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4" r:id="rId3"/>
    <p:sldMasterId id="2147483666" r:id="rId4"/>
    <p:sldMasterId id="2147483668" r:id="rId5"/>
    <p:sldMasterId id="2147483670" r:id="rId6"/>
    <p:sldMasterId id="2147483672" r:id="rId7"/>
    <p:sldMasterId id="2147483674" r:id="rId8"/>
    <p:sldMasterId id="2147483676" r:id="rId9"/>
  </p:sldMasterIdLst>
  <p:notesMasterIdLst>
    <p:notesMasterId r:id="rId27"/>
  </p:notesMasterIdLst>
  <p:sldIdLst>
    <p:sldId id="303" r:id="rId10"/>
    <p:sldId id="256" r:id="rId11"/>
    <p:sldId id="331" r:id="rId12"/>
    <p:sldId id="305" r:id="rId13"/>
    <p:sldId id="306" r:id="rId14"/>
    <p:sldId id="329" r:id="rId15"/>
    <p:sldId id="307" r:id="rId16"/>
    <p:sldId id="330" r:id="rId17"/>
    <p:sldId id="332" r:id="rId18"/>
    <p:sldId id="334" r:id="rId19"/>
    <p:sldId id="335" r:id="rId20"/>
    <p:sldId id="336" r:id="rId21"/>
    <p:sldId id="337" r:id="rId22"/>
    <p:sldId id="338" r:id="rId23"/>
    <p:sldId id="339" r:id="rId24"/>
    <p:sldId id="340" r:id="rId25"/>
    <p:sldId id="321"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88">
          <p15:clr>
            <a:srgbClr val="A4A3A4"/>
          </p15:clr>
        </p15:guide>
        <p15:guide id="2" pos="3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BB9"/>
    <a:srgbClr val="F64318"/>
    <a:srgbClr val="004F4A"/>
    <a:srgbClr val="2489B6"/>
    <a:srgbClr val="FC8B8B"/>
    <a:srgbClr val="FDAD1A"/>
    <a:srgbClr val="F6865A"/>
    <a:srgbClr val="76E4FF"/>
    <a:srgbClr val="DD3D05"/>
    <a:srgbClr val="EF6E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08" autoAdjust="0"/>
    <p:restoredTop sz="94660"/>
  </p:normalViewPr>
  <p:slideViewPr>
    <p:cSldViewPr snapToGrid="0" showGuides="1">
      <p:cViewPr varScale="1">
        <p:scale>
          <a:sx n="77" d="100"/>
          <a:sy n="77" d="100"/>
        </p:scale>
        <p:origin x="43" y="-58"/>
      </p:cViewPr>
      <p:guideLst>
        <p:guide orient="horz" pos="4188"/>
        <p:guide pos="3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66935-D502-4BBD-88A9-BF709840E055}" type="datetimeFigureOut">
              <a:rPr lang="zh-CN" altLang="en-US" smtClean="0"/>
              <a:t>2025/4/11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E650A-89FF-4CC3-B1B5-DF8CF759A31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5"/>
        <p:cNvGrpSpPr/>
        <p:nvPr/>
      </p:nvGrpSpPr>
      <p:grpSpPr>
        <a:xfrm>
          <a:off x="0" y="0"/>
          <a:ext cx="0" cy="0"/>
          <a:chOff x="0" y="0"/>
          <a:chExt cx="0" cy="0"/>
        </a:xfrm>
      </p:grpSpPr>
      <p:sp>
        <p:nvSpPr>
          <p:cNvPr id="8026" name="Google Shape;80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7" name="Google Shape;80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1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1"/>
        <p:cNvGrpSpPr/>
        <p:nvPr/>
      </p:nvGrpSpPr>
      <p:grpSpPr>
        <a:xfrm>
          <a:off x="0" y="0"/>
          <a:ext cx="0" cy="0"/>
          <a:chOff x="0" y="0"/>
          <a:chExt cx="0" cy="0"/>
        </a:xfrm>
      </p:grpSpPr>
      <p:sp>
        <p:nvSpPr>
          <p:cNvPr id="8272" name="Google Shape;8272;gb3b9ff3401_0_3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3" name="Google Shape;8273;gb3b9ff3401_0_3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0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15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7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61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77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273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3</a:t>
            </a:fld>
            <a:endParaRPr lang="zh-CN" altLang="en-US"/>
          </a:p>
        </p:txBody>
      </p:sp>
    </p:spTree>
    <p:extLst>
      <p:ext uri="{BB962C8B-B14F-4D97-AF65-F5344CB8AC3E}">
        <p14:creationId xmlns:p14="http://schemas.microsoft.com/office/powerpoint/2010/main" val="232138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6</a:t>
            </a:fld>
            <a:endParaRPr lang="zh-CN" altLang="en-US"/>
          </a:p>
        </p:txBody>
      </p:sp>
    </p:spTree>
    <p:extLst>
      <p:ext uri="{BB962C8B-B14F-4D97-AF65-F5344CB8AC3E}">
        <p14:creationId xmlns:p14="http://schemas.microsoft.com/office/powerpoint/2010/main" val="328274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8</a:t>
            </a:fld>
            <a:endParaRPr lang="zh-CN" altLang="en-US"/>
          </a:p>
        </p:txBody>
      </p:sp>
    </p:spTree>
    <p:extLst>
      <p:ext uri="{BB962C8B-B14F-4D97-AF65-F5344CB8AC3E}">
        <p14:creationId xmlns:p14="http://schemas.microsoft.com/office/powerpoint/2010/main" val="379643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9</a:t>
            </a:fld>
            <a:endParaRPr lang="zh-CN" altLang="en-US"/>
          </a:p>
        </p:txBody>
      </p:sp>
    </p:spTree>
    <p:extLst>
      <p:ext uri="{BB962C8B-B14F-4D97-AF65-F5344CB8AC3E}">
        <p14:creationId xmlns:p14="http://schemas.microsoft.com/office/powerpoint/2010/main" val="52600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59267" y="5024200"/>
            <a:ext cx="5928400" cy="5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0" name="Google Shape;10;p2"/>
          <p:cNvSpPr txBox="1">
            <a:spLocks noGrp="1"/>
          </p:cNvSpPr>
          <p:nvPr>
            <p:ph type="ctrTitle"/>
          </p:nvPr>
        </p:nvSpPr>
        <p:spPr>
          <a:xfrm>
            <a:off x="959267" y="1248600"/>
            <a:ext cx="6536400" cy="35516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9066"/>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grpSp>
        <p:nvGrpSpPr>
          <p:cNvPr id="11" name="Google Shape;11;p2"/>
          <p:cNvGrpSpPr/>
          <p:nvPr/>
        </p:nvGrpSpPr>
        <p:grpSpPr>
          <a:xfrm>
            <a:off x="-1510678" y="-1223629"/>
            <a:ext cx="15069767" cy="10360364"/>
            <a:chOff x="-1133009" y="-917722"/>
            <a:chExt cx="11302325" cy="7770273"/>
          </a:xfrm>
        </p:grpSpPr>
        <p:grpSp>
          <p:nvGrpSpPr>
            <p:cNvPr id="12" name="Google Shape;12;p2"/>
            <p:cNvGrpSpPr/>
            <p:nvPr/>
          </p:nvGrpSpPr>
          <p:grpSpPr>
            <a:xfrm rot="6899375" flipH="1">
              <a:off x="342646" y="-706985"/>
              <a:ext cx="632425" cy="1859063"/>
              <a:chOff x="1370400" y="2037575"/>
              <a:chExt cx="286725" cy="842850"/>
            </a:xfrm>
          </p:grpSpPr>
          <p:sp>
            <p:nvSpPr>
              <p:cNvPr id="13" name="Google Shape;13;p2"/>
              <p:cNvSpPr/>
              <p:nvPr/>
            </p:nvSpPr>
            <p:spPr>
              <a:xfrm>
                <a:off x="1370400" y="2041150"/>
                <a:ext cx="283975" cy="837025"/>
              </a:xfrm>
              <a:custGeom>
                <a:avLst/>
                <a:gdLst/>
                <a:ahLst/>
                <a:cxnLst/>
                <a:rect l="l" t="t" r="r" b="b"/>
                <a:pathLst>
                  <a:path w="11359" h="33481" extrusionOk="0">
                    <a:moveTo>
                      <a:pt x="5311" y="1"/>
                    </a:moveTo>
                    <a:cubicBezTo>
                      <a:pt x="5311" y="1"/>
                      <a:pt x="2191" y="1632"/>
                      <a:pt x="1893" y="2822"/>
                    </a:cubicBezTo>
                    <a:cubicBezTo>
                      <a:pt x="1596" y="4013"/>
                      <a:pt x="1370" y="4596"/>
                      <a:pt x="1370" y="4596"/>
                    </a:cubicBezTo>
                    <a:cubicBezTo>
                      <a:pt x="1370" y="4596"/>
                      <a:pt x="3596" y="4835"/>
                      <a:pt x="3596" y="5132"/>
                    </a:cubicBezTo>
                    <a:cubicBezTo>
                      <a:pt x="3596" y="5213"/>
                      <a:pt x="3484" y="5243"/>
                      <a:pt x="3313" y="5243"/>
                    </a:cubicBezTo>
                    <a:cubicBezTo>
                      <a:pt x="2858" y="5243"/>
                      <a:pt x="1987" y="5031"/>
                      <a:pt x="1727" y="5013"/>
                    </a:cubicBezTo>
                    <a:cubicBezTo>
                      <a:pt x="1704" y="5011"/>
                      <a:pt x="1681" y="5010"/>
                      <a:pt x="1659" y="5010"/>
                    </a:cubicBezTo>
                    <a:cubicBezTo>
                      <a:pt x="1330" y="5010"/>
                      <a:pt x="1048" y="5239"/>
                      <a:pt x="1048" y="5239"/>
                    </a:cubicBezTo>
                    <a:cubicBezTo>
                      <a:pt x="1048" y="5239"/>
                      <a:pt x="620" y="6323"/>
                      <a:pt x="477" y="6918"/>
                    </a:cubicBezTo>
                    <a:cubicBezTo>
                      <a:pt x="322" y="7514"/>
                      <a:pt x="489" y="7859"/>
                      <a:pt x="489" y="7859"/>
                    </a:cubicBezTo>
                    <a:cubicBezTo>
                      <a:pt x="489" y="7859"/>
                      <a:pt x="3751" y="8252"/>
                      <a:pt x="3894" y="8847"/>
                    </a:cubicBezTo>
                    <a:cubicBezTo>
                      <a:pt x="3988" y="9210"/>
                      <a:pt x="3370" y="9281"/>
                      <a:pt x="2873" y="9281"/>
                    </a:cubicBezTo>
                    <a:cubicBezTo>
                      <a:pt x="2555" y="9281"/>
                      <a:pt x="2286" y="9252"/>
                      <a:pt x="2286" y="9252"/>
                    </a:cubicBezTo>
                    <a:lnTo>
                      <a:pt x="322" y="8847"/>
                    </a:lnTo>
                    <a:lnTo>
                      <a:pt x="322" y="8847"/>
                    </a:lnTo>
                    <a:cubicBezTo>
                      <a:pt x="322" y="8847"/>
                      <a:pt x="774" y="9823"/>
                      <a:pt x="1001" y="10609"/>
                    </a:cubicBezTo>
                    <a:cubicBezTo>
                      <a:pt x="1215" y="11395"/>
                      <a:pt x="1215" y="12717"/>
                      <a:pt x="774" y="14205"/>
                    </a:cubicBezTo>
                    <a:cubicBezTo>
                      <a:pt x="322" y="15693"/>
                      <a:pt x="322" y="16443"/>
                      <a:pt x="322" y="16443"/>
                    </a:cubicBezTo>
                    <a:cubicBezTo>
                      <a:pt x="322" y="16443"/>
                      <a:pt x="1714" y="16179"/>
                      <a:pt x="2684" y="16179"/>
                    </a:cubicBezTo>
                    <a:cubicBezTo>
                      <a:pt x="3169" y="16179"/>
                      <a:pt x="3548" y="16245"/>
                      <a:pt x="3596" y="16443"/>
                    </a:cubicBezTo>
                    <a:cubicBezTo>
                      <a:pt x="3751" y="17038"/>
                      <a:pt x="310" y="17693"/>
                      <a:pt x="310" y="17693"/>
                    </a:cubicBezTo>
                    <a:cubicBezTo>
                      <a:pt x="310" y="17693"/>
                      <a:pt x="0" y="18777"/>
                      <a:pt x="381" y="20217"/>
                    </a:cubicBezTo>
                    <a:cubicBezTo>
                      <a:pt x="774" y="21646"/>
                      <a:pt x="1215" y="23730"/>
                      <a:pt x="1215" y="23730"/>
                    </a:cubicBezTo>
                    <a:cubicBezTo>
                      <a:pt x="1215" y="23730"/>
                      <a:pt x="3233" y="22608"/>
                      <a:pt x="3867" y="22608"/>
                    </a:cubicBezTo>
                    <a:cubicBezTo>
                      <a:pt x="3964" y="22608"/>
                      <a:pt x="4028" y="22634"/>
                      <a:pt x="4049" y="22694"/>
                    </a:cubicBezTo>
                    <a:cubicBezTo>
                      <a:pt x="4191" y="23134"/>
                      <a:pt x="1215" y="24325"/>
                      <a:pt x="1215" y="24325"/>
                    </a:cubicBezTo>
                    <a:cubicBezTo>
                      <a:pt x="1215" y="24325"/>
                      <a:pt x="2108" y="26111"/>
                      <a:pt x="3453" y="26563"/>
                    </a:cubicBezTo>
                    <a:cubicBezTo>
                      <a:pt x="4148" y="26793"/>
                      <a:pt x="4995" y="26848"/>
                      <a:pt x="5647" y="26848"/>
                    </a:cubicBezTo>
                    <a:cubicBezTo>
                      <a:pt x="6246" y="26848"/>
                      <a:pt x="6680" y="26802"/>
                      <a:pt x="6680" y="26802"/>
                    </a:cubicBezTo>
                    <a:lnTo>
                      <a:pt x="6680" y="26802"/>
                    </a:lnTo>
                    <a:cubicBezTo>
                      <a:pt x="6680" y="26802"/>
                      <a:pt x="6394" y="28290"/>
                      <a:pt x="6263" y="29290"/>
                    </a:cubicBezTo>
                    <a:cubicBezTo>
                      <a:pt x="6132" y="30278"/>
                      <a:pt x="5763" y="33481"/>
                      <a:pt x="5763" y="33481"/>
                    </a:cubicBezTo>
                    <a:lnTo>
                      <a:pt x="6204" y="33481"/>
                    </a:lnTo>
                    <a:cubicBezTo>
                      <a:pt x="6204" y="33481"/>
                      <a:pt x="6489" y="29719"/>
                      <a:pt x="6716" y="28980"/>
                    </a:cubicBezTo>
                    <a:cubicBezTo>
                      <a:pt x="6954" y="28278"/>
                      <a:pt x="7097" y="26635"/>
                      <a:pt x="7097" y="26635"/>
                    </a:cubicBezTo>
                    <a:cubicBezTo>
                      <a:pt x="7097" y="26635"/>
                      <a:pt x="7847" y="26492"/>
                      <a:pt x="8585" y="26492"/>
                    </a:cubicBezTo>
                    <a:cubicBezTo>
                      <a:pt x="9335" y="26492"/>
                      <a:pt x="10430" y="25801"/>
                      <a:pt x="10776" y="25028"/>
                    </a:cubicBezTo>
                    <a:cubicBezTo>
                      <a:pt x="11121" y="24254"/>
                      <a:pt x="11359" y="23242"/>
                      <a:pt x="11359" y="23242"/>
                    </a:cubicBezTo>
                    <a:cubicBezTo>
                      <a:pt x="11359" y="23242"/>
                      <a:pt x="11346" y="23241"/>
                      <a:pt x="11323" y="23241"/>
                    </a:cubicBezTo>
                    <a:cubicBezTo>
                      <a:pt x="11183" y="23241"/>
                      <a:pt x="10660" y="23250"/>
                      <a:pt x="10180" y="23373"/>
                    </a:cubicBezTo>
                    <a:cubicBezTo>
                      <a:pt x="9609" y="23527"/>
                      <a:pt x="8597" y="23730"/>
                      <a:pt x="8597" y="23730"/>
                    </a:cubicBezTo>
                    <a:cubicBezTo>
                      <a:pt x="8597" y="23730"/>
                      <a:pt x="7960" y="23936"/>
                      <a:pt x="7617" y="23936"/>
                    </a:cubicBezTo>
                    <a:cubicBezTo>
                      <a:pt x="7548" y="23936"/>
                      <a:pt x="7491" y="23928"/>
                      <a:pt x="7454" y="23908"/>
                    </a:cubicBezTo>
                    <a:cubicBezTo>
                      <a:pt x="7251" y="23801"/>
                      <a:pt x="7454" y="23658"/>
                      <a:pt x="7454" y="23658"/>
                    </a:cubicBezTo>
                    <a:cubicBezTo>
                      <a:pt x="7454" y="23658"/>
                      <a:pt x="8287" y="23063"/>
                      <a:pt x="8882" y="23063"/>
                    </a:cubicBezTo>
                    <a:cubicBezTo>
                      <a:pt x="9478" y="23063"/>
                      <a:pt x="10406" y="23004"/>
                      <a:pt x="10764" y="22432"/>
                    </a:cubicBezTo>
                    <a:cubicBezTo>
                      <a:pt x="11121" y="21872"/>
                      <a:pt x="10776" y="19956"/>
                      <a:pt x="10954" y="19134"/>
                    </a:cubicBezTo>
                    <a:cubicBezTo>
                      <a:pt x="11121" y="18301"/>
                      <a:pt x="11121" y="17265"/>
                      <a:pt x="11121" y="17265"/>
                    </a:cubicBezTo>
                    <a:cubicBezTo>
                      <a:pt x="11121" y="17265"/>
                      <a:pt x="10073" y="17265"/>
                      <a:pt x="9478" y="16967"/>
                    </a:cubicBezTo>
                    <a:cubicBezTo>
                      <a:pt x="9305" y="16881"/>
                      <a:pt x="9094" y="16857"/>
                      <a:pt x="8872" y="16857"/>
                    </a:cubicBezTo>
                    <a:cubicBezTo>
                      <a:pt x="8584" y="16857"/>
                      <a:pt x="8278" y="16897"/>
                      <a:pt x="8015" y="16897"/>
                    </a:cubicBezTo>
                    <a:cubicBezTo>
                      <a:pt x="7779" y="16897"/>
                      <a:pt x="7578" y="16865"/>
                      <a:pt x="7454" y="16741"/>
                    </a:cubicBezTo>
                    <a:cubicBezTo>
                      <a:pt x="7097" y="16372"/>
                      <a:pt x="6501" y="16074"/>
                      <a:pt x="6954" y="16074"/>
                    </a:cubicBezTo>
                    <a:cubicBezTo>
                      <a:pt x="7394" y="16074"/>
                      <a:pt x="9633" y="16372"/>
                      <a:pt x="9633" y="16372"/>
                    </a:cubicBezTo>
                    <a:cubicBezTo>
                      <a:pt x="9633" y="16372"/>
                      <a:pt x="11097" y="16157"/>
                      <a:pt x="10895" y="16038"/>
                    </a:cubicBezTo>
                    <a:cubicBezTo>
                      <a:pt x="10668" y="15919"/>
                      <a:pt x="10073" y="14288"/>
                      <a:pt x="10073" y="13098"/>
                    </a:cubicBezTo>
                    <a:cubicBezTo>
                      <a:pt x="10073" y="11907"/>
                      <a:pt x="10502" y="11443"/>
                      <a:pt x="10359" y="10633"/>
                    </a:cubicBezTo>
                    <a:cubicBezTo>
                      <a:pt x="10228" y="9823"/>
                      <a:pt x="9930" y="8776"/>
                      <a:pt x="9633" y="8776"/>
                    </a:cubicBezTo>
                    <a:cubicBezTo>
                      <a:pt x="9377" y="8776"/>
                      <a:pt x="7478" y="9432"/>
                      <a:pt x="7038" y="9432"/>
                    </a:cubicBezTo>
                    <a:cubicBezTo>
                      <a:pt x="6964" y="9432"/>
                      <a:pt x="6932" y="9413"/>
                      <a:pt x="6954" y="9371"/>
                    </a:cubicBezTo>
                    <a:cubicBezTo>
                      <a:pt x="7097" y="9073"/>
                      <a:pt x="8561" y="8347"/>
                      <a:pt x="8561" y="8347"/>
                    </a:cubicBezTo>
                    <a:lnTo>
                      <a:pt x="9775" y="7740"/>
                    </a:lnTo>
                    <a:cubicBezTo>
                      <a:pt x="9775" y="7740"/>
                      <a:pt x="9692" y="6906"/>
                      <a:pt x="9430" y="6347"/>
                    </a:cubicBezTo>
                    <a:cubicBezTo>
                      <a:pt x="9180" y="5799"/>
                      <a:pt x="8882" y="5358"/>
                      <a:pt x="8882" y="5358"/>
                    </a:cubicBezTo>
                    <a:cubicBezTo>
                      <a:pt x="8882" y="5358"/>
                      <a:pt x="6899" y="5685"/>
                      <a:pt x="6345" y="5685"/>
                    </a:cubicBezTo>
                    <a:cubicBezTo>
                      <a:pt x="6256" y="5685"/>
                      <a:pt x="6204" y="5676"/>
                      <a:pt x="6204" y="5656"/>
                    </a:cubicBezTo>
                    <a:cubicBezTo>
                      <a:pt x="6204" y="5501"/>
                      <a:pt x="6656" y="5358"/>
                      <a:pt x="7251" y="5204"/>
                    </a:cubicBezTo>
                    <a:lnTo>
                      <a:pt x="8680" y="4847"/>
                    </a:lnTo>
                    <a:cubicBezTo>
                      <a:pt x="8680" y="4847"/>
                      <a:pt x="9013" y="2537"/>
                      <a:pt x="7311" y="1489"/>
                    </a:cubicBezTo>
                    <a:cubicBezTo>
                      <a:pt x="5608" y="441"/>
                      <a:pt x="5311" y="1"/>
                      <a:pt x="5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494225" y="2112175"/>
                <a:ext cx="34250" cy="224150"/>
              </a:xfrm>
              <a:custGeom>
                <a:avLst/>
                <a:gdLst/>
                <a:ahLst/>
                <a:cxnLst/>
                <a:rect l="l" t="t" r="r" b="b"/>
                <a:pathLst>
                  <a:path w="1370" h="8966" extrusionOk="0">
                    <a:moveTo>
                      <a:pt x="404" y="1"/>
                    </a:moveTo>
                    <a:cubicBezTo>
                      <a:pt x="398" y="1"/>
                      <a:pt x="393" y="6"/>
                      <a:pt x="393" y="17"/>
                    </a:cubicBezTo>
                    <a:cubicBezTo>
                      <a:pt x="0" y="3006"/>
                      <a:pt x="608" y="5911"/>
                      <a:pt x="893" y="8887"/>
                    </a:cubicBezTo>
                    <a:cubicBezTo>
                      <a:pt x="900" y="8934"/>
                      <a:pt x="948" y="8966"/>
                      <a:pt x="993" y="8966"/>
                    </a:cubicBezTo>
                    <a:cubicBezTo>
                      <a:pt x="1028" y="8966"/>
                      <a:pt x="1061" y="8946"/>
                      <a:pt x="1072" y="8899"/>
                    </a:cubicBezTo>
                    <a:cubicBezTo>
                      <a:pt x="1370" y="7494"/>
                      <a:pt x="786" y="6173"/>
                      <a:pt x="536" y="4815"/>
                    </a:cubicBezTo>
                    <a:cubicBezTo>
                      <a:pt x="239" y="3232"/>
                      <a:pt x="441" y="1636"/>
                      <a:pt x="429" y="29"/>
                    </a:cubicBezTo>
                    <a:cubicBezTo>
                      <a:pt x="422" y="9"/>
                      <a:pt x="412" y="1"/>
                      <a:pt x="4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516550" y="2346550"/>
                <a:ext cx="30075" cy="276175"/>
              </a:xfrm>
              <a:custGeom>
                <a:avLst/>
                <a:gdLst/>
                <a:ahLst/>
                <a:cxnLst/>
                <a:rect l="l" t="t" r="r" b="b"/>
                <a:pathLst>
                  <a:path w="1203" h="11047" extrusionOk="0">
                    <a:moveTo>
                      <a:pt x="0" y="0"/>
                    </a:moveTo>
                    <a:cubicBezTo>
                      <a:pt x="12" y="1810"/>
                      <a:pt x="179" y="3656"/>
                      <a:pt x="310" y="5477"/>
                    </a:cubicBezTo>
                    <a:cubicBezTo>
                      <a:pt x="453" y="7263"/>
                      <a:pt x="346" y="9275"/>
                      <a:pt x="870" y="11002"/>
                    </a:cubicBezTo>
                    <a:cubicBezTo>
                      <a:pt x="875" y="11032"/>
                      <a:pt x="899" y="11046"/>
                      <a:pt x="925" y="11046"/>
                    </a:cubicBezTo>
                    <a:cubicBezTo>
                      <a:pt x="950" y="11046"/>
                      <a:pt x="977" y="11032"/>
                      <a:pt x="989" y="11002"/>
                    </a:cubicBezTo>
                    <a:cubicBezTo>
                      <a:pt x="1203" y="9216"/>
                      <a:pt x="774" y="7251"/>
                      <a:pt x="608" y="5465"/>
                    </a:cubicBezTo>
                    <a:cubicBezTo>
                      <a:pt x="429" y="3644"/>
                      <a:pt x="298" y="178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519825" y="2476250"/>
                <a:ext cx="24125" cy="239875"/>
              </a:xfrm>
              <a:custGeom>
                <a:avLst/>
                <a:gdLst/>
                <a:ahLst/>
                <a:cxnLst/>
                <a:rect l="l" t="t" r="r" b="b"/>
                <a:pathLst>
                  <a:path w="965" h="9595" extrusionOk="0">
                    <a:moveTo>
                      <a:pt x="123" y="1"/>
                    </a:moveTo>
                    <a:cubicBezTo>
                      <a:pt x="115" y="1"/>
                      <a:pt x="107" y="6"/>
                      <a:pt x="107" y="15"/>
                    </a:cubicBezTo>
                    <a:cubicBezTo>
                      <a:pt x="36" y="825"/>
                      <a:pt x="24" y="1647"/>
                      <a:pt x="24" y="2444"/>
                    </a:cubicBezTo>
                    <a:cubicBezTo>
                      <a:pt x="24" y="3159"/>
                      <a:pt x="0" y="3849"/>
                      <a:pt x="262" y="4516"/>
                    </a:cubicBezTo>
                    <a:cubicBezTo>
                      <a:pt x="572" y="5302"/>
                      <a:pt x="572" y="6076"/>
                      <a:pt x="572" y="6909"/>
                    </a:cubicBezTo>
                    <a:cubicBezTo>
                      <a:pt x="572" y="7755"/>
                      <a:pt x="358" y="8707"/>
                      <a:pt x="631" y="9540"/>
                    </a:cubicBezTo>
                    <a:cubicBezTo>
                      <a:pt x="642" y="9579"/>
                      <a:pt x="668" y="9594"/>
                      <a:pt x="694" y="9594"/>
                    </a:cubicBezTo>
                    <a:cubicBezTo>
                      <a:pt x="725" y="9594"/>
                      <a:pt x="756" y="9573"/>
                      <a:pt x="762" y="9540"/>
                    </a:cubicBezTo>
                    <a:cubicBezTo>
                      <a:pt x="965" y="8802"/>
                      <a:pt x="774" y="7981"/>
                      <a:pt x="739" y="7219"/>
                    </a:cubicBezTo>
                    <a:cubicBezTo>
                      <a:pt x="679" y="6492"/>
                      <a:pt x="774" y="5730"/>
                      <a:pt x="584" y="5016"/>
                    </a:cubicBezTo>
                    <a:cubicBezTo>
                      <a:pt x="512" y="4718"/>
                      <a:pt x="346" y="4468"/>
                      <a:pt x="262" y="4183"/>
                    </a:cubicBezTo>
                    <a:cubicBezTo>
                      <a:pt x="119" y="3718"/>
                      <a:pt x="119" y="3230"/>
                      <a:pt x="119" y="2754"/>
                    </a:cubicBezTo>
                    <a:cubicBezTo>
                      <a:pt x="107" y="1849"/>
                      <a:pt x="143" y="944"/>
                      <a:pt x="155" y="51"/>
                    </a:cubicBezTo>
                    <a:cubicBezTo>
                      <a:pt x="155" y="15"/>
                      <a:pt x="137" y="1"/>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537675" y="2598450"/>
                <a:ext cx="8075" cy="86375"/>
              </a:xfrm>
              <a:custGeom>
                <a:avLst/>
                <a:gdLst/>
                <a:ahLst/>
                <a:cxnLst/>
                <a:rect l="l" t="t" r="r" b="b"/>
                <a:pathLst>
                  <a:path w="323" h="3455" extrusionOk="0">
                    <a:moveTo>
                      <a:pt x="117" y="0"/>
                    </a:moveTo>
                    <a:cubicBezTo>
                      <a:pt x="111" y="0"/>
                      <a:pt x="108" y="3"/>
                      <a:pt x="108" y="9"/>
                    </a:cubicBezTo>
                    <a:cubicBezTo>
                      <a:pt x="84" y="1128"/>
                      <a:pt x="1" y="2307"/>
                      <a:pt x="144" y="3414"/>
                    </a:cubicBezTo>
                    <a:cubicBezTo>
                      <a:pt x="144" y="3442"/>
                      <a:pt x="162" y="3455"/>
                      <a:pt x="182" y="3455"/>
                    </a:cubicBezTo>
                    <a:cubicBezTo>
                      <a:pt x="204" y="3455"/>
                      <a:pt x="227" y="3439"/>
                      <a:pt x="227" y="3414"/>
                    </a:cubicBezTo>
                    <a:cubicBezTo>
                      <a:pt x="322" y="2307"/>
                      <a:pt x="215" y="1128"/>
                      <a:pt x="144" y="9"/>
                    </a:cubicBezTo>
                    <a:cubicBezTo>
                      <a:pt x="132" y="3"/>
                      <a:pt x="123"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536200" y="2610275"/>
                <a:ext cx="7150" cy="90275"/>
              </a:xfrm>
              <a:custGeom>
                <a:avLst/>
                <a:gdLst/>
                <a:ahLst/>
                <a:cxnLst/>
                <a:rect l="l" t="t" r="r" b="b"/>
                <a:pathLst>
                  <a:path w="286" h="3611" extrusionOk="0">
                    <a:moveTo>
                      <a:pt x="24" y="0"/>
                    </a:moveTo>
                    <a:cubicBezTo>
                      <a:pt x="12" y="0"/>
                      <a:pt x="0" y="12"/>
                      <a:pt x="0" y="36"/>
                    </a:cubicBezTo>
                    <a:cubicBezTo>
                      <a:pt x="36" y="1203"/>
                      <a:pt x="0" y="2429"/>
                      <a:pt x="179" y="3584"/>
                    </a:cubicBezTo>
                    <a:cubicBezTo>
                      <a:pt x="179" y="3602"/>
                      <a:pt x="191" y="3611"/>
                      <a:pt x="203" y="3611"/>
                    </a:cubicBezTo>
                    <a:cubicBezTo>
                      <a:pt x="214" y="3611"/>
                      <a:pt x="226" y="3602"/>
                      <a:pt x="226" y="3584"/>
                    </a:cubicBezTo>
                    <a:cubicBezTo>
                      <a:pt x="286" y="2417"/>
                      <a:pt x="131" y="1191"/>
                      <a:pt x="48" y="36"/>
                    </a:cubicBezTo>
                    <a:cubicBezTo>
                      <a:pt x="48" y="12"/>
                      <a:pt x="36"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539175" y="2639775"/>
                <a:ext cx="6575" cy="61000"/>
              </a:xfrm>
              <a:custGeom>
                <a:avLst/>
                <a:gdLst/>
                <a:ahLst/>
                <a:cxnLst/>
                <a:rect l="l" t="t" r="r" b="b"/>
                <a:pathLst>
                  <a:path w="263" h="2440" extrusionOk="0">
                    <a:moveTo>
                      <a:pt x="60" y="0"/>
                    </a:moveTo>
                    <a:cubicBezTo>
                      <a:pt x="42" y="0"/>
                      <a:pt x="24" y="10"/>
                      <a:pt x="24" y="23"/>
                    </a:cubicBezTo>
                    <a:cubicBezTo>
                      <a:pt x="0" y="797"/>
                      <a:pt x="0" y="1630"/>
                      <a:pt x="143" y="2404"/>
                    </a:cubicBezTo>
                    <a:cubicBezTo>
                      <a:pt x="143" y="2428"/>
                      <a:pt x="158" y="2440"/>
                      <a:pt x="174" y="2440"/>
                    </a:cubicBezTo>
                    <a:cubicBezTo>
                      <a:pt x="191" y="2440"/>
                      <a:pt x="209" y="2428"/>
                      <a:pt x="215" y="2404"/>
                    </a:cubicBezTo>
                    <a:cubicBezTo>
                      <a:pt x="262" y="1630"/>
                      <a:pt x="179" y="797"/>
                      <a:pt x="95" y="23"/>
                    </a:cubicBezTo>
                    <a:cubicBezTo>
                      <a:pt x="90" y="7"/>
                      <a:pt x="75"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540050" y="2675825"/>
                <a:ext cx="2125" cy="28150"/>
              </a:xfrm>
              <a:custGeom>
                <a:avLst/>
                <a:gdLst/>
                <a:ahLst/>
                <a:cxnLst/>
                <a:rect l="l" t="t" r="r" b="b"/>
                <a:pathLst>
                  <a:path w="85" h="1126" extrusionOk="0">
                    <a:moveTo>
                      <a:pt x="7" y="1"/>
                    </a:moveTo>
                    <a:cubicBezTo>
                      <a:pt x="4" y="1"/>
                      <a:pt x="1" y="4"/>
                      <a:pt x="1" y="10"/>
                    </a:cubicBezTo>
                    <a:cubicBezTo>
                      <a:pt x="1" y="391"/>
                      <a:pt x="1" y="760"/>
                      <a:pt x="49" y="1117"/>
                    </a:cubicBezTo>
                    <a:cubicBezTo>
                      <a:pt x="49" y="1123"/>
                      <a:pt x="55" y="1126"/>
                      <a:pt x="60" y="1126"/>
                    </a:cubicBezTo>
                    <a:cubicBezTo>
                      <a:pt x="66" y="1126"/>
                      <a:pt x="72" y="1123"/>
                      <a:pt x="72" y="1117"/>
                    </a:cubicBezTo>
                    <a:cubicBezTo>
                      <a:pt x="84" y="748"/>
                      <a:pt x="49" y="367"/>
                      <a:pt x="13" y="10"/>
                    </a:cubicBez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515350" y="2317975"/>
                <a:ext cx="4500" cy="50400"/>
              </a:xfrm>
              <a:custGeom>
                <a:avLst/>
                <a:gdLst/>
                <a:ahLst/>
                <a:cxnLst/>
                <a:rect l="l" t="t" r="r" b="b"/>
                <a:pathLst>
                  <a:path w="180" h="2016" extrusionOk="0">
                    <a:moveTo>
                      <a:pt x="36" y="0"/>
                    </a:moveTo>
                    <a:cubicBezTo>
                      <a:pt x="36" y="0"/>
                      <a:pt x="1" y="0"/>
                      <a:pt x="1" y="12"/>
                    </a:cubicBezTo>
                    <a:cubicBezTo>
                      <a:pt x="60" y="679"/>
                      <a:pt x="25" y="1334"/>
                      <a:pt x="48" y="1989"/>
                    </a:cubicBezTo>
                    <a:cubicBezTo>
                      <a:pt x="48" y="2007"/>
                      <a:pt x="60" y="2016"/>
                      <a:pt x="72" y="2016"/>
                    </a:cubicBezTo>
                    <a:cubicBezTo>
                      <a:pt x="84" y="2016"/>
                      <a:pt x="96" y="2007"/>
                      <a:pt x="96" y="1989"/>
                    </a:cubicBezTo>
                    <a:cubicBezTo>
                      <a:pt x="179" y="1334"/>
                      <a:pt x="108" y="655"/>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518925" y="2311650"/>
                <a:ext cx="3300" cy="28850"/>
              </a:xfrm>
              <a:custGeom>
                <a:avLst/>
                <a:gdLst/>
                <a:ahLst/>
                <a:cxnLst/>
                <a:rect l="l" t="t" r="r" b="b"/>
                <a:pathLst>
                  <a:path w="132" h="1154" extrusionOk="0">
                    <a:moveTo>
                      <a:pt x="24" y="0"/>
                    </a:moveTo>
                    <a:cubicBezTo>
                      <a:pt x="18" y="0"/>
                      <a:pt x="13" y="9"/>
                      <a:pt x="13" y="27"/>
                    </a:cubicBezTo>
                    <a:cubicBezTo>
                      <a:pt x="36" y="396"/>
                      <a:pt x="24" y="754"/>
                      <a:pt x="1" y="1123"/>
                    </a:cubicBezTo>
                    <a:cubicBezTo>
                      <a:pt x="1" y="1145"/>
                      <a:pt x="10" y="1154"/>
                      <a:pt x="20" y="1154"/>
                    </a:cubicBezTo>
                    <a:cubicBezTo>
                      <a:pt x="26" y="1154"/>
                      <a:pt x="32" y="1151"/>
                      <a:pt x="36" y="1146"/>
                    </a:cubicBezTo>
                    <a:cubicBezTo>
                      <a:pt x="132" y="789"/>
                      <a:pt x="132" y="384"/>
                      <a:pt x="36" y="27"/>
                    </a:cubicBezTo>
                    <a:cubicBezTo>
                      <a:pt x="36" y="9"/>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0725" y="2301125"/>
                <a:ext cx="8050" cy="164725"/>
              </a:xfrm>
              <a:custGeom>
                <a:avLst/>
                <a:gdLst/>
                <a:ahLst/>
                <a:cxnLst/>
                <a:rect l="l" t="t" r="r" b="b"/>
                <a:pathLst>
                  <a:path w="322" h="6589" extrusionOk="0">
                    <a:moveTo>
                      <a:pt x="270" y="0"/>
                    </a:moveTo>
                    <a:cubicBezTo>
                      <a:pt x="257" y="0"/>
                      <a:pt x="244" y="9"/>
                      <a:pt x="238" y="32"/>
                    </a:cubicBezTo>
                    <a:cubicBezTo>
                      <a:pt x="107" y="1055"/>
                      <a:pt x="71" y="2103"/>
                      <a:pt x="71" y="3139"/>
                    </a:cubicBezTo>
                    <a:cubicBezTo>
                      <a:pt x="60" y="4258"/>
                      <a:pt x="0" y="5437"/>
                      <a:pt x="179" y="6544"/>
                    </a:cubicBezTo>
                    <a:cubicBezTo>
                      <a:pt x="185" y="6574"/>
                      <a:pt x="205" y="6589"/>
                      <a:pt x="225" y="6589"/>
                    </a:cubicBezTo>
                    <a:cubicBezTo>
                      <a:pt x="244" y="6589"/>
                      <a:pt x="262" y="6574"/>
                      <a:pt x="262" y="6544"/>
                    </a:cubicBezTo>
                    <a:cubicBezTo>
                      <a:pt x="322" y="5461"/>
                      <a:pt x="226" y="4377"/>
                      <a:pt x="226" y="3294"/>
                    </a:cubicBezTo>
                    <a:cubicBezTo>
                      <a:pt x="238" y="2198"/>
                      <a:pt x="298" y="1115"/>
                      <a:pt x="298" y="32"/>
                    </a:cubicBezTo>
                    <a:cubicBezTo>
                      <a:pt x="298" y="12"/>
                      <a:pt x="284" y="0"/>
                      <a:pt x="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506125" y="2246250"/>
                <a:ext cx="20875" cy="82325"/>
              </a:xfrm>
              <a:custGeom>
                <a:avLst/>
                <a:gdLst/>
                <a:ahLst/>
                <a:cxnLst/>
                <a:rect l="l" t="t" r="r" b="b"/>
                <a:pathLst>
                  <a:path w="835" h="3293" extrusionOk="0">
                    <a:moveTo>
                      <a:pt x="48" y="274"/>
                    </a:moveTo>
                    <a:lnTo>
                      <a:pt x="48" y="274"/>
                    </a:lnTo>
                    <a:cubicBezTo>
                      <a:pt x="42" y="280"/>
                      <a:pt x="42" y="283"/>
                      <a:pt x="44" y="283"/>
                    </a:cubicBezTo>
                    <a:cubicBezTo>
                      <a:pt x="45" y="283"/>
                      <a:pt x="48" y="280"/>
                      <a:pt x="48" y="274"/>
                    </a:cubicBezTo>
                    <a:close/>
                    <a:moveTo>
                      <a:pt x="84" y="0"/>
                    </a:moveTo>
                    <a:cubicBezTo>
                      <a:pt x="63" y="0"/>
                      <a:pt x="42" y="12"/>
                      <a:pt x="36" y="36"/>
                    </a:cubicBezTo>
                    <a:cubicBezTo>
                      <a:pt x="1" y="202"/>
                      <a:pt x="13" y="131"/>
                      <a:pt x="48" y="274"/>
                    </a:cubicBezTo>
                    <a:cubicBezTo>
                      <a:pt x="48" y="381"/>
                      <a:pt x="239" y="822"/>
                      <a:pt x="286" y="976"/>
                    </a:cubicBezTo>
                    <a:cubicBezTo>
                      <a:pt x="346" y="1203"/>
                      <a:pt x="394" y="1441"/>
                      <a:pt x="429" y="1655"/>
                    </a:cubicBezTo>
                    <a:cubicBezTo>
                      <a:pt x="536" y="2191"/>
                      <a:pt x="584" y="2750"/>
                      <a:pt x="727" y="3262"/>
                    </a:cubicBezTo>
                    <a:cubicBezTo>
                      <a:pt x="737" y="3283"/>
                      <a:pt x="755" y="3293"/>
                      <a:pt x="771" y="3293"/>
                    </a:cubicBezTo>
                    <a:cubicBezTo>
                      <a:pt x="791" y="3293"/>
                      <a:pt x="810" y="3277"/>
                      <a:pt x="810" y="3250"/>
                    </a:cubicBezTo>
                    <a:cubicBezTo>
                      <a:pt x="834" y="2215"/>
                      <a:pt x="489" y="1000"/>
                      <a:pt x="132" y="36"/>
                    </a:cubicBezTo>
                    <a:cubicBezTo>
                      <a:pt x="126" y="12"/>
                      <a:pt x="105"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1521900" y="2293725"/>
                <a:ext cx="4800" cy="50325"/>
              </a:xfrm>
              <a:custGeom>
                <a:avLst/>
                <a:gdLst/>
                <a:ahLst/>
                <a:cxnLst/>
                <a:rect l="l" t="t" r="r" b="b"/>
                <a:pathLst>
                  <a:path w="192" h="2013" extrusionOk="0">
                    <a:moveTo>
                      <a:pt x="39" y="0"/>
                    </a:moveTo>
                    <a:cubicBezTo>
                      <a:pt x="33" y="0"/>
                      <a:pt x="24" y="6"/>
                      <a:pt x="24" y="18"/>
                    </a:cubicBezTo>
                    <a:cubicBezTo>
                      <a:pt x="1" y="673"/>
                      <a:pt x="13" y="1351"/>
                      <a:pt x="96" y="1994"/>
                    </a:cubicBezTo>
                    <a:cubicBezTo>
                      <a:pt x="96" y="2006"/>
                      <a:pt x="111" y="2012"/>
                      <a:pt x="126" y="2012"/>
                    </a:cubicBezTo>
                    <a:cubicBezTo>
                      <a:pt x="141" y="2012"/>
                      <a:pt x="155" y="2006"/>
                      <a:pt x="155" y="1994"/>
                    </a:cubicBezTo>
                    <a:cubicBezTo>
                      <a:pt x="191" y="1340"/>
                      <a:pt x="132" y="649"/>
                      <a:pt x="36" y="18"/>
                    </a:cubicBezTo>
                    <a:cubicBezTo>
                      <a:pt x="48" y="6"/>
                      <a:pt x="45"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519225" y="2312100"/>
                <a:ext cx="4200" cy="40200"/>
              </a:xfrm>
              <a:custGeom>
                <a:avLst/>
                <a:gdLst/>
                <a:ahLst/>
                <a:cxnLst/>
                <a:rect l="l" t="t" r="r" b="b"/>
                <a:pathLst>
                  <a:path w="168" h="1608" extrusionOk="0">
                    <a:moveTo>
                      <a:pt x="30" y="0"/>
                    </a:moveTo>
                    <a:cubicBezTo>
                      <a:pt x="21" y="0"/>
                      <a:pt x="12" y="3"/>
                      <a:pt x="12" y="9"/>
                    </a:cubicBezTo>
                    <a:cubicBezTo>
                      <a:pt x="12" y="533"/>
                      <a:pt x="1" y="1069"/>
                      <a:pt x="84" y="1581"/>
                    </a:cubicBezTo>
                    <a:cubicBezTo>
                      <a:pt x="84" y="1599"/>
                      <a:pt x="96" y="1608"/>
                      <a:pt x="108" y="1608"/>
                    </a:cubicBezTo>
                    <a:cubicBezTo>
                      <a:pt x="120" y="1608"/>
                      <a:pt x="131" y="1599"/>
                      <a:pt x="131" y="1581"/>
                    </a:cubicBezTo>
                    <a:cubicBezTo>
                      <a:pt x="167" y="1069"/>
                      <a:pt x="84" y="533"/>
                      <a:pt x="48" y="9"/>
                    </a:cubicBezTo>
                    <a:cubicBezTo>
                      <a:pt x="48" y="3"/>
                      <a:pt x="39" y="0"/>
                      <a:pt x="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1498975" y="2121450"/>
                <a:ext cx="34275" cy="296125"/>
              </a:xfrm>
              <a:custGeom>
                <a:avLst/>
                <a:gdLst/>
                <a:ahLst/>
                <a:cxnLst/>
                <a:rect l="l" t="t" r="r" b="b"/>
                <a:pathLst>
                  <a:path w="1371" h="11845" extrusionOk="0">
                    <a:moveTo>
                      <a:pt x="79" y="0"/>
                    </a:moveTo>
                    <a:cubicBezTo>
                      <a:pt x="42" y="0"/>
                      <a:pt x="1" y="31"/>
                      <a:pt x="1" y="75"/>
                    </a:cubicBezTo>
                    <a:cubicBezTo>
                      <a:pt x="60" y="1087"/>
                      <a:pt x="239" y="2087"/>
                      <a:pt x="263" y="3111"/>
                    </a:cubicBezTo>
                    <a:cubicBezTo>
                      <a:pt x="263" y="4028"/>
                      <a:pt x="168" y="4968"/>
                      <a:pt x="525" y="5849"/>
                    </a:cubicBezTo>
                    <a:cubicBezTo>
                      <a:pt x="703" y="6278"/>
                      <a:pt x="953" y="6683"/>
                      <a:pt x="1072" y="7135"/>
                    </a:cubicBezTo>
                    <a:cubicBezTo>
                      <a:pt x="1192" y="7647"/>
                      <a:pt x="1180" y="8171"/>
                      <a:pt x="1168" y="8671"/>
                    </a:cubicBezTo>
                    <a:cubicBezTo>
                      <a:pt x="1120" y="9731"/>
                      <a:pt x="1013" y="10767"/>
                      <a:pt x="1037" y="11826"/>
                    </a:cubicBezTo>
                    <a:cubicBezTo>
                      <a:pt x="1025" y="11838"/>
                      <a:pt x="1031" y="11844"/>
                      <a:pt x="1040" y="11844"/>
                    </a:cubicBezTo>
                    <a:cubicBezTo>
                      <a:pt x="1049" y="11844"/>
                      <a:pt x="1061" y="11838"/>
                      <a:pt x="1061" y="11826"/>
                    </a:cubicBezTo>
                    <a:cubicBezTo>
                      <a:pt x="1192" y="10862"/>
                      <a:pt x="1251" y="9897"/>
                      <a:pt x="1311" y="8933"/>
                    </a:cubicBezTo>
                    <a:cubicBezTo>
                      <a:pt x="1370" y="7981"/>
                      <a:pt x="1346" y="7171"/>
                      <a:pt x="941" y="6314"/>
                    </a:cubicBezTo>
                    <a:cubicBezTo>
                      <a:pt x="691" y="5754"/>
                      <a:pt x="477" y="5314"/>
                      <a:pt x="465" y="4706"/>
                    </a:cubicBezTo>
                    <a:cubicBezTo>
                      <a:pt x="453" y="4123"/>
                      <a:pt x="525" y="3540"/>
                      <a:pt x="525" y="2944"/>
                    </a:cubicBezTo>
                    <a:cubicBezTo>
                      <a:pt x="525" y="1980"/>
                      <a:pt x="465" y="956"/>
                      <a:pt x="132" y="39"/>
                    </a:cubicBezTo>
                    <a:cubicBezTo>
                      <a:pt x="123" y="12"/>
                      <a:pt x="101" y="0"/>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1498400" y="2109775"/>
                <a:ext cx="6550" cy="37150"/>
              </a:xfrm>
              <a:custGeom>
                <a:avLst/>
                <a:gdLst/>
                <a:ahLst/>
                <a:cxnLst/>
                <a:rect l="l" t="t" r="r" b="b"/>
                <a:pathLst>
                  <a:path w="262" h="1486" extrusionOk="0">
                    <a:moveTo>
                      <a:pt x="217" y="0"/>
                    </a:moveTo>
                    <a:cubicBezTo>
                      <a:pt x="202" y="0"/>
                      <a:pt x="185" y="6"/>
                      <a:pt x="179" y="18"/>
                    </a:cubicBezTo>
                    <a:cubicBezTo>
                      <a:pt x="48" y="411"/>
                      <a:pt x="0" y="1089"/>
                      <a:pt x="155" y="1459"/>
                    </a:cubicBezTo>
                    <a:cubicBezTo>
                      <a:pt x="167" y="1476"/>
                      <a:pt x="188" y="1485"/>
                      <a:pt x="205" y="1485"/>
                    </a:cubicBezTo>
                    <a:cubicBezTo>
                      <a:pt x="223" y="1485"/>
                      <a:pt x="238" y="1476"/>
                      <a:pt x="238" y="1459"/>
                    </a:cubicBezTo>
                    <a:cubicBezTo>
                      <a:pt x="262" y="1244"/>
                      <a:pt x="214" y="1018"/>
                      <a:pt x="214" y="792"/>
                    </a:cubicBezTo>
                    <a:cubicBezTo>
                      <a:pt x="214" y="542"/>
                      <a:pt x="250" y="292"/>
                      <a:pt x="238" y="18"/>
                    </a:cubicBezTo>
                    <a:cubicBezTo>
                      <a:pt x="244" y="6"/>
                      <a:pt x="232" y="0"/>
                      <a:pt x="2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497200" y="2109975"/>
                <a:ext cx="8650" cy="51750"/>
              </a:xfrm>
              <a:custGeom>
                <a:avLst/>
                <a:gdLst/>
                <a:ahLst/>
                <a:cxnLst/>
                <a:rect l="l" t="t" r="r" b="b"/>
                <a:pathLst>
                  <a:path w="346" h="2070" extrusionOk="0">
                    <a:moveTo>
                      <a:pt x="99" y="1"/>
                    </a:moveTo>
                    <a:cubicBezTo>
                      <a:pt x="78" y="1"/>
                      <a:pt x="60" y="16"/>
                      <a:pt x="60" y="46"/>
                    </a:cubicBezTo>
                    <a:cubicBezTo>
                      <a:pt x="12" y="665"/>
                      <a:pt x="0" y="1427"/>
                      <a:pt x="167" y="2034"/>
                    </a:cubicBezTo>
                    <a:cubicBezTo>
                      <a:pt x="173" y="2058"/>
                      <a:pt x="191" y="2070"/>
                      <a:pt x="209" y="2070"/>
                    </a:cubicBezTo>
                    <a:cubicBezTo>
                      <a:pt x="227" y="2070"/>
                      <a:pt x="245" y="2058"/>
                      <a:pt x="250" y="2034"/>
                    </a:cubicBezTo>
                    <a:cubicBezTo>
                      <a:pt x="346" y="1427"/>
                      <a:pt x="250" y="653"/>
                      <a:pt x="155" y="46"/>
                    </a:cubicBezTo>
                    <a:cubicBezTo>
                      <a:pt x="143" y="16"/>
                      <a:pt x="120"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499575" y="2146225"/>
                <a:ext cx="9725" cy="83700"/>
              </a:xfrm>
              <a:custGeom>
                <a:avLst/>
                <a:gdLst/>
                <a:ahLst/>
                <a:cxnLst/>
                <a:rect l="l" t="t" r="r" b="b"/>
                <a:pathLst>
                  <a:path w="389" h="3348" extrusionOk="0">
                    <a:moveTo>
                      <a:pt x="13" y="1"/>
                    </a:moveTo>
                    <a:lnTo>
                      <a:pt x="13" y="1"/>
                    </a:lnTo>
                    <a:cubicBezTo>
                      <a:pt x="1" y="1108"/>
                      <a:pt x="25" y="2263"/>
                      <a:pt x="322" y="3322"/>
                    </a:cubicBezTo>
                    <a:cubicBezTo>
                      <a:pt x="328" y="3339"/>
                      <a:pt x="343" y="3348"/>
                      <a:pt x="358" y="3348"/>
                    </a:cubicBezTo>
                    <a:cubicBezTo>
                      <a:pt x="374" y="3348"/>
                      <a:pt x="388" y="3336"/>
                      <a:pt x="382" y="3311"/>
                    </a:cubicBezTo>
                    <a:cubicBezTo>
                      <a:pt x="239" y="2203"/>
                      <a:pt x="36" y="1132"/>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510900" y="2189175"/>
                <a:ext cx="10125" cy="114125"/>
              </a:xfrm>
              <a:custGeom>
                <a:avLst/>
                <a:gdLst/>
                <a:ahLst/>
                <a:cxnLst/>
                <a:rect l="l" t="t" r="r" b="b"/>
                <a:pathLst>
                  <a:path w="405" h="4565" extrusionOk="0">
                    <a:moveTo>
                      <a:pt x="19" y="0"/>
                    </a:moveTo>
                    <a:cubicBezTo>
                      <a:pt x="9" y="0"/>
                      <a:pt x="0" y="3"/>
                      <a:pt x="0" y="9"/>
                    </a:cubicBezTo>
                    <a:cubicBezTo>
                      <a:pt x="83" y="1497"/>
                      <a:pt x="0" y="3045"/>
                      <a:pt x="167" y="4533"/>
                    </a:cubicBezTo>
                    <a:cubicBezTo>
                      <a:pt x="167" y="4552"/>
                      <a:pt x="184" y="4565"/>
                      <a:pt x="202" y="4565"/>
                    </a:cubicBezTo>
                    <a:cubicBezTo>
                      <a:pt x="217" y="4565"/>
                      <a:pt x="233" y="4555"/>
                      <a:pt x="238" y="4533"/>
                    </a:cubicBezTo>
                    <a:cubicBezTo>
                      <a:pt x="405" y="3069"/>
                      <a:pt x="214" y="1485"/>
                      <a:pt x="48" y="9"/>
                    </a:cubicBezTo>
                    <a:cubicBezTo>
                      <a:pt x="42" y="3"/>
                      <a:pt x="30"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97500" y="2090100"/>
                <a:ext cx="6325" cy="43125"/>
              </a:xfrm>
              <a:custGeom>
                <a:avLst/>
                <a:gdLst/>
                <a:ahLst/>
                <a:cxnLst/>
                <a:rect l="l" t="t" r="r" b="b"/>
                <a:pathLst>
                  <a:path w="253" h="1725" extrusionOk="0">
                    <a:moveTo>
                      <a:pt x="222" y="0"/>
                    </a:moveTo>
                    <a:cubicBezTo>
                      <a:pt x="212" y="0"/>
                      <a:pt x="203" y="5"/>
                      <a:pt x="203" y="19"/>
                    </a:cubicBezTo>
                    <a:cubicBezTo>
                      <a:pt x="108" y="555"/>
                      <a:pt x="0" y="1150"/>
                      <a:pt x="0" y="1698"/>
                    </a:cubicBezTo>
                    <a:cubicBezTo>
                      <a:pt x="0" y="1716"/>
                      <a:pt x="9" y="1725"/>
                      <a:pt x="20" y="1725"/>
                    </a:cubicBezTo>
                    <a:cubicBezTo>
                      <a:pt x="30" y="1725"/>
                      <a:pt x="42" y="1716"/>
                      <a:pt x="48" y="1698"/>
                    </a:cubicBezTo>
                    <a:cubicBezTo>
                      <a:pt x="179" y="1162"/>
                      <a:pt x="215" y="567"/>
                      <a:pt x="238" y="19"/>
                    </a:cubicBezTo>
                    <a:cubicBezTo>
                      <a:pt x="253" y="12"/>
                      <a:pt x="237" y="0"/>
                      <a:pt x="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503150" y="2090350"/>
                <a:ext cx="3900" cy="46300"/>
              </a:xfrm>
              <a:custGeom>
                <a:avLst/>
                <a:gdLst/>
                <a:ahLst/>
                <a:cxnLst/>
                <a:rect l="l" t="t" r="r" b="b"/>
                <a:pathLst>
                  <a:path w="156" h="1852" extrusionOk="0">
                    <a:moveTo>
                      <a:pt x="108" y="0"/>
                    </a:moveTo>
                    <a:cubicBezTo>
                      <a:pt x="102" y="0"/>
                      <a:pt x="96" y="3"/>
                      <a:pt x="96" y="9"/>
                    </a:cubicBezTo>
                    <a:cubicBezTo>
                      <a:pt x="48" y="604"/>
                      <a:pt x="1" y="1247"/>
                      <a:pt x="48" y="1843"/>
                    </a:cubicBezTo>
                    <a:cubicBezTo>
                      <a:pt x="48" y="1849"/>
                      <a:pt x="54" y="1852"/>
                      <a:pt x="60" y="1852"/>
                    </a:cubicBezTo>
                    <a:cubicBezTo>
                      <a:pt x="66" y="1852"/>
                      <a:pt x="72" y="1849"/>
                      <a:pt x="72" y="1843"/>
                    </a:cubicBezTo>
                    <a:cubicBezTo>
                      <a:pt x="155" y="1247"/>
                      <a:pt x="132" y="604"/>
                      <a:pt x="120" y="9"/>
                    </a:cubicBezTo>
                    <a:cubicBezTo>
                      <a:pt x="120" y="3"/>
                      <a:pt x="114"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502850" y="2096600"/>
                <a:ext cx="3300" cy="48100"/>
              </a:xfrm>
              <a:custGeom>
                <a:avLst/>
                <a:gdLst/>
                <a:ahLst/>
                <a:cxnLst/>
                <a:rect l="l" t="t" r="r" b="b"/>
                <a:pathLst>
                  <a:path w="132" h="1924" extrusionOk="0">
                    <a:moveTo>
                      <a:pt x="7" y="0"/>
                    </a:moveTo>
                    <a:cubicBezTo>
                      <a:pt x="4" y="0"/>
                      <a:pt x="1" y="3"/>
                      <a:pt x="1" y="9"/>
                    </a:cubicBezTo>
                    <a:cubicBezTo>
                      <a:pt x="13" y="640"/>
                      <a:pt x="13" y="1295"/>
                      <a:pt x="84" y="1914"/>
                    </a:cubicBezTo>
                    <a:cubicBezTo>
                      <a:pt x="84" y="1920"/>
                      <a:pt x="93" y="1923"/>
                      <a:pt x="102" y="1923"/>
                    </a:cubicBezTo>
                    <a:cubicBezTo>
                      <a:pt x="111" y="1923"/>
                      <a:pt x="120" y="1920"/>
                      <a:pt x="120" y="1914"/>
                    </a:cubicBezTo>
                    <a:cubicBezTo>
                      <a:pt x="132" y="1295"/>
                      <a:pt x="72" y="652"/>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526975" y="2390975"/>
                <a:ext cx="2400" cy="76075"/>
              </a:xfrm>
              <a:custGeom>
                <a:avLst/>
                <a:gdLst/>
                <a:ahLst/>
                <a:cxnLst/>
                <a:rect l="l" t="t" r="r" b="b"/>
                <a:pathLst>
                  <a:path w="96" h="3043" extrusionOk="0">
                    <a:moveTo>
                      <a:pt x="66" y="0"/>
                    </a:moveTo>
                    <a:cubicBezTo>
                      <a:pt x="63" y="0"/>
                      <a:pt x="60" y="3"/>
                      <a:pt x="60" y="9"/>
                    </a:cubicBezTo>
                    <a:cubicBezTo>
                      <a:pt x="12" y="1021"/>
                      <a:pt x="0" y="2022"/>
                      <a:pt x="12" y="3034"/>
                    </a:cubicBezTo>
                    <a:cubicBezTo>
                      <a:pt x="12" y="3040"/>
                      <a:pt x="18" y="3043"/>
                      <a:pt x="24" y="3043"/>
                    </a:cubicBezTo>
                    <a:cubicBezTo>
                      <a:pt x="30" y="3043"/>
                      <a:pt x="36" y="3040"/>
                      <a:pt x="36" y="3034"/>
                    </a:cubicBezTo>
                    <a:cubicBezTo>
                      <a:pt x="72" y="2022"/>
                      <a:pt x="95" y="1021"/>
                      <a:pt x="72" y="9"/>
                    </a:cubicBezTo>
                    <a:cubicBezTo>
                      <a:pt x="72" y="3"/>
                      <a:pt x="69"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529350" y="2419250"/>
                <a:ext cx="8050" cy="97000"/>
              </a:xfrm>
              <a:custGeom>
                <a:avLst/>
                <a:gdLst/>
                <a:ahLst/>
                <a:cxnLst/>
                <a:rect l="l" t="t" r="r" b="b"/>
                <a:pathLst>
                  <a:path w="322" h="3880" extrusionOk="0">
                    <a:moveTo>
                      <a:pt x="20" y="1"/>
                    </a:moveTo>
                    <a:cubicBezTo>
                      <a:pt x="15" y="1"/>
                      <a:pt x="12" y="4"/>
                      <a:pt x="12" y="9"/>
                    </a:cubicBezTo>
                    <a:cubicBezTo>
                      <a:pt x="0" y="1272"/>
                      <a:pt x="0" y="2629"/>
                      <a:pt x="262" y="3867"/>
                    </a:cubicBezTo>
                    <a:cubicBezTo>
                      <a:pt x="262" y="3876"/>
                      <a:pt x="270" y="3879"/>
                      <a:pt x="279" y="3879"/>
                    </a:cubicBezTo>
                    <a:cubicBezTo>
                      <a:pt x="297" y="3879"/>
                      <a:pt x="322" y="3866"/>
                      <a:pt x="322" y="3843"/>
                    </a:cubicBezTo>
                    <a:cubicBezTo>
                      <a:pt x="310" y="2569"/>
                      <a:pt x="131" y="1272"/>
                      <a:pt x="36" y="9"/>
                    </a:cubicBezTo>
                    <a:cubicBezTo>
                      <a:pt x="30" y="4"/>
                      <a:pt x="24"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534700" y="2697825"/>
                <a:ext cx="4500" cy="32950"/>
              </a:xfrm>
              <a:custGeom>
                <a:avLst/>
                <a:gdLst/>
                <a:ahLst/>
                <a:cxnLst/>
                <a:rect l="l" t="t" r="r" b="b"/>
                <a:pathLst>
                  <a:path w="180" h="1318" extrusionOk="0">
                    <a:moveTo>
                      <a:pt x="45" y="0"/>
                    </a:moveTo>
                    <a:cubicBezTo>
                      <a:pt x="35" y="0"/>
                      <a:pt x="24" y="10"/>
                      <a:pt x="24" y="23"/>
                    </a:cubicBezTo>
                    <a:cubicBezTo>
                      <a:pt x="36" y="237"/>
                      <a:pt x="48" y="463"/>
                      <a:pt x="48" y="666"/>
                    </a:cubicBezTo>
                    <a:cubicBezTo>
                      <a:pt x="48" y="880"/>
                      <a:pt x="1" y="1082"/>
                      <a:pt x="24" y="1308"/>
                    </a:cubicBezTo>
                    <a:cubicBezTo>
                      <a:pt x="24" y="1314"/>
                      <a:pt x="30" y="1317"/>
                      <a:pt x="36" y="1317"/>
                    </a:cubicBezTo>
                    <a:cubicBezTo>
                      <a:pt x="42" y="1317"/>
                      <a:pt x="48" y="1314"/>
                      <a:pt x="48" y="1308"/>
                    </a:cubicBezTo>
                    <a:cubicBezTo>
                      <a:pt x="179" y="916"/>
                      <a:pt x="155" y="416"/>
                      <a:pt x="60" y="23"/>
                    </a:cubicBezTo>
                    <a:cubicBezTo>
                      <a:pt x="60" y="7"/>
                      <a:pt x="53"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531125" y="2696400"/>
                <a:ext cx="8075" cy="45900"/>
              </a:xfrm>
              <a:custGeom>
                <a:avLst/>
                <a:gdLst/>
                <a:ahLst/>
                <a:cxnLst/>
                <a:rect l="l" t="t" r="r" b="b"/>
                <a:pathLst>
                  <a:path w="323" h="1836" extrusionOk="0">
                    <a:moveTo>
                      <a:pt x="291" y="0"/>
                    </a:moveTo>
                    <a:cubicBezTo>
                      <a:pt x="282" y="0"/>
                      <a:pt x="273" y="3"/>
                      <a:pt x="263" y="8"/>
                    </a:cubicBezTo>
                    <a:cubicBezTo>
                      <a:pt x="167" y="580"/>
                      <a:pt x="1" y="1199"/>
                      <a:pt x="13" y="1782"/>
                    </a:cubicBezTo>
                    <a:cubicBezTo>
                      <a:pt x="13" y="1817"/>
                      <a:pt x="45" y="1835"/>
                      <a:pt x="74" y="1835"/>
                    </a:cubicBezTo>
                    <a:cubicBezTo>
                      <a:pt x="95" y="1835"/>
                      <a:pt x="115" y="1826"/>
                      <a:pt x="120" y="1806"/>
                    </a:cubicBezTo>
                    <a:cubicBezTo>
                      <a:pt x="322" y="1282"/>
                      <a:pt x="322" y="568"/>
                      <a:pt x="310" y="20"/>
                    </a:cubicBezTo>
                    <a:cubicBezTo>
                      <a:pt x="310" y="6"/>
                      <a:pt x="302" y="0"/>
                      <a:pt x="2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529350" y="2698900"/>
                <a:ext cx="6575" cy="38975"/>
              </a:xfrm>
              <a:custGeom>
                <a:avLst/>
                <a:gdLst/>
                <a:ahLst/>
                <a:cxnLst/>
                <a:rect l="l" t="t" r="r" b="b"/>
                <a:pathLst>
                  <a:path w="263" h="1559" extrusionOk="0">
                    <a:moveTo>
                      <a:pt x="212" y="1"/>
                    </a:moveTo>
                    <a:cubicBezTo>
                      <a:pt x="200" y="1"/>
                      <a:pt x="191" y="8"/>
                      <a:pt x="191" y="27"/>
                    </a:cubicBezTo>
                    <a:cubicBezTo>
                      <a:pt x="131" y="515"/>
                      <a:pt x="12" y="1039"/>
                      <a:pt x="0" y="1527"/>
                    </a:cubicBezTo>
                    <a:cubicBezTo>
                      <a:pt x="0" y="1550"/>
                      <a:pt x="10" y="1558"/>
                      <a:pt x="20" y="1558"/>
                    </a:cubicBezTo>
                    <a:cubicBezTo>
                      <a:pt x="26" y="1558"/>
                      <a:pt x="32" y="1556"/>
                      <a:pt x="36" y="1551"/>
                    </a:cubicBezTo>
                    <a:cubicBezTo>
                      <a:pt x="250" y="1111"/>
                      <a:pt x="262" y="515"/>
                      <a:pt x="250" y="39"/>
                    </a:cubicBezTo>
                    <a:cubicBezTo>
                      <a:pt x="250" y="18"/>
                      <a:pt x="229"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509100" y="2701575"/>
                <a:ext cx="27700" cy="177675"/>
              </a:xfrm>
              <a:custGeom>
                <a:avLst/>
                <a:gdLst/>
                <a:ahLst/>
                <a:cxnLst/>
                <a:rect l="l" t="t" r="r" b="b"/>
                <a:pathLst>
                  <a:path w="1108" h="7107" extrusionOk="0">
                    <a:moveTo>
                      <a:pt x="1075" y="1"/>
                    </a:moveTo>
                    <a:cubicBezTo>
                      <a:pt x="1066" y="1"/>
                      <a:pt x="1060" y="10"/>
                      <a:pt x="1060" y="27"/>
                    </a:cubicBezTo>
                    <a:cubicBezTo>
                      <a:pt x="870" y="1242"/>
                      <a:pt x="632" y="2456"/>
                      <a:pt x="417" y="3671"/>
                    </a:cubicBezTo>
                    <a:cubicBezTo>
                      <a:pt x="239" y="4754"/>
                      <a:pt x="1" y="5981"/>
                      <a:pt x="167" y="7064"/>
                    </a:cubicBezTo>
                    <a:cubicBezTo>
                      <a:pt x="167" y="7091"/>
                      <a:pt x="194" y="7106"/>
                      <a:pt x="217" y="7106"/>
                    </a:cubicBezTo>
                    <a:cubicBezTo>
                      <a:pt x="235" y="7106"/>
                      <a:pt x="251" y="7097"/>
                      <a:pt x="251" y="7076"/>
                    </a:cubicBezTo>
                    <a:cubicBezTo>
                      <a:pt x="394" y="5861"/>
                      <a:pt x="429" y="4635"/>
                      <a:pt x="644" y="3421"/>
                    </a:cubicBezTo>
                    <a:cubicBezTo>
                      <a:pt x="834" y="2290"/>
                      <a:pt x="1048" y="1170"/>
                      <a:pt x="1108" y="27"/>
                    </a:cubicBezTo>
                    <a:cubicBezTo>
                      <a:pt x="1096" y="10"/>
                      <a:pt x="1084" y="1"/>
                      <a:pt x="10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12200" y="2694125"/>
                <a:ext cx="37125" cy="186300"/>
              </a:xfrm>
              <a:custGeom>
                <a:avLst/>
                <a:gdLst/>
                <a:ahLst/>
                <a:cxnLst/>
                <a:rect l="l" t="t" r="r" b="b"/>
                <a:pathLst>
                  <a:path w="1485" h="7452" extrusionOk="0">
                    <a:moveTo>
                      <a:pt x="1337" y="1"/>
                    </a:moveTo>
                    <a:cubicBezTo>
                      <a:pt x="1312" y="1"/>
                      <a:pt x="1287" y="13"/>
                      <a:pt x="1282" y="40"/>
                    </a:cubicBezTo>
                    <a:cubicBezTo>
                      <a:pt x="1127" y="1361"/>
                      <a:pt x="984" y="2671"/>
                      <a:pt x="746" y="3981"/>
                    </a:cubicBezTo>
                    <a:cubicBezTo>
                      <a:pt x="627" y="4635"/>
                      <a:pt x="508" y="5290"/>
                      <a:pt x="424" y="5957"/>
                    </a:cubicBezTo>
                    <a:cubicBezTo>
                      <a:pt x="389" y="6355"/>
                      <a:pt x="526" y="7292"/>
                      <a:pt x="69" y="7292"/>
                    </a:cubicBezTo>
                    <a:cubicBezTo>
                      <a:pt x="61" y="7292"/>
                      <a:pt x="52" y="7291"/>
                      <a:pt x="43" y="7291"/>
                    </a:cubicBezTo>
                    <a:cubicBezTo>
                      <a:pt x="38" y="7289"/>
                      <a:pt x="34" y="7288"/>
                      <a:pt x="30" y="7288"/>
                    </a:cubicBezTo>
                    <a:cubicBezTo>
                      <a:pt x="5" y="7288"/>
                      <a:pt x="1" y="7316"/>
                      <a:pt x="31" y="7326"/>
                    </a:cubicBezTo>
                    <a:cubicBezTo>
                      <a:pt x="151" y="7374"/>
                      <a:pt x="282" y="7422"/>
                      <a:pt x="401" y="7445"/>
                    </a:cubicBezTo>
                    <a:cubicBezTo>
                      <a:pt x="409" y="7450"/>
                      <a:pt x="418" y="7452"/>
                      <a:pt x="425" y="7452"/>
                    </a:cubicBezTo>
                    <a:cubicBezTo>
                      <a:pt x="456" y="7452"/>
                      <a:pt x="472" y="7415"/>
                      <a:pt x="472" y="7386"/>
                    </a:cubicBezTo>
                    <a:cubicBezTo>
                      <a:pt x="532" y="6052"/>
                      <a:pt x="770" y="4766"/>
                      <a:pt x="1008" y="3457"/>
                    </a:cubicBezTo>
                    <a:cubicBezTo>
                      <a:pt x="1222" y="2361"/>
                      <a:pt x="1484" y="1183"/>
                      <a:pt x="1401" y="52"/>
                    </a:cubicBezTo>
                    <a:cubicBezTo>
                      <a:pt x="1401" y="19"/>
                      <a:pt x="1368" y="1"/>
                      <a:pt x="1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528250" y="2701975"/>
                <a:ext cx="16300" cy="65350"/>
              </a:xfrm>
              <a:custGeom>
                <a:avLst/>
                <a:gdLst/>
                <a:ahLst/>
                <a:cxnLst/>
                <a:rect l="l" t="t" r="r" b="b"/>
                <a:pathLst>
                  <a:path w="652" h="2614" extrusionOk="0">
                    <a:moveTo>
                      <a:pt x="580" y="1"/>
                    </a:moveTo>
                    <a:cubicBezTo>
                      <a:pt x="558" y="1"/>
                      <a:pt x="537" y="11"/>
                      <a:pt x="532" y="35"/>
                    </a:cubicBezTo>
                    <a:cubicBezTo>
                      <a:pt x="461" y="452"/>
                      <a:pt x="402" y="892"/>
                      <a:pt x="306" y="1309"/>
                    </a:cubicBezTo>
                    <a:cubicBezTo>
                      <a:pt x="223" y="1726"/>
                      <a:pt x="68" y="2119"/>
                      <a:pt x="9" y="2547"/>
                    </a:cubicBezTo>
                    <a:cubicBezTo>
                      <a:pt x="1" y="2585"/>
                      <a:pt x="32" y="2614"/>
                      <a:pt x="65" y="2614"/>
                    </a:cubicBezTo>
                    <a:cubicBezTo>
                      <a:pt x="84" y="2614"/>
                      <a:pt x="103" y="2605"/>
                      <a:pt x="116" y="2583"/>
                    </a:cubicBezTo>
                    <a:cubicBezTo>
                      <a:pt x="485" y="1845"/>
                      <a:pt x="616" y="869"/>
                      <a:pt x="652" y="59"/>
                    </a:cubicBezTo>
                    <a:cubicBezTo>
                      <a:pt x="652" y="24"/>
                      <a:pt x="613" y="1"/>
                      <a:pt x="5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524000" y="2710950"/>
                <a:ext cx="14900" cy="72025"/>
              </a:xfrm>
              <a:custGeom>
                <a:avLst/>
                <a:gdLst/>
                <a:ahLst/>
                <a:cxnLst/>
                <a:rect l="l" t="t" r="r" b="b"/>
                <a:pathLst>
                  <a:path w="596" h="2881" extrusionOk="0">
                    <a:moveTo>
                      <a:pt x="561" y="1"/>
                    </a:moveTo>
                    <a:cubicBezTo>
                      <a:pt x="548" y="1"/>
                      <a:pt x="536" y="4"/>
                      <a:pt x="536" y="10"/>
                    </a:cubicBezTo>
                    <a:cubicBezTo>
                      <a:pt x="393" y="962"/>
                      <a:pt x="167" y="1903"/>
                      <a:pt x="0" y="2855"/>
                    </a:cubicBezTo>
                    <a:cubicBezTo>
                      <a:pt x="0" y="2870"/>
                      <a:pt x="18" y="2880"/>
                      <a:pt x="35" y="2880"/>
                    </a:cubicBezTo>
                    <a:cubicBezTo>
                      <a:pt x="45" y="2880"/>
                      <a:pt x="55" y="2876"/>
                      <a:pt x="60" y="2867"/>
                    </a:cubicBezTo>
                    <a:cubicBezTo>
                      <a:pt x="405" y="1986"/>
                      <a:pt x="548" y="962"/>
                      <a:pt x="595" y="10"/>
                    </a:cubicBezTo>
                    <a:cubicBezTo>
                      <a:pt x="589" y="4"/>
                      <a:pt x="574" y="1"/>
                      <a:pt x="5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521900" y="2753225"/>
                <a:ext cx="14325" cy="40025"/>
              </a:xfrm>
              <a:custGeom>
                <a:avLst/>
                <a:gdLst/>
                <a:ahLst/>
                <a:cxnLst/>
                <a:rect l="l" t="t" r="r" b="b"/>
                <a:pathLst>
                  <a:path w="573" h="1601" extrusionOk="0">
                    <a:moveTo>
                      <a:pt x="559" y="0"/>
                    </a:moveTo>
                    <a:cubicBezTo>
                      <a:pt x="551" y="0"/>
                      <a:pt x="542" y="3"/>
                      <a:pt x="536" y="9"/>
                    </a:cubicBezTo>
                    <a:cubicBezTo>
                      <a:pt x="370" y="533"/>
                      <a:pt x="120" y="1057"/>
                      <a:pt x="1" y="1581"/>
                    </a:cubicBezTo>
                    <a:cubicBezTo>
                      <a:pt x="1" y="1595"/>
                      <a:pt x="9" y="1601"/>
                      <a:pt x="18" y="1601"/>
                    </a:cubicBezTo>
                    <a:cubicBezTo>
                      <a:pt x="24" y="1601"/>
                      <a:pt x="31" y="1598"/>
                      <a:pt x="36" y="1593"/>
                    </a:cubicBezTo>
                    <a:cubicBezTo>
                      <a:pt x="310" y="1128"/>
                      <a:pt x="441" y="533"/>
                      <a:pt x="572" y="9"/>
                    </a:cubicBezTo>
                    <a:cubicBezTo>
                      <a:pt x="572" y="3"/>
                      <a:pt x="566" y="0"/>
                      <a:pt x="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16850" y="2769825"/>
                <a:ext cx="17275" cy="39725"/>
              </a:xfrm>
              <a:custGeom>
                <a:avLst/>
                <a:gdLst/>
                <a:ahLst/>
                <a:cxnLst/>
                <a:rect l="l" t="t" r="r" b="b"/>
                <a:pathLst>
                  <a:path w="691" h="1589" extrusionOk="0">
                    <a:moveTo>
                      <a:pt x="691" y="0"/>
                    </a:moveTo>
                    <a:lnTo>
                      <a:pt x="691" y="0"/>
                    </a:lnTo>
                    <a:cubicBezTo>
                      <a:pt x="465" y="512"/>
                      <a:pt x="155" y="1024"/>
                      <a:pt x="0" y="1572"/>
                    </a:cubicBezTo>
                    <a:cubicBezTo>
                      <a:pt x="0" y="1580"/>
                      <a:pt x="18" y="1589"/>
                      <a:pt x="29" y="1589"/>
                    </a:cubicBezTo>
                    <a:cubicBezTo>
                      <a:pt x="33" y="1589"/>
                      <a:pt x="36" y="1587"/>
                      <a:pt x="36" y="1584"/>
                    </a:cubicBezTo>
                    <a:cubicBezTo>
                      <a:pt x="346" y="1107"/>
                      <a:pt x="500" y="512"/>
                      <a:pt x="6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542150" y="2698600"/>
                <a:ext cx="3000" cy="36425"/>
              </a:xfrm>
              <a:custGeom>
                <a:avLst/>
                <a:gdLst/>
                <a:ahLst/>
                <a:cxnLst/>
                <a:rect l="l" t="t" r="r" b="b"/>
                <a:pathLst>
                  <a:path w="120" h="1457" extrusionOk="0">
                    <a:moveTo>
                      <a:pt x="96" y="1"/>
                    </a:moveTo>
                    <a:cubicBezTo>
                      <a:pt x="84" y="1"/>
                      <a:pt x="72" y="9"/>
                      <a:pt x="72" y="27"/>
                    </a:cubicBezTo>
                    <a:cubicBezTo>
                      <a:pt x="48" y="504"/>
                      <a:pt x="0" y="992"/>
                      <a:pt x="60" y="1456"/>
                    </a:cubicBezTo>
                    <a:cubicBezTo>
                      <a:pt x="119" y="992"/>
                      <a:pt x="119" y="492"/>
                      <a:pt x="119" y="27"/>
                    </a:cubicBezTo>
                    <a:cubicBezTo>
                      <a:pt x="119" y="9"/>
                      <a:pt x="107" y="1"/>
                      <a:pt x="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03425" y="2037575"/>
                <a:ext cx="101250" cy="107650"/>
              </a:xfrm>
              <a:custGeom>
                <a:avLst/>
                <a:gdLst/>
                <a:ahLst/>
                <a:cxnLst/>
                <a:rect l="l" t="t" r="r" b="b"/>
                <a:pathLst>
                  <a:path w="4050" h="4306" extrusionOk="0">
                    <a:moveTo>
                      <a:pt x="4049" y="1"/>
                    </a:moveTo>
                    <a:lnTo>
                      <a:pt x="4049" y="1"/>
                    </a:lnTo>
                    <a:cubicBezTo>
                      <a:pt x="3037" y="501"/>
                      <a:pt x="1954" y="1239"/>
                      <a:pt x="1144" y="2013"/>
                    </a:cubicBezTo>
                    <a:cubicBezTo>
                      <a:pt x="549" y="2596"/>
                      <a:pt x="1" y="3394"/>
                      <a:pt x="108" y="4263"/>
                    </a:cubicBezTo>
                    <a:cubicBezTo>
                      <a:pt x="108" y="4290"/>
                      <a:pt x="131" y="4305"/>
                      <a:pt x="153" y="4305"/>
                    </a:cubicBezTo>
                    <a:cubicBezTo>
                      <a:pt x="170" y="4305"/>
                      <a:pt x="186" y="4296"/>
                      <a:pt x="191" y="4275"/>
                    </a:cubicBezTo>
                    <a:cubicBezTo>
                      <a:pt x="525" y="3180"/>
                      <a:pt x="989" y="2370"/>
                      <a:pt x="1894" y="1632"/>
                    </a:cubicBezTo>
                    <a:cubicBezTo>
                      <a:pt x="2608" y="1060"/>
                      <a:pt x="3406" y="620"/>
                      <a:pt x="40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403725" y="2121675"/>
                <a:ext cx="10000" cy="34550"/>
              </a:xfrm>
              <a:custGeom>
                <a:avLst/>
                <a:gdLst/>
                <a:ahLst/>
                <a:cxnLst/>
                <a:rect l="l" t="t" r="r" b="b"/>
                <a:pathLst>
                  <a:path w="400" h="1382" extrusionOk="0">
                    <a:moveTo>
                      <a:pt x="373" y="0"/>
                    </a:moveTo>
                    <a:cubicBezTo>
                      <a:pt x="358" y="0"/>
                      <a:pt x="340" y="6"/>
                      <a:pt x="334" y="18"/>
                    </a:cubicBezTo>
                    <a:cubicBezTo>
                      <a:pt x="179" y="423"/>
                      <a:pt x="1" y="923"/>
                      <a:pt x="37" y="1364"/>
                    </a:cubicBezTo>
                    <a:cubicBezTo>
                      <a:pt x="37" y="1375"/>
                      <a:pt x="49" y="1381"/>
                      <a:pt x="60" y="1381"/>
                    </a:cubicBezTo>
                    <a:cubicBezTo>
                      <a:pt x="72" y="1381"/>
                      <a:pt x="84" y="1375"/>
                      <a:pt x="84" y="1364"/>
                    </a:cubicBezTo>
                    <a:cubicBezTo>
                      <a:pt x="227" y="923"/>
                      <a:pt x="263" y="447"/>
                      <a:pt x="394" y="18"/>
                    </a:cubicBezTo>
                    <a:cubicBezTo>
                      <a:pt x="400" y="6"/>
                      <a:pt x="388"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404925" y="2122950"/>
                <a:ext cx="9125" cy="34925"/>
              </a:xfrm>
              <a:custGeom>
                <a:avLst/>
                <a:gdLst/>
                <a:ahLst/>
                <a:cxnLst/>
                <a:rect l="l" t="t" r="r" b="b"/>
                <a:pathLst>
                  <a:path w="365" h="1397" extrusionOk="0">
                    <a:moveTo>
                      <a:pt x="328" y="0"/>
                    </a:moveTo>
                    <a:cubicBezTo>
                      <a:pt x="315" y="0"/>
                      <a:pt x="303" y="8"/>
                      <a:pt x="298" y="27"/>
                    </a:cubicBezTo>
                    <a:cubicBezTo>
                      <a:pt x="227" y="265"/>
                      <a:pt x="179" y="503"/>
                      <a:pt x="120" y="741"/>
                    </a:cubicBezTo>
                    <a:cubicBezTo>
                      <a:pt x="72" y="955"/>
                      <a:pt x="1" y="1158"/>
                      <a:pt x="12" y="1372"/>
                    </a:cubicBezTo>
                    <a:cubicBezTo>
                      <a:pt x="12" y="1387"/>
                      <a:pt x="31" y="1397"/>
                      <a:pt x="47" y="1397"/>
                    </a:cubicBezTo>
                    <a:cubicBezTo>
                      <a:pt x="58" y="1397"/>
                      <a:pt x="67" y="1393"/>
                      <a:pt x="72" y="1384"/>
                    </a:cubicBezTo>
                    <a:cubicBezTo>
                      <a:pt x="179" y="1205"/>
                      <a:pt x="191" y="967"/>
                      <a:pt x="239" y="777"/>
                    </a:cubicBezTo>
                    <a:cubicBezTo>
                      <a:pt x="286" y="539"/>
                      <a:pt x="334" y="301"/>
                      <a:pt x="358" y="39"/>
                    </a:cubicBezTo>
                    <a:cubicBezTo>
                      <a:pt x="365" y="17"/>
                      <a:pt x="346" y="0"/>
                      <a:pt x="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402850" y="2124225"/>
                <a:ext cx="10425" cy="37475"/>
              </a:xfrm>
              <a:custGeom>
                <a:avLst/>
                <a:gdLst/>
                <a:ahLst/>
                <a:cxnLst/>
                <a:rect l="l" t="t" r="r" b="b"/>
                <a:pathLst>
                  <a:path w="417" h="1499" extrusionOk="0">
                    <a:moveTo>
                      <a:pt x="362" y="0"/>
                    </a:moveTo>
                    <a:cubicBezTo>
                      <a:pt x="349" y="0"/>
                      <a:pt x="338" y="7"/>
                      <a:pt x="334" y="23"/>
                    </a:cubicBezTo>
                    <a:cubicBezTo>
                      <a:pt x="155" y="452"/>
                      <a:pt x="0" y="1035"/>
                      <a:pt x="84" y="1476"/>
                    </a:cubicBezTo>
                    <a:cubicBezTo>
                      <a:pt x="84" y="1492"/>
                      <a:pt x="93" y="1498"/>
                      <a:pt x="105" y="1498"/>
                    </a:cubicBezTo>
                    <a:cubicBezTo>
                      <a:pt x="119" y="1498"/>
                      <a:pt x="137" y="1489"/>
                      <a:pt x="143" y="1476"/>
                    </a:cubicBezTo>
                    <a:cubicBezTo>
                      <a:pt x="214" y="1262"/>
                      <a:pt x="214" y="1000"/>
                      <a:pt x="262" y="762"/>
                    </a:cubicBezTo>
                    <a:cubicBezTo>
                      <a:pt x="310" y="523"/>
                      <a:pt x="369" y="285"/>
                      <a:pt x="417" y="47"/>
                    </a:cubicBezTo>
                    <a:cubicBezTo>
                      <a:pt x="417" y="24"/>
                      <a:pt x="386" y="0"/>
                      <a:pt x="3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404925" y="2158750"/>
                <a:ext cx="56275" cy="12050"/>
              </a:xfrm>
              <a:custGeom>
                <a:avLst/>
                <a:gdLst/>
                <a:ahLst/>
                <a:cxnLst/>
                <a:rect l="l" t="t" r="r" b="b"/>
                <a:pathLst>
                  <a:path w="2251" h="482" extrusionOk="0">
                    <a:moveTo>
                      <a:pt x="196" y="1"/>
                    </a:moveTo>
                    <a:cubicBezTo>
                      <a:pt x="135" y="1"/>
                      <a:pt x="73" y="4"/>
                      <a:pt x="12" y="12"/>
                    </a:cubicBezTo>
                    <a:cubicBezTo>
                      <a:pt x="1" y="12"/>
                      <a:pt x="1" y="23"/>
                      <a:pt x="1" y="23"/>
                    </a:cubicBezTo>
                    <a:cubicBezTo>
                      <a:pt x="274" y="250"/>
                      <a:pt x="655" y="262"/>
                      <a:pt x="1001" y="321"/>
                    </a:cubicBezTo>
                    <a:cubicBezTo>
                      <a:pt x="1327" y="374"/>
                      <a:pt x="1690" y="482"/>
                      <a:pt x="2041" y="482"/>
                    </a:cubicBezTo>
                    <a:cubicBezTo>
                      <a:pt x="2087" y="482"/>
                      <a:pt x="2133" y="480"/>
                      <a:pt x="2179" y="476"/>
                    </a:cubicBezTo>
                    <a:cubicBezTo>
                      <a:pt x="2239" y="476"/>
                      <a:pt x="2251" y="381"/>
                      <a:pt x="2203" y="369"/>
                    </a:cubicBezTo>
                    <a:cubicBezTo>
                      <a:pt x="1882" y="214"/>
                      <a:pt x="1489" y="202"/>
                      <a:pt x="1132" y="143"/>
                    </a:cubicBezTo>
                    <a:cubicBezTo>
                      <a:pt x="832" y="93"/>
                      <a:pt x="515" y="1"/>
                      <a:pt x="1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397775" y="2166300"/>
                <a:ext cx="68200" cy="10650"/>
              </a:xfrm>
              <a:custGeom>
                <a:avLst/>
                <a:gdLst/>
                <a:ahLst/>
                <a:cxnLst/>
                <a:rect l="l" t="t" r="r" b="b"/>
                <a:pathLst>
                  <a:path w="2728" h="426" extrusionOk="0">
                    <a:moveTo>
                      <a:pt x="517" y="1"/>
                    </a:moveTo>
                    <a:cubicBezTo>
                      <a:pt x="386" y="1"/>
                      <a:pt x="254" y="10"/>
                      <a:pt x="120" y="31"/>
                    </a:cubicBezTo>
                    <a:cubicBezTo>
                      <a:pt x="4" y="54"/>
                      <a:pt x="1" y="234"/>
                      <a:pt x="131" y="234"/>
                    </a:cubicBezTo>
                    <a:cubicBezTo>
                      <a:pt x="135" y="234"/>
                      <a:pt x="139" y="234"/>
                      <a:pt x="144" y="233"/>
                    </a:cubicBezTo>
                    <a:cubicBezTo>
                      <a:pt x="285" y="209"/>
                      <a:pt x="427" y="200"/>
                      <a:pt x="568" y="200"/>
                    </a:cubicBezTo>
                    <a:cubicBezTo>
                      <a:pt x="1241" y="200"/>
                      <a:pt x="1910" y="425"/>
                      <a:pt x="2585" y="425"/>
                    </a:cubicBezTo>
                    <a:cubicBezTo>
                      <a:pt x="2613" y="425"/>
                      <a:pt x="2640" y="425"/>
                      <a:pt x="2668" y="424"/>
                    </a:cubicBezTo>
                    <a:cubicBezTo>
                      <a:pt x="2703" y="424"/>
                      <a:pt x="2715" y="388"/>
                      <a:pt x="2715" y="364"/>
                    </a:cubicBezTo>
                    <a:cubicBezTo>
                      <a:pt x="2727" y="186"/>
                      <a:pt x="2680" y="114"/>
                      <a:pt x="2501" y="79"/>
                    </a:cubicBezTo>
                    <a:cubicBezTo>
                      <a:pt x="2501" y="79"/>
                      <a:pt x="2489" y="91"/>
                      <a:pt x="2501" y="114"/>
                    </a:cubicBezTo>
                    <a:cubicBezTo>
                      <a:pt x="2540" y="284"/>
                      <a:pt x="2513" y="369"/>
                      <a:pt x="2413" y="369"/>
                    </a:cubicBezTo>
                    <a:cubicBezTo>
                      <a:pt x="2358" y="369"/>
                      <a:pt x="2280" y="343"/>
                      <a:pt x="2180" y="293"/>
                    </a:cubicBezTo>
                    <a:cubicBezTo>
                      <a:pt x="2061" y="269"/>
                      <a:pt x="1953" y="245"/>
                      <a:pt x="1834" y="210"/>
                    </a:cubicBezTo>
                    <a:cubicBezTo>
                      <a:pt x="1644" y="162"/>
                      <a:pt x="1441" y="126"/>
                      <a:pt x="1239" y="79"/>
                    </a:cubicBezTo>
                    <a:cubicBezTo>
                      <a:pt x="999" y="32"/>
                      <a:pt x="760" y="1"/>
                      <a:pt x="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372475" y="2167175"/>
                <a:ext cx="27425" cy="74750"/>
              </a:xfrm>
              <a:custGeom>
                <a:avLst/>
                <a:gdLst/>
                <a:ahLst/>
                <a:cxnLst/>
                <a:rect l="l" t="t" r="r" b="b"/>
                <a:pathLst>
                  <a:path w="1097" h="2990" extrusionOk="0">
                    <a:moveTo>
                      <a:pt x="1033" y="0"/>
                    </a:moveTo>
                    <a:cubicBezTo>
                      <a:pt x="1020" y="0"/>
                      <a:pt x="1006" y="10"/>
                      <a:pt x="1001" y="32"/>
                    </a:cubicBezTo>
                    <a:cubicBezTo>
                      <a:pt x="858" y="568"/>
                      <a:pt x="477" y="1008"/>
                      <a:pt x="286" y="1544"/>
                    </a:cubicBezTo>
                    <a:cubicBezTo>
                      <a:pt x="144" y="1996"/>
                      <a:pt x="1" y="2484"/>
                      <a:pt x="96" y="2949"/>
                    </a:cubicBezTo>
                    <a:cubicBezTo>
                      <a:pt x="102" y="2974"/>
                      <a:pt x="122" y="2989"/>
                      <a:pt x="141" y="2989"/>
                    </a:cubicBezTo>
                    <a:cubicBezTo>
                      <a:pt x="157" y="2989"/>
                      <a:pt x="174" y="2977"/>
                      <a:pt x="179" y="2949"/>
                    </a:cubicBezTo>
                    <a:cubicBezTo>
                      <a:pt x="358" y="2353"/>
                      <a:pt x="406" y="1746"/>
                      <a:pt x="656" y="1163"/>
                    </a:cubicBezTo>
                    <a:cubicBezTo>
                      <a:pt x="822" y="794"/>
                      <a:pt x="1096" y="448"/>
                      <a:pt x="1072" y="32"/>
                    </a:cubicBezTo>
                    <a:cubicBezTo>
                      <a:pt x="1066" y="13"/>
                      <a:pt x="1049" y="0"/>
                      <a:pt x="1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374850" y="2236425"/>
                <a:ext cx="92900" cy="25025"/>
              </a:xfrm>
              <a:custGeom>
                <a:avLst/>
                <a:gdLst/>
                <a:ahLst/>
                <a:cxnLst/>
                <a:rect l="l" t="t" r="r" b="b"/>
                <a:pathLst>
                  <a:path w="3716" h="1001" extrusionOk="0">
                    <a:moveTo>
                      <a:pt x="120" y="0"/>
                    </a:moveTo>
                    <a:cubicBezTo>
                      <a:pt x="108" y="0"/>
                      <a:pt x="84" y="0"/>
                      <a:pt x="72" y="12"/>
                    </a:cubicBezTo>
                    <a:cubicBezTo>
                      <a:pt x="1" y="107"/>
                      <a:pt x="13" y="60"/>
                      <a:pt x="1" y="167"/>
                    </a:cubicBezTo>
                    <a:cubicBezTo>
                      <a:pt x="1" y="181"/>
                      <a:pt x="5" y="187"/>
                      <a:pt x="8" y="187"/>
                    </a:cubicBezTo>
                    <a:cubicBezTo>
                      <a:pt x="11" y="187"/>
                      <a:pt x="13" y="184"/>
                      <a:pt x="13" y="180"/>
                    </a:cubicBezTo>
                    <a:lnTo>
                      <a:pt x="13" y="180"/>
                    </a:lnTo>
                    <a:cubicBezTo>
                      <a:pt x="21" y="240"/>
                      <a:pt x="1787" y="429"/>
                      <a:pt x="1799" y="441"/>
                    </a:cubicBezTo>
                    <a:cubicBezTo>
                      <a:pt x="2406" y="595"/>
                      <a:pt x="3001" y="1000"/>
                      <a:pt x="3644" y="1000"/>
                    </a:cubicBezTo>
                    <a:cubicBezTo>
                      <a:pt x="3704" y="1000"/>
                      <a:pt x="3716" y="905"/>
                      <a:pt x="3680" y="881"/>
                    </a:cubicBezTo>
                    <a:cubicBezTo>
                      <a:pt x="3120" y="631"/>
                      <a:pt x="2525" y="417"/>
                      <a:pt x="1966" y="250"/>
                    </a:cubicBezTo>
                    <a:cubicBezTo>
                      <a:pt x="1370" y="84"/>
                      <a:pt x="727" y="119"/>
                      <a:pt x="1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381125" y="2260525"/>
                <a:ext cx="93075" cy="13350"/>
              </a:xfrm>
              <a:custGeom>
                <a:avLst/>
                <a:gdLst/>
                <a:ahLst/>
                <a:cxnLst/>
                <a:rect l="l" t="t" r="r" b="b"/>
                <a:pathLst>
                  <a:path w="3723" h="534" extrusionOk="0">
                    <a:moveTo>
                      <a:pt x="71" y="1"/>
                    </a:moveTo>
                    <a:cubicBezTo>
                      <a:pt x="12" y="1"/>
                      <a:pt x="0" y="96"/>
                      <a:pt x="48" y="120"/>
                    </a:cubicBezTo>
                    <a:cubicBezTo>
                      <a:pt x="325" y="240"/>
                      <a:pt x="1762" y="534"/>
                      <a:pt x="2736" y="534"/>
                    </a:cubicBezTo>
                    <a:cubicBezTo>
                      <a:pt x="3310" y="534"/>
                      <a:pt x="3723" y="432"/>
                      <a:pt x="3643" y="132"/>
                    </a:cubicBezTo>
                    <a:cubicBezTo>
                      <a:pt x="3643" y="120"/>
                      <a:pt x="3631" y="108"/>
                      <a:pt x="3620" y="108"/>
                    </a:cubicBezTo>
                    <a:cubicBezTo>
                      <a:pt x="3584" y="96"/>
                      <a:pt x="3560" y="96"/>
                      <a:pt x="3524" y="72"/>
                    </a:cubicBezTo>
                    <a:cubicBezTo>
                      <a:pt x="3512" y="96"/>
                      <a:pt x="3512" y="108"/>
                      <a:pt x="3512" y="108"/>
                    </a:cubicBezTo>
                    <a:cubicBezTo>
                      <a:pt x="3444" y="313"/>
                      <a:pt x="3320" y="421"/>
                      <a:pt x="3153" y="421"/>
                    </a:cubicBezTo>
                    <a:cubicBezTo>
                      <a:pt x="3116" y="421"/>
                      <a:pt x="3077" y="416"/>
                      <a:pt x="3036" y="405"/>
                    </a:cubicBezTo>
                    <a:cubicBezTo>
                      <a:pt x="2798" y="405"/>
                      <a:pt x="2560" y="393"/>
                      <a:pt x="2322" y="358"/>
                    </a:cubicBezTo>
                    <a:cubicBezTo>
                      <a:pt x="2072" y="334"/>
                      <a:pt x="1834" y="298"/>
                      <a:pt x="1584" y="251"/>
                    </a:cubicBezTo>
                    <a:cubicBezTo>
                      <a:pt x="1072" y="179"/>
                      <a:pt x="583" y="48"/>
                      <a:pt x="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377850" y="2265000"/>
                <a:ext cx="25325" cy="58575"/>
              </a:xfrm>
              <a:custGeom>
                <a:avLst/>
                <a:gdLst/>
                <a:ahLst/>
                <a:cxnLst/>
                <a:rect l="l" t="t" r="r" b="b"/>
                <a:pathLst>
                  <a:path w="1013" h="2343" extrusionOk="0">
                    <a:moveTo>
                      <a:pt x="191" y="0"/>
                    </a:moveTo>
                    <a:lnTo>
                      <a:pt x="191" y="0"/>
                    </a:lnTo>
                    <a:cubicBezTo>
                      <a:pt x="0" y="298"/>
                      <a:pt x="238" y="655"/>
                      <a:pt x="357" y="953"/>
                    </a:cubicBezTo>
                    <a:cubicBezTo>
                      <a:pt x="548" y="1405"/>
                      <a:pt x="679" y="1905"/>
                      <a:pt x="941" y="2322"/>
                    </a:cubicBezTo>
                    <a:cubicBezTo>
                      <a:pt x="948" y="2337"/>
                      <a:pt x="958" y="2342"/>
                      <a:pt x="968" y="2342"/>
                    </a:cubicBezTo>
                    <a:cubicBezTo>
                      <a:pt x="989" y="2342"/>
                      <a:pt x="1012" y="2314"/>
                      <a:pt x="1012" y="2298"/>
                    </a:cubicBezTo>
                    <a:cubicBezTo>
                      <a:pt x="845" y="1500"/>
                      <a:pt x="310" y="786"/>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378125" y="2313075"/>
                <a:ext cx="29500" cy="138425"/>
              </a:xfrm>
              <a:custGeom>
                <a:avLst/>
                <a:gdLst/>
                <a:ahLst/>
                <a:cxnLst/>
                <a:rect l="l" t="t" r="r" b="b"/>
                <a:pathLst>
                  <a:path w="1180" h="5537" extrusionOk="0">
                    <a:moveTo>
                      <a:pt x="692" y="0"/>
                    </a:moveTo>
                    <a:cubicBezTo>
                      <a:pt x="683" y="0"/>
                      <a:pt x="680" y="6"/>
                      <a:pt x="692" y="18"/>
                    </a:cubicBezTo>
                    <a:cubicBezTo>
                      <a:pt x="1013" y="1006"/>
                      <a:pt x="608" y="1935"/>
                      <a:pt x="370" y="2899"/>
                    </a:cubicBezTo>
                    <a:cubicBezTo>
                      <a:pt x="180" y="3733"/>
                      <a:pt x="1" y="4590"/>
                      <a:pt x="25" y="5459"/>
                    </a:cubicBezTo>
                    <a:cubicBezTo>
                      <a:pt x="25" y="5510"/>
                      <a:pt x="68" y="5537"/>
                      <a:pt x="111" y="5537"/>
                    </a:cubicBezTo>
                    <a:cubicBezTo>
                      <a:pt x="149" y="5537"/>
                      <a:pt x="186" y="5516"/>
                      <a:pt x="191" y="5471"/>
                    </a:cubicBezTo>
                    <a:cubicBezTo>
                      <a:pt x="406" y="4364"/>
                      <a:pt x="525" y="3268"/>
                      <a:pt x="822" y="2173"/>
                    </a:cubicBezTo>
                    <a:cubicBezTo>
                      <a:pt x="1013" y="1423"/>
                      <a:pt x="1180" y="685"/>
                      <a:pt x="727" y="18"/>
                    </a:cubicBezTo>
                    <a:cubicBezTo>
                      <a:pt x="715" y="6"/>
                      <a:pt x="700" y="0"/>
                      <a:pt x="6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376650" y="2443725"/>
                <a:ext cx="87725" cy="8575"/>
              </a:xfrm>
              <a:custGeom>
                <a:avLst/>
                <a:gdLst/>
                <a:ahLst/>
                <a:cxnLst/>
                <a:rect l="l" t="t" r="r" b="b"/>
                <a:pathLst>
                  <a:path w="3509" h="343" extrusionOk="0">
                    <a:moveTo>
                      <a:pt x="2733" y="1"/>
                    </a:moveTo>
                    <a:cubicBezTo>
                      <a:pt x="2558" y="1"/>
                      <a:pt x="2378" y="21"/>
                      <a:pt x="2191" y="31"/>
                    </a:cubicBezTo>
                    <a:cubicBezTo>
                      <a:pt x="1477" y="66"/>
                      <a:pt x="762" y="126"/>
                      <a:pt x="48" y="233"/>
                    </a:cubicBezTo>
                    <a:cubicBezTo>
                      <a:pt x="0" y="269"/>
                      <a:pt x="0" y="340"/>
                      <a:pt x="60" y="340"/>
                    </a:cubicBezTo>
                    <a:cubicBezTo>
                      <a:pt x="118" y="341"/>
                      <a:pt x="177" y="342"/>
                      <a:pt x="236" y="342"/>
                    </a:cubicBezTo>
                    <a:cubicBezTo>
                      <a:pt x="927" y="342"/>
                      <a:pt x="1648" y="261"/>
                      <a:pt x="2352" y="261"/>
                    </a:cubicBezTo>
                    <a:cubicBezTo>
                      <a:pt x="2701" y="261"/>
                      <a:pt x="3046" y="281"/>
                      <a:pt x="3382" y="340"/>
                    </a:cubicBezTo>
                    <a:cubicBezTo>
                      <a:pt x="3386" y="341"/>
                      <a:pt x="3391" y="341"/>
                      <a:pt x="3396" y="341"/>
                    </a:cubicBezTo>
                    <a:cubicBezTo>
                      <a:pt x="3460" y="341"/>
                      <a:pt x="3508" y="265"/>
                      <a:pt x="3441" y="209"/>
                    </a:cubicBezTo>
                    <a:cubicBezTo>
                      <a:pt x="3217" y="41"/>
                      <a:pt x="2981" y="1"/>
                      <a:pt x="27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375525" y="2450700"/>
                <a:ext cx="93725" cy="32825"/>
              </a:xfrm>
              <a:custGeom>
                <a:avLst/>
                <a:gdLst/>
                <a:ahLst/>
                <a:cxnLst/>
                <a:rect l="l" t="t" r="r" b="b"/>
                <a:pathLst>
                  <a:path w="3749" h="1313" extrusionOk="0">
                    <a:moveTo>
                      <a:pt x="3477" y="1"/>
                    </a:moveTo>
                    <a:cubicBezTo>
                      <a:pt x="3459" y="1"/>
                      <a:pt x="3443" y="11"/>
                      <a:pt x="3451" y="25"/>
                    </a:cubicBezTo>
                    <a:cubicBezTo>
                      <a:pt x="3724" y="609"/>
                      <a:pt x="1724" y="728"/>
                      <a:pt x="1427" y="787"/>
                    </a:cubicBezTo>
                    <a:cubicBezTo>
                      <a:pt x="986" y="883"/>
                      <a:pt x="486" y="954"/>
                      <a:pt x="69" y="1157"/>
                    </a:cubicBezTo>
                    <a:cubicBezTo>
                      <a:pt x="1" y="1191"/>
                      <a:pt x="9" y="1312"/>
                      <a:pt x="93" y="1312"/>
                    </a:cubicBezTo>
                    <a:cubicBezTo>
                      <a:pt x="97" y="1312"/>
                      <a:pt x="101" y="1312"/>
                      <a:pt x="105" y="1311"/>
                    </a:cubicBezTo>
                    <a:cubicBezTo>
                      <a:pt x="522" y="1240"/>
                      <a:pt x="926" y="1085"/>
                      <a:pt x="1343" y="978"/>
                    </a:cubicBezTo>
                    <a:cubicBezTo>
                      <a:pt x="1939" y="835"/>
                      <a:pt x="2546" y="787"/>
                      <a:pt x="3141" y="645"/>
                    </a:cubicBezTo>
                    <a:cubicBezTo>
                      <a:pt x="3463" y="549"/>
                      <a:pt x="3748" y="359"/>
                      <a:pt x="3510" y="14"/>
                    </a:cubicBezTo>
                    <a:cubicBezTo>
                      <a:pt x="3501" y="4"/>
                      <a:pt x="3488" y="1"/>
                      <a:pt x="34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370700" y="2480575"/>
                <a:ext cx="29550" cy="151875"/>
              </a:xfrm>
              <a:custGeom>
                <a:avLst/>
                <a:gdLst/>
                <a:ahLst/>
                <a:cxnLst/>
                <a:rect l="l" t="t" r="r" b="b"/>
                <a:pathLst>
                  <a:path w="1182" h="6075" extrusionOk="0">
                    <a:moveTo>
                      <a:pt x="247" y="0"/>
                    </a:moveTo>
                    <a:cubicBezTo>
                      <a:pt x="238" y="0"/>
                      <a:pt x="227" y="3"/>
                      <a:pt x="227" y="9"/>
                    </a:cubicBezTo>
                    <a:cubicBezTo>
                      <a:pt x="0" y="2021"/>
                      <a:pt x="536" y="4069"/>
                      <a:pt x="989" y="6010"/>
                    </a:cubicBezTo>
                    <a:cubicBezTo>
                      <a:pt x="998" y="6055"/>
                      <a:pt x="1029" y="6075"/>
                      <a:pt x="1064" y="6075"/>
                    </a:cubicBezTo>
                    <a:cubicBezTo>
                      <a:pt x="1119" y="6075"/>
                      <a:pt x="1182" y="6024"/>
                      <a:pt x="1167" y="5950"/>
                    </a:cubicBezTo>
                    <a:cubicBezTo>
                      <a:pt x="703" y="3974"/>
                      <a:pt x="369" y="2033"/>
                      <a:pt x="250" y="9"/>
                    </a:cubicBezTo>
                    <a:cubicBezTo>
                      <a:pt x="262" y="3"/>
                      <a:pt x="256" y="0"/>
                      <a:pt x="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1399875" y="2608775"/>
                <a:ext cx="70250" cy="25625"/>
              </a:xfrm>
              <a:custGeom>
                <a:avLst/>
                <a:gdLst/>
                <a:ahLst/>
                <a:cxnLst/>
                <a:rect l="l" t="t" r="r" b="b"/>
                <a:pathLst>
                  <a:path w="2810" h="1025" extrusionOk="0">
                    <a:moveTo>
                      <a:pt x="2774" y="1"/>
                    </a:moveTo>
                    <a:cubicBezTo>
                      <a:pt x="1834" y="25"/>
                      <a:pt x="822" y="525"/>
                      <a:pt x="12" y="989"/>
                    </a:cubicBezTo>
                    <a:cubicBezTo>
                      <a:pt x="0" y="1001"/>
                      <a:pt x="12" y="1025"/>
                      <a:pt x="24" y="1025"/>
                    </a:cubicBezTo>
                    <a:cubicBezTo>
                      <a:pt x="965" y="727"/>
                      <a:pt x="1798" y="191"/>
                      <a:pt x="2774" y="48"/>
                    </a:cubicBezTo>
                    <a:cubicBezTo>
                      <a:pt x="2810" y="48"/>
                      <a:pt x="2810" y="1"/>
                      <a:pt x="2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399050" y="2608775"/>
                <a:ext cx="77625" cy="46250"/>
              </a:xfrm>
              <a:custGeom>
                <a:avLst/>
                <a:gdLst/>
                <a:ahLst/>
                <a:cxnLst/>
                <a:rect l="l" t="t" r="r" b="b"/>
                <a:pathLst>
                  <a:path w="3105" h="1850" extrusionOk="0">
                    <a:moveTo>
                      <a:pt x="2905" y="0"/>
                    </a:moveTo>
                    <a:cubicBezTo>
                      <a:pt x="2896" y="0"/>
                      <a:pt x="2891" y="14"/>
                      <a:pt x="2891" y="37"/>
                    </a:cubicBezTo>
                    <a:cubicBezTo>
                      <a:pt x="3022" y="215"/>
                      <a:pt x="2712" y="346"/>
                      <a:pt x="2617" y="394"/>
                    </a:cubicBezTo>
                    <a:cubicBezTo>
                      <a:pt x="2486" y="465"/>
                      <a:pt x="2283" y="489"/>
                      <a:pt x="2141" y="549"/>
                    </a:cubicBezTo>
                    <a:cubicBezTo>
                      <a:pt x="1855" y="656"/>
                      <a:pt x="1569" y="775"/>
                      <a:pt x="1307" y="906"/>
                    </a:cubicBezTo>
                    <a:cubicBezTo>
                      <a:pt x="878" y="1120"/>
                      <a:pt x="426" y="1358"/>
                      <a:pt x="69" y="1680"/>
                    </a:cubicBezTo>
                    <a:cubicBezTo>
                      <a:pt x="0" y="1748"/>
                      <a:pt x="69" y="1849"/>
                      <a:pt x="149" y="1849"/>
                    </a:cubicBezTo>
                    <a:cubicBezTo>
                      <a:pt x="166" y="1849"/>
                      <a:pt x="183" y="1845"/>
                      <a:pt x="200" y="1834"/>
                    </a:cubicBezTo>
                    <a:cubicBezTo>
                      <a:pt x="1140" y="1251"/>
                      <a:pt x="1974" y="703"/>
                      <a:pt x="3057" y="406"/>
                    </a:cubicBezTo>
                    <a:cubicBezTo>
                      <a:pt x="3093" y="406"/>
                      <a:pt x="3105" y="370"/>
                      <a:pt x="3093" y="346"/>
                    </a:cubicBezTo>
                    <a:cubicBezTo>
                      <a:pt x="3093" y="179"/>
                      <a:pt x="3057" y="120"/>
                      <a:pt x="2926" y="13"/>
                    </a:cubicBezTo>
                    <a:cubicBezTo>
                      <a:pt x="2918" y="4"/>
                      <a:pt x="2911" y="0"/>
                      <a:pt x="29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396850" y="2653500"/>
                <a:ext cx="146275" cy="64450"/>
              </a:xfrm>
              <a:custGeom>
                <a:avLst/>
                <a:gdLst/>
                <a:ahLst/>
                <a:cxnLst/>
                <a:rect l="l" t="t" r="r" b="b"/>
                <a:pathLst>
                  <a:path w="5851" h="2578" extrusionOk="0">
                    <a:moveTo>
                      <a:pt x="43" y="0"/>
                    </a:moveTo>
                    <a:cubicBezTo>
                      <a:pt x="18" y="0"/>
                      <a:pt x="0" y="20"/>
                      <a:pt x="26" y="45"/>
                    </a:cubicBezTo>
                    <a:cubicBezTo>
                      <a:pt x="669" y="843"/>
                      <a:pt x="1443" y="1915"/>
                      <a:pt x="2455" y="2260"/>
                    </a:cubicBezTo>
                    <a:cubicBezTo>
                      <a:pt x="3006" y="2444"/>
                      <a:pt x="3606" y="2577"/>
                      <a:pt x="4195" y="2577"/>
                    </a:cubicBezTo>
                    <a:cubicBezTo>
                      <a:pt x="4751" y="2577"/>
                      <a:pt x="5298" y="2459"/>
                      <a:pt x="5788" y="2153"/>
                    </a:cubicBezTo>
                    <a:cubicBezTo>
                      <a:pt x="5851" y="2111"/>
                      <a:pt x="5813" y="2015"/>
                      <a:pt x="5747" y="2015"/>
                    </a:cubicBezTo>
                    <a:cubicBezTo>
                      <a:pt x="5738" y="2015"/>
                      <a:pt x="5728" y="2017"/>
                      <a:pt x="5717" y="2022"/>
                    </a:cubicBezTo>
                    <a:cubicBezTo>
                      <a:pt x="5134" y="2197"/>
                      <a:pt x="4580" y="2290"/>
                      <a:pt x="4025" y="2290"/>
                    </a:cubicBezTo>
                    <a:cubicBezTo>
                      <a:pt x="3526" y="2290"/>
                      <a:pt x="3026" y="2215"/>
                      <a:pt x="2502" y="2058"/>
                    </a:cubicBezTo>
                    <a:cubicBezTo>
                      <a:pt x="1514" y="1736"/>
                      <a:pt x="835" y="665"/>
                      <a:pt x="73" y="10"/>
                    </a:cubicBezTo>
                    <a:cubicBezTo>
                      <a:pt x="63" y="3"/>
                      <a:pt x="53" y="0"/>
                      <a:pt x="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381400" y="2263800"/>
                <a:ext cx="3900" cy="6575"/>
              </a:xfrm>
              <a:custGeom>
                <a:avLst/>
                <a:gdLst/>
                <a:ahLst/>
                <a:cxnLst/>
                <a:rect l="l" t="t" r="r" b="b"/>
                <a:pathLst>
                  <a:path w="156" h="263" extrusionOk="0">
                    <a:moveTo>
                      <a:pt x="108" y="1"/>
                    </a:moveTo>
                    <a:cubicBezTo>
                      <a:pt x="96" y="1"/>
                      <a:pt x="60" y="1"/>
                      <a:pt x="60" y="36"/>
                    </a:cubicBezTo>
                    <a:cubicBezTo>
                      <a:pt x="37" y="96"/>
                      <a:pt x="1" y="227"/>
                      <a:pt x="96" y="262"/>
                    </a:cubicBezTo>
                    <a:cubicBezTo>
                      <a:pt x="108" y="262"/>
                      <a:pt x="120" y="262"/>
                      <a:pt x="120" y="239"/>
                    </a:cubicBezTo>
                    <a:cubicBezTo>
                      <a:pt x="144" y="227"/>
                      <a:pt x="144" y="215"/>
                      <a:pt x="144" y="191"/>
                    </a:cubicBezTo>
                    <a:cubicBezTo>
                      <a:pt x="144" y="155"/>
                      <a:pt x="144" y="120"/>
                      <a:pt x="156" y="72"/>
                    </a:cubicBezTo>
                    <a:cubicBezTo>
                      <a:pt x="144" y="48"/>
                      <a:pt x="144"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378725" y="2261325"/>
                <a:ext cx="5400" cy="15500"/>
              </a:xfrm>
              <a:custGeom>
                <a:avLst/>
                <a:gdLst/>
                <a:ahLst/>
                <a:cxnLst/>
                <a:rect l="l" t="t" r="r" b="b"/>
                <a:pathLst>
                  <a:path w="216" h="620" extrusionOk="0">
                    <a:moveTo>
                      <a:pt x="142" y="0"/>
                    </a:moveTo>
                    <a:cubicBezTo>
                      <a:pt x="120" y="0"/>
                      <a:pt x="101" y="12"/>
                      <a:pt x="96" y="40"/>
                    </a:cubicBezTo>
                    <a:cubicBezTo>
                      <a:pt x="48" y="195"/>
                      <a:pt x="1" y="492"/>
                      <a:pt x="120" y="612"/>
                    </a:cubicBezTo>
                    <a:cubicBezTo>
                      <a:pt x="130" y="616"/>
                      <a:pt x="140" y="619"/>
                      <a:pt x="149" y="619"/>
                    </a:cubicBezTo>
                    <a:cubicBezTo>
                      <a:pt x="161" y="619"/>
                      <a:pt x="172" y="614"/>
                      <a:pt x="179" y="600"/>
                    </a:cubicBezTo>
                    <a:cubicBezTo>
                      <a:pt x="215" y="516"/>
                      <a:pt x="203" y="445"/>
                      <a:pt x="203" y="373"/>
                    </a:cubicBezTo>
                    <a:cubicBezTo>
                      <a:pt x="203" y="266"/>
                      <a:pt x="203" y="159"/>
                      <a:pt x="215" y="64"/>
                    </a:cubicBezTo>
                    <a:cubicBezTo>
                      <a:pt x="215" y="28"/>
                      <a:pt x="176" y="0"/>
                      <a:pt x="1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381400" y="2262100"/>
                <a:ext cx="4200" cy="15900"/>
              </a:xfrm>
              <a:custGeom>
                <a:avLst/>
                <a:gdLst/>
                <a:ahLst/>
                <a:cxnLst/>
                <a:rect l="l" t="t" r="r" b="b"/>
                <a:pathLst>
                  <a:path w="168" h="636" extrusionOk="0">
                    <a:moveTo>
                      <a:pt x="101" y="0"/>
                    </a:moveTo>
                    <a:cubicBezTo>
                      <a:pt x="96" y="0"/>
                      <a:pt x="90" y="3"/>
                      <a:pt x="84" y="9"/>
                    </a:cubicBezTo>
                    <a:cubicBezTo>
                      <a:pt x="60" y="69"/>
                      <a:pt x="37" y="128"/>
                      <a:pt x="25" y="188"/>
                    </a:cubicBezTo>
                    <a:cubicBezTo>
                      <a:pt x="1" y="235"/>
                      <a:pt x="1" y="295"/>
                      <a:pt x="1" y="354"/>
                    </a:cubicBezTo>
                    <a:cubicBezTo>
                      <a:pt x="1" y="450"/>
                      <a:pt x="1" y="569"/>
                      <a:pt x="84" y="628"/>
                    </a:cubicBezTo>
                    <a:cubicBezTo>
                      <a:pt x="89" y="632"/>
                      <a:pt x="95" y="635"/>
                      <a:pt x="100" y="635"/>
                    </a:cubicBezTo>
                    <a:cubicBezTo>
                      <a:pt x="110" y="635"/>
                      <a:pt x="120" y="627"/>
                      <a:pt x="120" y="604"/>
                    </a:cubicBezTo>
                    <a:cubicBezTo>
                      <a:pt x="168" y="533"/>
                      <a:pt x="144" y="426"/>
                      <a:pt x="144" y="342"/>
                    </a:cubicBezTo>
                    <a:cubicBezTo>
                      <a:pt x="144" y="235"/>
                      <a:pt x="108" y="116"/>
                      <a:pt x="108" y="9"/>
                    </a:cubicBezTo>
                    <a:cubicBezTo>
                      <a:pt x="108" y="3"/>
                      <a:pt x="105" y="0"/>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378425" y="2262450"/>
                <a:ext cx="3900" cy="14375"/>
              </a:xfrm>
              <a:custGeom>
                <a:avLst/>
                <a:gdLst/>
                <a:ahLst/>
                <a:cxnLst/>
                <a:rect l="l" t="t" r="r" b="b"/>
                <a:pathLst>
                  <a:path w="156" h="575" extrusionOk="0">
                    <a:moveTo>
                      <a:pt x="112" y="1"/>
                    </a:moveTo>
                    <a:cubicBezTo>
                      <a:pt x="111" y="1"/>
                      <a:pt x="108" y="7"/>
                      <a:pt x="108" y="19"/>
                    </a:cubicBezTo>
                    <a:cubicBezTo>
                      <a:pt x="114" y="7"/>
                      <a:pt x="114" y="1"/>
                      <a:pt x="112" y="1"/>
                    </a:cubicBezTo>
                    <a:close/>
                    <a:moveTo>
                      <a:pt x="108" y="19"/>
                    </a:moveTo>
                    <a:lnTo>
                      <a:pt x="108" y="19"/>
                    </a:lnTo>
                    <a:cubicBezTo>
                      <a:pt x="48" y="174"/>
                      <a:pt x="1" y="412"/>
                      <a:pt x="120" y="567"/>
                    </a:cubicBezTo>
                    <a:cubicBezTo>
                      <a:pt x="130" y="571"/>
                      <a:pt x="138" y="574"/>
                      <a:pt x="143" y="574"/>
                    </a:cubicBezTo>
                    <a:cubicBezTo>
                      <a:pt x="152" y="574"/>
                      <a:pt x="156" y="569"/>
                      <a:pt x="156" y="555"/>
                    </a:cubicBezTo>
                    <a:cubicBezTo>
                      <a:pt x="132" y="376"/>
                      <a:pt x="84" y="197"/>
                      <a:pt x="10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379325" y="2263825"/>
                <a:ext cx="29500" cy="71800"/>
              </a:xfrm>
              <a:custGeom>
                <a:avLst/>
                <a:gdLst/>
                <a:ahLst/>
                <a:cxnLst/>
                <a:rect l="l" t="t" r="r" b="b"/>
                <a:pathLst>
                  <a:path w="1180" h="2872" extrusionOk="0">
                    <a:moveTo>
                      <a:pt x="23" y="1"/>
                    </a:moveTo>
                    <a:cubicBezTo>
                      <a:pt x="16" y="1"/>
                      <a:pt x="12" y="10"/>
                      <a:pt x="12" y="23"/>
                    </a:cubicBezTo>
                    <a:cubicBezTo>
                      <a:pt x="1" y="464"/>
                      <a:pt x="191" y="857"/>
                      <a:pt x="405" y="1238"/>
                    </a:cubicBezTo>
                    <a:cubicBezTo>
                      <a:pt x="679" y="1774"/>
                      <a:pt x="905" y="2262"/>
                      <a:pt x="1072" y="2845"/>
                    </a:cubicBezTo>
                    <a:cubicBezTo>
                      <a:pt x="1078" y="2863"/>
                      <a:pt x="1093" y="2872"/>
                      <a:pt x="1106" y="2872"/>
                    </a:cubicBezTo>
                    <a:cubicBezTo>
                      <a:pt x="1120" y="2872"/>
                      <a:pt x="1132" y="2863"/>
                      <a:pt x="1132" y="2845"/>
                    </a:cubicBezTo>
                    <a:cubicBezTo>
                      <a:pt x="1179" y="2440"/>
                      <a:pt x="977" y="2059"/>
                      <a:pt x="798" y="1702"/>
                    </a:cubicBezTo>
                    <a:cubicBezTo>
                      <a:pt x="501" y="1154"/>
                      <a:pt x="227" y="631"/>
                      <a:pt x="48" y="23"/>
                    </a:cubicBezTo>
                    <a:cubicBezTo>
                      <a:pt x="37" y="7"/>
                      <a:pt x="29"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399875" y="2317075"/>
                <a:ext cx="4175" cy="23100"/>
              </a:xfrm>
              <a:custGeom>
                <a:avLst/>
                <a:gdLst/>
                <a:ahLst/>
                <a:cxnLst/>
                <a:rect l="l" t="t" r="r" b="b"/>
                <a:pathLst>
                  <a:path w="167" h="924" extrusionOk="0">
                    <a:moveTo>
                      <a:pt x="24" y="1"/>
                    </a:moveTo>
                    <a:cubicBezTo>
                      <a:pt x="24" y="1"/>
                      <a:pt x="0" y="1"/>
                      <a:pt x="0" y="13"/>
                    </a:cubicBezTo>
                    <a:cubicBezTo>
                      <a:pt x="12" y="298"/>
                      <a:pt x="12" y="644"/>
                      <a:pt x="95" y="906"/>
                    </a:cubicBezTo>
                    <a:cubicBezTo>
                      <a:pt x="95" y="918"/>
                      <a:pt x="107" y="923"/>
                      <a:pt x="119" y="923"/>
                    </a:cubicBezTo>
                    <a:cubicBezTo>
                      <a:pt x="131" y="923"/>
                      <a:pt x="143" y="918"/>
                      <a:pt x="143" y="906"/>
                    </a:cubicBezTo>
                    <a:cubicBezTo>
                      <a:pt x="167" y="632"/>
                      <a:pt x="72" y="287"/>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402850" y="2326900"/>
                <a:ext cx="3875" cy="21275"/>
              </a:xfrm>
              <a:custGeom>
                <a:avLst/>
                <a:gdLst/>
                <a:ahLst/>
                <a:cxnLst/>
                <a:rect l="l" t="t" r="r" b="b"/>
                <a:pathLst>
                  <a:path w="155" h="851" extrusionOk="0">
                    <a:moveTo>
                      <a:pt x="24" y="1"/>
                    </a:moveTo>
                    <a:lnTo>
                      <a:pt x="24" y="1"/>
                    </a:lnTo>
                    <a:cubicBezTo>
                      <a:pt x="84" y="275"/>
                      <a:pt x="48" y="548"/>
                      <a:pt x="0" y="834"/>
                    </a:cubicBezTo>
                    <a:cubicBezTo>
                      <a:pt x="0" y="843"/>
                      <a:pt x="6" y="851"/>
                      <a:pt x="14" y="851"/>
                    </a:cubicBezTo>
                    <a:cubicBezTo>
                      <a:pt x="17" y="851"/>
                      <a:pt x="20" y="849"/>
                      <a:pt x="24" y="846"/>
                    </a:cubicBezTo>
                    <a:cubicBezTo>
                      <a:pt x="155" y="572"/>
                      <a:pt x="143" y="263"/>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389825" y="2331450"/>
                <a:ext cx="17800" cy="53950"/>
              </a:xfrm>
              <a:custGeom>
                <a:avLst/>
                <a:gdLst/>
                <a:ahLst/>
                <a:cxnLst/>
                <a:rect l="l" t="t" r="r" b="b"/>
                <a:pathLst>
                  <a:path w="712" h="2158" extrusionOk="0">
                    <a:moveTo>
                      <a:pt x="694" y="0"/>
                    </a:moveTo>
                    <a:cubicBezTo>
                      <a:pt x="685" y="0"/>
                      <a:pt x="676" y="3"/>
                      <a:pt x="676" y="9"/>
                    </a:cubicBezTo>
                    <a:cubicBezTo>
                      <a:pt x="557" y="771"/>
                      <a:pt x="319" y="1438"/>
                      <a:pt x="9" y="2140"/>
                    </a:cubicBezTo>
                    <a:cubicBezTo>
                      <a:pt x="1" y="2149"/>
                      <a:pt x="10" y="2157"/>
                      <a:pt x="25" y="2157"/>
                    </a:cubicBezTo>
                    <a:cubicBezTo>
                      <a:pt x="31" y="2157"/>
                      <a:pt x="38" y="2156"/>
                      <a:pt x="45" y="2152"/>
                    </a:cubicBezTo>
                    <a:cubicBezTo>
                      <a:pt x="438" y="1521"/>
                      <a:pt x="664" y="747"/>
                      <a:pt x="712" y="9"/>
                    </a:cubicBezTo>
                    <a:cubicBezTo>
                      <a:pt x="712" y="3"/>
                      <a:pt x="703" y="0"/>
                      <a:pt x="6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502300" y="2038275"/>
                <a:ext cx="101775" cy="126125"/>
              </a:xfrm>
              <a:custGeom>
                <a:avLst/>
                <a:gdLst/>
                <a:ahLst/>
                <a:cxnLst/>
                <a:rect l="l" t="t" r="r" b="b"/>
                <a:pathLst>
                  <a:path w="4071" h="5045" extrusionOk="0">
                    <a:moveTo>
                      <a:pt x="48" y="1"/>
                    </a:moveTo>
                    <a:cubicBezTo>
                      <a:pt x="21" y="1"/>
                      <a:pt x="1" y="34"/>
                      <a:pt x="35" y="68"/>
                    </a:cubicBezTo>
                    <a:cubicBezTo>
                      <a:pt x="785" y="735"/>
                      <a:pt x="1559" y="1378"/>
                      <a:pt x="2297" y="2044"/>
                    </a:cubicBezTo>
                    <a:cubicBezTo>
                      <a:pt x="3190" y="2854"/>
                      <a:pt x="3345" y="3830"/>
                      <a:pt x="3404" y="4973"/>
                    </a:cubicBezTo>
                    <a:cubicBezTo>
                      <a:pt x="3404" y="5020"/>
                      <a:pt x="3441" y="5044"/>
                      <a:pt x="3476" y="5044"/>
                    </a:cubicBezTo>
                    <a:cubicBezTo>
                      <a:pt x="3503" y="5044"/>
                      <a:pt x="3530" y="5029"/>
                      <a:pt x="3535" y="4997"/>
                    </a:cubicBezTo>
                    <a:cubicBezTo>
                      <a:pt x="4071" y="2628"/>
                      <a:pt x="1654" y="1223"/>
                      <a:pt x="82" y="20"/>
                    </a:cubicBezTo>
                    <a:cubicBezTo>
                      <a:pt x="72" y="6"/>
                      <a:pt x="59" y="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551725" y="2163275"/>
                <a:ext cx="38600" cy="9500"/>
              </a:xfrm>
              <a:custGeom>
                <a:avLst/>
                <a:gdLst/>
                <a:ahLst/>
                <a:cxnLst/>
                <a:rect l="l" t="t" r="r" b="b"/>
                <a:pathLst>
                  <a:path w="1544" h="380" extrusionOk="0">
                    <a:moveTo>
                      <a:pt x="1522" y="9"/>
                    </a:moveTo>
                    <a:cubicBezTo>
                      <a:pt x="1530" y="13"/>
                      <a:pt x="1536" y="14"/>
                      <a:pt x="1538" y="14"/>
                    </a:cubicBezTo>
                    <a:cubicBezTo>
                      <a:pt x="1543" y="14"/>
                      <a:pt x="1538" y="9"/>
                      <a:pt x="1522" y="9"/>
                    </a:cubicBezTo>
                    <a:close/>
                    <a:moveTo>
                      <a:pt x="1415" y="1"/>
                    </a:moveTo>
                    <a:cubicBezTo>
                      <a:pt x="1237" y="1"/>
                      <a:pt x="1060" y="67"/>
                      <a:pt x="891" y="116"/>
                    </a:cubicBezTo>
                    <a:lnTo>
                      <a:pt x="34" y="283"/>
                    </a:lnTo>
                    <a:cubicBezTo>
                      <a:pt x="1" y="305"/>
                      <a:pt x="9" y="379"/>
                      <a:pt x="49" y="379"/>
                    </a:cubicBezTo>
                    <a:cubicBezTo>
                      <a:pt x="52" y="379"/>
                      <a:pt x="55" y="379"/>
                      <a:pt x="58" y="378"/>
                    </a:cubicBezTo>
                    <a:cubicBezTo>
                      <a:pt x="308" y="331"/>
                      <a:pt x="558" y="307"/>
                      <a:pt x="808" y="247"/>
                    </a:cubicBezTo>
                    <a:cubicBezTo>
                      <a:pt x="1046" y="200"/>
                      <a:pt x="1332" y="176"/>
                      <a:pt x="1522" y="9"/>
                    </a:cubicBezTo>
                    <a:cubicBezTo>
                      <a:pt x="1487" y="3"/>
                      <a:pt x="1451" y="1"/>
                      <a:pt x="14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24575" y="2172350"/>
                <a:ext cx="26225" cy="5150"/>
              </a:xfrm>
              <a:custGeom>
                <a:avLst/>
                <a:gdLst/>
                <a:ahLst/>
                <a:cxnLst/>
                <a:rect l="l" t="t" r="r" b="b"/>
                <a:pathLst>
                  <a:path w="1049" h="206" extrusionOk="0">
                    <a:moveTo>
                      <a:pt x="709" y="0"/>
                    </a:moveTo>
                    <a:cubicBezTo>
                      <a:pt x="470" y="0"/>
                      <a:pt x="218" y="69"/>
                      <a:pt x="25" y="182"/>
                    </a:cubicBezTo>
                    <a:cubicBezTo>
                      <a:pt x="1" y="194"/>
                      <a:pt x="25" y="206"/>
                      <a:pt x="37" y="206"/>
                    </a:cubicBezTo>
                    <a:cubicBezTo>
                      <a:pt x="215" y="170"/>
                      <a:pt x="382" y="122"/>
                      <a:pt x="560" y="87"/>
                    </a:cubicBezTo>
                    <a:cubicBezTo>
                      <a:pt x="727" y="75"/>
                      <a:pt x="870" y="75"/>
                      <a:pt x="1037" y="63"/>
                    </a:cubicBezTo>
                    <a:cubicBezTo>
                      <a:pt x="1049" y="63"/>
                      <a:pt x="1049" y="63"/>
                      <a:pt x="1037" y="51"/>
                    </a:cubicBezTo>
                    <a:cubicBezTo>
                      <a:pt x="936" y="16"/>
                      <a:pt x="824" y="0"/>
                      <a:pt x="7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25475" y="2174200"/>
                <a:ext cx="67000" cy="8950"/>
              </a:xfrm>
              <a:custGeom>
                <a:avLst/>
                <a:gdLst/>
                <a:ahLst/>
                <a:cxnLst/>
                <a:rect l="l" t="t" r="r" b="b"/>
                <a:pathLst>
                  <a:path w="2680" h="358" extrusionOk="0">
                    <a:moveTo>
                      <a:pt x="2572" y="1"/>
                    </a:moveTo>
                    <a:cubicBezTo>
                      <a:pt x="2120" y="1"/>
                      <a:pt x="1656" y="108"/>
                      <a:pt x="1191" y="167"/>
                    </a:cubicBezTo>
                    <a:cubicBezTo>
                      <a:pt x="786" y="227"/>
                      <a:pt x="393" y="239"/>
                      <a:pt x="1" y="334"/>
                    </a:cubicBezTo>
                    <a:cubicBezTo>
                      <a:pt x="1" y="334"/>
                      <a:pt x="1" y="358"/>
                      <a:pt x="12" y="358"/>
                    </a:cubicBezTo>
                    <a:cubicBezTo>
                      <a:pt x="477" y="358"/>
                      <a:pt x="941" y="298"/>
                      <a:pt x="1405" y="251"/>
                    </a:cubicBezTo>
                    <a:cubicBezTo>
                      <a:pt x="1798" y="227"/>
                      <a:pt x="2215" y="227"/>
                      <a:pt x="2608" y="132"/>
                    </a:cubicBezTo>
                    <a:cubicBezTo>
                      <a:pt x="2679" y="120"/>
                      <a:pt x="2656" y="1"/>
                      <a:pt x="25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89225" y="2175825"/>
                <a:ext cx="25275" cy="58000"/>
              </a:xfrm>
              <a:custGeom>
                <a:avLst/>
                <a:gdLst/>
                <a:ahLst/>
                <a:cxnLst/>
                <a:rect l="l" t="t" r="r" b="b"/>
                <a:pathLst>
                  <a:path w="1011" h="2320" extrusionOk="0">
                    <a:moveTo>
                      <a:pt x="52" y="1"/>
                    </a:moveTo>
                    <a:cubicBezTo>
                      <a:pt x="38" y="1"/>
                      <a:pt x="1" y="36"/>
                      <a:pt x="10" y="55"/>
                    </a:cubicBezTo>
                    <a:cubicBezTo>
                      <a:pt x="141" y="424"/>
                      <a:pt x="368" y="769"/>
                      <a:pt x="499" y="1138"/>
                    </a:cubicBezTo>
                    <a:cubicBezTo>
                      <a:pt x="641" y="1519"/>
                      <a:pt x="677" y="1936"/>
                      <a:pt x="832" y="2293"/>
                    </a:cubicBezTo>
                    <a:cubicBezTo>
                      <a:pt x="838" y="2311"/>
                      <a:pt x="859" y="2320"/>
                      <a:pt x="878" y="2320"/>
                    </a:cubicBezTo>
                    <a:cubicBezTo>
                      <a:pt x="897" y="2320"/>
                      <a:pt x="915" y="2311"/>
                      <a:pt x="915" y="2293"/>
                    </a:cubicBezTo>
                    <a:cubicBezTo>
                      <a:pt x="1011" y="1591"/>
                      <a:pt x="558" y="519"/>
                      <a:pt x="58" y="7"/>
                    </a:cubicBezTo>
                    <a:cubicBezTo>
                      <a:pt x="58" y="3"/>
                      <a:pt x="56" y="1"/>
                      <a:pt x="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44825" y="2234425"/>
                <a:ext cx="68750" cy="39425"/>
              </a:xfrm>
              <a:custGeom>
                <a:avLst/>
                <a:gdLst/>
                <a:ahLst/>
                <a:cxnLst/>
                <a:rect l="l" t="t" r="r" b="b"/>
                <a:pathLst>
                  <a:path w="2750" h="1577" extrusionOk="0">
                    <a:moveTo>
                      <a:pt x="2740" y="1"/>
                    </a:moveTo>
                    <a:cubicBezTo>
                      <a:pt x="2737" y="1"/>
                      <a:pt x="2733" y="3"/>
                      <a:pt x="2727" y="9"/>
                    </a:cubicBezTo>
                    <a:cubicBezTo>
                      <a:pt x="2060" y="68"/>
                      <a:pt x="1465" y="664"/>
                      <a:pt x="846" y="926"/>
                    </a:cubicBezTo>
                    <a:cubicBezTo>
                      <a:pt x="536" y="1056"/>
                      <a:pt x="12" y="1152"/>
                      <a:pt x="0" y="1557"/>
                    </a:cubicBezTo>
                    <a:cubicBezTo>
                      <a:pt x="0" y="1570"/>
                      <a:pt x="17" y="1576"/>
                      <a:pt x="30" y="1576"/>
                    </a:cubicBezTo>
                    <a:cubicBezTo>
                      <a:pt x="40" y="1576"/>
                      <a:pt x="48" y="1573"/>
                      <a:pt x="48" y="1568"/>
                    </a:cubicBezTo>
                    <a:cubicBezTo>
                      <a:pt x="250" y="1140"/>
                      <a:pt x="905" y="1033"/>
                      <a:pt x="1310" y="806"/>
                    </a:cubicBezTo>
                    <a:cubicBezTo>
                      <a:pt x="1786" y="556"/>
                      <a:pt x="2239" y="271"/>
                      <a:pt x="2727" y="33"/>
                    </a:cubicBezTo>
                    <a:cubicBezTo>
                      <a:pt x="2745" y="23"/>
                      <a:pt x="2749" y="1"/>
                      <a:pt x="2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546025" y="2258375"/>
                <a:ext cx="67425" cy="17750"/>
              </a:xfrm>
              <a:custGeom>
                <a:avLst/>
                <a:gdLst/>
                <a:ahLst/>
                <a:cxnLst/>
                <a:rect l="l" t="t" r="r" b="b"/>
                <a:pathLst>
                  <a:path w="2697" h="710" extrusionOk="0">
                    <a:moveTo>
                      <a:pt x="2577" y="1"/>
                    </a:moveTo>
                    <a:cubicBezTo>
                      <a:pt x="2572" y="1"/>
                      <a:pt x="2566" y="2"/>
                      <a:pt x="2560" y="3"/>
                    </a:cubicBezTo>
                    <a:cubicBezTo>
                      <a:pt x="2143" y="98"/>
                      <a:pt x="1726" y="218"/>
                      <a:pt x="1310" y="337"/>
                    </a:cubicBezTo>
                    <a:cubicBezTo>
                      <a:pt x="967" y="436"/>
                      <a:pt x="491" y="638"/>
                      <a:pt x="111" y="638"/>
                    </a:cubicBezTo>
                    <a:cubicBezTo>
                      <a:pt x="81" y="638"/>
                      <a:pt x="52" y="637"/>
                      <a:pt x="24" y="634"/>
                    </a:cubicBezTo>
                    <a:cubicBezTo>
                      <a:pt x="0" y="634"/>
                      <a:pt x="0" y="658"/>
                      <a:pt x="0" y="658"/>
                    </a:cubicBezTo>
                    <a:cubicBezTo>
                      <a:pt x="68" y="695"/>
                      <a:pt x="146" y="710"/>
                      <a:pt x="229" y="710"/>
                    </a:cubicBezTo>
                    <a:cubicBezTo>
                      <a:pt x="464" y="710"/>
                      <a:pt x="738" y="592"/>
                      <a:pt x="941" y="539"/>
                    </a:cubicBezTo>
                    <a:cubicBezTo>
                      <a:pt x="1488" y="396"/>
                      <a:pt x="2048" y="301"/>
                      <a:pt x="2608" y="158"/>
                    </a:cubicBezTo>
                    <a:cubicBezTo>
                      <a:pt x="2696" y="136"/>
                      <a:pt x="2651"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610800" y="2259650"/>
                <a:ext cx="37025" cy="190375"/>
              </a:xfrm>
              <a:custGeom>
                <a:avLst/>
                <a:gdLst/>
                <a:ahLst/>
                <a:cxnLst/>
                <a:rect l="l" t="t" r="r" b="b"/>
                <a:pathLst>
                  <a:path w="1481" h="7615" extrusionOk="0">
                    <a:moveTo>
                      <a:pt x="44" y="1"/>
                    </a:moveTo>
                    <a:cubicBezTo>
                      <a:pt x="21" y="1"/>
                      <a:pt x="1" y="24"/>
                      <a:pt x="17" y="47"/>
                    </a:cubicBezTo>
                    <a:cubicBezTo>
                      <a:pt x="576" y="1286"/>
                      <a:pt x="695" y="2536"/>
                      <a:pt x="624" y="3893"/>
                    </a:cubicBezTo>
                    <a:cubicBezTo>
                      <a:pt x="588" y="4417"/>
                      <a:pt x="564" y="4929"/>
                      <a:pt x="671" y="5441"/>
                    </a:cubicBezTo>
                    <a:cubicBezTo>
                      <a:pt x="814" y="6167"/>
                      <a:pt x="1231" y="6763"/>
                      <a:pt x="1207" y="7536"/>
                    </a:cubicBezTo>
                    <a:cubicBezTo>
                      <a:pt x="1207" y="7587"/>
                      <a:pt x="1247" y="7614"/>
                      <a:pt x="1287" y="7614"/>
                    </a:cubicBezTo>
                    <a:cubicBezTo>
                      <a:pt x="1322" y="7614"/>
                      <a:pt x="1356" y="7593"/>
                      <a:pt x="1362" y="7548"/>
                    </a:cubicBezTo>
                    <a:cubicBezTo>
                      <a:pt x="1481" y="6941"/>
                      <a:pt x="1219" y="6477"/>
                      <a:pt x="1029" y="5905"/>
                    </a:cubicBezTo>
                    <a:cubicBezTo>
                      <a:pt x="755" y="5131"/>
                      <a:pt x="767" y="4393"/>
                      <a:pt x="802" y="3596"/>
                    </a:cubicBezTo>
                    <a:cubicBezTo>
                      <a:pt x="826" y="2310"/>
                      <a:pt x="636" y="1167"/>
                      <a:pt x="76" y="24"/>
                    </a:cubicBezTo>
                    <a:cubicBezTo>
                      <a:pt x="68" y="7"/>
                      <a:pt x="55" y="1"/>
                      <a:pt x="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569825" y="2441325"/>
                <a:ext cx="75550" cy="11125"/>
              </a:xfrm>
              <a:custGeom>
                <a:avLst/>
                <a:gdLst/>
                <a:ahLst/>
                <a:cxnLst/>
                <a:rect l="l" t="t" r="r" b="b"/>
                <a:pathLst>
                  <a:path w="3022" h="445" extrusionOk="0">
                    <a:moveTo>
                      <a:pt x="454" y="0"/>
                    </a:moveTo>
                    <a:cubicBezTo>
                      <a:pt x="336" y="0"/>
                      <a:pt x="220" y="6"/>
                      <a:pt x="108" y="19"/>
                    </a:cubicBezTo>
                    <a:cubicBezTo>
                      <a:pt x="24" y="31"/>
                      <a:pt x="1" y="150"/>
                      <a:pt x="84" y="162"/>
                    </a:cubicBezTo>
                    <a:cubicBezTo>
                      <a:pt x="620" y="246"/>
                      <a:pt x="1179" y="258"/>
                      <a:pt x="1727" y="329"/>
                    </a:cubicBezTo>
                    <a:cubicBezTo>
                      <a:pt x="2022" y="370"/>
                      <a:pt x="2306" y="445"/>
                      <a:pt x="2593" y="445"/>
                    </a:cubicBezTo>
                    <a:cubicBezTo>
                      <a:pt x="2724" y="445"/>
                      <a:pt x="2855" y="429"/>
                      <a:pt x="2989" y="389"/>
                    </a:cubicBezTo>
                    <a:cubicBezTo>
                      <a:pt x="3022" y="367"/>
                      <a:pt x="3005" y="316"/>
                      <a:pt x="2983" y="316"/>
                    </a:cubicBezTo>
                    <a:cubicBezTo>
                      <a:pt x="2981" y="316"/>
                      <a:pt x="2979" y="316"/>
                      <a:pt x="2977" y="317"/>
                    </a:cubicBezTo>
                    <a:cubicBezTo>
                      <a:pt x="2915" y="324"/>
                      <a:pt x="2852" y="327"/>
                      <a:pt x="2790" y="327"/>
                    </a:cubicBezTo>
                    <a:cubicBezTo>
                      <a:pt x="2307" y="327"/>
                      <a:pt x="1832" y="142"/>
                      <a:pt x="1358" y="79"/>
                    </a:cubicBezTo>
                    <a:cubicBezTo>
                      <a:pt x="1060" y="36"/>
                      <a:pt x="750" y="0"/>
                      <a:pt x="4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543050" y="2441175"/>
                <a:ext cx="22625" cy="3450"/>
              </a:xfrm>
              <a:custGeom>
                <a:avLst/>
                <a:gdLst/>
                <a:ahLst/>
                <a:cxnLst/>
                <a:rect l="l" t="t" r="r" b="b"/>
                <a:pathLst>
                  <a:path w="905" h="138" extrusionOk="0">
                    <a:moveTo>
                      <a:pt x="180" y="1"/>
                    </a:moveTo>
                    <a:cubicBezTo>
                      <a:pt x="125" y="1"/>
                      <a:pt x="71" y="6"/>
                      <a:pt x="24" y="25"/>
                    </a:cubicBezTo>
                    <a:cubicBezTo>
                      <a:pt x="0" y="37"/>
                      <a:pt x="0" y="73"/>
                      <a:pt x="24" y="85"/>
                    </a:cubicBezTo>
                    <a:cubicBezTo>
                      <a:pt x="131" y="133"/>
                      <a:pt x="262" y="109"/>
                      <a:pt x="381" y="133"/>
                    </a:cubicBezTo>
                    <a:cubicBezTo>
                      <a:pt x="484" y="133"/>
                      <a:pt x="593" y="138"/>
                      <a:pt x="696" y="138"/>
                    </a:cubicBezTo>
                    <a:cubicBezTo>
                      <a:pt x="747" y="138"/>
                      <a:pt x="798" y="137"/>
                      <a:pt x="845" y="133"/>
                    </a:cubicBezTo>
                    <a:cubicBezTo>
                      <a:pt x="893" y="109"/>
                      <a:pt x="905" y="37"/>
                      <a:pt x="845" y="25"/>
                    </a:cubicBezTo>
                    <a:cubicBezTo>
                      <a:pt x="714" y="14"/>
                      <a:pt x="583" y="14"/>
                      <a:pt x="429" y="14"/>
                    </a:cubicBezTo>
                    <a:cubicBezTo>
                      <a:pt x="350" y="14"/>
                      <a:pt x="263" y="1"/>
                      <a:pt x="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538575" y="2447500"/>
                <a:ext cx="112725" cy="24425"/>
              </a:xfrm>
              <a:custGeom>
                <a:avLst/>
                <a:gdLst/>
                <a:ahLst/>
                <a:cxnLst/>
                <a:rect l="l" t="t" r="r" b="b"/>
                <a:pathLst>
                  <a:path w="4509" h="977" extrusionOk="0">
                    <a:moveTo>
                      <a:pt x="27" y="0"/>
                    </a:moveTo>
                    <a:cubicBezTo>
                      <a:pt x="26" y="0"/>
                      <a:pt x="24" y="3"/>
                      <a:pt x="24" y="11"/>
                    </a:cubicBezTo>
                    <a:cubicBezTo>
                      <a:pt x="12" y="22"/>
                      <a:pt x="12" y="34"/>
                      <a:pt x="0" y="34"/>
                    </a:cubicBezTo>
                    <a:lnTo>
                      <a:pt x="0" y="58"/>
                    </a:lnTo>
                    <a:cubicBezTo>
                      <a:pt x="12" y="58"/>
                      <a:pt x="12" y="70"/>
                      <a:pt x="48" y="70"/>
                    </a:cubicBezTo>
                    <a:cubicBezTo>
                      <a:pt x="48" y="70"/>
                      <a:pt x="48" y="70"/>
                      <a:pt x="48" y="70"/>
                    </a:cubicBezTo>
                    <a:lnTo>
                      <a:pt x="48" y="70"/>
                    </a:lnTo>
                    <a:cubicBezTo>
                      <a:pt x="36" y="76"/>
                      <a:pt x="36" y="79"/>
                      <a:pt x="39" y="79"/>
                    </a:cubicBezTo>
                    <a:cubicBezTo>
                      <a:pt x="42" y="79"/>
                      <a:pt x="48" y="76"/>
                      <a:pt x="48" y="70"/>
                    </a:cubicBezTo>
                    <a:lnTo>
                      <a:pt x="48" y="70"/>
                    </a:lnTo>
                    <a:cubicBezTo>
                      <a:pt x="119" y="201"/>
                      <a:pt x="0" y="189"/>
                      <a:pt x="84" y="332"/>
                    </a:cubicBezTo>
                    <a:cubicBezTo>
                      <a:pt x="227" y="558"/>
                      <a:pt x="893" y="534"/>
                      <a:pt x="1132" y="558"/>
                    </a:cubicBezTo>
                    <a:cubicBezTo>
                      <a:pt x="1340" y="582"/>
                      <a:pt x="1373" y="582"/>
                      <a:pt x="1405" y="582"/>
                    </a:cubicBezTo>
                    <a:cubicBezTo>
                      <a:pt x="1438" y="582"/>
                      <a:pt x="1471" y="582"/>
                      <a:pt x="1679" y="606"/>
                    </a:cubicBezTo>
                    <a:cubicBezTo>
                      <a:pt x="2084" y="630"/>
                      <a:pt x="2465" y="737"/>
                      <a:pt x="2858" y="844"/>
                    </a:cubicBezTo>
                    <a:cubicBezTo>
                      <a:pt x="3382" y="975"/>
                      <a:pt x="3858" y="904"/>
                      <a:pt x="4394" y="975"/>
                    </a:cubicBezTo>
                    <a:cubicBezTo>
                      <a:pt x="4398" y="976"/>
                      <a:pt x="4402" y="976"/>
                      <a:pt x="4406" y="976"/>
                    </a:cubicBezTo>
                    <a:cubicBezTo>
                      <a:pt x="4470" y="976"/>
                      <a:pt x="4508" y="890"/>
                      <a:pt x="4430" y="856"/>
                    </a:cubicBezTo>
                    <a:cubicBezTo>
                      <a:pt x="4246" y="779"/>
                      <a:pt x="4071" y="764"/>
                      <a:pt x="3894" y="764"/>
                    </a:cubicBezTo>
                    <a:cubicBezTo>
                      <a:pt x="3777" y="764"/>
                      <a:pt x="3658" y="771"/>
                      <a:pt x="3536" y="771"/>
                    </a:cubicBezTo>
                    <a:cubicBezTo>
                      <a:pt x="3414" y="771"/>
                      <a:pt x="3288" y="764"/>
                      <a:pt x="3156" y="737"/>
                    </a:cubicBezTo>
                    <a:cubicBezTo>
                      <a:pt x="2763" y="665"/>
                      <a:pt x="2465" y="439"/>
                      <a:pt x="2072" y="427"/>
                    </a:cubicBezTo>
                    <a:cubicBezTo>
                      <a:pt x="1995" y="422"/>
                      <a:pt x="1909" y="421"/>
                      <a:pt x="1815" y="421"/>
                    </a:cubicBezTo>
                    <a:cubicBezTo>
                      <a:pt x="1709" y="421"/>
                      <a:pt x="1593" y="423"/>
                      <a:pt x="1473" y="423"/>
                    </a:cubicBezTo>
                    <a:cubicBezTo>
                      <a:pt x="938" y="423"/>
                      <a:pt x="322" y="388"/>
                      <a:pt x="36" y="11"/>
                    </a:cubicBezTo>
                    <a:cubicBezTo>
                      <a:pt x="36" y="11"/>
                      <a:pt x="31"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28550" y="2470800"/>
                <a:ext cx="23150" cy="142225"/>
              </a:xfrm>
              <a:custGeom>
                <a:avLst/>
                <a:gdLst/>
                <a:ahLst/>
                <a:cxnLst/>
                <a:rect l="l" t="t" r="r" b="b"/>
                <a:pathLst>
                  <a:path w="926" h="5689" extrusionOk="0">
                    <a:moveTo>
                      <a:pt x="825" y="1"/>
                    </a:moveTo>
                    <a:cubicBezTo>
                      <a:pt x="809" y="1"/>
                      <a:pt x="795" y="10"/>
                      <a:pt x="795" y="31"/>
                    </a:cubicBezTo>
                    <a:cubicBezTo>
                      <a:pt x="640" y="936"/>
                      <a:pt x="557" y="1841"/>
                      <a:pt x="497" y="2758"/>
                    </a:cubicBezTo>
                    <a:cubicBezTo>
                      <a:pt x="461" y="3127"/>
                      <a:pt x="450" y="3484"/>
                      <a:pt x="461" y="3853"/>
                    </a:cubicBezTo>
                    <a:cubicBezTo>
                      <a:pt x="461" y="3960"/>
                      <a:pt x="497" y="4043"/>
                      <a:pt x="509" y="4151"/>
                    </a:cubicBezTo>
                    <a:cubicBezTo>
                      <a:pt x="557" y="4948"/>
                      <a:pt x="461" y="5103"/>
                      <a:pt x="33" y="5627"/>
                    </a:cubicBezTo>
                    <a:cubicBezTo>
                      <a:pt x="1" y="5648"/>
                      <a:pt x="35" y="5688"/>
                      <a:pt x="69" y="5688"/>
                    </a:cubicBezTo>
                    <a:cubicBezTo>
                      <a:pt x="73" y="5688"/>
                      <a:pt x="77" y="5688"/>
                      <a:pt x="80" y="5687"/>
                    </a:cubicBezTo>
                    <a:cubicBezTo>
                      <a:pt x="926" y="5091"/>
                      <a:pt x="747" y="4651"/>
                      <a:pt x="700" y="3698"/>
                    </a:cubicBezTo>
                    <a:cubicBezTo>
                      <a:pt x="640" y="2496"/>
                      <a:pt x="866" y="1246"/>
                      <a:pt x="878" y="43"/>
                    </a:cubicBezTo>
                    <a:cubicBezTo>
                      <a:pt x="871" y="16"/>
                      <a:pt x="846" y="1"/>
                      <a:pt x="8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550775" y="2613550"/>
                <a:ext cx="74450" cy="21425"/>
              </a:xfrm>
              <a:custGeom>
                <a:avLst/>
                <a:gdLst/>
                <a:ahLst/>
                <a:cxnLst/>
                <a:rect l="l" t="t" r="r" b="b"/>
                <a:pathLst>
                  <a:path w="2978" h="857" extrusionOk="0">
                    <a:moveTo>
                      <a:pt x="2930" y="0"/>
                    </a:moveTo>
                    <a:cubicBezTo>
                      <a:pt x="2620" y="96"/>
                      <a:pt x="2310" y="203"/>
                      <a:pt x="1977" y="203"/>
                    </a:cubicBezTo>
                    <a:cubicBezTo>
                      <a:pt x="1867" y="203"/>
                      <a:pt x="1753" y="185"/>
                      <a:pt x="1642" y="185"/>
                    </a:cubicBezTo>
                    <a:cubicBezTo>
                      <a:pt x="1573" y="185"/>
                      <a:pt x="1505" y="192"/>
                      <a:pt x="1441" y="215"/>
                    </a:cubicBezTo>
                    <a:cubicBezTo>
                      <a:pt x="1286" y="274"/>
                      <a:pt x="1144" y="417"/>
                      <a:pt x="1001" y="512"/>
                    </a:cubicBezTo>
                    <a:cubicBezTo>
                      <a:pt x="703" y="691"/>
                      <a:pt x="405" y="715"/>
                      <a:pt x="60" y="762"/>
                    </a:cubicBezTo>
                    <a:cubicBezTo>
                      <a:pt x="12" y="762"/>
                      <a:pt x="1" y="834"/>
                      <a:pt x="60" y="834"/>
                    </a:cubicBezTo>
                    <a:cubicBezTo>
                      <a:pt x="137" y="849"/>
                      <a:pt x="210" y="856"/>
                      <a:pt x="280" y="856"/>
                    </a:cubicBezTo>
                    <a:cubicBezTo>
                      <a:pt x="649" y="856"/>
                      <a:pt x="947" y="665"/>
                      <a:pt x="1286" y="465"/>
                    </a:cubicBezTo>
                    <a:cubicBezTo>
                      <a:pt x="1775" y="167"/>
                      <a:pt x="2429" y="358"/>
                      <a:pt x="2953" y="48"/>
                    </a:cubicBezTo>
                    <a:cubicBezTo>
                      <a:pt x="2977" y="36"/>
                      <a:pt x="2965"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550775" y="2613800"/>
                <a:ext cx="106350" cy="27525"/>
              </a:xfrm>
              <a:custGeom>
                <a:avLst/>
                <a:gdLst/>
                <a:ahLst/>
                <a:cxnLst/>
                <a:rect l="l" t="t" r="r" b="b"/>
                <a:pathLst>
                  <a:path w="4254" h="1101" extrusionOk="0">
                    <a:moveTo>
                      <a:pt x="4159" y="0"/>
                    </a:moveTo>
                    <a:cubicBezTo>
                      <a:pt x="4146" y="0"/>
                      <a:pt x="4132" y="4"/>
                      <a:pt x="4120" y="14"/>
                    </a:cubicBezTo>
                    <a:cubicBezTo>
                      <a:pt x="3549" y="502"/>
                      <a:pt x="2775" y="276"/>
                      <a:pt x="2084" y="467"/>
                    </a:cubicBezTo>
                    <a:cubicBezTo>
                      <a:pt x="1425" y="668"/>
                      <a:pt x="860" y="995"/>
                      <a:pt x="173" y="995"/>
                    </a:cubicBezTo>
                    <a:cubicBezTo>
                      <a:pt x="128" y="995"/>
                      <a:pt x="82" y="993"/>
                      <a:pt x="36" y="990"/>
                    </a:cubicBezTo>
                    <a:cubicBezTo>
                      <a:pt x="1" y="1002"/>
                      <a:pt x="1" y="1062"/>
                      <a:pt x="36" y="1062"/>
                    </a:cubicBezTo>
                    <a:cubicBezTo>
                      <a:pt x="157" y="1089"/>
                      <a:pt x="274" y="1100"/>
                      <a:pt x="390" y="1100"/>
                    </a:cubicBezTo>
                    <a:cubicBezTo>
                      <a:pt x="991" y="1100"/>
                      <a:pt x="1532" y="781"/>
                      <a:pt x="2132" y="621"/>
                    </a:cubicBezTo>
                    <a:cubicBezTo>
                      <a:pt x="2810" y="431"/>
                      <a:pt x="3703" y="729"/>
                      <a:pt x="4215" y="109"/>
                    </a:cubicBezTo>
                    <a:cubicBezTo>
                      <a:pt x="4253" y="62"/>
                      <a:pt x="4209" y="0"/>
                      <a:pt x="4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540200" y="2614450"/>
                <a:ext cx="114775" cy="95050"/>
              </a:xfrm>
              <a:custGeom>
                <a:avLst/>
                <a:gdLst/>
                <a:ahLst/>
                <a:cxnLst/>
                <a:rect l="l" t="t" r="r" b="b"/>
                <a:pathLst>
                  <a:path w="4591" h="3802" extrusionOk="0">
                    <a:moveTo>
                      <a:pt x="4579" y="0"/>
                    </a:moveTo>
                    <a:cubicBezTo>
                      <a:pt x="3936" y="881"/>
                      <a:pt x="3995" y="2107"/>
                      <a:pt x="3210" y="2917"/>
                    </a:cubicBezTo>
                    <a:cubicBezTo>
                      <a:pt x="2808" y="3330"/>
                      <a:pt x="2350" y="3400"/>
                      <a:pt x="1879" y="3400"/>
                    </a:cubicBezTo>
                    <a:cubicBezTo>
                      <a:pt x="1633" y="3400"/>
                      <a:pt x="1383" y="3381"/>
                      <a:pt x="1136" y="3381"/>
                    </a:cubicBezTo>
                    <a:cubicBezTo>
                      <a:pt x="766" y="3381"/>
                      <a:pt x="402" y="3425"/>
                      <a:pt x="66" y="3643"/>
                    </a:cubicBezTo>
                    <a:cubicBezTo>
                      <a:pt x="1" y="3687"/>
                      <a:pt x="46" y="3801"/>
                      <a:pt x="118" y="3801"/>
                    </a:cubicBezTo>
                    <a:cubicBezTo>
                      <a:pt x="124" y="3801"/>
                      <a:pt x="131" y="3800"/>
                      <a:pt x="138" y="3798"/>
                    </a:cubicBezTo>
                    <a:cubicBezTo>
                      <a:pt x="523" y="3667"/>
                      <a:pt x="918" y="3654"/>
                      <a:pt x="1308" y="3654"/>
                    </a:cubicBezTo>
                    <a:cubicBezTo>
                      <a:pt x="1401" y="3654"/>
                      <a:pt x="1494" y="3655"/>
                      <a:pt x="1586" y="3655"/>
                    </a:cubicBezTo>
                    <a:cubicBezTo>
                      <a:pt x="2230" y="3655"/>
                      <a:pt x="2850" y="3620"/>
                      <a:pt x="3376" y="3060"/>
                    </a:cubicBezTo>
                    <a:cubicBezTo>
                      <a:pt x="3722" y="2691"/>
                      <a:pt x="3936" y="2203"/>
                      <a:pt x="4115" y="1726"/>
                    </a:cubicBezTo>
                    <a:cubicBezTo>
                      <a:pt x="4305" y="1203"/>
                      <a:pt x="4591" y="583"/>
                      <a:pt x="4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537075" y="2593150"/>
                <a:ext cx="10450" cy="114550"/>
              </a:xfrm>
              <a:custGeom>
                <a:avLst/>
                <a:gdLst/>
                <a:ahLst/>
                <a:cxnLst/>
                <a:rect l="l" t="t" r="r" b="b"/>
                <a:pathLst>
                  <a:path w="418" h="4582" extrusionOk="0">
                    <a:moveTo>
                      <a:pt x="34" y="0"/>
                    </a:moveTo>
                    <a:cubicBezTo>
                      <a:pt x="20" y="0"/>
                      <a:pt x="1" y="15"/>
                      <a:pt x="1" y="31"/>
                    </a:cubicBezTo>
                    <a:cubicBezTo>
                      <a:pt x="132" y="1555"/>
                      <a:pt x="322" y="3043"/>
                      <a:pt x="370" y="4555"/>
                    </a:cubicBezTo>
                    <a:cubicBezTo>
                      <a:pt x="370" y="4573"/>
                      <a:pt x="382" y="4582"/>
                      <a:pt x="394" y="4582"/>
                    </a:cubicBezTo>
                    <a:cubicBezTo>
                      <a:pt x="406" y="4582"/>
                      <a:pt x="418" y="4573"/>
                      <a:pt x="418" y="4555"/>
                    </a:cubicBezTo>
                    <a:cubicBezTo>
                      <a:pt x="418" y="3055"/>
                      <a:pt x="358" y="1507"/>
                      <a:pt x="49" y="19"/>
                    </a:cubicBezTo>
                    <a:cubicBezTo>
                      <a:pt x="49" y="6"/>
                      <a:pt x="42"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22475" y="2046075"/>
                <a:ext cx="75025" cy="74150"/>
              </a:xfrm>
              <a:custGeom>
                <a:avLst/>
                <a:gdLst/>
                <a:ahLst/>
                <a:cxnLst/>
                <a:rect l="l" t="t" r="r" b="b"/>
                <a:pathLst>
                  <a:path w="3001" h="2966" extrusionOk="0">
                    <a:moveTo>
                      <a:pt x="2997" y="1"/>
                    </a:moveTo>
                    <a:cubicBezTo>
                      <a:pt x="2996" y="1"/>
                      <a:pt x="2993" y="2"/>
                      <a:pt x="2989" y="6"/>
                    </a:cubicBezTo>
                    <a:cubicBezTo>
                      <a:pt x="2997" y="6"/>
                      <a:pt x="3000" y="1"/>
                      <a:pt x="2997" y="1"/>
                    </a:cubicBezTo>
                    <a:close/>
                    <a:moveTo>
                      <a:pt x="2989" y="6"/>
                    </a:moveTo>
                    <a:lnTo>
                      <a:pt x="2989" y="6"/>
                    </a:lnTo>
                    <a:cubicBezTo>
                      <a:pt x="2168" y="1137"/>
                      <a:pt x="334" y="1471"/>
                      <a:pt x="1" y="2935"/>
                    </a:cubicBezTo>
                    <a:cubicBezTo>
                      <a:pt x="1" y="2958"/>
                      <a:pt x="11" y="2966"/>
                      <a:pt x="21" y="2966"/>
                    </a:cubicBezTo>
                    <a:cubicBezTo>
                      <a:pt x="26" y="2966"/>
                      <a:pt x="32" y="2963"/>
                      <a:pt x="37" y="2959"/>
                    </a:cubicBezTo>
                    <a:cubicBezTo>
                      <a:pt x="442" y="1435"/>
                      <a:pt x="2227" y="1232"/>
                      <a:pt x="298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1416525" y="2125400"/>
                <a:ext cx="5975" cy="33125"/>
              </a:xfrm>
              <a:custGeom>
                <a:avLst/>
                <a:gdLst/>
                <a:ahLst/>
                <a:cxnLst/>
                <a:rect l="l" t="t" r="r" b="b"/>
                <a:pathLst>
                  <a:path w="239" h="1325" extrusionOk="0">
                    <a:moveTo>
                      <a:pt x="227" y="0"/>
                    </a:moveTo>
                    <a:cubicBezTo>
                      <a:pt x="48" y="405"/>
                      <a:pt x="1" y="857"/>
                      <a:pt x="1" y="1298"/>
                    </a:cubicBezTo>
                    <a:cubicBezTo>
                      <a:pt x="1" y="1316"/>
                      <a:pt x="16" y="1325"/>
                      <a:pt x="31" y="1325"/>
                    </a:cubicBezTo>
                    <a:cubicBezTo>
                      <a:pt x="45" y="1325"/>
                      <a:pt x="60" y="1316"/>
                      <a:pt x="60" y="1298"/>
                    </a:cubicBezTo>
                    <a:cubicBezTo>
                      <a:pt x="60" y="857"/>
                      <a:pt x="132" y="453"/>
                      <a:pt x="239" y="12"/>
                    </a:cubicBezTo>
                    <a:cubicBezTo>
                      <a:pt x="239" y="0"/>
                      <a:pt x="227" y="0"/>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497525" y="2060800"/>
                <a:ext cx="6850" cy="52150"/>
              </a:xfrm>
              <a:custGeom>
                <a:avLst/>
                <a:gdLst/>
                <a:ahLst/>
                <a:cxnLst/>
                <a:rect l="l" t="t" r="r" b="b"/>
                <a:pathLst>
                  <a:path w="274" h="2086" extrusionOk="0">
                    <a:moveTo>
                      <a:pt x="237" y="0"/>
                    </a:moveTo>
                    <a:cubicBezTo>
                      <a:pt x="202" y="346"/>
                      <a:pt x="166" y="679"/>
                      <a:pt x="142" y="1024"/>
                    </a:cubicBezTo>
                    <a:cubicBezTo>
                      <a:pt x="107" y="1273"/>
                      <a:pt x="0" y="1652"/>
                      <a:pt x="35" y="1913"/>
                    </a:cubicBezTo>
                    <a:lnTo>
                      <a:pt x="35" y="1913"/>
                    </a:lnTo>
                    <a:cubicBezTo>
                      <a:pt x="34" y="1910"/>
                      <a:pt x="31" y="1908"/>
                      <a:pt x="29" y="1908"/>
                    </a:cubicBezTo>
                    <a:cubicBezTo>
                      <a:pt x="26" y="1908"/>
                      <a:pt x="23" y="1911"/>
                      <a:pt x="23" y="1917"/>
                    </a:cubicBezTo>
                    <a:lnTo>
                      <a:pt x="23" y="2072"/>
                    </a:lnTo>
                    <a:cubicBezTo>
                      <a:pt x="23" y="2079"/>
                      <a:pt x="31" y="2086"/>
                      <a:pt x="40" y="2086"/>
                    </a:cubicBezTo>
                    <a:cubicBezTo>
                      <a:pt x="47" y="2086"/>
                      <a:pt x="54" y="2082"/>
                      <a:pt x="59" y="2072"/>
                    </a:cubicBezTo>
                    <a:cubicBezTo>
                      <a:pt x="166" y="1382"/>
                      <a:pt x="237" y="703"/>
                      <a:pt x="2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1502550" y="2062000"/>
                <a:ext cx="5100" cy="49350"/>
              </a:xfrm>
              <a:custGeom>
                <a:avLst/>
                <a:gdLst/>
                <a:ahLst/>
                <a:cxnLst/>
                <a:rect l="l" t="t" r="r" b="b"/>
                <a:pathLst>
                  <a:path w="204" h="1974" extrusionOk="0">
                    <a:moveTo>
                      <a:pt x="25" y="0"/>
                    </a:moveTo>
                    <a:cubicBezTo>
                      <a:pt x="13" y="0"/>
                      <a:pt x="1" y="12"/>
                      <a:pt x="1" y="12"/>
                    </a:cubicBezTo>
                    <a:cubicBezTo>
                      <a:pt x="96" y="667"/>
                      <a:pt x="96" y="1310"/>
                      <a:pt x="84" y="1965"/>
                    </a:cubicBezTo>
                    <a:cubicBezTo>
                      <a:pt x="84" y="1971"/>
                      <a:pt x="87" y="1974"/>
                      <a:pt x="93" y="1974"/>
                    </a:cubicBezTo>
                    <a:cubicBezTo>
                      <a:pt x="99" y="1974"/>
                      <a:pt x="108" y="1971"/>
                      <a:pt x="120" y="1965"/>
                    </a:cubicBezTo>
                    <a:cubicBezTo>
                      <a:pt x="203" y="1310"/>
                      <a:pt x="144" y="655"/>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1384375" y="2174200"/>
                <a:ext cx="24450" cy="59425"/>
              </a:xfrm>
              <a:custGeom>
                <a:avLst/>
                <a:gdLst/>
                <a:ahLst/>
                <a:cxnLst/>
                <a:rect l="l" t="t" r="r" b="b"/>
                <a:pathLst>
                  <a:path w="978" h="2377" extrusionOk="0">
                    <a:moveTo>
                      <a:pt x="751" y="60"/>
                    </a:moveTo>
                    <a:cubicBezTo>
                      <a:pt x="743" y="60"/>
                      <a:pt x="746" y="66"/>
                      <a:pt x="748" y="66"/>
                    </a:cubicBezTo>
                    <a:cubicBezTo>
                      <a:pt x="750" y="66"/>
                      <a:pt x="751" y="64"/>
                      <a:pt x="751" y="60"/>
                    </a:cubicBezTo>
                    <a:close/>
                    <a:moveTo>
                      <a:pt x="775" y="1"/>
                    </a:moveTo>
                    <a:cubicBezTo>
                      <a:pt x="763" y="36"/>
                      <a:pt x="751" y="48"/>
                      <a:pt x="751" y="60"/>
                    </a:cubicBezTo>
                    <a:lnTo>
                      <a:pt x="799" y="156"/>
                    </a:lnTo>
                    <a:cubicBezTo>
                      <a:pt x="763" y="227"/>
                      <a:pt x="739" y="287"/>
                      <a:pt x="692" y="346"/>
                    </a:cubicBezTo>
                    <a:lnTo>
                      <a:pt x="561" y="608"/>
                    </a:lnTo>
                    <a:cubicBezTo>
                      <a:pt x="442" y="834"/>
                      <a:pt x="334" y="1060"/>
                      <a:pt x="239" y="1287"/>
                    </a:cubicBezTo>
                    <a:cubicBezTo>
                      <a:pt x="108" y="1620"/>
                      <a:pt x="1" y="1977"/>
                      <a:pt x="1" y="2358"/>
                    </a:cubicBezTo>
                    <a:cubicBezTo>
                      <a:pt x="1" y="2370"/>
                      <a:pt x="13" y="2376"/>
                      <a:pt x="25" y="2376"/>
                    </a:cubicBezTo>
                    <a:cubicBezTo>
                      <a:pt x="37" y="2376"/>
                      <a:pt x="49" y="2370"/>
                      <a:pt x="49" y="2358"/>
                    </a:cubicBezTo>
                    <a:cubicBezTo>
                      <a:pt x="84" y="1668"/>
                      <a:pt x="382" y="1084"/>
                      <a:pt x="680" y="489"/>
                    </a:cubicBezTo>
                    <a:cubicBezTo>
                      <a:pt x="715" y="406"/>
                      <a:pt x="977" y="60"/>
                      <a:pt x="7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1387950" y="2232175"/>
                <a:ext cx="86950" cy="28075"/>
              </a:xfrm>
              <a:custGeom>
                <a:avLst/>
                <a:gdLst/>
                <a:ahLst/>
                <a:cxnLst/>
                <a:rect l="l" t="t" r="r" b="b"/>
                <a:pathLst>
                  <a:path w="3478" h="1123" extrusionOk="0">
                    <a:moveTo>
                      <a:pt x="175" y="1"/>
                    </a:moveTo>
                    <a:cubicBezTo>
                      <a:pt x="125" y="1"/>
                      <a:pt x="75" y="1"/>
                      <a:pt x="25" y="3"/>
                    </a:cubicBezTo>
                    <a:cubicBezTo>
                      <a:pt x="1" y="3"/>
                      <a:pt x="1" y="15"/>
                      <a:pt x="13" y="15"/>
                    </a:cubicBezTo>
                    <a:cubicBezTo>
                      <a:pt x="739" y="39"/>
                      <a:pt x="1263" y="170"/>
                      <a:pt x="1930" y="420"/>
                    </a:cubicBezTo>
                    <a:cubicBezTo>
                      <a:pt x="2168" y="515"/>
                      <a:pt x="3370" y="825"/>
                      <a:pt x="3418" y="1087"/>
                    </a:cubicBezTo>
                    <a:cubicBezTo>
                      <a:pt x="3418" y="1111"/>
                      <a:pt x="3433" y="1123"/>
                      <a:pt x="3448" y="1123"/>
                    </a:cubicBezTo>
                    <a:cubicBezTo>
                      <a:pt x="3463" y="1123"/>
                      <a:pt x="3477" y="1111"/>
                      <a:pt x="3477" y="1087"/>
                    </a:cubicBezTo>
                    <a:lnTo>
                      <a:pt x="3477" y="956"/>
                    </a:lnTo>
                    <a:cubicBezTo>
                      <a:pt x="3477" y="944"/>
                      <a:pt x="3466" y="932"/>
                      <a:pt x="3466" y="932"/>
                    </a:cubicBezTo>
                    <a:cubicBezTo>
                      <a:pt x="2393" y="510"/>
                      <a:pt x="1321" y="1"/>
                      <a:pt x="1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1526375" y="2184925"/>
                <a:ext cx="47650" cy="5375"/>
              </a:xfrm>
              <a:custGeom>
                <a:avLst/>
                <a:gdLst/>
                <a:ahLst/>
                <a:cxnLst/>
                <a:rect l="l" t="t" r="r" b="b"/>
                <a:pathLst>
                  <a:path w="1906" h="215" extrusionOk="0">
                    <a:moveTo>
                      <a:pt x="1881" y="0"/>
                    </a:moveTo>
                    <a:cubicBezTo>
                      <a:pt x="1262" y="60"/>
                      <a:pt x="631" y="155"/>
                      <a:pt x="0" y="215"/>
                    </a:cubicBezTo>
                    <a:cubicBezTo>
                      <a:pt x="619" y="203"/>
                      <a:pt x="1274" y="155"/>
                      <a:pt x="1881" y="36"/>
                    </a:cubicBezTo>
                    <a:cubicBezTo>
                      <a:pt x="1905" y="36"/>
                      <a:pt x="1905" y="0"/>
                      <a:pt x="18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1515050" y="2220575"/>
                <a:ext cx="25300" cy="10500"/>
              </a:xfrm>
              <a:custGeom>
                <a:avLst/>
                <a:gdLst/>
                <a:ahLst/>
                <a:cxnLst/>
                <a:rect l="l" t="t" r="r" b="b"/>
                <a:pathLst>
                  <a:path w="1012" h="420" extrusionOk="0">
                    <a:moveTo>
                      <a:pt x="994" y="1"/>
                    </a:moveTo>
                    <a:cubicBezTo>
                      <a:pt x="992" y="1"/>
                      <a:pt x="991" y="1"/>
                      <a:pt x="989" y="3"/>
                    </a:cubicBezTo>
                    <a:cubicBezTo>
                      <a:pt x="810" y="63"/>
                      <a:pt x="632" y="146"/>
                      <a:pt x="453" y="217"/>
                    </a:cubicBezTo>
                    <a:cubicBezTo>
                      <a:pt x="298" y="277"/>
                      <a:pt x="132" y="337"/>
                      <a:pt x="1" y="420"/>
                    </a:cubicBezTo>
                    <a:cubicBezTo>
                      <a:pt x="179" y="384"/>
                      <a:pt x="358" y="289"/>
                      <a:pt x="537" y="217"/>
                    </a:cubicBezTo>
                    <a:cubicBezTo>
                      <a:pt x="691" y="158"/>
                      <a:pt x="846" y="98"/>
                      <a:pt x="1001" y="27"/>
                    </a:cubicBezTo>
                    <a:cubicBezTo>
                      <a:pt x="1011" y="27"/>
                      <a:pt x="1004" y="1"/>
                      <a:pt x="9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1516850" y="2227775"/>
                <a:ext cx="19950" cy="8675"/>
              </a:xfrm>
              <a:custGeom>
                <a:avLst/>
                <a:gdLst/>
                <a:ahLst/>
                <a:cxnLst/>
                <a:rect l="l" t="t" r="r" b="b"/>
                <a:pathLst>
                  <a:path w="798" h="347" extrusionOk="0">
                    <a:moveTo>
                      <a:pt x="762" y="1"/>
                    </a:moveTo>
                    <a:cubicBezTo>
                      <a:pt x="500" y="72"/>
                      <a:pt x="226" y="191"/>
                      <a:pt x="0" y="346"/>
                    </a:cubicBezTo>
                    <a:cubicBezTo>
                      <a:pt x="262" y="227"/>
                      <a:pt x="512" y="120"/>
                      <a:pt x="774" y="37"/>
                    </a:cubicBezTo>
                    <a:cubicBezTo>
                      <a:pt x="798" y="37"/>
                      <a:pt x="798" y="1"/>
                      <a:pt x="7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1546050" y="2208350"/>
                <a:ext cx="37425" cy="11425"/>
              </a:xfrm>
              <a:custGeom>
                <a:avLst/>
                <a:gdLst/>
                <a:ahLst/>
                <a:cxnLst/>
                <a:rect l="l" t="t" r="r" b="b"/>
                <a:pathLst>
                  <a:path w="1497" h="457" extrusionOk="0">
                    <a:moveTo>
                      <a:pt x="3" y="446"/>
                    </a:moveTo>
                    <a:cubicBezTo>
                      <a:pt x="0" y="446"/>
                      <a:pt x="3" y="456"/>
                      <a:pt x="11" y="456"/>
                    </a:cubicBezTo>
                    <a:cubicBezTo>
                      <a:pt x="7" y="448"/>
                      <a:pt x="4" y="446"/>
                      <a:pt x="3" y="446"/>
                    </a:cubicBezTo>
                    <a:close/>
                    <a:moveTo>
                      <a:pt x="1488" y="1"/>
                    </a:moveTo>
                    <a:cubicBezTo>
                      <a:pt x="1488" y="1"/>
                      <a:pt x="1487" y="2"/>
                      <a:pt x="1487" y="4"/>
                    </a:cubicBezTo>
                    <a:cubicBezTo>
                      <a:pt x="975" y="123"/>
                      <a:pt x="487" y="302"/>
                      <a:pt x="11" y="456"/>
                    </a:cubicBezTo>
                    <a:cubicBezTo>
                      <a:pt x="499" y="337"/>
                      <a:pt x="1011" y="218"/>
                      <a:pt x="1487" y="16"/>
                    </a:cubicBezTo>
                    <a:cubicBezTo>
                      <a:pt x="1497" y="16"/>
                      <a:pt x="1491" y="1"/>
                      <a:pt x="14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474575" y="2145625"/>
                <a:ext cx="28000" cy="14625"/>
              </a:xfrm>
              <a:custGeom>
                <a:avLst/>
                <a:gdLst/>
                <a:ahLst/>
                <a:cxnLst/>
                <a:rect l="l" t="t" r="r" b="b"/>
                <a:pathLst>
                  <a:path w="1120" h="585" extrusionOk="0">
                    <a:moveTo>
                      <a:pt x="12" y="1"/>
                    </a:moveTo>
                    <a:cubicBezTo>
                      <a:pt x="1" y="1"/>
                      <a:pt x="1" y="13"/>
                      <a:pt x="12" y="13"/>
                    </a:cubicBezTo>
                    <a:cubicBezTo>
                      <a:pt x="227" y="72"/>
                      <a:pt x="417" y="120"/>
                      <a:pt x="608" y="203"/>
                    </a:cubicBezTo>
                    <a:cubicBezTo>
                      <a:pt x="798" y="310"/>
                      <a:pt x="953" y="441"/>
                      <a:pt x="1120" y="584"/>
                    </a:cubicBezTo>
                    <a:cubicBezTo>
                      <a:pt x="882" y="251"/>
                      <a:pt x="417" y="13"/>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475775" y="2141750"/>
                <a:ext cx="23825" cy="8975"/>
              </a:xfrm>
              <a:custGeom>
                <a:avLst/>
                <a:gdLst/>
                <a:ahLst/>
                <a:cxnLst/>
                <a:rect l="l" t="t" r="r" b="b"/>
                <a:pathLst>
                  <a:path w="953" h="359" extrusionOk="0">
                    <a:moveTo>
                      <a:pt x="24" y="1"/>
                    </a:moveTo>
                    <a:cubicBezTo>
                      <a:pt x="12" y="1"/>
                      <a:pt x="0" y="37"/>
                      <a:pt x="24" y="37"/>
                    </a:cubicBezTo>
                    <a:cubicBezTo>
                      <a:pt x="334" y="96"/>
                      <a:pt x="655" y="215"/>
                      <a:pt x="953" y="358"/>
                    </a:cubicBezTo>
                    <a:cubicBezTo>
                      <a:pt x="667" y="180"/>
                      <a:pt x="357" y="6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1447500" y="2126875"/>
                <a:ext cx="20250" cy="10450"/>
              </a:xfrm>
              <a:custGeom>
                <a:avLst/>
                <a:gdLst/>
                <a:ahLst/>
                <a:cxnLst/>
                <a:rect l="l" t="t" r="r" b="b"/>
                <a:pathLst>
                  <a:path w="810" h="418" extrusionOk="0">
                    <a:moveTo>
                      <a:pt x="12" y="1"/>
                    </a:moveTo>
                    <a:cubicBezTo>
                      <a:pt x="12" y="1"/>
                      <a:pt x="0" y="1"/>
                      <a:pt x="12" y="24"/>
                    </a:cubicBezTo>
                    <a:cubicBezTo>
                      <a:pt x="262" y="167"/>
                      <a:pt x="536" y="298"/>
                      <a:pt x="810" y="417"/>
                    </a:cubicBezTo>
                    <a:cubicBezTo>
                      <a:pt x="560" y="275"/>
                      <a:pt x="274" y="120"/>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1504650" y="2047400"/>
                <a:ext cx="86925" cy="111675"/>
              </a:xfrm>
              <a:custGeom>
                <a:avLst/>
                <a:gdLst/>
                <a:ahLst/>
                <a:cxnLst/>
                <a:rect l="l" t="t" r="r" b="b"/>
                <a:pathLst>
                  <a:path w="3477" h="4467" extrusionOk="0">
                    <a:moveTo>
                      <a:pt x="0" y="1"/>
                    </a:moveTo>
                    <a:lnTo>
                      <a:pt x="0" y="1"/>
                    </a:lnTo>
                    <a:cubicBezTo>
                      <a:pt x="655" y="596"/>
                      <a:pt x="1369" y="1120"/>
                      <a:pt x="1988" y="1739"/>
                    </a:cubicBezTo>
                    <a:cubicBezTo>
                      <a:pt x="2512" y="2263"/>
                      <a:pt x="3477" y="3644"/>
                      <a:pt x="3393" y="4430"/>
                    </a:cubicBezTo>
                    <a:cubicBezTo>
                      <a:pt x="3393" y="4453"/>
                      <a:pt x="3413" y="4466"/>
                      <a:pt x="3427" y="4466"/>
                    </a:cubicBezTo>
                    <a:cubicBezTo>
                      <a:pt x="3435" y="4466"/>
                      <a:pt x="3441" y="4462"/>
                      <a:pt x="3441" y="4454"/>
                    </a:cubicBezTo>
                    <a:cubicBezTo>
                      <a:pt x="3477" y="4132"/>
                      <a:pt x="3453" y="3989"/>
                      <a:pt x="3310" y="3680"/>
                    </a:cubicBezTo>
                    <a:cubicBezTo>
                      <a:pt x="3084" y="3215"/>
                      <a:pt x="2834" y="2644"/>
                      <a:pt x="2500" y="2251"/>
                    </a:cubicBezTo>
                    <a:cubicBezTo>
                      <a:pt x="1846" y="1370"/>
                      <a:pt x="881" y="64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1505125" y="2114375"/>
                <a:ext cx="21575" cy="15775"/>
              </a:xfrm>
              <a:custGeom>
                <a:avLst/>
                <a:gdLst/>
                <a:ahLst/>
                <a:cxnLst/>
                <a:rect l="l" t="t" r="r" b="b"/>
                <a:pathLst>
                  <a:path w="863" h="631" extrusionOk="0">
                    <a:moveTo>
                      <a:pt x="828" y="0"/>
                    </a:moveTo>
                    <a:cubicBezTo>
                      <a:pt x="488" y="0"/>
                      <a:pt x="87" y="270"/>
                      <a:pt x="17" y="620"/>
                    </a:cubicBezTo>
                    <a:cubicBezTo>
                      <a:pt x="207" y="263"/>
                      <a:pt x="445" y="84"/>
                      <a:pt x="850" y="13"/>
                    </a:cubicBezTo>
                    <a:cubicBezTo>
                      <a:pt x="862" y="13"/>
                      <a:pt x="862" y="1"/>
                      <a:pt x="850" y="1"/>
                    </a:cubicBezTo>
                    <a:cubicBezTo>
                      <a:pt x="843" y="0"/>
                      <a:pt x="836" y="0"/>
                      <a:pt x="828" y="0"/>
                    </a:cubicBezTo>
                    <a:close/>
                    <a:moveTo>
                      <a:pt x="17" y="620"/>
                    </a:moveTo>
                    <a:cubicBezTo>
                      <a:pt x="1" y="620"/>
                      <a:pt x="6" y="630"/>
                      <a:pt x="12" y="630"/>
                    </a:cubicBezTo>
                    <a:cubicBezTo>
                      <a:pt x="14" y="630"/>
                      <a:pt x="17" y="628"/>
                      <a:pt x="17" y="62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1532650" y="2094125"/>
                <a:ext cx="17550" cy="11950"/>
              </a:xfrm>
              <a:custGeom>
                <a:avLst/>
                <a:gdLst/>
                <a:ahLst/>
                <a:cxnLst/>
                <a:rect l="l" t="t" r="r" b="b"/>
                <a:pathLst>
                  <a:path w="702" h="478" extrusionOk="0">
                    <a:moveTo>
                      <a:pt x="3" y="472"/>
                    </a:moveTo>
                    <a:cubicBezTo>
                      <a:pt x="1" y="472"/>
                      <a:pt x="3" y="477"/>
                      <a:pt x="11" y="477"/>
                    </a:cubicBezTo>
                    <a:cubicBezTo>
                      <a:pt x="7" y="473"/>
                      <a:pt x="5" y="472"/>
                      <a:pt x="3" y="472"/>
                    </a:cubicBezTo>
                    <a:close/>
                    <a:moveTo>
                      <a:pt x="666" y="1"/>
                    </a:moveTo>
                    <a:cubicBezTo>
                      <a:pt x="416" y="108"/>
                      <a:pt x="190" y="275"/>
                      <a:pt x="11" y="477"/>
                    </a:cubicBezTo>
                    <a:cubicBezTo>
                      <a:pt x="226" y="299"/>
                      <a:pt x="440" y="156"/>
                      <a:pt x="678" y="37"/>
                    </a:cubicBezTo>
                    <a:cubicBezTo>
                      <a:pt x="702" y="25"/>
                      <a:pt x="678" y="1"/>
                      <a:pt x="6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1546025" y="2101200"/>
                <a:ext cx="20450" cy="17675"/>
              </a:xfrm>
              <a:custGeom>
                <a:avLst/>
                <a:gdLst/>
                <a:ahLst/>
                <a:cxnLst/>
                <a:rect l="l" t="t" r="r" b="b"/>
                <a:pathLst>
                  <a:path w="818" h="707" extrusionOk="0">
                    <a:moveTo>
                      <a:pt x="782" y="1"/>
                    </a:moveTo>
                    <a:cubicBezTo>
                      <a:pt x="779" y="1"/>
                      <a:pt x="776" y="2"/>
                      <a:pt x="774" y="4"/>
                    </a:cubicBezTo>
                    <a:cubicBezTo>
                      <a:pt x="524" y="230"/>
                      <a:pt x="250" y="432"/>
                      <a:pt x="12" y="694"/>
                    </a:cubicBezTo>
                    <a:cubicBezTo>
                      <a:pt x="0" y="706"/>
                      <a:pt x="12" y="706"/>
                      <a:pt x="24" y="706"/>
                    </a:cubicBezTo>
                    <a:cubicBezTo>
                      <a:pt x="298" y="492"/>
                      <a:pt x="548" y="278"/>
                      <a:pt x="798" y="39"/>
                    </a:cubicBezTo>
                    <a:cubicBezTo>
                      <a:pt x="817" y="20"/>
                      <a:pt x="797" y="1"/>
                      <a:pt x="7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1551075" y="2105150"/>
                <a:ext cx="18475" cy="15500"/>
              </a:xfrm>
              <a:custGeom>
                <a:avLst/>
                <a:gdLst/>
                <a:ahLst/>
                <a:cxnLst/>
                <a:rect l="l" t="t" r="r" b="b"/>
                <a:pathLst>
                  <a:path w="739" h="620" extrusionOk="0">
                    <a:moveTo>
                      <a:pt x="739" y="1"/>
                    </a:moveTo>
                    <a:lnTo>
                      <a:pt x="739" y="1"/>
                    </a:lnTo>
                    <a:cubicBezTo>
                      <a:pt x="512" y="215"/>
                      <a:pt x="239" y="393"/>
                      <a:pt x="24" y="608"/>
                    </a:cubicBezTo>
                    <a:cubicBezTo>
                      <a:pt x="0" y="620"/>
                      <a:pt x="24" y="620"/>
                      <a:pt x="36" y="620"/>
                    </a:cubicBezTo>
                    <a:cubicBezTo>
                      <a:pt x="298" y="489"/>
                      <a:pt x="536" y="239"/>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1558225" y="2110500"/>
                <a:ext cx="13125" cy="12950"/>
              </a:xfrm>
              <a:custGeom>
                <a:avLst/>
                <a:gdLst/>
                <a:ahLst/>
                <a:cxnLst/>
                <a:rect l="l" t="t" r="r" b="b"/>
                <a:pathLst>
                  <a:path w="525" h="518" extrusionOk="0">
                    <a:moveTo>
                      <a:pt x="524" y="1"/>
                    </a:moveTo>
                    <a:cubicBezTo>
                      <a:pt x="346" y="156"/>
                      <a:pt x="155" y="322"/>
                      <a:pt x="0" y="501"/>
                    </a:cubicBezTo>
                    <a:cubicBezTo>
                      <a:pt x="0" y="509"/>
                      <a:pt x="0" y="518"/>
                      <a:pt x="4" y="518"/>
                    </a:cubicBezTo>
                    <a:cubicBezTo>
                      <a:pt x="6" y="518"/>
                      <a:pt x="9" y="516"/>
                      <a:pt x="12" y="513"/>
                    </a:cubicBezTo>
                    <a:cubicBezTo>
                      <a:pt x="215" y="382"/>
                      <a:pt x="369" y="179"/>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1507125" y="2126450"/>
                <a:ext cx="39125" cy="25550"/>
              </a:xfrm>
              <a:custGeom>
                <a:avLst/>
                <a:gdLst/>
                <a:ahLst/>
                <a:cxnLst/>
                <a:rect l="l" t="t" r="r" b="b"/>
                <a:pathLst>
                  <a:path w="1565" h="1022" extrusionOk="0">
                    <a:moveTo>
                      <a:pt x="1554" y="1"/>
                    </a:moveTo>
                    <a:cubicBezTo>
                      <a:pt x="1551" y="1"/>
                      <a:pt x="1548" y="2"/>
                      <a:pt x="1544" y="6"/>
                    </a:cubicBezTo>
                    <a:cubicBezTo>
                      <a:pt x="1044" y="351"/>
                      <a:pt x="544" y="673"/>
                      <a:pt x="20" y="994"/>
                    </a:cubicBezTo>
                    <a:cubicBezTo>
                      <a:pt x="1" y="1004"/>
                      <a:pt x="13" y="1021"/>
                      <a:pt x="37" y="1021"/>
                    </a:cubicBezTo>
                    <a:cubicBezTo>
                      <a:pt x="43" y="1021"/>
                      <a:pt x="49" y="1020"/>
                      <a:pt x="56" y="1018"/>
                    </a:cubicBezTo>
                    <a:cubicBezTo>
                      <a:pt x="568" y="720"/>
                      <a:pt x="1080" y="399"/>
                      <a:pt x="1556" y="18"/>
                    </a:cubicBezTo>
                    <a:cubicBezTo>
                      <a:pt x="1564" y="9"/>
                      <a:pt x="1561" y="1"/>
                      <a:pt x="1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1511850" y="2145800"/>
                <a:ext cx="18025" cy="8875"/>
              </a:xfrm>
              <a:custGeom>
                <a:avLst/>
                <a:gdLst/>
                <a:ahLst/>
                <a:cxnLst/>
                <a:rect l="l" t="t" r="r" b="b"/>
                <a:pathLst>
                  <a:path w="721" h="355" extrusionOk="0">
                    <a:moveTo>
                      <a:pt x="714" y="1"/>
                    </a:moveTo>
                    <a:cubicBezTo>
                      <a:pt x="713" y="1"/>
                      <a:pt x="712" y="2"/>
                      <a:pt x="712" y="6"/>
                    </a:cubicBezTo>
                    <a:cubicBezTo>
                      <a:pt x="474" y="101"/>
                      <a:pt x="248" y="196"/>
                      <a:pt x="10" y="315"/>
                    </a:cubicBezTo>
                    <a:cubicBezTo>
                      <a:pt x="0" y="335"/>
                      <a:pt x="6" y="354"/>
                      <a:pt x="15" y="354"/>
                    </a:cubicBezTo>
                    <a:cubicBezTo>
                      <a:pt x="17" y="354"/>
                      <a:pt x="19" y="353"/>
                      <a:pt x="22" y="351"/>
                    </a:cubicBezTo>
                    <a:cubicBezTo>
                      <a:pt x="260" y="244"/>
                      <a:pt x="486" y="137"/>
                      <a:pt x="712" y="18"/>
                    </a:cubicBezTo>
                    <a:cubicBezTo>
                      <a:pt x="721" y="9"/>
                      <a:pt x="717" y="1"/>
                      <a:pt x="7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1504650" y="2150550"/>
                <a:ext cx="23725" cy="14150"/>
              </a:xfrm>
              <a:custGeom>
                <a:avLst/>
                <a:gdLst/>
                <a:ahLst/>
                <a:cxnLst/>
                <a:rect l="l" t="t" r="r" b="b"/>
                <a:pathLst>
                  <a:path w="949" h="566" extrusionOk="0">
                    <a:moveTo>
                      <a:pt x="943" y="1"/>
                    </a:moveTo>
                    <a:cubicBezTo>
                      <a:pt x="942" y="1"/>
                      <a:pt x="941" y="2"/>
                      <a:pt x="941" y="6"/>
                    </a:cubicBezTo>
                    <a:cubicBezTo>
                      <a:pt x="949" y="6"/>
                      <a:pt x="946" y="1"/>
                      <a:pt x="943" y="1"/>
                    </a:cubicBezTo>
                    <a:close/>
                    <a:moveTo>
                      <a:pt x="941" y="6"/>
                    </a:moveTo>
                    <a:cubicBezTo>
                      <a:pt x="631" y="161"/>
                      <a:pt x="286" y="328"/>
                      <a:pt x="12" y="530"/>
                    </a:cubicBezTo>
                    <a:cubicBezTo>
                      <a:pt x="0" y="542"/>
                      <a:pt x="12" y="566"/>
                      <a:pt x="36" y="566"/>
                    </a:cubicBezTo>
                    <a:cubicBezTo>
                      <a:pt x="345" y="423"/>
                      <a:pt x="655" y="209"/>
                      <a:pt x="94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1400750" y="2173900"/>
                <a:ext cx="72950" cy="9525"/>
              </a:xfrm>
              <a:custGeom>
                <a:avLst/>
                <a:gdLst/>
                <a:ahLst/>
                <a:cxnLst/>
                <a:rect l="l" t="t" r="r" b="b"/>
                <a:pathLst>
                  <a:path w="2918" h="381" extrusionOk="0">
                    <a:moveTo>
                      <a:pt x="1" y="1"/>
                    </a:moveTo>
                    <a:lnTo>
                      <a:pt x="1" y="1"/>
                    </a:lnTo>
                    <a:cubicBezTo>
                      <a:pt x="780" y="264"/>
                      <a:pt x="1619" y="381"/>
                      <a:pt x="2452" y="381"/>
                    </a:cubicBezTo>
                    <a:cubicBezTo>
                      <a:pt x="2600" y="381"/>
                      <a:pt x="2747" y="377"/>
                      <a:pt x="2894" y="370"/>
                    </a:cubicBezTo>
                    <a:cubicBezTo>
                      <a:pt x="2918" y="370"/>
                      <a:pt x="2906" y="346"/>
                      <a:pt x="2894" y="346"/>
                    </a:cubicBezTo>
                    <a:cubicBezTo>
                      <a:pt x="2858" y="347"/>
                      <a:pt x="2822" y="347"/>
                      <a:pt x="2786" y="347"/>
                    </a:cubicBezTo>
                    <a:cubicBezTo>
                      <a:pt x="1827" y="347"/>
                      <a:pt x="942" y="196"/>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1444850" y="2207575"/>
                <a:ext cx="59825" cy="14275"/>
              </a:xfrm>
              <a:custGeom>
                <a:avLst/>
                <a:gdLst/>
                <a:ahLst/>
                <a:cxnLst/>
                <a:rect l="l" t="t" r="r" b="b"/>
                <a:pathLst>
                  <a:path w="2393" h="571" extrusionOk="0">
                    <a:moveTo>
                      <a:pt x="3" y="1"/>
                    </a:moveTo>
                    <a:cubicBezTo>
                      <a:pt x="0" y="1"/>
                      <a:pt x="3" y="11"/>
                      <a:pt x="11" y="11"/>
                    </a:cubicBezTo>
                    <a:cubicBezTo>
                      <a:pt x="7" y="3"/>
                      <a:pt x="4" y="1"/>
                      <a:pt x="3" y="1"/>
                    </a:cubicBezTo>
                    <a:close/>
                    <a:moveTo>
                      <a:pt x="11" y="11"/>
                    </a:moveTo>
                    <a:lnTo>
                      <a:pt x="11" y="11"/>
                    </a:lnTo>
                    <a:cubicBezTo>
                      <a:pt x="832" y="130"/>
                      <a:pt x="1606" y="309"/>
                      <a:pt x="2380" y="571"/>
                    </a:cubicBezTo>
                    <a:cubicBezTo>
                      <a:pt x="2380" y="571"/>
                      <a:pt x="2392" y="559"/>
                      <a:pt x="2380" y="559"/>
                    </a:cubicBezTo>
                    <a:cubicBezTo>
                      <a:pt x="1618" y="261"/>
                      <a:pt x="820" y="71"/>
                      <a:pt x="11"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1472375" y="2205325"/>
                <a:ext cx="31925" cy="12575"/>
              </a:xfrm>
              <a:custGeom>
                <a:avLst/>
                <a:gdLst/>
                <a:ahLst/>
                <a:cxnLst/>
                <a:rect l="l" t="t" r="r" b="b"/>
                <a:pathLst>
                  <a:path w="1277" h="503" extrusionOk="0">
                    <a:moveTo>
                      <a:pt x="17" y="1"/>
                    </a:moveTo>
                    <a:cubicBezTo>
                      <a:pt x="7" y="1"/>
                      <a:pt x="0" y="9"/>
                      <a:pt x="17" y="18"/>
                    </a:cubicBezTo>
                    <a:cubicBezTo>
                      <a:pt x="446" y="137"/>
                      <a:pt x="851" y="292"/>
                      <a:pt x="1243" y="494"/>
                    </a:cubicBezTo>
                    <a:cubicBezTo>
                      <a:pt x="1249" y="500"/>
                      <a:pt x="1254" y="502"/>
                      <a:pt x="1258" y="502"/>
                    </a:cubicBezTo>
                    <a:cubicBezTo>
                      <a:pt x="1272" y="502"/>
                      <a:pt x="1276" y="479"/>
                      <a:pt x="1267" y="470"/>
                    </a:cubicBezTo>
                    <a:cubicBezTo>
                      <a:pt x="874" y="244"/>
                      <a:pt x="458" y="101"/>
                      <a:pt x="29" y="6"/>
                    </a:cubicBezTo>
                    <a:cubicBezTo>
                      <a:pt x="26" y="2"/>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1480525" y="2201900"/>
                <a:ext cx="25625" cy="10425"/>
              </a:xfrm>
              <a:custGeom>
                <a:avLst/>
                <a:gdLst/>
                <a:ahLst/>
                <a:cxnLst/>
                <a:rect l="l" t="t" r="r" b="b"/>
                <a:pathLst>
                  <a:path w="1025" h="417" extrusionOk="0">
                    <a:moveTo>
                      <a:pt x="13" y="0"/>
                    </a:moveTo>
                    <a:cubicBezTo>
                      <a:pt x="1" y="0"/>
                      <a:pt x="1" y="12"/>
                      <a:pt x="1" y="12"/>
                    </a:cubicBezTo>
                    <a:cubicBezTo>
                      <a:pt x="346" y="131"/>
                      <a:pt x="667" y="262"/>
                      <a:pt x="1013" y="417"/>
                    </a:cubicBezTo>
                    <a:cubicBezTo>
                      <a:pt x="1025" y="417"/>
                      <a:pt x="1025" y="393"/>
                      <a:pt x="1025" y="393"/>
                    </a:cubicBezTo>
                    <a:cubicBezTo>
                      <a:pt x="715" y="214"/>
                      <a:pt x="358" y="83"/>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1480225" y="2195350"/>
                <a:ext cx="21475" cy="6575"/>
              </a:xfrm>
              <a:custGeom>
                <a:avLst/>
                <a:gdLst/>
                <a:ahLst/>
                <a:cxnLst/>
                <a:rect l="l" t="t" r="r" b="b"/>
                <a:pathLst>
                  <a:path w="859" h="263" extrusionOk="0">
                    <a:moveTo>
                      <a:pt x="1" y="0"/>
                    </a:moveTo>
                    <a:lnTo>
                      <a:pt x="1" y="0"/>
                    </a:lnTo>
                    <a:cubicBezTo>
                      <a:pt x="298" y="36"/>
                      <a:pt x="572" y="143"/>
                      <a:pt x="846" y="262"/>
                    </a:cubicBezTo>
                    <a:cubicBezTo>
                      <a:pt x="846" y="262"/>
                      <a:pt x="858" y="262"/>
                      <a:pt x="846" y="238"/>
                    </a:cubicBezTo>
                    <a:cubicBezTo>
                      <a:pt x="596" y="107"/>
                      <a:pt x="298" y="3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1489150" y="2188800"/>
                <a:ext cx="9550" cy="3600"/>
              </a:xfrm>
              <a:custGeom>
                <a:avLst/>
                <a:gdLst/>
                <a:ahLst/>
                <a:cxnLst/>
                <a:rect l="l" t="t" r="r" b="b"/>
                <a:pathLst>
                  <a:path w="382" h="144" extrusionOk="0">
                    <a:moveTo>
                      <a:pt x="1" y="0"/>
                    </a:moveTo>
                    <a:lnTo>
                      <a:pt x="1" y="0"/>
                    </a:lnTo>
                    <a:cubicBezTo>
                      <a:pt x="120" y="48"/>
                      <a:pt x="251" y="107"/>
                      <a:pt x="370" y="143"/>
                    </a:cubicBezTo>
                    <a:cubicBezTo>
                      <a:pt x="370" y="143"/>
                      <a:pt x="382" y="143"/>
                      <a:pt x="370" y="131"/>
                    </a:cubicBezTo>
                    <a:cubicBezTo>
                      <a:pt x="263" y="72"/>
                      <a:pt x="132" y="2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1528150" y="2337625"/>
                <a:ext cx="44975" cy="22650"/>
              </a:xfrm>
              <a:custGeom>
                <a:avLst/>
                <a:gdLst/>
                <a:ahLst/>
                <a:cxnLst/>
                <a:rect l="l" t="t" r="r" b="b"/>
                <a:pathLst>
                  <a:path w="1799" h="906" extrusionOk="0">
                    <a:moveTo>
                      <a:pt x="1787" y="0"/>
                    </a:moveTo>
                    <a:cubicBezTo>
                      <a:pt x="1096" y="12"/>
                      <a:pt x="560" y="608"/>
                      <a:pt x="1" y="905"/>
                    </a:cubicBezTo>
                    <a:cubicBezTo>
                      <a:pt x="667" y="762"/>
                      <a:pt x="1084" y="119"/>
                      <a:pt x="1787" y="12"/>
                    </a:cubicBezTo>
                    <a:cubicBezTo>
                      <a:pt x="1799" y="12"/>
                      <a:pt x="1799" y="0"/>
                      <a:pt x="1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1582325" y="2315475"/>
                <a:ext cx="31200" cy="18000"/>
              </a:xfrm>
              <a:custGeom>
                <a:avLst/>
                <a:gdLst/>
                <a:ahLst/>
                <a:cxnLst/>
                <a:rect l="l" t="t" r="r" b="b"/>
                <a:pathLst>
                  <a:path w="1248" h="720" extrusionOk="0">
                    <a:moveTo>
                      <a:pt x="1237" y="0"/>
                    </a:moveTo>
                    <a:cubicBezTo>
                      <a:pt x="1234" y="0"/>
                      <a:pt x="1230" y="2"/>
                      <a:pt x="1227" y="5"/>
                    </a:cubicBezTo>
                    <a:cubicBezTo>
                      <a:pt x="822" y="255"/>
                      <a:pt x="417" y="493"/>
                      <a:pt x="1" y="720"/>
                    </a:cubicBezTo>
                    <a:cubicBezTo>
                      <a:pt x="441" y="517"/>
                      <a:pt x="834" y="279"/>
                      <a:pt x="1239" y="17"/>
                    </a:cubicBezTo>
                    <a:cubicBezTo>
                      <a:pt x="1247" y="9"/>
                      <a:pt x="1244" y="0"/>
                      <a:pt x="12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564475" y="2310525"/>
                <a:ext cx="47650" cy="24150"/>
              </a:xfrm>
              <a:custGeom>
                <a:avLst/>
                <a:gdLst/>
                <a:ahLst/>
                <a:cxnLst/>
                <a:rect l="l" t="t" r="r" b="b"/>
                <a:pathLst>
                  <a:path w="1906" h="966" extrusionOk="0">
                    <a:moveTo>
                      <a:pt x="1905" y="1"/>
                    </a:moveTo>
                    <a:lnTo>
                      <a:pt x="1905" y="1"/>
                    </a:lnTo>
                    <a:cubicBezTo>
                      <a:pt x="1286" y="298"/>
                      <a:pt x="631" y="596"/>
                      <a:pt x="24" y="930"/>
                    </a:cubicBezTo>
                    <a:cubicBezTo>
                      <a:pt x="0" y="953"/>
                      <a:pt x="24" y="965"/>
                      <a:pt x="36" y="965"/>
                    </a:cubicBezTo>
                    <a:cubicBezTo>
                      <a:pt x="679" y="668"/>
                      <a:pt x="1286" y="322"/>
                      <a:pt x="19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543625" y="2276900"/>
                <a:ext cx="28300" cy="5425"/>
              </a:xfrm>
              <a:custGeom>
                <a:avLst/>
                <a:gdLst/>
                <a:ahLst/>
                <a:cxnLst/>
                <a:rect l="l" t="t" r="r" b="b"/>
                <a:pathLst>
                  <a:path w="1132" h="217" extrusionOk="0">
                    <a:moveTo>
                      <a:pt x="1120" y="0"/>
                    </a:moveTo>
                    <a:cubicBezTo>
                      <a:pt x="930" y="12"/>
                      <a:pt x="727" y="60"/>
                      <a:pt x="525" y="108"/>
                    </a:cubicBezTo>
                    <a:cubicBezTo>
                      <a:pt x="358" y="131"/>
                      <a:pt x="179" y="155"/>
                      <a:pt x="25" y="191"/>
                    </a:cubicBezTo>
                    <a:cubicBezTo>
                      <a:pt x="1" y="191"/>
                      <a:pt x="25" y="215"/>
                      <a:pt x="25" y="215"/>
                    </a:cubicBezTo>
                    <a:cubicBezTo>
                      <a:pt x="49" y="216"/>
                      <a:pt x="74" y="216"/>
                      <a:pt x="99" y="216"/>
                    </a:cubicBezTo>
                    <a:cubicBezTo>
                      <a:pt x="423" y="216"/>
                      <a:pt x="833" y="147"/>
                      <a:pt x="1120" y="36"/>
                    </a:cubicBezTo>
                    <a:cubicBezTo>
                      <a:pt x="1132" y="36"/>
                      <a:pt x="1132" y="0"/>
                      <a:pt x="11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1577275" y="2268275"/>
                <a:ext cx="26800" cy="8950"/>
              </a:xfrm>
              <a:custGeom>
                <a:avLst/>
                <a:gdLst/>
                <a:ahLst/>
                <a:cxnLst/>
                <a:rect l="l" t="t" r="r" b="b"/>
                <a:pathLst>
                  <a:path w="1072" h="358" extrusionOk="0">
                    <a:moveTo>
                      <a:pt x="1012" y="0"/>
                    </a:moveTo>
                    <a:cubicBezTo>
                      <a:pt x="846" y="48"/>
                      <a:pt x="679" y="119"/>
                      <a:pt x="500" y="179"/>
                    </a:cubicBezTo>
                    <a:cubicBezTo>
                      <a:pt x="346" y="226"/>
                      <a:pt x="167" y="274"/>
                      <a:pt x="0" y="334"/>
                    </a:cubicBezTo>
                    <a:cubicBezTo>
                      <a:pt x="0" y="334"/>
                      <a:pt x="0" y="357"/>
                      <a:pt x="12" y="357"/>
                    </a:cubicBezTo>
                    <a:cubicBezTo>
                      <a:pt x="357" y="357"/>
                      <a:pt x="762" y="238"/>
                      <a:pt x="1036" y="60"/>
                    </a:cubicBezTo>
                    <a:cubicBezTo>
                      <a:pt x="1072" y="48"/>
                      <a:pt x="1036" y="0"/>
                      <a:pt x="1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1537075" y="2230750"/>
                <a:ext cx="67300" cy="46675"/>
              </a:xfrm>
              <a:custGeom>
                <a:avLst/>
                <a:gdLst/>
                <a:ahLst/>
                <a:cxnLst/>
                <a:rect l="l" t="t" r="r" b="b"/>
                <a:pathLst>
                  <a:path w="2692" h="1867" extrusionOk="0">
                    <a:moveTo>
                      <a:pt x="2680" y="1"/>
                    </a:moveTo>
                    <a:cubicBezTo>
                      <a:pt x="2346" y="72"/>
                      <a:pt x="2073" y="215"/>
                      <a:pt x="1775" y="370"/>
                    </a:cubicBezTo>
                    <a:cubicBezTo>
                      <a:pt x="1394" y="572"/>
                      <a:pt x="1013" y="727"/>
                      <a:pt x="620" y="930"/>
                    </a:cubicBezTo>
                    <a:cubicBezTo>
                      <a:pt x="251" y="1120"/>
                      <a:pt x="1" y="1406"/>
                      <a:pt x="72" y="1835"/>
                    </a:cubicBezTo>
                    <a:cubicBezTo>
                      <a:pt x="72" y="1844"/>
                      <a:pt x="93" y="1866"/>
                      <a:pt x="108" y="1866"/>
                    </a:cubicBezTo>
                    <a:cubicBezTo>
                      <a:pt x="113" y="1866"/>
                      <a:pt x="117" y="1864"/>
                      <a:pt x="120" y="1858"/>
                    </a:cubicBezTo>
                    <a:cubicBezTo>
                      <a:pt x="144" y="1858"/>
                      <a:pt x="179" y="1846"/>
                      <a:pt x="203" y="1846"/>
                    </a:cubicBezTo>
                    <a:cubicBezTo>
                      <a:pt x="239" y="1846"/>
                      <a:pt x="251" y="1799"/>
                      <a:pt x="203" y="1787"/>
                    </a:cubicBezTo>
                    <a:cubicBezTo>
                      <a:pt x="108" y="1477"/>
                      <a:pt x="203" y="1239"/>
                      <a:pt x="501" y="1073"/>
                    </a:cubicBezTo>
                    <a:cubicBezTo>
                      <a:pt x="644" y="1001"/>
                      <a:pt x="775" y="930"/>
                      <a:pt x="918" y="882"/>
                    </a:cubicBezTo>
                    <a:cubicBezTo>
                      <a:pt x="1061" y="822"/>
                      <a:pt x="1192" y="763"/>
                      <a:pt x="1311" y="703"/>
                    </a:cubicBezTo>
                    <a:cubicBezTo>
                      <a:pt x="1751" y="465"/>
                      <a:pt x="2192" y="215"/>
                      <a:pt x="2668" y="37"/>
                    </a:cubicBezTo>
                    <a:cubicBezTo>
                      <a:pt x="2692" y="13"/>
                      <a:pt x="2692" y="1"/>
                      <a:pt x="2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585075" y="2180350"/>
                <a:ext cx="17225" cy="47450"/>
              </a:xfrm>
              <a:custGeom>
                <a:avLst/>
                <a:gdLst/>
                <a:ahLst/>
                <a:cxnLst/>
                <a:rect l="l" t="t" r="r" b="b"/>
                <a:pathLst>
                  <a:path w="689" h="1898" extrusionOk="0">
                    <a:moveTo>
                      <a:pt x="32" y="0"/>
                    </a:moveTo>
                    <a:cubicBezTo>
                      <a:pt x="18" y="0"/>
                      <a:pt x="1" y="11"/>
                      <a:pt x="10" y="29"/>
                    </a:cubicBezTo>
                    <a:cubicBezTo>
                      <a:pt x="164" y="338"/>
                      <a:pt x="295" y="624"/>
                      <a:pt x="391" y="957"/>
                    </a:cubicBezTo>
                    <a:cubicBezTo>
                      <a:pt x="474" y="1291"/>
                      <a:pt x="510" y="1636"/>
                      <a:pt x="665" y="1898"/>
                    </a:cubicBezTo>
                    <a:cubicBezTo>
                      <a:pt x="688" y="1541"/>
                      <a:pt x="545" y="1160"/>
                      <a:pt x="450" y="814"/>
                    </a:cubicBezTo>
                    <a:cubicBezTo>
                      <a:pt x="355" y="517"/>
                      <a:pt x="272" y="231"/>
                      <a:pt x="45" y="5"/>
                    </a:cubicBezTo>
                    <a:cubicBezTo>
                      <a:pt x="42" y="2"/>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444875" y="2263375"/>
                <a:ext cx="32625" cy="21250"/>
              </a:xfrm>
              <a:custGeom>
                <a:avLst/>
                <a:gdLst/>
                <a:ahLst/>
                <a:cxnLst/>
                <a:rect l="l" t="t" r="r" b="b"/>
                <a:pathLst>
                  <a:path w="1305" h="850" extrusionOk="0">
                    <a:moveTo>
                      <a:pt x="1281" y="0"/>
                    </a:moveTo>
                    <a:cubicBezTo>
                      <a:pt x="1276" y="0"/>
                      <a:pt x="1272" y="2"/>
                      <a:pt x="1272" y="6"/>
                    </a:cubicBezTo>
                    <a:cubicBezTo>
                      <a:pt x="1200" y="279"/>
                      <a:pt x="1070" y="518"/>
                      <a:pt x="808" y="637"/>
                    </a:cubicBezTo>
                    <a:cubicBezTo>
                      <a:pt x="695" y="693"/>
                      <a:pt x="586" y="714"/>
                      <a:pt x="478" y="714"/>
                    </a:cubicBezTo>
                    <a:cubicBezTo>
                      <a:pt x="334" y="714"/>
                      <a:pt x="190" y="677"/>
                      <a:pt x="34" y="637"/>
                    </a:cubicBezTo>
                    <a:cubicBezTo>
                      <a:pt x="29" y="632"/>
                      <a:pt x="25" y="630"/>
                      <a:pt x="22" y="630"/>
                    </a:cubicBezTo>
                    <a:cubicBezTo>
                      <a:pt x="6" y="630"/>
                      <a:pt x="0" y="667"/>
                      <a:pt x="10" y="696"/>
                    </a:cubicBezTo>
                    <a:cubicBezTo>
                      <a:pt x="138" y="803"/>
                      <a:pt x="286" y="850"/>
                      <a:pt x="434" y="850"/>
                    </a:cubicBezTo>
                    <a:cubicBezTo>
                      <a:pt x="866" y="850"/>
                      <a:pt x="1305" y="457"/>
                      <a:pt x="1296" y="6"/>
                    </a:cubicBezTo>
                    <a:cubicBezTo>
                      <a:pt x="1304" y="6"/>
                      <a:pt x="1290" y="0"/>
                      <a:pt x="1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1389775" y="2270175"/>
                <a:ext cx="50900" cy="10150"/>
              </a:xfrm>
              <a:custGeom>
                <a:avLst/>
                <a:gdLst/>
                <a:ahLst/>
                <a:cxnLst/>
                <a:rect l="l" t="t" r="r" b="b"/>
                <a:pathLst>
                  <a:path w="2036" h="406" extrusionOk="0">
                    <a:moveTo>
                      <a:pt x="195" y="1"/>
                    </a:moveTo>
                    <a:cubicBezTo>
                      <a:pt x="146" y="1"/>
                      <a:pt x="97" y="3"/>
                      <a:pt x="47" y="7"/>
                    </a:cubicBezTo>
                    <a:cubicBezTo>
                      <a:pt x="6" y="7"/>
                      <a:pt x="0" y="60"/>
                      <a:pt x="29" y="60"/>
                    </a:cubicBezTo>
                    <a:cubicBezTo>
                      <a:pt x="34" y="60"/>
                      <a:pt x="40" y="59"/>
                      <a:pt x="47" y="55"/>
                    </a:cubicBezTo>
                    <a:cubicBezTo>
                      <a:pt x="69" y="54"/>
                      <a:pt x="92" y="53"/>
                      <a:pt x="115" y="53"/>
                    </a:cubicBezTo>
                    <a:cubicBezTo>
                      <a:pt x="669" y="53"/>
                      <a:pt x="1209" y="406"/>
                      <a:pt x="1753" y="406"/>
                    </a:cubicBezTo>
                    <a:cubicBezTo>
                      <a:pt x="1839" y="406"/>
                      <a:pt x="1925" y="397"/>
                      <a:pt x="2011" y="377"/>
                    </a:cubicBezTo>
                    <a:cubicBezTo>
                      <a:pt x="2035" y="377"/>
                      <a:pt x="2023" y="341"/>
                      <a:pt x="2011" y="341"/>
                    </a:cubicBezTo>
                    <a:cubicBezTo>
                      <a:pt x="1383" y="319"/>
                      <a:pt x="806" y="1"/>
                      <a:pt x="1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1391825" y="2275700"/>
                <a:ext cx="25925" cy="77050"/>
              </a:xfrm>
              <a:custGeom>
                <a:avLst/>
                <a:gdLst/>
                <a:ahLst/>
                <a:cxnLst/>
                <a:rect l="l" t="t" r="r" b="b"/>
                <a:pathLst>
                  <a:path w="1037" h="3082" extrusionOk="0">
                    <a:moveTo>
                      <a:pt x="48" y="1"/>
                    </a:moveTo>
                    <a:cubicBezTo>
                      <a:pt x="24" y="1"/>
                      <a:pt x="1" y="1"/>
                      <a:pt x="24" y="25"/>
                    </a:cubicBezTo>
                    <a:cubicBezTo>
                      <a:pt x="215" y="477"/>
                      <a:pt x="465" y="929"/>
                      <a:pt x="655" y="1394"/>
                    </a:cubicBezTo>
                    <a:cubicBezTo>
                      <a:pt x="751" y="1572"/>
                      <a:pt x="810" y="1763"/>
                      <a:pt x="834" y="1953"/>
                    </a:cubicBezTo>
                    <a:cubicBezTo>
                      <a:pt x="810" y="2203"/>
                      <a:pt x="739" y="2442"/>
                      <a:pt x="632" y="2680"/>
                    </a:cubicBezTo>
                    <a:cubicBezTo>
                      <a:pt x="584" y="2977"/>
                      <a:pt x="572" y="2775"/>
                      <a:pt x="596" y="3073"/>
                    </a:cubicBezTo>
                    <a:cubicBezTo>
                      <a:pt x="596" y="3079"/>
                      <a:pt x="605" y="3082"/>
                      <a:pt x="614" y="3082"/>
                    </a:cubicBezTo>
                    <a:cubicBezTo>
                      <a:pt x="623" y="3082"/>
                      <a:pt x="632" y="3079"/>
                      <a:pt x="632" y="3073"/>
                    </a:cubicBezTo>
                    <a:cubicBezTo>
                      <a:pt x="703" y="2537"/>
                      <a:pt x="1036" y="2192"/>
                      <a:pt x="870" y="1632"/>
                    </a:cubicBezTo>
                    <a:cubicBezTo>
                      <a:pt x="703" y="1060"/>
                      <a:pt x="346" y="50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1389750" y="2357275"/>
                <a:ext cx="16975" cy="80075"/>
              </a:xfrm>
              <a:custGeom>
                <a:avLst/>
                <a:gdLst/>
                <a:ahLst/>
                <a:cxnLst/>
                <a:rect l="l" t="t" r="r" b="b"/>
                <a:pathLst>
                  <a:path w="679" h="3203" extrusionOk="0">
                    <a:moveTo>
                      <a:pt x="679" y="0"/>
                    </a:moveTo>
                    <a:cubicBezTo>
                      <a:pt x="250" y="1012"/>
                      <a:pt x="24" y="2072"/>
                      <a:pt x="0" y="3167"/>
                    </a:cubicBezTo>
                    <a:cubicBezTo>
                      <a:pt x="0" y="3191"/>
                      <a:pt x="18" y="3203"/>
                      <a:pt x="36" y="3203"/>
                    </a:cubicBezTo>
                    <a:cubicBezTo>
                      <a:pt x="54" y="3203"/>
                      <a:pt x="72" y="3191"/>
                      <a:pt x="72" y="3167"/>
                    </a:cubicBezTo>
                    <a:cubicBezTo>
                      <a:pt x="119" y="2084"/>
                      <a:pt x="322" y="1048"/>
                      <a:pt x="6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1391825" y="2434375"/>
                <a:ext cx="58025" cy="4850"/>
              </a:xfrm>
              <a:custGeom>
                <a:avLst/>
                <a:gdLst/>
                <a:ahLst/>
                <a:cxnLst/>
                <a:rect l="l" t="t" r="r" b="b"/>
                <a:pathLst>
                  <a:path w="2321" h="194" extrusionOk="0">
                    <a:moveTo>
                      <a:pt x="1815" y="1"/>
                    </a:moveTo>
                    <a:cubicBezTo>
                      <a:pt x="1720" y="1"/>
                      <a:pt x="1623" y="8"/>
                      <a:pt x="1525" y="12"/>
                    </a:cubicBezTo>
                    <a:cubicBezTo>
                      <a:pt x="1025" y="24"/>
                      <a:pt x="548" y="36"/>
                      <a:pt x="60" y="83"/>
                    </a:cubicBezTo>
                    <a:cubicBezTo>
                      <a:pt x="1" y="107"/>
                      <a:pt x="1" y="178"/>
                      <a:pt x="60" y="178"/>
                    </a:cubicBezTo>
                    <a:lnTo>
                      <a:pt x="1084" y="131"/>
                    </a:lnTo>
                    <a:cubicBezTo>
                      <a:pt x="1299" y="124"/>
                      <a:pt x="1524" y="93"/>
                      <a:pt x="1744" y="93"/>
                    </a:cubicBezTo>
                    <a:cubicBezTo>
                      <a:pt x="1927" y="93"/>
                      <a:pt x="2107" y="115"/>
                      <a:pt x="2275" y="190"/>
                    </a:cubicBezTo>
                    <a:cubicBezTo>
                      <a:pt x="2281" y="192"/>
                      <a:pt x="2287" y="193"/>
                      <a:pt x="2291" y="193"/>
                    </a:cubicBezTo>
                    <a:cubicBezTo>
                      <a:pt x="2314" y="193"/>
                      <a:pt x="2320" y="172"/>
                      <a:pt x="2310" y="143"/>
                    </a:cubicBezTo>
                    <a:cubicBezTo>
                      <a:pt x="2162" y="26"/>
                      <a:pt x="1994" y="1"/>
                      <a:pt x="18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1385100" y="2437025"/>
                <a:ext cx="94550" cy="54000"/>
              </a:xfrm>
              <a:custGeom>
                <a:avLst/>
                <a:gdLst/>
                <a:ahLst/>
                <a:cxnLst/>
                <a:rect l="l" t="t" r="r" b="b"/>
                <a:pathLst>
                  <a:path w="3782" h="2160" extrusionOk="0">
                    <a:moveTo>
                      <a:pt x="3032" y="1"/>
                    </a:moveTo>
                    <a:cubicBezTo>
                      <a:pt x="3782" y="644"/>
                      <a:pt x="2996" y="1394"/>
                      <a:pt x="2353" y="1608"/>
                    </a:cubicBezTo>
                    <a:cubicBezTo>
                      <a:pt x="1996" y="1704"/>
                      <a:pt x="1639" y="1727"/>
                      <a:pt x="1270" y="1763"/>
                    </a:cubicBezTo>
                    <a:cubicBezTo>
                      <a:pt x="829" y="1811"/>
                      <a:pt x="413" y="1882"/>
                      <a:pt x="20" y="2120"/>
                    </a:cubicBezTo>
                    <a:cubicBezTo>
                      <a:pt x="0" y="2140"/>
                      <a:pt x="12" y="2159"/>
                      <a:pt x="24" y="2159"/>
                    </a:cubicBezTo>
                    <a:cubicBezTo>
                      <a:pt x="27" y="2159"/>
                      <a:pt x="29" y="2158"/>
                      <a:pt x="32" y="2156"/>
                    </a:cubicBezTo>
                    <a:cubicBezTo>
                      <a:pt x="948" y="1680"/>
                      <a:pt x="2448" y="2061"/>
                      <a:pt x="3187" y="1215"/>
                    </a:cubicBezTo>
                    <a:cubicBezTo>
                      <a:pt x="3484" y="870"/>
                      <a:pt x="3472" y="203"/>
                      <a:pt x="30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1384100" y="2490700"/>
                <a:ext cx="19350" cy="130750"/>
              </a:xfrm>
              <a:custGeom>
                <a:avLst/>
                <a:gdLst/>
                <a:ahLst/>
                <a:cxnLst/>
                <a:rect l="l" t="t" r="r" b="b"/>
                <a:pathLst>
                  <a:path w="774" h="5230" extrusionOk="0">
                    <a:moveTo>
                      <a:pt x="5" y="0"/>
                    </a:moveTo>
                    <a:cubicBezTo>
                      <a:pt x="3" y="0"/>
                      <a:pt x="0" y="3"/>
                      <a:pt x="0" y="9"/>
                    </a:cubicBezTo>
                    <a:cubicBezTo>
                      <a:pt x="6" y="3"/>
                      <a:pt x="6" y="0"/>
                      <a:pt x="5" y="0"/>
                    </a:cubicBezTo>
                    <a:close/>
                    <a:moveTo>
                      <a:pt x="0" y="9"/>
                    </a:moveTo>
                    <a:lnTo>
                      <a:pt x="0" y="9"/>
                    </a:lnTo>
                    <a:cubicBezTo>
                      <a:pt x="238" y="1747"/>
                      <a:pt x="417" y="3486"/>
                      <a:pt x="750" y="5212"/>
                    </a:cubicBezTo>
                    <a:cubicBezTo>
                      <a:pt x="750" y="5224"/>
                      <a:pt x="756" y="5230"/>
                      <a:pt x="762" y="5230"/>
                    </a:cubicBezTo>
                    <a:cubicBezTo>
                      <a:pt x="768" y="5230"/>
                      <a:pt x="774" y="5224"/>
                      <a:pt x="774" y="5212"/>
                    </a:cubicBezTo>
                    <a:cubicBezTo>
                      <a:pt x="655" y="4283"/>
                      <a:pt x="488" y="3355"/>
                      <a:pt x="369" y="2414"/>
                    </a:cubicBezTo>
                    <a:cubicBezTo>
                      <a:pt x="286" y="1569"/>
                      <a:pt x="286" y="795"/>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1492725" y="2526925"/>
                <a:ext cx="30700" cy="1900"/>
              </a:xfrm>
              <a:custGeom>
                <a:avLst/>
                <a:gdLst/>
                <a:ahLst/>
                <a:cxnLst/>
                <a:rect l="l" t="t" r="r" b="b"/>
                <a:pathLst>
                  <a:path w="1228" h="76" extrusionOk="0">
                    <a:moveTo>
                      <a:pt x="13" y="1"/>
                    </a:moveTo>
                    <a:cubicBezTo>
                      <a:pt x="1" y="1"/>
                      <a:pt x="1" y="24"/>
                      <a:pt x="13" y="24"/>
                    </a:cubicBezTo>
                    <a:cubicBezTo>
                      <a:pt x="346" y="54"/>
                      <a:pt x="671" y="75"/>
                      <a:pt x="995" y="75"/>
                    </a:cubicBezTo>
                    <a:cubicBezTo>
                      <a:pt x="1064" y="75"/>
                      <a:pt x="1134" y="74"/>
                      <a:pt x="1203" y="72"/>
                    </a:cubicBezTo>
                    <a:cubicBezTo>
                      <a:pt x="1203" y="60"/>
                      <a:pt x="1227" y="48"/>
                      <a:pt x="1203" y="48"/>
                    </a:cubicBezTo>
                    <a:cubicBezTo>
                      <a:pt x="810" y="1"/>
                      <a:pt x="406"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1401950" y="2525150"/>
                <a:ext cx="78600" cy="4175"/>
              </a:xfrm>
              <a:custGeom>
                <a:avLst/>
                <a:gdLst/>
                <a:ahLst/>
                <a:cxnLst/>
                <a:rect l="l" t="t" r="r" b="b"/>
                <a:pathLst>
                  <a:path w="3144" h="167" extrusionOk="0">
                    <a:moveTo>
                      <a:pt x="1441" y="0"/>
                    </a:moveTo>
                    <a:cubicBezTo>
                      <a:pt x="1105" y="0"/>
                      <a:pt x="792" y="71"/>
                      <a:pt x="462" y="71"/>
                    </a:cubicBezTo>
                    <a:cubicBezTo>
                      <a:pt x="324" y="71"/>
                      <a:pt x="183" y="59"/>
                      <a:pt x="36" y="24"/>
                    </a:cubicBezTo>
                    <a:cubicBezTo>
                      <a:pt x="0" y="24"/>
                      <a:pt x="0" y="60"/>
                      <a:pt x="12" y="72"/>
                    </a:cubicBezTo>
                    <a:cubicBezTo>
                      <a:pt x="204" y="115"/>
                      <a:pt x="359" y="131"/>
                      <a:pt x="506" y="131"/>
                    </a:cubicBezTo>
                    <a:cubicBezTo>
                      <a:pt x="725" y="131"/>
                      <a:pt x="925" y="95"/>
                      <a:pt x="1203" y="60"/>
                    </a:cubicBezTo>
                    <a:cubicBezTo>
                      <a:pt x="1324" y="46"/>
                      <a:pt x="1447" y="40"/>
                      <a:pt x="1573" y="40"/>
                    </a:cubicBezTo>
                    <a:cubicBezTo>
                      <a:pt x="2089" y="40"/>
                      <a:pt x="2631" y="138"/>
                      <a:pt x="3120" y="167"/>
                    </a:cubicBezTo>
                    <a:cubicBezTo>
                      <a:pt x="3144" y="167"/>
                      <a:pt x="3144" y="131"/>
                      <a:pt x="3132" y="131"/>
                    </a:cubicBezTo>
                    <a:cubicBezTo>
                      <a:pt x="2572" y="72"/>
                      <a:pt x="2001" y="0"/>
                      <a:pt x="14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1427250" y="2515325"/>
                <a:ext cx="90775" cy="8475"/>
              </a:xfrm>
              <a:custGeom>
                <a:avLst/>
                <a:gdLst/>
                <a:ahLst/>
                <a:cxnLst/>
                <a:rect l="l" t="t" r="r" b="b"/>
                <a:pathLst>
                  <a:path w="3631" h="339" extrusionOk="0">
                    <a:moveTo>
                      <a:pt x="36" y="0"/>
                    </a:moveTo>
                    <a:cubicBezTo>
                      <a:pt x="12" y="0"/>
                      <a:pt x="0" y="24"/>
                      <a:pt x="12" y="24"/>
                    </a:cubicBezTo>
                    <a:cubicBezTo>
                      <a:pt x="352" y="212"/>
                      <a:pt x="711" y="225"/>
                      <a:pt x="1086" y="225"/>
                    </a:cubicBezTo>
                    <a:cubicBezTo>
                      <a:pt x="1148" y="225"/>
                      <a:pt x="1211" y="225"/>
                      <a:pt x="1274" y="225"/>
                    </a:cubicBezTo>
                    <a:cubicBezTo>
                      <a:pt x="1337" y="225"/>
                      <a:pt x="1401" y="225"/>
                      <a:pt x="1465" y="227"/>
                    </a:cubicBezTo>
                    <a:cubicBezTo>
                      <a:pt x="2143" y="260"/>
                      <a:pt x="2812" y="335"/>
                      <a:pt x="3479" y="335"/>
                    </a:cubicBezTo>
                    <a:cubicBezTo>
                      <a:pt x="3526" y="335"/>
                      <a:pt x="3573" y="334"/>
                      <a:pt x="3620" y="334"/>
                    </a:cubicBezTo>
                    <a:cubicBezTo>
                      <a:pt x="3132" y="262"/>
                      <a:pt x="2632" y="227"/>
                      <a:pt x="2144" y="203"/>
                    </a:cubicBezTo>
                    <a:cubicBezTo>
                      <a:pt x="1982" y="191"/>
                      <a:pt x="1814" y="189"/>
                      <a:pt x="1643" y="189"/>
                    </a:cubicBezTo>
                    <a:cubicBezTo>
                      <a:pt x="1557" y="189"/>
                      <a:pt x="1469" y="190"/>
                      <a:pt x="1382" y="190"/>
                    </a:cubicBezTo>
                    <a:cubicBezTo>
                      <a:pt x="915" y="190"/>
                      <a:pt x="441" y="176"/>
                      <a:pt x="36" y="0"/>
                    </a:cubicBezTo>
                    <a:close/>
                    <a:moveTo>
                      <a:pt x="3620" y="334"/>
                    </a:moveTo>
                    <a:cubicBezTo>
                      <a:pt x="3624" y="338"/>
                      <a:pt x="3627" y="339"/>
                      <a:pt x="3628" y="339"/>
                    </a:cubicBezTo>
                    <a:cubicBezTo>
                      <a:pt x="3631" y="339"/>
                      <a:pt x="3628" y="334"/>
                      <a:pt x="3620" y="3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1475175" y="2475425"/>
                <a:ext cx="48550" cy="9350"/>
              </a:xfrm>
              <a:custGeom>
                <a:avLst/>
                <a:gdLst/>
                <a:ahLst/>
                <a:cxnLst/>
                <a:rect l="l" t="t" r="r" b="b"/>
                <a:pathLst>
                  <a:path w="1942" h="374" extrusionOk="0">
                    <a:moveTo>
                      <a:pt x="1718" y="1"/>
                    </a:moveTo>
                    <a:cubicBezTo>
                      <a:pt x="1545" y="1"/>
                      <a:pt x="1386" y="48"/>
                      <a:pt x="1215" y="108"/>
                    </a:cubicBezTo>
                    <a:cubicBezTo>
                      <a:pt x="822" y="251"/>
                      <a:pt x="441" y="287"/>
                      <a:pt x="24" y="334"/>
                    </a:cubicBezTo>
                    <a:cubicBezTo>
                      <a:pt x="0" y="334"/>
                      <a:pt x="0" y="370"/>
                      <a:pt x="24" y="370"/>
                    </a:cubicBezTo>
                    <a:cubicBezTo>
                      <a:pt x="86" y="372"/>
                      <a:pt x="147" y="374"/>
                      <a:pt x="209" y="374"/>
                    </a:cubicBezTo>
                    <a:cubicBezTo>
                      <a:pt x="445" y="374"/>
                      <a:pt x="681" y="353"/>
                      <a:pt x="917" y="287"/>
                    </a:cubicBezTo>
                    <a:cubicBezTo>
                      <a:pt x="1251" y="203"/>
                      <a:pt x="1548" y="72"/>
                      <a:pt x="1929" y="48"/>
                    </a:cubicBezTo>
                    <a:cubicBezTo>
                      <a:pt x="1941" y="37"/>
                      <a:pt x="1941" y="25"/>
                      <a:pt x="1929" y="25"/>
                    </a:cubicBezTo>
                    <a:cubicBezTo>
                      <a:pt x="1855" y="8"/>
                      <a:pt x="1785" y="1"/>
                      <a:pt x="1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1540850" y="2549550"/>
                <a:ext cx="60850" cy="14750"/>
              </a:xfrm>
              <a:custGeom>
                <a:avLst/>
                <a:gdLst/>
                <a:ahLst/>
                <a:cxnLst/>
                <a:rect l="l" t="t" r="r" b="b"/>
                <a:pathLst>
                  <a:path w="2434" h="590" extrusionOk="0">
                    <a:moveTo>
                      <a:pt x="2422" y="1"/>
                    </a:moveTo>
                    <a:cubicBezTo>
                      <a:pt x="1600" y="120"/>
                      <a:pt x="695" y="24"/>
                      <a:pt x="17" y="584"/>
                    </a:cubicBezTo>
                    <a:cubicBezTo>
                      <a:pt x="409" y="417"/>
                      <a:pt x="767" y="239"/>
                      <a:pt x="1183" y="167"/>
                    </a:cubicBezTo>
                    <a:cubicBezTo>
                      <a:pt x="1600" y="96"/>
                      <a:pt x="2017" y="155"/>
                      <a:pt x="2422" y="36"/>
                    </a:cubicBezTo>
                    <a:cubicBezTo>
                      <a:pt x="2434" y="36"/>
                      <a:pt x="2434" y="1"/>
                      <a:pt x="2422" y="1"/>
                    </a:cubicBezTo>
                    <a:close/>
                    <a:moveTo>
                      <a:pt x="17" y="584"/>
                    </a:moveTo>
                    <a:cubicBezTo>
                      <a:pt x="1" y="584"/>
                      <a:pt x="6" y="589"/>
                      <a:pt x="11" y="589"/>
                    </a:cubicBezTo>
                    <a:cubicBezTo>
                      <a:pt x="14" y="589"/>
                      <a:pt x="17" y="588"/>
                      <a:pt x="17" y="58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1608525" y="2539725"/>
                <a:ext cx="19375" cy="6875"/>
              </a:xfrm>
              <a:custGeom>
                <a:avLst/>
                <a:gdLst/>
                <a:ahLst/>
                <a:cxnLst/>
                <a:rect l="l" t="t" r="r" b="b"/>
                <a:pathLst>
                  <a:path w="775" h="275" extrusionOk="0">
                    <a:moveTo>
                      <a:pt x="762" y="1"/>
                    </a:moveTo>
                    <a:cubicBezTo>
                      <a:pt x="512" y="72"/>
                      <a:pt x="239" y="132"/>
                      <a:pt x="12" y="251"/>
                    </a:cubicBezTo>
                    <a:cubicBezTo>
                      <a:pt x="0" y="251"/>
                      <a:pt x="12" y="274"/>
                      <a:pt x="12" y="274"/>
                    </a:cubicBezTo>
                    <a:cubicBezTo>
                      <a:pt x="262" y="251"/>
                      <a:pt x="512" y="108"/>
                      <a:pt x="762" y="24"/>
                    </a:cubicBezTo>
                    <a:cubicBezTo>
                      <a:pt x="774" y="13"/>
                      <a:pt x="774" y="1"/>
                      <a:pt x="7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1535375" y="2539075"/>
                <a:ext cx="83600" cy="17700"/>
              </a:xfrm>
              <a:custGeom>
                <a:avLst/>
                <a:gdLst/>
                <a:ahLst/>
                <a:cxnLst/>
                <a:rect l="l" t="t" r="r" b="b"/>
                <a:pathLst>
                  <a:path w="3344" h="708" extrusionOk="0">
                    <a:moveTo>
                      <a:pt x="3187" y="0"/>
                    </a:moveTo>
                    <a:cubicBezTo>
                      <a:pt x="2597" y="0"/>
                      <a:pt x="1973" y="125"/>
                      <a:pt x="1379" y="169"/>
                    </a:cubicBezTo>
                    <a:cubicBezTo>
                      <a:pt x="867" y="205"/>
                      <a:pt x="450" y="384"/>
                      <a:pt x="21" y="658"/>
                    </a:cubicBezTo>
                    <a:cubicBezTo>
                      <a:pt x="1" y="678"/>
                      <a:pt x="16" y="708"/>
                      <a:pt x="35" y="708"/>
                    </a:cubicBezTo>
                    <a:cubicBezTo>
                      <a:pt x="39" y="708"/>
                      <a:pt x="42" y="707"/>
                      <a:pt x="45" y="705"/>
                    </a:cubicBezTo>
                    <a:cubicBezTo>
                      <a:pt x="664" y="408"/>
                      <a:pt x="1164" y="277"/>
                      <a:pt x="1831" y="241"/>
                    </a:cubicBezTo>
                    <a:cubicBezTo>
                      <a:pt x="2343" y="217"/>
                      <a:pt x="2819" y="62"/>
                      <a:pt x="3319" y="39"/>
                    </a:cubicBezTo>
                    <a:cubicBezTo>
                      <a:pt x="3343" y="27"/>
                      <a:pt x="3343" y="3"/>
                      <a:pt x="3331" y="3"/>
                    </a:cubicBezTo>
                    <a:cubicBezTo>
                      <a:pt x="3283" y="1"/>
                      <a:pt x="3235" y="0"/>
                      <a:pt x="3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1537150" y="2538525"/>
                <a:ext cx="39850" cy="10200"/>
              </a:xfrm>
              <a:custGeom>
                <a:avLst/>
                <a:gdLst/>
                <a:ahLst/>
                <a:cxnLst/>
                <a:rect l="l" t="t" r="r" b="b"/>
                <a:pathLst>
                  <a:path w="1594" h="408" extrusionOk="0">
                    <a:moveTo>
                      <a:pt x="1514" y="0"/>
                    </a:moveTo>
                    <a:cubicBezTo>
                      <a:pt x="1112" y="0"/>
                      <a:pt x="447" y="119"/>
                      <a:pt x="129" y="346"/>
                    </a:cubicBezTo>
                    <a:cubicBezTo>
                      <a:pt x="105" y="346"/>
                      <a:pt x="69" y="358"/>
                      <a:pt x="22" y="358"/>
                    </a:cubicBezTo>
                    <a:cubicBezTo>
                      <a:pt x="0" y="358"/>
                      <a:pt x="8" y="407"/>
                      <a:pt x="36" y="407"/>
                    </a:cubicBezTo>
                    <a:cubicBezTo>
                      <a:pt x="39" y="407"/>
                      <a:pt x="42" y="407"/>
                      <a:pt x="46" y="406"/>
                    </a:cubicBezTo>
                    <a:cubicBezTo>
                      <a:pt x="546" y="191"/>
                      <a:pt x="1034" y="120"/>
                      <a:pt x="1570" y="25"/>
                    </a:cubicBezTo>
                    <a:cubicBezTo>
                      <a:pt x="1593" y="25"/>
                      <a:pt x="1593" y="1"/>
                      <a:pt x="1570" y="1"/>
                    </a:cubicBezTo>
                    <a:cubicBezTo>
                      <a:pt x="1552" y="0"/>
                      <a:pt x="1533" y="0"/>
                      <a:pt x="15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1538575" y="2461450"/>
                <a:ext cx="97050" cy="15850"/>
              </a:xfrm>
              <a:custGeom>
                <a:avLst/>
                <a:gdLst/>
                <a:ahLst/>
                <a:cxnLst/>
                <a:rect l="l" t="t" r="r" b="b"/>
                <a:pathLst>
                  <a:path w="3882" h="634" extrusionOk="0">
                    <a:moveTo>
                      <a:pt x="24" y="0"/>
                    </a:moveTo>
                    <a:cubicBezTo>
                      <a:pt x="12" y="12"/>
                      <a:pt x="0" y="48"/>
                      <a:pt x="12" y="48"/>
                    </a:cubicBezTo>
                    <a:cubicBezTo>
                      <a:pt x="417" y="393"/>
                      <a:pt x="1132" y="346"/>
                      <a:pt x="1620" y="453"/>
                    </a:cubicBezTo>
                    <a:cubicBezTo>
                      <a:pt x="2262" y="590"/>
                      <a:pt x="2942" y="633"/>
                      <a:pt x="3610" y="633"/>
                    </a:cubicBezTo>
                    <a:cubicBezTo>
                      <a:pt x="3697" y="633"/>
                      <a:pt x="3784" y="633"/>
                      <a:pt x="3870" y="631"/>
                    </a:cubicBezTo>
                    <a:cubicBezTo>
                      <a:pt x="3882" y="631"/>
                      <a:pt x="3882" y="596"/>
                      <a:pt x="3870" y="596"/>
                    </a:cubicBezTo>
                    <a:cubicBezTo>
                      <a:pt x="3167" y="548"/>
                      <a:pt x="2465" y="548"/>
                      <a:pt x="1774" y="417"/>
                    </a:cubicBezTo>
                    <a:cubicBezTo>
                      <a:pt x="1370" y="346"/>
                      <a:pt x="358" y="226"/>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1614550" y="2476775"/>
                <a:ext cx="28525" cy="133350"/>
              </a:xfrm>
              <a:custGeom>
                <a:avLst/>
                <a:gdLst/>
                <a:ahLst/>
                <a:cxnLst/>
                <a:rect l="l" t="t" r="r" b="b"/>
                <a:pathLst>
                  <a:path w="1141" h="5334" extrusionOk="0">
                    <a:moveTo>
                      <a:pt x="1111" y="0"/>
                    </a:moveTo>
                    <a:cubicBezTo>
                      <a:pt x="1099" y="0"/>
                      <a:pt x="1087" y="6"/>
                      <a:pt x="1081" y="18"/>
                    </a:cubicBezTo>
                    <a:cubicBezTo>
                      <a:pt x="962" y="435"/>
                      <a:pt x="855" y="876"/>
                      <a:pt x="831" y="1304"/>
                    </a:cubicBezTo>
                    <a:cubicBezTo>
                      <a:pt x="795" y="1733"/>
                      <a:pt x="914" y="2161"/>
                      <a:pt x="890" y="2590"/>
                    </a:cubicBezTo>
                    <a:cubicBezTo>
                      <a:pt x="855" y="3007"/>
                      <a:pt x="795" y="3376"/>
                      <a:pt x="795" y="3793"/>
                    </a:cubicBezTo>
                    <a:cubicBezTo>
                      <a:pt x="795" y="4388"/>
                      <a:pt x="712" y="4674"/>
                      <a:pt x="271" y="5102"/>
                    </a:cubicBezTo>
                    <a:cubicBezTo>
                      <a:pt x="200" y="5174"/>
                      <a:pt x="105" y="5233"/>
                      <a:pt x="9" y="5317"/>
                    </a:cubicBezTo>
                    <a:cubicBezTo>
                      <a:pt x="1" y="5325"/>
                      <a:pt x="4" y="5333"/>
                      <a:pt x="11" y="5333"/>
                    </a:cubicBezTo>
                    <a:cubicBezTo>
                      <a:pt x="14" y="5333"/>
                      <a:pt x="18" y="5332"/>
                      <a:pt x="21" y="5328"/>
                    </a:cubicBezTo>
                    <a:cubicBezTo>
                      <a:pt x="271" y="5114"/>
                      <a:pt x="533" y="5090"/>
                      <a:pt x="712" y="4805"/>
                    </a:cubicBezTo>
                    <a:cubicBezTo>
                      <a:pt x="938" y="4436"/>
                      <a:pt x="855" y="4043"/>
                      <a:pt x="855" y="3626"/>
                    </a:cubicBezTo>
                    <a:cubicBezTo>
                      <a:pt x="879" y="3090"/>
                      <a:pt x="998" y="2602"/>
                      <a:pt x="962" y="2078"/>
                    </a:cubicBezTo>
                    <a:cubicBezTo>
                      <a:pt x="914" y="1352"/>
                      <a:pt x="998" y="733"/>
                      <a:pt x="1141" y="18"/>
                    </a:cubicBezTo>
                    <a:cubicBezTo>
                      <a:pt x="1135" y="6"/>
                      <a:pt x="1123"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1524275" y="2382350"/>
                <a:ext cx="57475" cy="25250"/>
              </a:xfrm>
              <a:custGeom>
                <a:avLst/>
                <a:gdLst/>
                <a:ahLst/>
                <a:cxnLst/>
                <a:rect l="l" t="t" r="r" b="b"/>
                <a:pathLst>
                  <a:path w="2299" h="1010" extrusionOk="0">
                    <a:moveTo>
                      <a:pt x="2148" y="1"/>
                    </a:moveTo>
                    <a:cubicBezTo>
                      <a:pt x="1347" y="1"/>
                      <a:pt x="825" y="850"/>
                      <a:pt x="37" y="974"/>
                    </a:cubicBezTo>
                    <a:cubicBezTo>
                      <a:pt x="1" y="974"/>
                      <a:pt x="1" y="1009"/>
                      <a:pt x="37" y="1009"/>
                    </a:cubicBezTo>
                    <a:cubicBezTo>
                      <a:pt x="894" y="950"/>
                      <a:pt x="1370" y="45"/>
                      <a:pt x="2287" y="21"/>
                    </a:cubicBezTo>
                    <a:cubicBezTo>
                      <a:pt x="2299" y="21"/>
                      <a:pt x="2299" y="9"/>
                      <a:pt x="2287" y="9"/>
                    </a:cubicBezTo>
                    <a:cubicBezTo>
                      <a:pt x="2240" y="3"/>
                      <a:pt x="2193" y="1"/>
                      <a:pt x="21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1583525" y="2367675"/>
                <a:ext cx="26200" cy="12825"/>
              </a:xfrm>
              <a:custGeom>
                <a:avLst/>
                <a:gdLst/>
                <a:ahLst/>
                <a:cxnLst/>
                <a:rect l="l" t="t" r="r" b="b"/>
                <a:pathLst>
                  <a:path w="1048" h="513" extrusionOk="0">
                    <a:moveTo>
                      <a:pt x="1012" y="1"/>
                    </a:moveTo>
                    <a:cubicBezTo>
                      <a:pt x="691" y="179"/>
                      <a:pt x="346" y="334"/>
                      <a:pt x="0" y="513"/>
                    </a:cubicBezTo>
                    <a:cubicBezTo>
                      <a:pt x="357" y="358"/>
                      <a:pt x="703" y="191"/>
                      <a:pt x="1024" y="13"/>
                    </a:cubicBezTo>
                    <a:cubicBezTo>
                      <a:pt x="1048" y="13"/>
                      <a:pt x="1024" y="1"/>
                      <a:pt x="10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1595725" y="2391500"/>
                <a:ext cx="30375" cy="10725"/>
              </a:xfrm>
              <a:custGeom>
                <a:avLst/>
                <a:gdLst/>
                <a:ahLst/>
                <a:cxnLst/>
                <a:rect l="l" t="t" r="r" b="b"/>
                <a:pathLst>
                  <a:path w="1215" h="429" extrusionOk="0">
                    <a:moveTo>
                      <a:pt x="1215" y="0"/>
                    </a:moveTo>
                    <a:lnTo>
                      <a:pt x="1215" y="0"/>
                    </a:lnTo>
                    <a:cubicBezTo>
                      <a:pt x="822" y="167"/>
                      <a:pt x="417" y="250"/>
                      <a:pt x="24" y="405"/>
                    </a:cubicBezTo>
                    <a:cubicBezTo>
                      <a:pt x="0" y="405"/>
                      <a:pt x="0" y="429"/>
                      <a:pt x="24" y="429"/>
                    </a:cubicBezTo>
                    <a:cubicBezTo>
                      <a:pt x="441" y="393"/>
                      <a:pt x="858" y="191"/>
                      <a:pt x="12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1599600" y="2395650"/>
                <a:ext cx="31275" cy="11650"/>
              </a:xfrm>
              <a:custGeom>
                <a:avLst/>
                <a:gdLst/>
                <a:ahLst/>
                <a:cxnLst/>
                <a:rect l="l" t="t" r="r" b="b"/>
                <a:pathLst>
                  <a:path w="1251" h="466" extrusionOk="0">
                    <a:moveTo>
                      <a:pt x="1238" y="1"/>
                    </a:moveTo>
                    <a:cubicBezTo>
                      <a:pt x="846" y="180"/>
                      <a:pt x="441" y="299"/>
                      <a:pt x="24" y="418"/>
                    </a:cubicBezTo>
                    <a:cubicBezTo>
                      <a:pt x="0" y="430"/>
                      <a:pt x="12" y="465"/>
                      <a:pt x="48" y="465"/>
                    </a:cubicBezTo>
                    <a:cubicBezTo>
                      <a:pt x="465" y="370"/>
                      <a:pt x="857" y="203"/>
                      <a:pt x="1238" y="13"/>
                    </a:cubicBezTo>
                    <a:cubicBezTo>
                      <a:pt x="1250" y="13"/>
                      <a:pt x="1250" y="1"/>
                      <a:pt x="1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1600800" y="2403650"/>
                <a:ext cx="27675" cy="10700"/>
              </a:xfrm>
              <a:custGeom>
                <a:avLst/>
                <a:gdLst/>
                <a:ahLst/>
                <a:cxnLst/>
                <a:rect l="l" t="t" r="r" b="b"/>
                <a:pathLst>
                  <a:path w="1107" h="428" extrusionOk="0">
                    <a:moveTo>
                      <a:pt x="1099" y="0"/>
                    </a:moveTo>
                    <a:cubicBezTo>
                      <a:pt x="1098" y="0"/>
                      <a:pt x="1097" y="1"/>
                      <a:pt x="1095" y="2"/>
                    </a:cubicBezTo>
                    <a:cubicBezTo>
                      <a:pt x="738" y="157"/>
                      <a:pt x="357" y="229"/>
                      <a:pt x="12" y="395"/>
                    </a:cubicBezTo>
                    <a:cubicBezTo>
                      <a:pt x="3" y="404"/>
                      <a:pt x="1" y="427"/>
                      <a:pt x="5" y="427"/>
                    </a:cubicBezTo>
                    <a:cubicBezTo>
                      <a:pt x="7" y="427"/>
                      <a:pt x="9" y="425"/>
                      <a:pt x="12" y="419"/>
                    </a:cubicBezTo>
                    <a:cubicBezTo>
                      <a:pt x="381" y="383"/>
                      <a:pt x="774" y="181"/>
                      <a:pt x="1095" y="38"/>
                    </a:cubicBezTo>
                    <a:cubicBezTo>
                      <a:pt x="1105" y="28"/>
                      <a:pt x="1107" y="0"/>
                      <a:pt x="10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1528750" y="2415825"/>
                <a:ext cx="61650" cy="15625"/>
              </a:xfrm>
              <a:custGeom>
                <a:avLst/>
                <a:gdLst/>
                <a:ahLst/>
                <a:cxnLst/>
                <a:rect l="l" t="t" r="r" b="b"/>
                <a:pathLst>
                  <a:path w="2466" h="625" extrusionOk="0">
                    <a:moveTo>
                      <a:pt x="2070" y="0"/>
                    </a:moveTo>
                    <a:cubicBezTo>
                      <a:pt x="1849" y="0"/>
                      <a:pt x="1630" y="27"/>
                      <a:pt x="1405" y="87"/>
                    </a:cubicBezTo>
                    <a:cubicBezTo>
                      <a:pt x="941" y="206"/>
                      <a:pt x="524" y="456"/>
                      <a:pt x="48" y="551"/>
                    </a:cubicBezTo>
                    <a:cubicBezTo>
                      <a:pt x="4" y="562"/>
                      <a:pt x="1" y="624"/>
                      <a:pt x="38" y="624"/>
                    </a:cubicBezTo>
                    <a:cubicBezTo>
                      <a:pt x="41" y="624"/>
                      <a:pt x="44" y="624"/>
                      <a:pt x="48" y="623"/>
                    </a:cubicBezTo>
                    <a:cubicBezTo>
                      <a:pt x="393" y="575"/>
                      <a:pt x="691" y="432"/>
                      <a:pt x="1013" y="289"/>
                    </a:cubicBezTo>
                    <a:cubicBezTo>
                      <a:pt x="1489" y="111"/>
                      <a:pt x="1965" y="51"/>
                      <a:pt x="2465" y="27"/>
                    </a:cubicBezTo>
                    <a:cubicBezTo>
                      <a:pt x="2332" y="10"/>
                      <a:pt x="2201" y="0"/>
                      <a:pt x="2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1607025" y="2273925"/>
                <a:ext cx="21475" cy="96025"/>
              </a:xfrm>
              <a:custGeom>
                <a:avLst/>
                <a:gdLst/>
                <a:ahLst/>
                <a:cxnLst/>
                <a:rect l="l" t="t" r="r" b="b"/>
                <a:pathLst>
                  <a:path w="859" h="3841" extrusionOk="0">
                    <a:moveTo>
                      <a:pt x="1" y="0"/>
                    </a:moveTo>
                    <a:lnTo>
                      <a:pt x="1" y="0"/>
                    </a:lnTo>
                    <a:cubicBezTo>
                      <a:pt x="560" y="1251"/>
                      <a:pt x="727" y="2453"/>
                      <a:pt x="596" y="3822"/>
                    </a:cubicBezTo>
                    <a:cubicBezTo>
                      <a:pt x="596" y="3834"/>
                      <a:pt x="599" y="3840"/>
                      <a:pt x="602" y="3840"/>
                    </a:cubicBezTo>
                    <a:cubicBezTo>
                      <a:pt x="605" y="3840"/>
                      <a:pt x="608" y="3834"/>
                      <a:pt x="608" y="3822"/>
                    </a:cubicBezTo>
                    <a:cubicBezTo>
                      <a:pt x="858" y="2548"/>
                      <a:pt x="644" y="1167"/>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1454325" y="2408950"/>
                <a:ext cx="69100" cy="8325"/>
              </a:xfrm>
              <a:custGeom>
                <a:avLst/>
                <a:gdLst/>
                <a:ahLst/>
                <a:cxnLst/>
                <a:rect l="l" t="t" r="r" b="b"/>
                <a:pathLst>
                  <a:path w="2764" h="333" extrusionOk="0">
                    <a:moveTo>
                      <a:pt x="1112" y="0"/>
                    </a:moveTo>
                    <a:cubicBezTo>
                      <a:pt x="754" y="0"/>
                      <a:pt x="364" y="88"/>
                      <a:pt x="37" y="136"/>
                    </a:cubicBezTo>
                    <a:cubicBezTo>
                      <a:pt x="1" y="136"/>
                      <a:pt x="1" y="183"/>
                      <a:pt x="37" y="183"/>
                    </a:cubicBezTo>
                    <a:cubicBezTo>
                      <a:pt x="367" y="123"/>
                      <a:pt x="682" y="70"/>
                      <a:pt x="995" y="70"/>
                    </a:cubicBezTo>
                    <a:cubicBezTo>
                      <a:pt x="1235" y="70"/>
                      <a:pt x="1473" y="101"/>
                      <a:pt x="1715" y="183"/>
                    </a:cubicBezTo>
                    <a:cubicBezTo>
                      <a:pt x="2013" y="283"/>
                      <a:pt x="2261" y="332"/>
                      <a:pt x="2556" y="332"/>
                    </a:cubicBezTo>
                    <a:cubicBezTo>
                      <a:pt x="2615" y="332"/>
                      <a:pt x="2676" y="330"/>
                      <a:pt x="2739" y="326"/>
                    </a:cubicBezTo>
                    <a:cubicBezTo>
                      <a:pt x="2763" y="326"/>
                      <a:pt x="2763" y="314"/>
                      <a:pt x="2739" y="314"/>
                    </a:cubicBezTo>
                    <a:cubicBezTo>
                      <a:pt x="2382" y="314"/>
                      <a:pt x="2061" y="302"/>
                      <a:pt x="1727" y="171"/>
                    </a:cubicBezTo>
                    <a:cubicBezTo>
                      <a:pt x="1596" y="112"/>
                      <a:pt x="1513" y="52"/>
                      <a:pt x="1358" y="17"/>
                    </a:cubicBezTo>
                    <a:cubicBezTo>
                      <a:pt x="1279" y="5"/>
                      <a:pt x="1196" y="0"/>
                      <a:pt x="1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1409400" y="2410850"/>
                <a:ext cx="29475" cy="4175"/>
              </a:xfrm>
              <a:custGeom>
                <a:avLst/>
                <a:gdLst/>
                <a:ahLst/>
                <a:cxnLst/>
                <a:rect l="l" t="t" r="r" b="b"/>
                <a:pathLst>
                  <a:path w="1179" h="167" extrusionOk="0">
                    <a:moveTo>
                      <a:pt x="48" y="0"/>
                    </a:moveTo>
                    <a:cubicBezTo>
                      <a:pt x="12" y="0"/>
                      <a:pt x="0" y="48"/>
                      <a:pt x="36" y="48"/>
                    </a:cubicBezTo>
                    <a:cubicBezTo>
                      <a:pt x="405" y="95"/>
                      <a:pt x="774" y="155"/>
                      <a:pt x="1167" y="167"/>
                    </a:cubicBezTo>
                    <a:cubicBezTo>
                      <a:pt x="1179" y="167"/>
                      <a:pt x="1179" y="155"/>
                      <a:pt x="1167" y="131"/>
                    </a:cubicBezTo>
                    <a:cubicBezTo>
                      <a:pt x="786" y="60"/>
                      <a:pt x="417" y="36"/>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452250" y="2404100"/>
                <a:ext cx="69675" cy="6825"/>
              </a:xfrm>
              <a:custGeom>
                <a:avLst/>
                <a:gdLst/>
                <a:ahLst/>
                <a:cxnLst/>
                <a:rect l="l" t="t" r="r" b="b"/>
                <a:pathLst>
                  <a:path w="2787" h="273" extrusionOk="0">
                    <a:moveTo>
                      <a:pt x="1158" y="1"/>
                    </a:moveTo>
                    <a:cubicBezTo>
                      <a:pt x="859" y="1"/>
                      <a:pt x="564" y="45"/>
                      <a:pt x="266" y="45"/>
                    </a:cubicBezTo>
                    <a:cubicBezTo>
                      <a:pt x="182" y="45"/>
                      <a:pt x="97" y="41"/>
                      <a:pt x="13" y="32"/>
                    </a:cubicBezTo>
                    <a:cubicBezTo>
                      <a:pt x="1" y="32"/>
                      <a:pt x="1" y="44"/>
                      <a:pt x="13" y="44"/>
                    </a:cubicBezTo>
                    <a:cubicBezTo>
                      <a:pt x="146" y="71"/>
                      <a:pt x="280" y="80"/>
                      <a:pt x="415" y="80"/>
                    </a:cubicBezTo>
                    <a:cubicBezTo>
                      <a:pt x="683" y="80"/>
                      <a:pt x="952" y="44"/>
                      <a:pt x="1223" y="44"/>
                    </a:cubicBezTo>
                    <a:cubicBezTo>
                      <a:pt x="1359" y="44"/>
                      <a:pt x="1495" y="53"/>
                      <a:pt x="1632" y="80"/>
                    </a:cubicBezTo>
                    <a:cubicBezTo>
                      <a:pt x="1949" y="137"/>
                      <a:pt x="2235" y="273"/>
                      <a:pt x="2552" y="273"/>
                    </a:cubicBezTo>
                    <a:cubicBezTo>
                      <a:pt x="2628" y="273"/>
                      <a:pt x="2706" y="265"/>
                      <a:pt x="2787" y="246"/>
                    </a:cubicBezTo>
                    <a:lnTo>
                      <a:pt x="2787" y="246"/>
                    </a:lnTo>
                    <a:cubicBezTo>
                      <a:pt x="2774" y="247"/>
                      <a:pt x="2760" y="247"/>
                      <a:pt x="2747" y="247"/>
                    </a:cubicBezTo>
                    <a:cubicBezTo>
                      <a:pt x="2253" y="247"/>
                      <a:pt x="1834" y="31"/>
                      <a:pt x="1358" y="8"/>
                    </a:cubicBezTo>
                    <a:cubicBezTo>
                      <a:pt x="1291" y="3"/>
                      <a:pt x="1224" y="1"/>
                      <a:pt x="11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446300" y="2370075"/>
                <a:ext cx="72650" cy="17875"/>
              </a:xfrm>
              <a:custGeom>
                <a:avLst/>
                <a:gdLst/>
                <a:ahLst/>
                <a:cxnLst/>
                <a:rect l="l" t="t" r="r" b="b"/>
                <a:pathLst>
                  <a:path w="2906" h="715" extrusionOk="0">
                    <a:moveTo>
                      <a:pt x="12" y="0"/>
                    </a:moveTo>
                    <a:cubicBezTo>
                      <a:pt x="0" y="0"/>
                      <a:pt x="0" y="12"/>
                      <a:pt x="12" y="12"/>
                    </a:cubicBezTo>
                    <a:cubicBezTo>
                      <a:pt x="917" y="476"/>
                      <a:pt x="1870" y="572"/>
                      <a:pt x="2906" y="714"/>
                    </a:cubicBezTo>
                    <a:cubicBezTo>
                      <a:pt x="2441" y="572"/>
                      <a:pt x="1929" y="441"/>
                      <a:pt x="1453" y="393"/>
                    </a:cubicBezTo>
                    <a:cubicBezTo>
                      <a:pt x="917" y="345"/>
                      <a:pt x="501" y="179"/>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
              <p:cNvSpPr/>
              <p:nvPr/>
            </p:nvSpPr>
            <p:spPr>
              <a:xfrm>
                <a:off x="1412675" y="2361200"/>
                <a:ext cx="27900" cy="8550"/>
              </a:xfrm>
              <a:custGeom>
                <a:avLst/>
                <a:gdLst/>
                <a:ahLst/>
                <a:cxnLst/>
                <a:rect l="l" t="t" r="r" b="b"/>
                <a:pathLst>
                  <a:path w="1116" h="342" extrusionOk="0">
                    <a:moveTo>
                      <a:pt x="221" y="1"/>
                    </a:moveTo>
                    <a:cubicBezTo>
                      <a:pt x="155" y="1"/>
                      <a:pt x="89" y="7"/>
                      <a:pt x="24" y="22"/>
                    </a:cubicBezTo>
                    <a:cubicBezTo>
                      <a:pt x="0" y="22"/>
                      <a:pt x="0" y="57"/>
                      <a:pt x="24" y="57"/>
                    </a:cubicBezTo>
                    <a:cubicBezTo>
                      <a:pt x="380" y="57"/>
                      <a:pt x="726" y="89"/>
                      <a:pt x="1042" y="287"/>
                    </a:cubicBezTo>
                    <a:lnTo>
                      <a:pt x="1042" y="287"/>
                    </a:lnTo>
                    <a:cubicBezTo>
                      <a:pt x="799" y="129"/>
                      <a:pt x="511" y="1"/>
                      <a:pt x="221" y="1"/>
                    </a:cubicBezTo>
                    <a:close/>
                    <a:moveTo>
                      <a:pt x="1042" y="287"/>
                    </a:moveTo>
                    <a:lnTo>
                      <a:pt x="1042" y="287"/>
                    </a:lnTo>
                    <a:cubicBezTo>
                      <a:pt x="1064" y="302"/>
                      <a:pt x="1086" y="316"/>
                      <a:pt x="1107" y="331"/>
                    </a:cubicBezTo>
                    <a:cubicBezTo>
                      <a:pt x="1086" y="316"/>
                      <a:pt x="1064" y="301"/>
                      <a:pt x="1042" y="287"/>
                    </a:cubicBezTo>
                    <a:close/>
                    <a:moveTo>
                      <a:pt x="1107" y="331"/>
                    </a:moveTo>
                    <a:cubicBezTo>
                      <a:pt x="1107" y="339"/>
                      <a:pt x="1109" y="342"/>
                      <a:pt x="1110" y="342"/>
                    </a:cubicBezTo>
                    <a:cubicBezTo>
                      <a:pt x="1113" y="342"/>
                      <a:pt x="1115" y="331"/>
                      <a:pt x="1107" y="3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
              <p:cNvSpPr/>
              <p:nvPr/>
            </p:nvSpPr>
            <p:spPr>
              <a:xfrm>
                <a:off x="1534400" y="2301700"/>
                <a:ext cx="46475" cy="20175"/>
              </a:xfrm>
              <a:custGeom>
                <a:avLst/>
                <a:gdLst/>
                <a:ahLst/>
                <a:cxnLst/>
                <a:rect l="l" t="t" r="r" b="b"/>
                <a:pathLst>
                  <a:path w="1859" h="807" extrusionOk="0">
                    <a:moveTo>
                      <a:pt x="1734" y="1"/>
                    </a:moveTo>
                    <a:cubicBezTo>
                      <a:pt x="1518" y="1"/>
                      <a:pt x="1323" y="84"/>
                      <a:pt x="1120" y="175"/>
                    </a:cubicBezTo>
                    <a:cubicBezTo>
                      <a:pt x="751" y="366"/>
                      <a:pt x="358" y="556"/>
                      <a:pt x="1" y="794"/>
                    </a:cubicBezTo>
                    <a:cubicBezTo>
                      <a:pt x="1" y="794"/>
                      <a:pt x="1" y="806"/>
                      <a:pt x="13" y="806"/>
                    </a:cubicBezTo>
                    <a:cubicBezTo>
                      <a:pt x="590" y="547"/>
                      <a:pt x="1178" y="20"/>
                      <a:pt x="1825" y="20"/>
                    </a:cubicBezTo>
                    <a:cubicBezTo>
                      <a:pt x="1832" y="20"/>
                      <a:pt x="1839" y="20"/>
                      <a:pt x="1846" y="20"/>
                    </a:cubicBezTo>
                    <a:cubicBezTo>
                      <a:pt x="1858" y="20"/>
                      <a:pt x="1858" y="9"/>
                      <a:pt x="1846" y="9"/>
                    </a:cubicBezTo>
                    <a:cubicBezTo>
                      <a:pt x="1808" y="3"/>
                      <a:pt x="1770" y="1"/>
                      <a:pt x="17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
              <p:cNvSpPr/>
              <p:nvPr/>
            </p:nvSpPr>
            <p:spPr>
              <a:xfrm>
                <a:off x="1536775" y="2310525"/>
                <a:ext cx="33075" cy="14325"/>
              </a:xfrm>
              <a:custGeom>
                <a:avLst/>
                <a:gdLst/>
                <a:ahLst/>
                <a:cxnLst/>
                <a:rect l="l" t="t" r="r" b="b"/>
                <a:pathLst>
                  <a:path w="1323" h="573" extrusionOk="0">
                    <a:moveTo>
                      <a:pt x="1311" y="1"/>
                    </a:moveTo>
                    <a:cubicBezTo>
                      <a:pt x="870" y="179"/>
                      <a:pt x="418" y="334"/>
                      <a:pt x="13" y="560"/>
                    </a:cubicBezTo>
                    <a:cubicBezTo>
                      <a:pt x="1" y="560"/>
                      <a:pt x="13" y="572"/>
                      <a:pt x="25" y="572"/>
                    </a:cubicBezTo>
                    <a:cubicBezTo>
                      <a:pt x="477" y="441"/>
                      <a:pt x="894" y="203"/>
                      <a:pt x="1311" y="13"/>
                    </a:cubicBezTo>
                    <a:cubicBezTo>
                      <a:pt x="1323" y="13"/>
                      <a:pt x="1311" y="1"/>
                      <a:pt x="1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
              <p:cNvSpPr/>
              <p:nvPr/>
            </p:nvSpPr>
            <p:spPr>
              <a:xfrm>
                <a:off x="1531125" y="2320350"/>
                <a:ext cx="27125" cy="12825"/>
              </a:xfrm>
              <a:custGeom>
                <a:avLst/>
                <a:gdLst/>
                <a:ahLst/>
                <a:cxnLst/>
                <a:rect l="l" t="t" r="r" b="b"/>
                <a:pathLst>
                  <a:path w="1085" h="513" extrusionOk="0">
                    <a:moveTo>
                      <a:pt x="1072" y="1"/>
                    </a:moveTo>
                    <a:cubicBezTo>
                      <a:pt x="715" y="108"/>
                      <a:pt x="346" y="275"/>
                      <a:pt x="25" y="465"/>
                    </a:cubicBezTo>
                    <a:cubicBezTo>
                      <a:pt x="1" y="477"/>
                      <a:pt x="25" y="513"/>
                      <a:pt x="60" y="513"/>
                    </a:cubicBezTo>
                    <a:cubicBezTo>
                      <a:pt x="406" y="346"/>
                      <a:pt x="739" y="179"/>
                      <a:pt x="1084" y="36"/>
                    </a:cubicBezTo>
                    <a:cubicBezTo>
                      <a:pt x="1084" y="25"/>
                      <a:pt x="1084" y="1"/>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1531250" y="2328900"/>
                <a:ext cx="23650" cy="11000"/>
              </a:xfrm>
              <a:custGeom>
                <a:avLst/>
                <a:gdLst/>
                <a:ahLst/>
                <a:cxnLst/>
                <a:rect l="l" t="t" r="r" b="b"/>
                <a:pathLst>
                  <a:path w="946" h="440" extrusionOk="0">
                    <a:moveTo>
                      <a:pt x="925" y="1"/>
                    </a:moveTo>
                    <a:cubicBezTo>
                      <a:pt x="922" y="1"/>
                      <a:pt x="917" y="2"/>
                      <a:pt x="913" y="4"/>
                    </a:cubicBezTo>
                    <a:cubicBezTo>
                      <a:pt x="615" y="123"/>
                      <a:pt x="305" y="242"/>
                      <a:pt x="20" y="397"/>
                    </a:cubicBezTo>
                    <a:cubicBezTo>
                      <a:pt x="0" y="406"/>
                      <a:pt x="4" y="439"/>
                      <a:pt x="25" y="439"/>
                    </a:cubicBezTo>
                    <a:cubicBezTo>
                      <a:pt x="30" y="439"/>
                      <a:pt x="36" y="437"/>
                      <a:pt x="43" y="433"/>
                    </a:cubicBezTo>
                    <a:cubicBezTo>
                      <a:pt x="341" y="314"/>
                      <a:pt x="639" y="171"/>
                      <a:pt x="936" y="16"/>
                    </a:cubicBezTo>
                    <a:cubicBezTo>
                      <a:pt x="946" y="16"/>
                      <a:pt x="940" y="1"/>
                      <a:pt x="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
              <p:cNvSpPr/>
              <p:nvPr/>
            </p:nvSpPr>
            <p:spPr>
              <a:xfrm>
                <a:off x="1528450" y="2331675"/>
                <a:ext cx="30675" cy="15200"/>
              </a:xfrm>
              <a:custGeom>
                <a:avLst/>
                <a:gdLst/>
                <a:ahLst/>
                <a:cxnLst/>
                <a:rect l="l" t="t" r="r" b="b"/>
                <a:pathLst>
                  <a:path w="1227" h="608" extrusionOk="0">
                    <a:moveTo>
                      <a:pt x="1191" y="0"/>
                    </a:moveTo>
                    <a:cubicBezTo>
                      <a:pt x="810" y="143"/>
                      <a:pt x="370" y="322"/>
                      <a:pt x="13" y="560"/>
                    </a:cubicBezTo>
                    <a:cubicBezTo>
                      <a:pt x="1" y="584"/>
                      <a:pt x="13" y="607"/>
                      <a:pt x="36" y="607"/>
                    </a:cubicBezTo>
                    <a:cubicBezTo>
                      <a:pt x="429" y="441"/>
                      <a:pt x="822" y="226"/>
                      <a:pt x="1191" y="24"/>
                    </a:cubicBezTo>
                    <a:cubicBezTo>
                      <a:pt x="1227" y="12"/>
                      <a:pt x="1203"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
              <p:cNvSpPr/>
              <p:nvPr/>
            </p:nvSpPr>
            <p:spPr>
              <a:xfrm>
                <a:off x="1452550" y="2304550"/>
                <a:ext cx="62500" cy="18325"/>
              </a:xfrm>
              <a:custGeom>
                <a:avLst/>
                <a:gdLst/>
                <a:ahLst/>
                <a:cxnLst/>
                <a:rect l="l" t="t" r="r" b="b"/>
                <a:pathLst>
                  <a:path w="2500" h="733" extrusionOk="0">
                    <a:moveTo>
                      <a:pt x="355" y="0"/>
                    </a:moveTo>
                    <a:cubicBezTo>
                      <a:pt x="239" y="0"/>
                      <a:pt x="121" y="13"/>
                      <a:pt x="12" y="26"/>
                    </a:cubicBezTo>
                    <a:cubicBezTo>
                      <a:pt x="1" y="26"/>
                      <a:pt x="1" y="61"/>
                      <a:pt x="12" y="61"/>
                    </a:cubicBezTo>
                    <a:cubicBezTo>
                      <a:pt x="334" y="73"/>
                      <a:pt x="512" y="133"/>
                      <a:pt x="786" y="240"/>
                    </a:cubicBezTo>
                    <a:cubicBezTo>
                      <a:pt x="870" y="264"/>
                      <a:pt x="882" y="287"/>
                      <a:pt x="953" y="287"/>
                    </a:cubicBezTo>
                    <a:cubicBezTo>
                      <a:pt x="971" y="293"/>
                      <a:pt x="989" y="296"/>
                      <a:pt x="1008" y="296"/>
                    </a:cubicBezTo>
                    <a:cubicBezTo>
                      <a:pt x="1065" y="296"/>
                      <a:pt x="1126" y="276"/>
                      <a:pt x="1179" y="276"/>
                    </a:cubicBezTo>
                    <a:cubicBezTo>
                      <a:pt x="1370" y="276"/>
                      <a:pt x="1560" y="347"/>
                      <a:pt x="1739" y="430"/>
                    </a:cubicBezTo>
                    <a:cubicBezTo>
                      <a:pt x="1977" y="514"/>
                      <a:pt x="2215" y="633"/>
                      <a:pt x="2453" y="728"/>
                    </a:cubicBezTo>
                    <a:cubicBezTo>
                      <a:pt x="2467" y="731"/>
                      <a:pt x="2477" y="733"/>
                      <a:pt x="2484" y="733"/>
                    </a:cubicBezTo>
                    <a:cubicBezTo>
                      <a:pt x="2500" y="733"/>
                      <a:pt x="2497" y="724"/>
                      <a:pt x="2489" y="716"/>
                    </a:cubicBezTo>
                    <a:cubicBezTo>
                      <a:pt x="2036" y="478"/>
                      <a:pt x="1620" y="252"/>
                      <a:pt x="1120" y="216"/>
                    </a:cubicBezTo>
                    <a:cubicBezTo>
                      <a:pt x="929" y="204"/>
                      <a:pt x="822" y="85"/>
                      <a:pt x="643" y="37"/>
                    </a:cubicBezTo>
                    <a:cubicBezTo>
                      <a:pt x="555" y="10"/>
                      <a:pt x="456" y="0"/>
                      <a:pt x="3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
              <p:cNvSpPr/>
              <p:nvPr/>
            </p:nvSpPr>
            <p:spPr>
              <a:xfrm>
                <a:off x="1418925" y="2295650"/>
                <a:ext cx="24425" cy="6875"/>
              </a:xfrm>
              <a:custGeom>
                <a:avLst/>
                <a:gdLst/>
                <a:ahLst/>
                <a:cxnLst/>
                <a:rect l="l" t="t" r="r" b="b"/>
                <a:pathLst>
                  <a:path w="977" h="275" extrusionOk="0">
                    <a:moveTo>
                      <a:pt x="24" y="1"/>
                    </a:moveTo>
                    <a:cubicBezTo>
                      <a:pt x="0" y="1"/>
                      <a:pt x="0" y="12"/>
                      <a:pt x="24" y="12"/>
                    </a:cubicBezTo>
                    <a:cubicBezTo>
                      <a:pt x="298" y="155"/>
                      <a:pt x="643" y="251"/>
                      <a:pt x="965" y="274"/>
                    </a:cubicBezTo>
                    <a:cubicBezTo>
                      <a:pt x="976" y="274"/>
                      <a:pt x="976" y="262"/>
                      <a:pt x="965" y="262"/>
                    </a:cubicBezTo>
                    <a:cubicBezTo>
                      <a:pt x="631" y="203"/>
                      <a:pt x="333" y="120"/>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
              <p:cNvSpPr/>
              <p:nvPr/>
            </p:nvSpPr>
            <p:spPr>
              <a:xfrm>
                <a:off x="1496000" y="2301000"/>
                <a:ext cx="25325" cy="16600"/>
              </a:xfrm>
              <a:custGeom>
                <a:avLst/>
                <a:gdLst/>
                <a:ahLst/>
                <a:cxnLst/>
                <a:rect l="l" t="t" r="r" b="b"/>
                <a:pathLst>
                  <a:path w="1013" h="664" extrusionOk="0">
                    <a:moveTo>
                      <a:pt x="37" y="1"/>
                    </a:moveTo>
                    <a:cubicBezTo>
                      <a:pt x="25" y="1"/>
                      <a:pt x="1" y="25"/>
                      <a:pt x="25" y="37"/>
                    </a:cubicBezTo>
                    <a:cubicBezTo>
                      <a:pt x="156" y="168"/>
                      <a:pt x="322" y="239"/>
                      <a:pt x="477" y="346"/>
                    </a:cubicBezTo>
                    <a:lnTo>
                      <a:pt x="1011" y="654"/>
                    </a:lnTo>
                    <a:lnTo>
                      <a:pt x="1011" y="654"/>
                    </a:lnTo>
                    <a:cubicBezTo>
                      <a:pt x="1009" y="647"/>
                      <a:pt x="1006" y="637"/>
                      <a:pt x="1001" y="632"/>
                    </a:cubicBezTo>
                    <a:cubicBezTo>
                      <a:pt x="834" y="525"/>
                      <a:pt x="691" y="406"/>
                      <a:pt x="525" y="298"/>
                    </a:cubicBezTo>
                    <a:cubicBezTo>
                      <a:pt x="358" y="203"/>
                      <a:pt x="203" y="60"/>
                      <a:pt x="37" y="1"/>
                    </a:cubicBezTo>
                    <a:close/>
                    <a:moveTo>
                      <a:pt x="1011" y="654"/>
                    </a:moveTo>
                    <a:cubicBezTo>
                      <a:pt x="1012" y="660"/>
                      <a:pt x="1012" y="664"/>
                      <a:pt x="1013" y="664"/>
                    </a:cubicBezTo>
                    <a:cubicBezTo>
                      <a:pt x="1013" y="664"/>
                      <a:pt x="1013" y="661"/>
                      <a:pt x="1013" y="656"/>
                    </a:cubicBezTo>
                    <a:lnTo>
                      <a:pt x="1011" y="654"/>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
              <p:cNvSpPr/>
              <p:nvPr/>
            </p:nvSpPr>
            <p:spPr>
              <a:xfrm>
                <a:off x="1496600" y="2295650"/>
                <a:ext cx="18325" cy="8800"/>
              </a:xfrm>
              <a:custGeom>
                <a:avLst/>
                <a:gdLst/>
                <a:ahLst/>
                <a:cxnLst/>
                <a:rect l="l" t="t" r="r" b="b"/>
                <a:pathLst>
                  <a:path w="733" h="352" extrusionOk="0">
                    <a:moveTo>
                      <a:pt x="24" y="1"/>
                    </a:moveTo>
                    <a:cubicBezTo>
                      <a:pt x="1" y="1"/>
                      <a:pt x="1" y="36"/>
                      <a:pt x="24" y="48"/>
                    </a:cubicBezTo>
                    <a:cubicBezTo>
                      <a:pt x="274" y="131"/>
                      <a:pt x="501" y="191"/>
                      <a:pt x="727" y="334"/>
                    </a:cubicBezTo>
                    <a:cubicBezTo>
                      <a:pt x="548" y="155"/>
                      <a:pt x="298" y="1"/>
                      <a:pt x="24" y="1"/>
                    </a:cubicBezTo>
                    <a:close/>
                    <a:moveTo>
                      <a:pt x="727" y="334"/>
                    </a:moveTo>
                    <a:cubicBezTo>
                      <a:pt x="727" y="346"/>
                      <a:pt x="730" y="352"/>
                      <a:pt x="731" y="352"/>
                    </a:cubicBezTo>
                    <a:cubicBezTo>
                      <a:pt x="733" y="352"/>
                      <a:pt x="733" y="346"/>
                      <a:pt x="727" y="3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
              <p:cNvSpPr/>
              <p:nvPr/>
            </p:nvSpPr>
            <p:spPr>
              <a:xfrm>
                <a:off x="1499875" y="2287325"/>
                <a:ext cx="14900" cy="8650"/>
              </a:xfrm>
              <a:custGeom>
                <a:avLst/>
                <a:gdLst/>
                <a:ahLst/>
                <a:cxnLst/>
                <a:rect l="l" t="t" r="r" b="b"/>
                <a:pathLst>
                  <a:path w="596" h="346" extrusionOk="0">
                    <a:moveTo>
                      <a:pt x="24" y="0"/>
                    </a:moveTo>
                    <a:cubicBezTo>
                      <a:pt x="13" y="0"/>
                      <a:pt x="1" y="12"/>
                      <a:pt x="13" y="36"/>
                    </a:cubicBezTo>
                    <a:cubicBezTo>
                      <a:pt x="72" y="107"/>
                      <a:pt x="179" y="155"/>
                      <a:pt x="263" y="191"/>
                    </a:cubicBezTo>
                    <a:cubicBezTo>
                      <a:pt x="370" y="250"/>
                      <a:pt x="465" y="298"/>
                      <a:pt x="560" y="345"/>
                    </a:cubicBezTo>
                    <a:cubicBezTo>
                      <a:pt x="584" y="345"/>
                      <a:pt x="596" y="310"/>
                      <a:pt x="584" y="310"/>
                    </a:cubicBezTo>
                    <a:cubicBezTo>
                      <a:pt x="489" y="250"/>
                      <a:pt x="405" y="191"/>
                      <a:pt x="298" y="131"/>
                    </a:cubicBezTo>
                    <a:cubicBezTo>
                      <a:pt x="203" y="95"/>
                      <a:pt x="132"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
              <p:cNvSpPr/>
              <p:nvPr/>
            </p:nvSpPr>
            <p:spPr>
              <a:xfrm>
                <a:off x="1526425" y="2364100"/>
                <a:ext cx="27350" cy="16775"/>
              </a:xfrm>
              <a:custGeom>
                <a:avLst/>
                <a:gdLst/>
                <a:ahLst/>
                <a:cxnLst/>
                <a:rect l="l" t="t" r="r" b="b"/>
                <a:pathLst>
                  <a:path w="1094" h="671" extrusionOk="0">
                    <a:moveTo>
                      <a:pt x="1070" y="1"/>
                    </a:moveTo>
                    <a:cubicBezTo>
                      <a:pt x="677" y="84"/>
                      <a:pt x="272" y="358"/>
                      <a:pt x="10" y="632"/>
                    </a:cubicBezTo>
                    <a:cubicBezTo>
                      <a:pt x="0" y="651"/>
                      <a:pt x="15" y="671"/>
                      <a:pt x="27" y="671"/>
                    </a:cubicBezTo>
                    <a:cubicBezTo>
                      <a:pt x="29" y="671"/>
                      <a:pt x="32" y="670"/>
                      <a:pt x="34" y="668"/>
                    </a:cubicBezTo>
                    <a:cubicBezTo>
                      <a:pt x="201" y="537"/>
                      <a:pt x="355" y="418"/>
                      <a:pt x="534" y="310"/>
                    </a:cubicBezTo>
                    <a:cubicBezTo>
                      <a:pt x="713" y="203"/>
                      <a:pt x="903" y="132"/>
                      <a:pt x="1082" y="25"/>
                    </a:cubicBezTo>
                    <a:cubicBezTo>
                      <a:pt x="1094" y="13"/>
                      <a:pt x="1082"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
              <p:cNvSpPr/>
              <p:nvPr/>
            </p:nvSpPr>
            <p:spPr>
              <a:xfrm>
                <a:off x="1526750" y="2369175"/>
                <a:ext cx="28225" cy="15400"/>
              </a:xfrm>
              <a:custGeom>
                <a:avLst/>
                <a:gdLst/>
                <a:ahLst/>
                <a:cxnLst/>
                <a:rect l="l" t="t" r="r" b="b"/>
                <a:pathLst>
                  <a:path w="1129" h="616" extrusionOk="0">
                    <a:moveTo>
                      <a:pt x="1093" y="0"/>
                    </a:moveTo>
                    <a:cubicBezTo>
                      <a:pt x="712" y="72"/>
                      <a:pt x="307" y="346"/>
                      <a:pt x="9" y="584"/>
                    </a:cubicBezTo>
                    <a:cubicBezTo>
                      <a:pt x="0" y="593"/>
                      <a:pt x="5" y="616"/>
                      <a:pt x="23" y="616"/>
                    </a:cubicBezTo>
                    <a:cubicBezTo>
                      <a:pt x="29" y="616"/>
                      <a:pt x="36" y="613"/>
                      <a:pt x="45" y="608"/>
                    </a:cubicBezTo>
                    <a:cubicBezTo>
                      <a:pt x="223" y="512"/>
                      <a:pt x="378" y="393"/>
                      <a:pt x="557" y="298"/>
                    </a:cubicBezTo>
                    <a:cubicBezTo>
                      <a:pt x="735" y="215"/>
                      <a:pt x="938" y="131"/>
                      <a:pt x="1116" y="36"/>
                    </a:cubicBezTo>
                    <a:cubicBezTo>
                      <a:pt x="1128" y="12"/>
                      <a:pt x="1116" y="0"/>
                      <a:pt x="10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
              <p:cNvSpPr/>
              <p:nvPr/>
            </p:nvSpPr>
            <p:spPr>
              <a:xfrm>
                <a:off x="1525950" y="2373625"/>
                <a:ext cx="30500" cy="15475"/>
              </a:xfrm>
              <a:custGeom>
                <a:avLst/>
                <a:gdLst/>
                <a:ahLst/>
                <a:cxnLst/>
                <a:rect l="l" t="t" r="r" b="b"/>
                <a:pathLst>
                  <a:path w="1220" h="619" extrusionOk="0">
                    <a:moveTo>
                      <a:pt x="1184" y="1"/>
                    </a:moveTo>
                    <a:cubicBezTo>
                      <a:pt x="767" y="49"/>
                      <a:pt x="315" y="310"/>
                      <a:pt x="17" y="596"/>
                    </a:cubicBezTo>
                    <a:cubicBezTo>
                      <a:pt x="1" y="604"/>
                      <a:pt x="7" y="618"/>
                      <a:pt x="16" y="618"/>
                    </a:cubicBezTo>
                    <a:cubicBezTo>
                      <a:pt x="21" y="618"/>
                      <a:pt x="25" y="616"/>
                      <a:pt x="29" y="608"/>
                    </a:cubicBezTo>
                    <a:cubicBezTo>
                      <a:pt x="208" y="489"/>
                      <a:pt x="398" y="370"/>
                      <a:pt x="589" y="287"/>
                    </a:cubicBezTo>
                    <a:cubicBezTo>
                      <a:pt x="791" y="191"/>
                      <a:pt x="994" y="132"/>
                      <a:pt x="1208" y="49"/>
                    </a:cubicBezTo>
                    <a:cubicBezTo>
                      <a:pt x="1220" y="37"/>
                      <a:pt x="1220" y="1"/>
                      <a:pt x="11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
              <p:cNvSpPr/>
              <p:nvPr/>
            </p:nvSpPr>
            <p:spPr>
              <a:xfrm>
                <a:off x="1526800" y="2381375"/>
                <a:ext cx="25775" cy="12125"/>
              </a:xfrm>
              <a:custGeom>
                <a:avLst/>
                <a:gdLst/>
                <a:ahLst/>
                <a:cxnLst/>
                <a:rect l="l" t="t" r="r" b="b"/>
                <a:pathLst>
                  <a:path w="1031" h="485" extrusionOk="0">
                    <a:moveTo>
                      <a:pt x="1007" y="0"/>
                    </a:moveTo>
                    <a:cubicBezTo>
                      <a:pt x="662" y="36"/>
                      <a:pt x="293" y="262"/>
                      <a:pt x="19" y="453"/>
                    </a:cubicBezTo>
                    <a:cubicBezTo>
                      <a:pt x="1" y="462"/>
                      <a:pt x="10" y="485"/>
                      <a:pt x="31" y="485"/>
                    </a:cubicBezTo>
                    <a:cubicBezTo>
                      <a:pt x="38" y="485"/>
                      <a:pt x="46" y="482"/>
                      <a:pt x="55" y="477"/>
                    </a:cubicBezTo>
                    <a:cubicBezTo>
                      <a:pt x="233" y="393"/>
                      <a:pt x="412" y="286"/>
                      <a:pt x="590" y="215"/>
                    </a:cubicBezTo>
                    <a:cubicBezTo>
                      <a:pt x="733" y="155"/>
                      <a:pt x="888" y="108"/>
                      <a:pt x="1019" y="36"/>
                    </a:cubicBezTo>
                    <a:cubicBezTo>
                      <a:pt x="1031" y="24"/>
                      <a:pt x="1019" y="0"/>
                      <a:pt x="10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
              <p:cNvSpPr/>
              <p:nvPr/>
            </p:nvSpPr>
            <p:spPr>
              <a:xfrm>
                <a:off x="1526975" y="2389700"/>
                <a:ext cx="18175" cy="8675"/>
              </a:xfrm>
              <a:custGeom>
                <a:avLst/>
                <a:gdLst/>
                <a:ahLst/>
                <a:cxnLst/>
                <a:rect l="l" t="t" r="r" b="b"/>
                <a:pathLst>
                  <a:path w="727" h="347" extrusionOk="0">
                    <a:moveTo>
                      <a:pt x="703" y="1"/>
                    </a:moveTo>
                    <a:cubicBezTo>
                      <a:pt x="560" y="13"/>
                      <a:pt x="429" y="84"/>
                      <a:pt x="310" y="144"/>
                    </a:cubicBezTo>
                    <a:cubicBezTo>
                      <a:pt x="214" y="191"/>
                      <a:pt x="72" y="239"/>
                      <a:pt x="0" y="346"/>
                    </a:cubicBezTo>
                    <a:cubicBezTo>
                      <a:pt x="119" y="322"/>
                      <a:pt x="238" y="239"/>
                      <a:pt x="357" y="191"/>
                    </a:cubicBezTo>
                    <a:cubicBezTo>
                      <a:pt x="476" y="144"/>
                      <a:pt x="607" y="108"/>
                      <a:pt x="714" y="48"/>
                    </a:cubicBezTo>
                    <a:cubicBezTo>
                      <a:pt x="726" y="25"/>
                      <a:pt x="726" y="1"/>
                      <a:pt x="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
              <p:cNvSpPr/>
              <p:nvPr/>
            </p:nvSpPr>
            <p:spPr>
              <a:xfrm>
                <a:off x="1564500" y="2350125"/>
                <a:ext cx="25300" cy="13425"/>
              </a:xfrm>
              <a:custGeom>
                <a:avLst/>
                <a:gdLst/>
                <a:ahLst/>
                <a:cxnLst/>
                <a:rect l="l" t="t" r="r" b="b"/>
                <a:pathLst>
                  <a:path w="1012" h="537" extrusionOk="0">
                    <a:moveTo>
                      <a:pt x="987" y="0"/>
                    </a:moveTo>
                    <a:cubicBezTo>
                      <a:pt x="821" y="84"/>
                      <a:pt x="690" y="167"/>
                      <a:pt x="535" y="262"/>
                    </a:cubicBezTo>
                    <a:cubicBezTo>
                      <a:pt x="356" y="346"/>
                      <a:pt x="178" y="417"/>
                      <a:pt x="23" y="524"/>
                    </a:cubicBezTo>
                    <a:cubicBezTo>
                      <a:pt x="18" y="522"/>
                      <a:pt x="14" y="521"/>
                      <a:pt x="12" y="521"/>
                    </a:cubicBezTo>
                    <a:cubicBezTo>
                      <a:pt x="0" y="521"/>
                      <a:pt x="4" y="536"/>
                      <a:pt x="23" y="536"/>
                    </a:cubicBezTo>
                    <a:cubicBezTo>
                      <a:pt x="345" y="441"/>
                      <a:pt x="737" y="262"/>
                      <a:pt x="999" y="36"/>
                    </a:cubicBezTo>
                    <a:cubicBezTo>
                      <a:pt x="1011" y="24"/>
                      <a:pt x="999" y="0"/>
                      <a:pt x="9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
              <p:cNvSpPr/>
              <p:nvPr/>
            </p:nvSpPr>
            <p:spPr>
              <a:xfrm>
                <a:off x="1599600" y="2334650"/>
                <a:ext cx="22350" cy="10425"/>
              </a:xfrm>
              <a:custGeom>
                <a:avLst/>
                <a:gdLst/>
                <a:ahLst/>
                <a:cxnLst/>
                <a:rect l="l" t="t" r="r" b="b"/>
                <a:pathLst>
                  <a:path w="894" h="417" extrusionOk="0">
                    <a:moveTo>
                      <a:pt x="857" y="0"/>
                    </a:moveTo>
                    <a:cubicBezTo>
                      <a:pt x="703" y="48"/>
                      <a:pt x="560" y="143"/>
                      <a:pt x="417" y="203"/>
                    </a:cubicBezTo>
                    <a:cubicBezTo>
                      <a:pt x="286" y="262"/>
                      <a:pt x="131" y="310"/>
                      <a:pt x="12" y="381"/>
                    </a:cubicBezTo>
                    <a:cubicBezTo>
                      <a:pt x="0" y="405"/>
                      <a:pt x="12" y="417"/>
                      <a:pt x="24" y="417"/>
                    </a:cubicBezTo>
                    <a:cubicBezTo>
                      <a:pt x="191" y="381"/>
                      <a:pt x="357" y="310"/>
                      <a:pt x="500" y="250"/>
                    </a:cubicBezTo>
                    <a:cubicBezTo>
                      <a:pt x="643" y="191"/>
                      <a:pt x="786" y="131"/>
                      <a:pt x="893" y="24"/>
                    </a:cubicBezTo>
                    <a:cubicBezTo>
                      <a:pt x="893" y="12"/>
                      <a:pt x="881" y="0"/>
                      <a:pt x="8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
              <p:cNvSpPr/>
              <p:nvPr/>
            </p:nvSpPr>
            <p:spPr>
              <a:xfrm>
                <a:off x="1601375" y="2339700"/>
                <a:ext cx="20275" cy="11050"/>
              </a:xfrm>
              <a:custGeom>
                <a:avLst/>
                <a:gdLst/>
                <a:ahLst/>
                <a:cxnLst/>
                <a:rect l="l" t="t" r="r" b="b"/>
                <a:pathLst>
                  <a:path w="811" h="442" extrusionOk="0">
                    <a:moveTo>
                      <a:pt x="810" y="1"/>
                    </a:moveTo>
                    <a:lnTo>
                      <a:pt x="810" y="1"/>
                    </a:lnTo>
                    <a:cubicBezTo>
                      <a:pt x="691" y="24"/>
                      <a:pt x="572" y="96"/>
                      <a:pt x="453" y="155"/>
                    </a:cubicBezTo>
                    <a:cubicBezTo>
                      <a:pt x="298" y="227"/>
                      <a:pt x="132" y="286"/>
                      <a:pt x="13" y="394"/>
                    </a:cubicBezTo>
                    <a:cubicBezTo>
                      <a:pt x="1" y="405"/>
                      <a:pt x="13" y="441"/>
                      <a:pt x="36" y="441"/>
                    </a:cubicBezTo>
                    <a:cubicBezTo>
                      <a:pt x="179" y="405"/>
                      <a:pt x="298" y="322"/>
                      <a:pt x="429" y="263"/>
                    </a:cubicBezTo>
                    <a:cubicBezTo>
                      <a:pt x="572" y="167"/>
                      <a:pt x="715" y="108"/>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
              <p:cNvSpPr/>
              <p:nvPr/>
            </p:nvSpPr>
            <p:spPr>
              <a:xfrm>
                <a:off x="1602575" y="2342375"/>
                <a:ext cx="21150" cy="10750"/>
              </a:xfrm>
              <a:custGeom>
                <a:avLst/>
                <a:gdLst/>
                <a:ahLst/>
                <a:cxnLst/>
                <a:rect l="l" t="t" r="r" b="b"/>
                <a:pathLst>
                  <a:path w="846" h="430" extrusionOk="0">
                    <a:moveTo>
                      <a:pt x="798" y="1"/>
                    </a:moveTo>
                    <a:cubicBezTo>
                      <a:pt x="655" y="60"/>
                      <a:pt x="500" y="132"/>
                      <a:pt x="357" y="215"/>
                    </a:cubicBezTo>
                    <a:cubicBezTo>
                      <a:pt x="238" y="263"/>
                      <a:pt x="107" y="298"/>
                      <a:pt x="12" y="394"/>
                    </a:cubicBezTo>
                    <a:cubicBezTo>
                      <a:pt x="0" y="406"/>
                      <a:pt x="12" y="429"/>
                      <a:pt x="48" y="429"/>
                    </a:cubicBezTo>
                    <a:cubicBezTo>
                      <a:pt x="179" y="418"/>
                      <a:pt x="298" y="346"/>
                      <a:pt x="417" y="298"/>
                    </a:cubicBezTo>
                    <a:cubicBezTo>
                      <a:pt x="560" y="227"/>
                      <a:pt x="715" y="156"/>
                      <a:pt x="846" y="60"/>
                    </a:cubicBezTo>
                    <a:cubicBezTo>
                      <a:pt x="846" y="37"/>
                      <a:pt x="834"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
              <p:cNvSpPr/>
              <p:nvPr/>
            </p:nvSpPr>
            <p:spPr>
              <a:xfrm>
                <a:off x="1603450" y="2345350"/>
                <a:ext cx="21475" cy="14925"/>
              </a:xfrm>
              <a:custGeom>
                <a:avLst/>
                <a:gdLst/>
                <a:ahLst/>
                <a:cxnLst/>
                <a:rect l="l" t="t" r="r" b="b"/>
                <a:pathLst>
                  <a:path w="859" h="597" extrusionOk="0">
                    <a:moveTo>
                      <a:pt x="811" y="1"/>
                    </a:moveTo>
                    <a:cubicBezTo>
                      <a:pt x="668" y="96"/>
                      <a:pt x="549" y="191"/>
                      <a:pt x="394" y="287"/>
                    </a:cubicBezTo>
                    <a:cubicBezTo>
                      <a:pt x="275" y="358"/>
                      <a:pt x="120" y="429"/>
                      <a:pt x="25" y="549"/>
                    </a:cubicBezTo>
                    <a:cubicBezTo>
                      <a:pt x="1" y="572"/>
                      <a:pt x="25" y="596"/>
                      <a:pt x="49" y="596"/>
                    </a:cubicBezTo>
                    <a:cubicBezTo>
                      <a:pt x="203" y="572"/>
                      <a:pt x="346" y="453"/>
                      <a:pt x="465" y="358"/>
                    </a:cubicBezTo>
                    <a:cubicBezTo>
                      <a:pt x="596" y="275"/>
                      <a:pt x="715" y="168"/>
                      <a:pt x="846" y="48"/>
                    </a:cubicBezTo>
                    <a:cubicBezTo>
                      <a:pt x="858" y="13"/>
                      <a:pt x="823" y="1"/>
                      <a:pt x="8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
              <p:cNvSpPr/>
              <p:nvPr/>
            </p:nvSpPr>
            <p:spPr>
              <a:xfrm>
                <a:off x="1609725" y="2353700"/>
                <a:ext cx="14000" cy="8050"/>
              </a:xfrm>
              <a:custGeom>
                <a:avLst/>
                <a:gdLst/>
                <a:ahLst/>
                <a:cxnLst/>
                <a:rect l="l" t="t" r="r" b="b"/>
                <a:pathLst>
                  <a:path w="560" h="322" extrusionOk="0">
                    <a:moveTo>
                      <a:pt x="512" y="0"/>
                    </a:moveTo>
                    <a:cubicBezTo>
                      <a:pt x="429" y="24"/>
                      <a:pt x="333" y="72"/>
                      <a:pt x="250" y="119"/>
                    </a:cubicBezTo>
                    <a:cubicBezTo>
                      <a:pt x="179" y="155"/>
                      <a:pt x="71" y="191"/>
                      <a:pt x="12" y="262"/>
                    </a:cubicBezTo>
                    <a:cubicBezTo>
                      <a:pt x="0" y="274"/>
                      <a:pt x="12" y="322"/>
                      <a:pt x="36" y="322"/>
                    </a:cubicBezTo>
                    <a:cubicBezTo>
                      <a:pt x="131" y="310"/>
                      <a:pt x="202" y="250"/>
                      <a:pt x="298" y="203"/>
                    </a:cubicBezTo>
                    <a:cubicBezTo>
                      <a:pt x="381" y="155"/>
                      <a:pt x="464" y="107"/>
                      <a:pt x="548" y="36"/>
                    </a:cubicBezTo>
                    <a:cubicBezTo>
                      <a:pt x="560" y="12"/>
                      <a:pt x="548" y="0"/>
                      <a:pt x="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
              <p:cNvSpPr/>
              <p:nvPr/>
            </p:nvSpPr>
            <p:spPr>
              <a:xfrm>
                <a:off x="1612975" y="2356425"/>
                <a:ext cx="10150" cy="6275"/>
              </a:xfrm>
              <a:custGeom>
                <a:avLst/>
                <a:gdLst/>
                <a:ahLst/>
                <a:cxnLst/>
                <a:rect l="l" t="t" r="r" b="b"/>
                <a:pathLst>
                  <a:path w="406" h="251" extrusionOk="0">
                    <a:moveTo>
                      <a:pt x="373" y="0"/>
                    </a:moveTo>
                    <a:cubicBezTo>
                      <a:pt x="371" y="0"/>
                      <a:pt x="370" y="3"/>
                      <a:pt x="370" y="10"/>
                    </a:cubicBezTo>
                    <a:cubicBezTo>
                      <a:pt x="311" y="70"/>
                      <a:pt x="239" y="106"/>
                      <a:pt x="168" y="141"/>
                    </a:cubicBezTo>
                    <a:cubicBezTo>
                      <a:pt x="120" y="165"/>
                      <a:pt x="61" y="165"/>
                      <a:pt x="13" y="213"/>
                    </a:cubicBezTo>
                    <a:cubicBezTo>
                      <a:pt x="1" y="225"/>
                      <a:pt x="13" y="248"/>
                      <a:pt x="25" y="248"/>
                    </a:cubicBezTo>
                    <a:cubicBezTo>
                      <a:pt x="31" y="250"/>
                      <a:pt x="38" y="250"/>
                      <a:pt x="45" y="250"/>
                    </a:cubicBezTo>
                    <a:cubicBezTo>
                      <a:pt x="102" y="250"/>
                      <a:pt x="174" y="210"/>
                      <a:pt x="227" y="189"/>
                    </a:cubicBezTo>
                    <a:cubicBezTo>
                      <a:pt x="299" y="141"/>
                      <a:pt x="346" y="82"/>
                      <a:pt x="406" y="22"/>
                    </a:cubicBezTo>
                    <a:cubicBezTo>
                      <a:pt x="389" y="14"/>
                      <a:pt x="379"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
              <p:cNvSpPr/>
              <p:nvPr/>
            </p:nvSpPr>
            <p:spPr>
              <a:xfrm>
                <a:off x="1386775" y="2217075"/>
                <a:ext cx="17875" cy="3025"/>
              </a:xfrm>
              <a:custGeom>
                <a:avLst/>
                <a:gdLst/>
                <a:ahLst/>
                <a:cxnLst/>
                <a:rect l="l" t="t" r="r" b="b"/>
                <a:pathLst>
                  <a:path w="715" h="121" extrusionOk="0">
                    <a:moveTo>
                      <a:pt x="12" y="0"/>
                    </a:moveTo>
                    <a:cubicBezTo>
                      <a:pt x="12" y="0"/>
                      <a:pt x="0" y="12"/>
                      <a:pt x="12" y="12"/>
                    </a:cubicBezTo>
                    <a:cubicBezTo>
                      <a:pt x="208" y="67"/>
                      <a:pt x="433" y="121"/>
                      <a:pt x="643" y="121"/>
                    </a:cubicBezTo>
                    <a:cubicBezTo>
                      <a:pt x="663" y="121"/>
                      <a:pt x="683" y="120"/>
                      <a:pt x="703" y="119"/>
                    </a:cubicBezTo>
                    <a:cubicBezTo>
                      <a:pt x="715" y="119"/>
                      <a:pt x="715" y="96"/>
                      <a:pt x="703" y="96"/>
                    </a:cubicBezTo>
                    <a:cubicBezTo>
                      <a:pt x="596" y="72"/>
                      <a:pt x="476" y="72"/>
                      <a:pt x="357" y="60"/>
                    </a:cubicBezTo>
                    <a:cubicBezTo>
                      <a:pt x="238" y="36"/>
                      <a:pt x="131" y="12"/>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
              <p:cNvSpPr/>
              <p:nvPr/>
            </p:nvSpPr>
            <p:spPr>
              <a:xfrm>
                <a:off x="1388550" y="2213200"/>
                <a:ext cx="18775" cy="5075"/>
              </a:xfrm>
              <a:custGeom>
                <a:avLst/>
                <a:gdLst/>
                <a:ahLst/>
                <a:cxnLst/>
                <a:rect l="l" t="t" r="r" b="b"/>
                <a:pathLst>
                  <a:path w="751" h="203" extrusionOk="0">
                    <a:moveTo>
                      <a:pt x="13" y="0"/>
                    </a:moveTo>
                    <a:cubicBezTo>
                      <a:pt x="1" y="0"/>
                      <a:pt x="1" y="24"/>
                      <a:pt x="13" y="24"/>
                    </a:cubicBezTo>
                    <a:cubicBezTo>
                      <a:pt x="239" y="96"/>
                      <a:pt x="489" y="167"/>
                      <a:pt x="727" y="203"/>
                    </a:cubicBezTo>
                    <a:cubicBezTo>
                      <a:pt x="751" y="203"/>
                      <a:pt x="751" y="179"/>
                      <a:pt x="727" y="179"/>
                    </a:cubicBezTo>
                    <a:cubicBezTo>
                      <a:pt x="513" y="96"/>
                      <a:pt x="251" y="48"/>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
              <p:cNvSpPr/>
              <p:nvPr/>
            </p:nvSpPr>
            <p:spPr>
              <a:xfrm>
                <a:off x="1388850" y="2208425"/>
                <a:ext cx="21450" cy="4825"/>
              </a:xfrm>
              <a:custGeom>
                <a:avLst/>
                <a:gdLst/>
                <a:ahLst/>
                <a:cxnLst/>
                <a:rect l="l" t="t" r="r" b="b"/>
                <a:pathLst>
                  <a:path w="858" h="193" extrusionOk="0">
                    <a:moveTo>
                      <a:pt x="36" y="1"/>
                    </a:moveTo>
                    <a:cubicBezTo>
                      <a:pt x="12" y="1"/>
                      <a:pt x="1" y="13"/>
                      <a:pt x="12" y="37"/>
                    </a:cubicBezTo>
                    <a:cubicBezTo>
                      <a:pt x="217" y="114"/>
                      <a:pt x="460" y="192"/>
                      <a:pt x="686" y="192"/>
                    </a:cubicBezTo>
                    <a:cubicBezTo>
                      <a:pt x="736" y="192"/>
                      <a:pt x="786" y="188"/>
                      <a:pt x="834" y="180"/>
                    </a:cubicBezTo>
                    <a:cubicBezTo>
                      <a:pt x="858" y="180"/>
                      <a:pt x="858" y="168"/>
                      <a:pt x="834" y="156"/>
                    </a:cubicBezTo>
                    <a:cubicBezTo>
                      <a:pt x="560" y="120"/>
                      <a:pt x="298" y="96"/>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
              <p:cNvSpPr/>
              <p:nvPr/>
            </p:nvSpPr>
            <p:spPr>
              <a:xfrm>
                <a:off x="1391025" y="2202350"/>
                <a:ext cx="22850" cy="8500"/>
              </a:xfrm>
              <a:custGeom>
                <a:avLst/>
                <a:gdLst/>
                <a:ahLst/>
                <a:cxnLst/>
                <a:rect l="l" t="t" r="r" b="b"/>
                <a:pathLst>
                  <a:path w="914" h="340" extrusionOk="0">
                    <a:moveTo>
                      <a:pt x="7" y="1"/>
                    </a:moveTo>
                    <a:cubicBezTo>
                      <a:pt x="4" y="1"/>
                      <a:pt x="0" y="9"/>
                      <a:pt x="9" y="18"/>
                    </a:cubicBezTo>
                    <a:cubicBezTo>
                      <a:pt x="306" y="125"/>
                      <a:pt x="604" y="244"/>
                      <a:pt x="902" y="339"/>
                    </a:cubicBezTo>
                    <a:cubicBezTo>
                      <a:pt x="914" y="339"/>
                      <a:pt x="914" y="315"/>
                      <a:pt x="902" y="315"/>
                    </a:cubicBezTo>
                    <a:cubicBezTo>
                      <a:pt x="604" y="196"/>
                      <a:pt x="306" y="113"/>
                      <a:pt x="9" y="6"/>
                    </a:cubicBezTo>
                    <a:cubicBezTo>
                      <a:pt x="9" y="2"/>
                      <a:pt x="8"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
              <p:cNvSpPr/>
              <p:nvPr/>
            </p:nvSpPr>
            <p:spPr>
              <a:xfrm>
                <a:off x="1421300" y="2212300"/>
                <a:ext cx="48550" cy="20875"/>
              </a:xfrm>
              <a:custGeom>
                <a:avLst/>
                <a:gdLst/>
                <a:ahLst/>
                <a:cxnLst/>
                <a:rect l="l" t="t" r="r" b="b"/>
                <a:pathLst>
                  <a:path w="1942" h="835" extrusionOk="0">
                    <a:moveTo>
                      <a:pt x="0" y="1"/>
                    </a:moveTo>
                    <a:cubicBezTo>
                      <a:pt x="667" y="179"/>
                      <a:pt x="1227" y="775"/>
                      <a:pt x="1917" y="834"/>
                    </a:cubicBezTo>
                    <a:cubicBezTo>
                      <a:pt x="1941" y="834"/>
                      <a:pt x="1941" y="810"/>
                      <a:pt x="1917" y="810"/>
                    </a:cubicBezTo>
                    <a:cubicBezTo>
                      <a:pt x="1239" y="656"/>
                      <a:pt x="703" y="8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
              <p:cNvSpPr/>
              <p:nvPr/>
            </p:nvSpPr>
            <p:spPr>
              <a:xfrm>
                <a:off x="1475175" y="2236425"/>
                <a:ext cx="37225" cy="13400"/>
              </a:xfrm>
              <a:custGeom>
                <a:avLst/>
                <a:gdLst/>
                <a:ahLst/>
                <a:cxnLst/>
                <a:rect l="l" t="t" r="r" b="b"/>
                <a:pathLst>
                  <a:path w="1489" h="536" extrusionOk="0">
                    <a:moveTo>
                      <a:pt x="0" y="0"/>
                    </a:moveTo>
                    <a:lnTo>
                      <a:pt x="0" y="0"/>
                    </a:lnTo>
                    <a:cubicBezTo>
                      <a:pt x="500" y="191"/>
                      <a:pt x="977" y="369"/>
                      <a:pt x="1477" y="536"/>
                    </a:cubicBezTo>
                    <a:cubicBezTo>
                      <a:pt x="1489" y="536"/>
                      <a:pt x="1489" y="524"/>
                      <a:pt x="1477" y="524"/>
                    </a:cubicBezTo>
                    <a:cubicBezTo>
                      <a:pt x="1001" y="310"/>
                      <a:pt x="500" y="131"/>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2"/>
              <p:cNvSpPr/>
              <p:nvPr/>
            </p:nvSpPr>
            <p:spPr>
              <a:xfrm>
                <a:off x="1484700" y="2236125"/>
                <a:ext cx="25925" cy="8350"/>
              </a:xfrm>
              <a:custGeom>
                <a:avLst/>
                <a:gdLst/>
                <a:ahLst/>
                <a:cxnLst/>
                <a:rect l="l" t="t" r="r" b="b"/>
                <a:pathLst>
                  <a:path w="1037" h="334" extrusionOk="0">
                    <a:moveTo>
                      <a:pt x="12" y="0"/>
                    </a:moveTo>
                    <a:cubicBezTo>
                      <a:pt x="0" y="0"/>
                      <a:pt x="0" y="12"/>
                      <a:pt x="12" y="12"/>
                    </a:cubicBezTo>
                    <a:cubicBezTo>
                      <a:pt x="322" y="179"/>
                      <a:pt x="691" y="274"/>
                      <a:pt x="1036" y="334"/>
                    </a:cubicBezTo>
                    <a:cubicBezTo>
                      <a:pt x="715" y="215"/>
                      <a:pt x="358" y="8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2"/>
              <p:cNvSpPr/>
              <p:nvPr/>
            </p:nvSpPr>
            <p:spPr>
              <a:xfrm>
                <a:off x="1483800" y="2233750"/>
                <a:ext cx="24975" cy="8700"/>
              </a:xfrm>
              <a:custGeom>
                <a:avLst/>
                <a:gdLst/>
                <a:ahLst/>
                <a:cxnLst/>
                <a:rect l="l" t="t" r="r" b="b"/>
                <a:pathLst>
                  <a:path w="999" h="348" extrusionOk="0">
                    <a:moveTo>
                      <a:pt x="13" y="0"/>
                    </a:moveTo>
                    <a:cubicBezTo>
                      <a:pt x="1" y="0"/>
                      <a:pt x="1" y="12"/>
                      <a:pt x="13" y="12"/>
                    </a:cubicBezTo>
                    <a:cubicBezTo>
                      <a:pt x="144" y="60"/>
                      <a:pt x="298" y="95"/>
                      <a:pt x="441" y="131"/>
                    </a:cubicBezTo>
                    <a:cubicBezTo>
                      <a:pt x="620" y="191"/>
                      <a:pt x="798" y="274"/>
                      <a:pt x="989" y="333"/>
                    </a:cubicBezTo>
                    <a:cubicBezTo>
                      <a:pt x="703" y="179"/>
                      <a:pt x="346" y="36"/>
                      <a:pt x="13" y="0"/>
                    </a:cubicBezTo>
                    <a:close/>
                    <a:moveTo>
                      <a:pt x="989" y="333"/>
                    </a:moveTo>
                    <a:lnTo>
                      <a:pt x="989" y="333"/>
                    </a:lnTo>
                    <a:cubicBezTo>
                      <a:pt x="994" y="343"/>
                      <a:pt x="997" y="347"/>
                      <a:pt x="998" y="347"/>
                    </a:cubicBezTo>
                    <a:cubicBezTo>
                      <a:pt x="999" y="347"/>
                      <a:pt x="996" y="340"/>
                      <a:pt x="989" y="33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2"/>
              <p:cNvSpPr/>
              <p:nvPr/>
            </p:nvSpPr>
            <p:spPr>
              <a:xfrm>
                <a:off x="1490200" y="2229150"/>
                <a:ext cx="15950" cy="8475"/>
              </a:xfrm>
              <a:custGeom>
                <a:avLst/>
                <a:gdLst/>
                <a:ahLst/>
                <a:cxnLst/>
                <a:rect l="l" t="t" r="r" b="b"/>
                <a:pathLst>
                  <a:path w="638" h="339" extrusionOk="0">
                    <a:moveTo>
                      <a:pt x="32" y="0"/>
                    </a:moveTo>
                    <a:cubicBezTo>
                      <a:pt x="24" y="0"/>
                      <a:pt x="19" y="9"/>
                      <a:pt x="19" y="17"/>
                    </a:cubicBezTo>
                    <a:cubicBezTo>
                      <a:pt x="1" y="53"/>
                      <a:pt x="23" y="89"/>
                      <a:pt x="56" y="89"/>
                    </a:cubicBezTo>
                    <a:cubicBezTo>
                      <a:pt x="67" y="89"/>
                      <a:pt x="78" y="86"/>
                      <a:pt x="90" y="77"/>
                    </a:cubicBezTo>
                    <a:cubicBezTo>
                      <a:pt x="92" y="77"/>
                      <a:pt x="94" y="77"/>
                      <a:pt x="95" y="76"/>
                    </a:cubicBezTo>
                    <a:lnTo>
                      <a:pt x="95" y="76"/>
                    </a:lnTo>
                    <a:cubicBezTo>
                      <a:pt x="258" y="183"/>
                      <a:pt x="433" y="285"/>
                      <a:pt x="638" y="339"/>
                    </a:cubicBezTo>
                    <a:cubicBezTo>
                      <a:pt x="470" y="205"/>
                      <a:pt x="261" y="123"/>
                      <a:pt x="79" y="25"/>
                    </a:cubicBezTo>
                    <a:lnTo>
                      <a:pt x="79" y="25"/>
                    </a:lnTo>
                    <a:cubicBezTo>
                      <a:pt x="78" y="23"/>
                      <a:pt x="78" y="20"/>
                      <a:pt x="78" y="17"/>
                    </a:cubicBezTo>
                    <a:cubicBezTo>
                      <a:pt x="74" y="17"/>
                      <a:pt x="70" y="18"/>
                      <a:pt x="67" y="19"/>
                    </a:cubicBezTo>
                    <a:lnTo>
                      <a:pt x="67" y="19"/>
                    </a:lnTo>
                    <a:cubicBezTo>
                      <a:pt x="59" y="15"/>
                      <a:pt x="51" y="10"/>
                      <a:pt x="42" y="5"/>
                    </a:cubicBezTo>
                    <a:cubicBezTo>
                      <a:pt x="39" y="2"/>
                      <a:pt x="35"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
              <p:cNvSpPr/>
              <p:nvPr/>
            </p:nvSpPr>
            <p:spPr>
              <a:xfrm>
                <a:off x="1495125" y="2228675"/>
                <a:ext cx="12825" cy="5375"/>
              </a:xfrm>
              <a:custGeom>
                <a:avLst/>
                <a:gdLst/>
                <a:ahLst/>
                <a:cxnLst/>
                <a:rect l="l" t="t" r="r" b="b"/>
                <a:pathLst>
                  <a:path w="513" h="215" extrusionOk="0">
                    <a:moveTo>
                      <a:pt x="24" y="1"/>
                    </a:moveTo>
                    <a:cubicBezTo>
                      <a:pt x="0" y="1"/>
                      <a:pt x="0" y="24"/>
                      <a:pt x="12" y="24"/>
                    </a:cubicBezTo>
                    <a:cubicBezTo>
                      <a:pt x="203" y="84"/>
                      <a:pt x="357" y="132"/>
                      <a:pt x="512" y="215"/>
                    </a:cubicBezTo>
                    <a:cubicBezTo>
                      <a:pt x="369" y="120"/>
                      <a:pt x="203"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2"/>
              <p:cNvSpPr/>
              <p:nvPr/>
            </p:nvSpPr>
            <p:spPr>
              <a:xfrm>
                <a:off x="1534875" y="2503125"/>
                <a:ext cx="30800" cy="13500"/>
              </a:xfrm>
              <a:custGeom>
                <a:avLst/>
                <a:gdLst/>
                <a:ahLst/>
                <a:cxnLst/>
                <a:rect l="l" t="t" r="r" b="b"/>
                <a:pathLst>
                  <a:path w="1232" h="540" extrusionOk="0">
                    <a:moveTo>
                      <a:pt x="1220" y="0"/>
                    </a:moveTo>
                    <a:cubicBezTo>
                      <a:pt x="803" y="60"/>
                      <a:pt x="375" y="250"/>
                      <a:pt x="29" y="512"/>
                    </a:cubicBezTo>
                    <a:cubicBezTo>
                      <a:pt x="0" y="522"/>
                      <a:pt x="18" y="539"/>
                      <a:pt x="32" y="539"/>
                    </a:cubicBezTo>
                    <a:cubicBezTo>
                      <a:pt x="36" y="539"/>
                      <a:pt x="39" y="538"/>
                      <a:pt x="41" y="536"/>
                    </a:cubicBezTo>
                    <a:cubicBezTo>
                      <a:pt x="434" y="310"/>
                      <a:pt x="791" y="167"/>
                      <a:pt x="1220" y="36"/>
                    </a:cubicBezTo>
                    <a:cubicBezTo>
                      <a:pt x="1232" y="36"/>
                      <a:pt x="1232" y="0"/>
                      <a:pt x="12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
              <p:cNvSpPr/>
              <p:nvPr/>
            </p:nvSpPr>
            <p:spPr>
              <a:xfrm>
                <a:off x="1540050" y="2506775"/>
                <a:ext cx="30950" cy="12725"/>
              </a:xfrm>
              <a:custGeom>
                <a:avLst/>
                <a:gdLst/>
                <a:ahLst/>
                <a:cxnLst/>
                <a:rect l="l" t="t" r="r" b="b"/>
                <a:pathLst>
                  <a:path w="1238" h="509" extrusionOk="0">
                    <a:moveTo>
                      <a:pt x="1223" y="1"/>
                    </a:moveTo>
                    <a:cubicBezTo>
                      <a:pt x="1219" y="1"/>
                      <a:pt x="1212" y="3"/>
                      <a:pt x="1203" y="9"/>
                    </a:cubicBezTo>
                    <a:cubicBezTo>
                      <a:pt x="965" y="45"/>
                      <a:pt x="727" y="152"/>
                      <a:pt x="501" y="259"/>
                    </a:cubicBezTo>
                    <a:cubicBezTo>
                      <a:pt x="322" y="318"/>
                      <a:pt x="144" y="378"/>
                      <a:pt x="1" y="509"/>
                    </a:cubicBezTo>
                    <a:cubicBezTo>
                      <a:pt x="191" y="485"/>
                      <a:pt x="382" y="366"/>
                      <a:pt x="561" y="283"/>
                    </a:cubicBezTo>
                    <a:cubicBezTo>
                      <a:pt x="775" y="199"/>
                      <a:pt x="1013" y="128"/>
                      <a:pt x="1215" y="33"/>
                    </a:cubicBezTo>
                    <a:cubicBezTo>
                      <a:pt x="1233" y="24"/>
                      <a:pt x="1238" y="1"/>
                      <a:pt x="1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
              <p:cNvSpPr/>
              <p:nvPr/>
            </p:nvSpPr>
            <p:spPr>
              <a:xfrm>
                <a:off x="1535600" y="2506975"/>
                <a:ext cx="31275" cy="14325"/>
              </a:xfrm>
              <a:custGeom>
                <a:avLst/>
                <a:gdLst/>
                <a:ahLst/>
                <a:cxnLst/>
                <a:rect l="l" t="t" r="r" b="b"/>
                <a:pathLst>
                  <a:path w="1251" h="573" extrusionOk="0">
                    <a:moveTo>
                      <a:pt x="1239" y="1"/>
                    </a:moveTo>
                    <a:cubicBezTo>
                      <a:pt x="834" y="25"/>
                      <a:pt x="310" y="275"/>
                      <a:pt x="12" y="561"/>
                    </a:cubicBezTo>
                    <a:cubicBezTo>
                      <a:pt x="0" y="561"/>
                      <a:pt x="12" y="572"/>
                      <a:pt x="12" y="572"/>
                    </a:cubicBezTo>
                    <a:cubicBezTo>
                      <a:pt x="227" y="477"/>
                      <a:pt x="417" y="334"/>
                      <a:pt x="643" y="239"/>
                    </a:cubicBezTo>
                    <a:cubicBezTo>
                      <a:pt x="834" y="144"/>
                      <a:pt x="1036" y="96"/>
                      <a:pt x="1239" y="25"/>
                    </a:cubicBezTo>
                    <a:cubicBezTo>
                      <a:pt x="1251" y="25"/>
                      <a:pt x="1251" y="1"/>
                      <a:pt x="1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
              <p:cNvSpPr/>
              <p:nvPr/>
            </p:nvSpPr>
            <p:spPr>
              <a:xfrm>
                <a:off x="1536350" y="2504000"/>
                <a:ext cx="26350" cy="14100"/>
              </a:xfrm>
              <a:custGeom>
                <a:avLst/>
                <a:gdLst/>
                <a:ahLst/>
                <a:cxnLst/>
                <a:rect l="l" t="t" r="r" b="b"/>
                <a:pathLst>
                  <a:path w="1054" h="564" extrusionOk="0">
                    <a:moveTo>
                      <a:pt x="1042" y="1"/>
                    </a:moveTo>
                    <a:cubicBezTo>
                      <a:pt x="673" y="48"/>
                      <a:pt x="292" y="299"/>
                      <a:pt x="30" y="537"/>
                    </a:cubicBezTo>
                    <a:cubicBezTo>
                      <a:pt x="1" y="546"/>
                      <a:pt x="19" y="564"/>
                      <a:pt x="33" y="564"/>
                    </a:cubicBezTo>
                    <a:cubicBezTo>
                      <a:pt x="36" y="564"/>
                      <a:pt x="40" y="563"/>
                      <a:pt x="42" y="560"/>
                    </a:cubicBezTo>
                    <a:cubicBezTo>
                      <a:pt x="197" y="453"/>
                      <a:pt x="328" y="358"/>
                      <a:pt x="494" y="263"/>
                    </a:cubicBezTo>
                    <a:cubicBezTo>
                      <a:pt x="673" y="156"/>
                      <a:pt x="863" y="120"/>
                      <a:pt x="1042" y="25"/>
                    </a:cubicBezTo>
                    <a:cubicBezTo>
                      <a:pt x="1054" y="25"/>
                      <a:pt x="1054" y="1"/>
                      <a:pt x="10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
              <p:cNvSpPr/>
              <p:nvPr/>
            </p:nvSpPr>
            <p:spPr>
              <a:xfrm>
                <a:off x="1536450" y="2511750"/>
                <a:ext cx="28925" cy="13550"/>
              </a:xfrm>
              <a:custGeom>
                <a:avLst/>
                <a:gdLst/>
                <a:ahLst/>
                <a:cxnLst/>
                <a:rect l="l" t="t" r="r" b="b"/>
                <a:pathLst>
                  <a:path w="1157" h="542" extrusionOk="0">
                    <a:moveTo>
                      <a:pt x="1145" y="0"/>
                    </a:moveTo>
                    <a:cubicBezTo>
                      <a:pt x="752" y="60"/>
                      <a:pt x="335" y="286"/>
                      <a:pt x="26" y="524"/>
                    </a:cubicBezTo>
                    <a:cubicBezTo>
                      <a:pt x="1" y="533"/>
                      <a:pt x="5" y="541"/>
                      <a:pt x="14" y="541"/>
                    </a:cubicBezTo>
                    <a:cubicBezTo>
                      <a:pt x="18" y="541"/>
                      <a:pt x="22" y="540"/>
                      <a:pt x="26" y="536"/>
                    </a:cubicBezTo>
                    <a:cubicBezTo>
                      <a:pt x="383" y="310"/>
                      <a:pt x="752" y="179"/>
                      <a:pt x="1145" y="24"/>
                    </a:cubicBezTo>
                    <a:cubicBezTo>
                      <a:pt x="1157" y="24"/>
                      <a:pt x="1157" y="0"/>
                      <a:pt x="11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
              <p:cNvSpPr/>
              <p:nvPr/>
            </p:nvSpPr>
            <p:spPr>
              <a:xfrm>
                <a:off x="1537800" y="2517700"/>
                <a:ext cx="28775" cy="12300"/>
              </a:xfrm>
              <a:custGeom>
                <a:avLst/>
                <a:gdLst/>
                <a:ahLst/>
                <a:cxnLst/>
                <a:rect l="l" t="t" r="r" b="b"/>
                <a:pathLst>
                  <a:path w="1151" h="492" extrusionOk="0">
                    <a:moveTo>
                      <a:pt x="1115" y="1"/>
                    </a:moveTo>
                    <a:cubicBezTo>
                      <a:pt x="746" y="96"/>
                      <a:pt x="377" y="298"/>
                      <a:pt x="31" y="465"/>
                    </a:cubicBezTo>
                    <a:cubicBezTo>
                      <a:pt x="1" y="465"/>
                      <a:pt x="14" y="491"/>
                      <a:pt x="33" y="491"/>
                    </a:cubicBezTo>
                    <a:cubicBezTo>
                      <a:pt x="37" y="491"/>
                      <a:pt x="40" y="490"/>
                      <a:pt x="43" y="489"/>
                    </a:cubicBezTo>
                    <a:cubicBezTo>
                      <a:pt x="401" y="358"/>
                      <a:pt x="805" y="227"/>
                      <a:pt x="1127" y="24"/>
                    </a:cubicBezTo>
                    <a:cubicBezTo>
                      <a:pt x="1151" y="12"/>
                      <a:pt x="1127" y="1"/>
                      <a:pt x="1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
              <p:cNvSpPr/>
              <p:nvPr/>
            </p:nvSpPr>
            <p:spPr>
              <a:xfrm>
                <a:off x="1537375" y="2523350"/>
                <a:ext cx="23550" cy="8950"/>
              </a:xfrm>
              <a:custGeom>
                <a:avLst/>
                <a:gdLst/>
                <a:ahLst/>
                <a:cxnLst/>
                <a:rect l="l" t="t" r="r" b="b"/>
                <a:pathLst>
                  <a:path w="942" h="358" extrusionOk="0">
                    <a:moveTo>
                      <a:pt x="906" y="1"/>
                    </a:moveTo>
                    <a:cubicBezTo>
                      <a:pt x="608" y="120"/>
                      <a:pt x="310" y="215"/>
                      <a:pt x="13" y="322"/>
                    </a:cubicBezTo>
                    <a:cubicBezTo>
                      <a:pt x="1" y="322"/>
                      <a:pt x="1" y="358"/>
                      <a:pt x="13" y="358"/>
                    </a:cubicBezTo>
                    <a:cubicBezTo>
                      <a:pt x="334" y="298"/>
                      <a:pt x="656" y="191"/>
                      <a:pt x="929" y="25"/>
                    </a:cubicBezTo>
                    <a:cubicBezTo>
                      <a:pt x="941" y="13"/>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
              <p:cNvSpPr/>
              <p:nvPr/>
            </p:nvSpPr>
            <p:spPr>
              <a:xfrm>
                <a:off x="1534100" y="2503125"/>
                <a:ext cx="26825" cy="9850"/>
              </a:xfrm>
              <a:custGeom>
                <a:avLst/>
                <a:gdLst/>
                <a:ahLst/>
                <a:cxnLst/>
                <a:rect l="l" t="t" r="r" b="b"/>
                <a:pathLst>
                  <a:path w="1073" h="394" extrusionOk="0">
                    <a:moveTo>
                      <a:pt x="1060" y="0"/>
                    </a:moveTo>
                    <a:cubicBezTo>
                      <a:pt x="703" y="36"/>
                      <a:pt x="322" y="179"/>
                      <a:pt x="25" y="357"/>
                    </a:cubicBezTo>
                    <a:cubicBezTo>
                      <a:pt x="1" y="357"/>
                      <a:pt x="13" y="393"/>
                      <a:pt x="25" y="393"/>
                    </a:cubicBezTo>
                    <a:cubicBezTo>
                      <a:pt x="370" y="238"/>
                      <a:pt x="703" y="155"/>
                      <a:pt x="1060" y="36"/>
                    </a:cubicBezTo>
                    <a:cubicBezTo>
                      <a:pt x="1072" y="36"/>
                      <a:pt x="1072" y="0"/>
                      <a:pt x="10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
              <p:cNvSpPr/>
              <p:nvPr/>
            </p:nvSpPr>
            <p:spPr>
              <a:xfrm>
                <a:off x="1538275" y="2497325"/>
                <a:ext cx="40200" cy="8500"/>
              </a:xfrm>
              <a:custGeom>
                <a:avLst/>
                <a:gdLst/>
                <a:ahLst/>
                <a:cxnLst/>
                <a:rect l="l" t="t" r="r" b="b"/>
                <a:pathLst>
                  <a:path w="1608" h="340" extrusionOk="0">
                    <a:moveTo>
                      <a:pt x="1422" y="0"/>
                    </a:moveTo>
                    <a:cubicBezTo>
                      <a:pt x="952" y="0"/>
                      <a:pt x="439" y="133"/>
                      <a:pt x="12" y="304"/>
                    </a:cubicBezTo>
                    <a:cubicBezTo>
                      <a:pt x="1" y="327"/>
                      <a:pt x="1" y="339"/>
                      <a:pt x="12" y="339"/>
                    </a:cubicBezTo>
                    <a:cubicBezTo>
                      <a:pt x="536" y="185"/>
                      <a:pt x="1048" y="125"/>
                      <a:pt x="1584" y="42"/>
                    </a:cubicBezTo>
                    <a:cubicBezTo>
                      <a:pt x="1608" y="42"/>
                      <a:pt x="1608" y="6"/>
                      <a:pt x="1584" y="6"/>
                    </a:cubicBezTo>
                    <a:cubicBezTo>
                      <a:pt x="1531" y="2"/>
                      <a:pt x="1477" y="0"/>
                      <a:pt x="1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
              <p:cNvSpPr/>
              <p:nvPr/>
            </p:nvSpPr>
            <p:spPr>
              <a:xfrm>
                <a:off x="1583525" y="2490900"/>
                <a:ext cx="23225" cy="4800"/>
              </a:xfrm>
              <a:custGeom>
                <a:avLst/>
                <a:gdLst/>
                <a:ahLst/>
                <a:cxnLst/>
                <a:rect l="l" t="t" r="r" b="b"/>
                <a:pathLst>
                  <a:path w="929" h="192" extrusionOk="0">
                    <a:moveTo>
                      <a:pt x="905" y="1"/>
                    </a:moveTo>
                    <a:cubicBezTo>
                      <a:pt x="607" y="72"/>
                      <a:pt x="310" y="144"/>
                      <a:pt x="0" y="191"/>
                    </a:cubicBezTo>
                    <a:cubicBezTo>
                      <a:pt x="310" y="191"/>
                      <a:pt x="631" y="144"/>
                      <a:pt x="905" y="13"/>
                    </a:cubicBezTo>
                    <a:cubicBezTo>
                      <a:pt x="929" y="13"/>
                      <a:pt x="905" y="1"/>
                      <a:pt x="9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
              <p:cNvSpPr/>
              <p:nvPr/>
            </p:nvSpPr>
            <p:spPr>
              <a:xfrm>
                <a:off x="1608825" y="2478125"/>
                <a:ext cx="32750" cy="12800"/>
              </a:xfrm>
              <a:custGeom>
                <a:avLst/>
                <a:gdLst/>
                <a:ahLst/>
                <a:cxnLst/>
                <a:rect l="l" t="t" r="r" b="b"/>
                <a:pathLst>
                  <a:path w="1310" h="512" extrusionOk="0">
                    <a:moveTo>
                      <a:pt x="1298" y="0"/>
                    </a:moveTo>
                    <a:cubicBezTo>
                      <a:pt x="881" y="143"/>
                      <a:pt x="417" y="298"/>
                      <a:pt x="12" y="476"/>
                    </a:cubicBezTo>
                    <a:cubicBezTo>
                      <a:pt x="0" y="500"/>
                      <a:pt x="0" y="512"/>
                      <a:pt x="36" y="512"/>
                    </a:cubicBezTo>
                    <a:cubicBezTo>
                      <a:pt x="465" y="417"/>
                      <a:pt x="929" y="226"/>
                      <a:pt x="1310" y="24"/>
                    </a:cubicBezTo>
                    <a:lnTo>
                      <a:pt x="129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
              <p:cNvSpPr/>
              <p:nvPr/>
            </p:nvSpPr>
            <p:spPr>
              <a:xfrm>
                <a:off x="1609125" y="2483475"/>
                <a:ext cx="32175" cy="11925"/>
              </a:xfrm>
              <a:custGeom>
                <a:avLst/>
                <a:gdLst/>
                <a:ahLst/>
                <a:cxnLst/>
                <a:rect l="l" t="t" r="r" b="b"/>
                <a:pathLst>
                  <a:path w="1287" h="477" extrusionOk="0">
                    <a:moveTo>
                      <a:pt x="1250" y="0"/>
                    </a:moveTo>
                    <a:cubicBezTo>
                      <a:pt x="857" y="119"/>
                      <a:pt x="441" y="262"/>
                      <a:pt x="36" y="429"/>
                    </a:cubicBezTo>
                    <a:cubicBezTo>
                      <a:pt x="0" y="441"/>
                      <a:pt x="24" y="477"/>
                      <a:pt x="48" y="477"/>
                    </a:cubicBezTo>
                    <a:cubicBezTo>
                      <a:pt x="453" y="346"/>
                      <a:pt x="869" y="191"/>
                      <a:pt x="1250" y="24"/>
                    </a:cubicBezTo>
                    <a:cubicBezTo>
                      <a:pt x="1286" y="24"/>
                      <a:pt x="1274" y="0"/>
                      <a:pt x="1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
              <p:cNvSpPr/>
              <p:nvPr/>
            </p:nvSpPr>
            <p:spPr>
              <a:xfrm>
                <a:off x="1614475" y="2487375"/>
                <a:ext cx="28500" cy="11300"/>
              </a:xfrm>
              <a:custGeom>
                <a:avLst/>
                <a:gdLst/>
                <a:ahLst/>
                <a:cxnLst/>
                <a:rect l="l" t="t" r="r" b="b"/>
                <a:pathLst>
                  <a:path w="1140" h="452" extrusionOk="0">
                    <a:moveTo>
                      <a:pt x="1134" y="0"/>
                    </a:moveTo>
                    <a:cubicBezTo>
                      <a:pt x="1133" y="0"/>
                      <a:pt x="1132" y="3"/>
                      <a:pt x="1132" y="11"/>
                    </a:cubicBezTo>
                    <a:cubicBezTo>
                      <a:pt x="1140" y="11"/>
                      <a:pt x="1137" y="0"/>
                      <a:pt x="1134" y="0"/>
                    </a:cubicBezTo>
                    <a:close/>
                    <a:moveTo>
                      <a:pt x="1132" y="11"/>
                    </a:moveTo>
                    <a:lnTo>
                      <a:pt x="1132" y="11"/>
                    </a:lnTo>
                    <a:cubicBezTo>
                      <a:pt x="774" y="166"/>
                      <a:pt x="405" y="285"/>
                      <a:pt x="24" y="404"/>
                    </a:cubicBezTo>
                    <a:cubicBezTo>
                      <a:pt x="1" y="428"/>
                      <a:pt x="12" y="452"/>
                      <a:pt x="48" y="452"/>
                    </a:cubicBezTo>
                    <a:cubicBezTo>
                      <a:pt x="429" y="368"/>
                      <a:pt x="798" y="202"/>
                      <a:pt x="1132"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
              <p:cNvSpPr/>
              <p:nvPr/>
            </p:nvSpPr>
            <p:spPr>
              <a:xfrm>
                <a:off x="1618650" y="2494175"/>
                <a:ext cx="21750" cy="8675"/>
              </a:xfrm>
              <a:custGeom>
                <a:avLst/>
                <a:gdLst/>
                <a:ahLst/>
                <a:cxnLst/>
                <a:rect l="l" t="t" r="r" b="b"/>
                <a:pathLst>
                  <a:path w="870" h="347" extrusionOk="0">
                    <a:moveTo>
                      <a:pt x="857" y="1"/>
                    </a:moveTo>
                    <a:cubicBezTo>
                      <a:pt x="596" y="72"/>
                      <a:pt x="274" y="168"/>
                      <a:pt x="24" y="299"/>
                    </a:cubicBezTo>
                    <a:cubicBezTo>
                      <a:pt x="0" y="311"/>
                      <a:pt x="24" y="346"/>
                      <a:pt x="36" y="346"/>
                    </a:cubicBezTo>
                    <a:cubicBezTo>
                      <a:pt x="322" y="287"/>
                      <a:pt x="607" y="156"/>
                      <a:pt x="857" y="13"/>
                    </a:cubicBezTo>
                    <a:cubicBezTo>
                      <a:pt x="869" y="13"/>
                      <a:pt x="869" y="1"/>
                      <a:pt x="8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
              <p:cNvSpPr/>
              <p:nvPr/>
            </p:nvSpPr>
            <p:spPr>
              <a:xfrm>
                <a:off x="1618650" y="2501925"/>
                <a:ext cx="16675" cy="7175"/>
              </a:xfrm>
              <a:custGeom>
                <a:avLst/>
                <a:gdLst/>
                <a:ahLst/>
                <a:cxnLst/>
                <a:rect l="l" t="t" r="r" b="b"/>
                <a:pathLst>
                  <a:path w="667" h="287" extrusionOk="0">
                    <a:moveTo>
                      <a:pt x="631" y="1"/>
                    </a:moveTo>
                    <a:cubicBezTo>
                      <a:pt x="429" y="60"/>
                      <a:pt x="191" y="120"/>
                      <a:pt x="12" y="262"/>
                    </a:cubicBezTo>
                    <a:cubicBezTo>
                      <a:pt x="0" y="274"/>
                      <a:pt x="12" y="286"/>
                      <a:pt x="24" y="286"/>
                    </a:cubicBezTo>
                    <a:cubicBezTo>
                      <a:pt x="238" y="227"/>
                      <a:pt x="429" y="108"/>
                      <a:pt x="631" y="36"/>
                    </a:cubicBezTo>
                    <a:cubicBezTo>
                      <a:pt x="667" y="36"/>
                      <a:pt x="655" y="1"/>
                      <a:pt x="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
              <p:cNvSpPr/>
              <p:nvPr/>
            </p:nvSpPr>
            <p:spPr>
              <a:xfrm>
                <a:off x="1396300" y="2580425"/>
                <a:ext cx="40800" cy="8950"/>
              </a:xfrm>
              <a:custGeom>
                <a:avLst/>
                <a:gdLst/>
                <a:ahLst/>
                <a:cxnLst/>
                <a:rect l="l" t="t" r="r" b="b"/>
                <a:pathLst>
                  <a:path w="1632" h="358" extrusionOk="0">
                    <a:moveTo>
                      <a:pt x="19" y="0"/>
                    </a:moveTo>
                    <a:cubicBezTo>
                      <a:pt x="1" y="0"/>
                      <a:pt x="3" y="16"/>
                      <a:pt x="12" y="16"/>
                    </a:cubicBezTo>
                    <a:cubicBezTo>
                      <a:pt x="397" y="237"/>
                      <a:pt x="853" y="357"/>
                      <a:pt x="1297" y="357"/>
                    </a:cubicBezTo>
                    <a:cubicBezTo>
                      <a:pt x="1401" y="357"/>
                      <a:pt x="1505" y="351"/>
                      <a:pt x="1608" y="337"/>
                    </a:cubicBezTo>
                    <a:cubicBezTo>
                      <a:pt x="1631" y="337"/>
                      <a:pt x="1631" y="313"/>
                      <a:pt x="1608" y="313"/>
                    </a:cubicBezTo>
                    <a:cubicBezTo>
                      <a:pt x="1036" y="313"/>
                      <a:pt x="548" y="230"/>
                      <a:pt x="36" y="4"/>
                    </a:cubicBezTo>
                    <a:cubicBezTo>
                      <a:pt x="29" y="1"/>
                      <a:pt x="23"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
              <p:cNvSpPr/>
              <p:nvPr/>
            </p:nvSpPr>
            <p:spPr>
              <a:xfrm>
                <a:off x="1398675" y="2577525"/>
                <a:ext cx="31875" cy="6875"/>
              </a:xfrm>
              <a:custGeom>
                <a:avLst/>
                <a:gdLst/>
                <a:ahLst/>
                <a:cxnLst/>
                <a:rect l="l" t="t" r="r" b="b"/>
                <a:pathLst>
                  <a:path w="1275" h="275" extrusionOk="0">
                    <a:moveTo>
                      <a:pt x="24" y="1"/>
                    </a:moveTo>
                    <a:cubicBezTo>
                      <a:pt x="12" y="1"/>
                      <a:pt x="0" y="36"/>
                      <a:pt x="24" y="36"/>
                    </a:cubicBezTo>
                    <a:cubicBezTo>
                      <a:pt x="417" y="155"/>
                      <a:pt x="858" y="251"/>
                      <a:pt x="1263" y="275"/>
                    </a:cubicBezTo>
                    <a:cubicBezTo>
                      <a:pt x="1274" y="275"/>
                      <a:pt x="1274" y="251"/>
                      <a:pt x="1263" y="239"/>
                    </a:cubicBezTo>
                    <a:cubicBezTo>
                      <a:pt x="846" y="167"/>
                      <a:pt x="441" y="108"/>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
              <p:cNvSpPr/>
              <p:nvPr/>
            </p:nvSpPr>
            <p:spPr>
              <a:xfrm>
                <a:off x="1393950" y="2572200"/>
                <a:ext cx="36600" cy="11000"/>
              </a:xfrm>
              <a:custGeom>
                <a:avLst/>
                <a:gdLst/>
                <a:ahLst/>
                <a:cxnLst/>
                <a:rect l="l" t="t" r="r" b="b"/>
                <a:pathLst>
                  <a:path w="1464" h="440" extrusionOk="0">
                    <a:moveTo>
                      <a:pt x="3" y="1"/>
                    </a:moveTo>
                    <a:cubicBezTo>
                      <a:pt x="0" y="1"/>
                      <a:pt x="3" y="11"/>
                      <a:pt x="11" y="11"/>
                    </a:cubicBezTo>
                    <a:cubicBezTo>
                      <a:pt x="7" y="3"/>
                      <a:pt x="4" y="1"/>
                      <a:pt x="3" y="1"/>
                    </a:cubicBezTo>
                    <a:close/>
                    <a:moveTo>
                      <a:pt x="11" y="11"/>
                    </a:moveTo>
                    <a:lnTo>
                      <a:pt x="11" y="11"/>
                    </a:lnTo>
                    <a:cubicBezTo>
                      <a:pt x="451" y="202"/>
                      <a:pt x="963" y="380"/>
                      <a:pt x="1452" y="440"/>
                    </a:cubicBezTo>
                    <a:cubicBezTo>
                      <a:pt x="1463" y="440"/>
                      <a:pt x="1463" y="428"/>
                      <a:pt x="1452" y="428"/>
                    </a:cubicBezTo>
                    <a:cubicBezTo>
                      <a:pt x="963" y="285"/>
                      <a:pt x="487" y="166"/>
                      <a:pt x="11"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
              <p:cNvSpPr/>
              <p:nvPr/>
            </p:nvSpPr>
            <p:spPr>
              <a:xfrm>
                <a:off x="1396600" y="2568300"/>
                <a:ext cx="33650" cy="8950"/>
              </a:xfrm>
              <a:custGeom>
                <a:avLst/>
                <a:gdLst/>
                <a:ahLst/>
                <a:cxnLst/>
                <a:rect l="l" t="t" r="r" b="b"/>
                <a:pathLst>
                  <a:path w="1346" h="358" extrusionOk="0">
                    <a:moveTo>
                      <a:pt x="0" y="1"/>
                    </a:moveTo>
                    <a:cubicBezTo>
                      <a:pt x="441" y="143"/>
                      <a:pt x="881" y="286"/>
                      <a:pt x="1334" y="358"/>
                    </a:cubicBezTo>
                    <a:cubicBezTo>
                      <a:pt x="1334" y="358"/>
                      <a:pt x="1346" y="334"/>
                      <a:pt x="1334" y="334"/>
                    </a:cubicBezTo>
                    <a:cubicBezTo>
                      <a:pt x="881" y="227"/>
                      <a:pt x="453" y="132"/>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
              <p:cNvSpPr/>
              <p:nvPr/>
            </p:nvSpPr>
            <p:spPr>
              <a:xfrm>
                <a:off x="1440350" y="2577225"/>
                <a:ext cx="60575" cy="24275"/>
              </a:xfrm>
              <a:custGeom>
                <a:avLst/>
                <a:gdLst/>
                <a:ahLst/>
                <a:cxnLst/>
                <a:rect l="l" t="t" r="r" b="b"/>
                <a:pathLst>
                  <a:path w="2423" h="971" extrusionOk="0">
                    <a:moveTo>
                      <a:pt x="0" y="1"/>
                    </a:moveTo>
                    <a:lnTo>
                      <a:pt x="0" y="1"/>
                    </a:lnTo>
                    <a:cubicBezTo>
                      <a:pt x="739" y="477"/>
                      <a:pt x="1691" y="406"/>
                      <a:pt x="2394" y="965"/>
                    </a:cubicBezTo>
                    <a:cubicBezTo>
                      <a:pt x="2397" y="969"/>
                      <a:pt x="2401" y="970"/>
                      <a:pt x="2406" y="970"/>
                    </a:cubicBezTo>
                    <a:cubicBezTo>
                      <a:pt x="2415" y="970"/>
                      <a:pt x="2422" y="962"/>
                      <a:pt x="2405" y="953"/>
                    </a:cubicBezTo>
                    <a:cubicBezTo>
                      <a:pt x="1810" y="287"/>
                      <a:pt x="739" y="44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
              <p:cNvSpPr/>
              <p:nvPr/>
            </p:nvSpPr>
            <p:spPr>
              <a:xfrm>
                <a:off x="1502850" y="2601650"/>
                <a:ext cx="37225" cy="17700"/>
              </a:xfrm>
              <a:custGeom>
                <a:avLst/>
                <a:gdLst/>
                <a:ahLst/>
                <a:cxnLst/>
                <a:rect l="l" t="t" r="r" b="b"/>
                <a:pathLst>
                  <a:path w="1489" h="708" extrusionOk="0">
                    <a:moveTo>
                      <a:pt x="13" y="0"/>
                    </a:moveTo>
                    <a:cubicBezTo>
                      <a:pt x="13" y="0"/>
                      <a:pt x="1" y="24"/>
                      <a:pt x="13" y="24"/>
                    </a:cubicBezTo>
                    <a:cubicBezTo>
                      <a:pt x="406" y="260"/>
                      <a:pt x="894" y="708"/>
                      <a:pt x="1368" y="708"/>
                    </a:cubicBezTo>
                    <a:cubicBezTo>
                      <a:pt x="1396" y="708"/>
                      <a:pt x="1425" y="706"/>
                      <a:pt x="1453" y="703"/>
                    </a:cubicBezTo>
                    <a:cubicBezTo>
                      <a:pt x="1477" y="703"/>
                      <a:pt x="1489" y="679"/>
                      <a:pt x="1453" y="679"/>
                    </a:cubicBezTo>
                    <a:cubicBezTo>
                      <a:pt x="941" y="560"/>
                      <a:pt x="477" y="27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
              <p:cNvSpPr/>
              <p:nvPr/>
            </p:nvSpPr>
            <p:spPr>
              <a:xfrm>
                <a:off x="1507025" y="2600150"/>
                <a:ext cx="31575" cy="14025"/>
              </a:xfrm>
              <a:custGeom>
                <a:avLst/>
                <a:gdLst/>
                <a:ahLst/>
                <a:cxnLst/>
                <a:rect l="l" t="t" r="r" b="b"/>
                <a:pathLst>
                  <a:path w="1263" h="561" extrusionOk="0">
                    <a:moveTo>
                      <a:pt x="0" y="1"/>
                    </a:moveTo>
                    <a:lnTo>
                      <a:pt x="0" y="1"/>
                    </a:lnTo>
                    <a:cubicBezTo>
                      <a:pt x="179" y="143"/>
                      <a:pt x="393" y="227"/>
                      <a:pt x="608" y="322"/>
                    </a:cubicBezTo>
                    <a:cubicBezTo>
                      <a:pt x="810" y="405"/>
                      <a:pt x="1024" y="513"/>
                      <a:pt x="1251" y="560"/>
                    </a:cubicBezTo>
                    <a:cubicBezTo>
                      <a:pt x="1262" y="560"/>
                      <a:pt x="1262" y="536"/>
                      <a:pt x="1262" y="536"/>
                    </a:cubicBezTo>
                    <a:cubicBezTo>
                      <a:pt x="1048" y="441"/>
                      <a:pt x="810" y="346"/>
                      <a:pt x="596" y="263"/>
                    </a:cubicBezTo>
                    <a:cubicBezTo>
                      <a:pt x="381" y="167"/>
                      <a:pt x="191" y="6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
              <p:cNvSpPr/>
              <p:nvPr/>
            </p:nvSpPr>
            <p:spPr>
              <a:xfrm>
                <a:off x="1504175" y="2593550"/>
                <a:ext cx="37100" cy="17050"/>
              </a:xfrm>
              <a:custGeom>
                <a:avLst/>
                <a:gdLst/>
                <a:ahLst/>
                <a:cxnLst/>
                <a:rect l="l" t="t" r="r" b="b"/>
                <a:pathLst>
                  <a:path w="1484" h="682" extrusionOk="0">
                    <a:moveTo>
                      <a:pt x="4" y="1"/>
                    </a:moveTo>
                    <a:cubicBezTo>
                      <a:pt x="1" y="1"/>
                      <a:pt x="0" y="8"/>
                      <a:pt x="7" y="15"/>
                    </a:cubicBezTo>
                    <a:cubicBezTo>
                      <a:pt x="7" y="4"/>
                      <a:pt x="5" y="1"/>
                      <a:pt x="4" y="1"/>
                    </a:cubicBezTo>
                    <a:close/>
                    <a:moveTo>
                      <a:pt x="7" y="15"/>
                    </a:moveTo>
                    <a:lnTo>
                      <a:pt x="7" y="15"/>
                    </a:lnTo>
                    <a:cubicBezTo>
                      <a:pt x="436" y="300"/>
                      <a:pt x="960" y="550"/>
                      <a:pt x="1460" y="681"/>
                    </a:cubicBezTo>
                    <a:cubicBezTo>
                      <a:pt x="1484" y="681"/>
                      <a:pt x="1484" y="669"/>
                      <a:pt x="1484" y="657"/>
                    </a:cubicBezTo>
                    <a:cubicBezTo>
                      <a:pt x="972" y="431"/>
                      <a:pt x="495" y="241"/>
                      <a:pt x="7" y="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
              <p:cNvSpPr/>
              <p:nvPr/>
            </p:nvSpPr>
            <p:spPr>
              <a:xfrm>
                <a:off x="1506675" y="2589400"/>
                <a:ext cx="28050" cy="14650"/>
              </a:xfrm>
              <a:custGeom>
                <a:avLst/>
                <a:gdLst/>
                <a:ahLst/>
                <a:cxnLst/>
                <a:rect l="l" t="t" r="r" b="b"/>
                <a:pathLst>
                  <a:path w="1122" h="586" extrusionOk="0">
                    <a:moveTo>
                      <a:pt x="9" y="0"/>
                    </a:moveTo>
                    <a:cubicBezTo>
                      <a:pt x="3" y="0"/>
                      <a:pt x="1" y="7"/>
                      <a:pt x="14" y="14"/>
                    </a:cubicBezTo>
                    <a:cubicBezTo>
                      <a:pt x="383" y="192"/>
                      <a:pt x="729" y="407"/>
                      <a:pt x="1098" y="585"/>
                    </a:cubicBezTo>
                    <a:cubicBezTo>
                      <a:pt x="1110" y="585"/>
                      <a:pt x="1122" y="573"/>
                      <a:pt x="1110" y="573"/>
                    </a:cubicBezTo>
                    <a:cubicBezTo>
                      <a:pt x="788" y="347"/>
                      <a:pt x="395" y="169"/>
                      <a:pt x="26" y="14"/>
                    </a:cubicBezTo>
                    <a:cubicBezTo>
                      <a:pt x="21" y="4"/>
                      <a:pt x="14"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
              <p:cNvSpPr/>
              <p:nvPr/>
            </p:nvSpPr>
            <p:spPr>
              <a:xfrm>
                <a:off x="1499875" y="2578725"/>
                <a:ext cx="29700" cy="14275"/>
              </a:xfrm>
              <a:custGeom>
                <a:avLst/>
                <a:gdLst/>
                <a:ahLst/>
                <a:cxnLst/>
                <a:rect l="l" t="t" r="r" b="b"/>
                <a:pathLst>
                  <a:path w="1188" h="571" extrusionOk="0">
                    <a:moveTo>
                      <a:pt x="24" y="0"/>
                    </a:moveTo>
                    <a:cubicBezTo>
                      <a:pt x="13" y="0"/>
                      <a:pt x="1" y="12"/>
                      <a:pt x="13" y="24"/>
                    </a:cubicBezTo>
                    <a:cubicBezTo>
                      <a:pt x="382" y="238"/>
                      <a:pt x="798" y="405"/>
                      <a:pt x="1179" y="560"/>
                    </a:cubicBezTo>
                    <a:cubicBezTo>
                      <a:pt x="822" y="358"/>
                      <a:pt x="417" y="131"/>
                      <a:pt x="24" y="0"/>
                    </a:cubicBezTo>
                    <a:close/>
                    <a:moveTo>
                      <a:pt x="1179" y="560"/>
                    </a:moveTo>
                    <a:cubicBezTo>
                      <a:pt x="1179" y="568"/>
                      <a:pt x="1181" y="571"/>
                      <a:pt x="1182" y="571"/>
                    </a:cubicBezTo>
                    <a:cubicBezTo>
                      <a:pt x="1185" y="571"/>
                      <a:pt x="1187" y="560"/>
                      <a:pt x="1179" y="56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
              <p:cNvSpPr/>
              <p:nvPr/>
            </p:nvSpPr>
            <p:spPr>
              <a:xfrm>
                <a:off x="1444525" y="2559975"/>
                <a:ext cx="47050" cy="13425"/>
              </a:xfrm>
              <a:custGeom>
                <a:avLst/>
                <a:gdLst/>
                <a:ahLst/>
                <a:cxnLst/>
                <a:rect l="l" t="t" r="r" b="b"/>
                <a:pathLst>
                  <a:path w="1882" h="537" extrusionOk="0">
                    <a:moveTo>
                      <a:pt x="24" y="0"/>
                    </a:moveTo>
                    <a:cubicBezTo>
                      <a:pt x="12" y="0"/>
                      <a:pt x="0" y="24"/>
                      <a:pt x="12" y="36"/>
                    </a:cubicBezTo>
                    <a:cubicBezTo>
                      <a:pt x="607" y="262"/>
                      <a:pt x="1262" y="405"/>
                      <a:pt x="1869" y="536"/>
                    </a:cubicBezTo>
                    <a:cubicBezTo>
                      <a:pt x="1881" y="536"/>
                      <a:pt x="1881" y="524"/>
                      <a:pt x="1881" y="512"/>
                    </a:cubicBezTo>
                    <a:cubicBezTo>
                      <a:pt x="1286" y="322"/>
                      <a:pt x="655" y="95"/>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
              <p:cNvSpPr/>
              <p:nvPr/>
            </p:nvSpPr>
            <p:spPr>
              <a:xfrm>
                <a:off x="1422200" y="2544800"/>
                <a:ext cx="12725" cy="6525"/>
              </a:xfrm>
              <a:custGeom>
                <a:avLst/>
                <a:gdLst/>
                <a:ahLst/>
                <a:cxnLst/>
                <a:rect l="l" t="t" r="r" b="b"/>
                <a:pathLst>
                  <a:path w="509" h="261" extrusionOk="0">
                    <a:moveTo>
                      <a:pt x="12" y="0"/>
                    </a:moveTo>
                    <a:cubicBezTo>
                      <a:pt x="0" y="0"/>
                      <a:pt x="0" y="12"/>
                      <a:pt x="12" y="12"/>
                    </a:cubicBezTo>
                    <a:cubicBezTo>
                      <a:pt x="155" y="119"/>
                      <a:pt x="333" y="191"/>
                      <a:pt x="500" y="250"/>
                    </a:cubicBezTo>
                    <a:cubicBezTo>
                      <a:pt x="333" y="167"/>
                      <a:pt x="179" y="60"/>
                      <a:pt x="12" y="0"/>
                    </a:cubicBezTo>
                    <a:close/>
                    <a:moveTo>
                      <a:pt x="500" y="250"/>
                    </a:moveTo>
                    <a:cubicBezTo>
                      <a:pt x="500" y="258"/>
                      <a:pt x="501" y="261"/>
                      <a:pt x="503" y="261"/>
                    </a:cubicBezTo>
                    <a:cubicBezTo>
                      <a:pt x="505" y="261"/>
                      <a:pt x="508" y="250"/>
                      <a:pt x="500" y="25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
              <p:cNvSpPr/>
              <p:nvPr/>
            </p:nvSpPr>
            <p:spPr>
              <a:xfrm>
                <a:off x="1490050" y="2632250"/>
                <a:ext cx="47050" cy="9150"/>
              </a:xfrm>
              <a:custGeom>
                <a:avLst/>
                <a:gdLst/>
                <a:ahLst/>
                <a:cxnLst/>
                <a:rect l="l" t="t" r="r" b="b"/>
                <a:pathLst>
                  <a:path w="1882" h="366" extrusionOk="0">
                    <a:moveTo>
                      <a:pt x="753" y="1"/>
                    </a:moveTo>
                    <a:cubicBezTo>
                      <a:pt x="561" y="1"/>
                      <a:pt x="364" y="34"/>
                      <a:pt x="173" y="34"/>
                    </a:cubicBezTo>
                    <a:cubicBezTo>
                      <a:pt x="123" y="34"/>
                      <a:pt x="74" y="32"/>
                      <a:pt x="25" y="26"/>
                    </a:cubicBezTo>
                    <a:cubicBezTo>
                      <a:pt x="1" y="26"/>
                      <a:pt x="1" y="50"/>
                      <a:pt x="25" y="50"/>
                    </a:cubicBezTo>
                    <a:cubicBezTo>
                      <a:pt x="127" y="74"/>
                      <a:pt x="228" y="80"/>
                      <a:pt x="327" y="80"/>
                    </a:cubicBezTo>
                    <a:cubicBezTo>
                      <a:pt x="465" y="80"/>
                      <a:pt x="601" y="67"/>
                      <a:pt x="737" y="67"/>
                    </a:cubicBezTo>
                    <a:cubicBezTo>
                      <a:pt x="899" y="67"/>
                      <a:pt x="1061" y="86"/>
                      <a:pt x="1227" y="169"/>
                    </a:cubicBezTo>
                    <a:cubicBezTo>
                      <a:pt x="1413" y="247"/>
                      <a:pt x="1567" y="366"/>
                      <a:pt x="1748" y="366"/>
                    </a:cubicBezTo>
                    <a:cubicBezTo>
                      <a:pt x="1787" y="366"/>
                      <a:pt x="1828" y="360"/>
                      <a:pt x="1870" y="348"/>
                    </a:cubicBezTo>
                    <a:cubicBezTo>
                      <a:pt x="1882" y="348"/>
                      <a:pt x="1882" y="300"/>
                      <a:pt x="1846" y="300"/>
                    </a:cubicBezTo>
                    <a:cubicBezTo>
                      <a:pt x="1821" y="304"/>
                      <a:pt x="1796" y="305"/>
                      <a:pt x="1771" y="305"/>
                    </a:cubicBezTo>
                    <a:cubicBezTo>
                      <a:pt x="1476" y="305"/>
                      <a:pt x="1249" y="58"/>
                      <a:pt x="941" y="14"/>
                    </a:cubicBezTo>
                    <a:cubicBezTo>
                      <a:pt x="879" y="4"/>
                      <a:pt x="816" y="1"/>
                      <a:pt x="7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
              <p:cNvSpPr/>
              <p:nvPr/>
            </p:nvSpPr>
            <p:spPr>
              <a:xfrm>
                <a:off x="1436475" y="2615700"/>
                <a:ext cx="43475" cy="27050"/>
              </a:xfrm>
              <a:custGeom>
                <a:avLst/>
                <a:gdLst/>
                <a:ahLst/>
                <a:cxnLst/>
                <a:rect l="l" t="t" r="r" b="b"/>
                <a:pathLst>
                  <a:path w="1739" h="1082" extrusionOk="0">
                    <a:moveTo>
                      <a:pt x="1730" y="1"/>
                    </a:moveTo>
                    <a:cubicBezTo>
                      <a:pt x="1724" y="1"/>
                      <a:pt x="1715" y="4"/>
                      <a:pt x="1715" y="10"/>
                    </a:cubicBezTo>
                    <a:cubicBezTo>
                      <a:pt x="1453" y="772"/>
                      <a:pt x="441" y="486"/>
                      <a:pt x="1" y="1069"/>
                    </a:cubicBezTo>
                    <a:cubicBezTo>
                      <a:pt x="1" y="1081"/>
                      <a:pt x="1" y="1081"/>
                      <a:pt x="24" y="1081"/>
                    </a:cubicBezTo>
                    <a:cubicBezTo>
                      <a:pt x="382" y="724"/>
                      <a:pt x="810" y="724"/>
                      <a:pt x="1239" y="533"/>
                    </a:cubicBezTo>
                    <a:cubicBezTo>
                      <a:pt x="1477" y="426"/>
                      <a:pt x="1667" y="272"/>
                      <a:pt x="1727" y="10"/>
                    </a:cubicBezTo>
                    <a:cubicBezTo>
                      <a:pt x="1739" y="4"/>
                      <a:pt x="1736" y="1"/>
                      <a:pt x="1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
              <p:cNvSpPr/>
              <p:nvPr/>
            </p:nvSpPr>
            <p:spPr>
              <a:xfrm>
                <a:off x="1410950" y="2641225"/>
                <a:ext cx="23775" cy="13775"/>
              </a:xfrm>
              <a:custGeom>
                <a:avLst/>
                <a:gdLst/>
                <a:ahLst/>
                <a:cxnLst/>
                <a:rect l="l" t="t" r="r" b="b"/>
                <a:pathLst>
                  <a:path w="951" h="551" extrusionOk="0">
                    <a:moveTo>
                      <a:pt x="914" y="1"/>
                    </a:moveTo>
                    <a:cubicBezTo>
                      <a:pt x="617" y="167"/>
                      <a:pt x="307" y="310"/>
                      <a:pt x="21" y="501"/>
                    </a:cubicBezTo>
                    <a:cubicBezTo>
                      <a:pt x="1" y="521"/>
                      <a:pt x="16" y="551"/>
                      <a:pt x="43" y="551"/>
                    </a:cubicBezTo>
                    <a:cubicBezTo>
                      <a:pt x="48" y="551"/>
                      <a:pt x="52" y="550"/>
                      <a:pt x="57" y="548"/>
                    </a:cubicBezTo>
                    <a:cubicBezTo>
                      <a:pt x="367" y="405"/>
                      <a:pt x="652" y="203"/>
                      <a:pt x="938" y="24"/>
                    </a:cubicBezTo>
                    <a:cubicBezTo>
                      <a:pt x="950" y="13"/>
                      <a:pt x="938" y="1"/>
                      <a:pt x="9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
              <p:cNvSpPr/>
              <p:nvPr/>
            </p:nvSpPr>
            <p:spPr>
              <a:xfrm>
                <a:off x="1414750" y="2657900"/>
                <a:ext cx="120475" cy="45775"/>
              </a:xfrm>
              <a:custGeom>
                <a:avLst/>
                <a:gdLst/>
                <a:ahLst/>
                <a:cxnLst/>
                <a:rect l="l" t="t" r="r" b="b"/>
                <a:pathLst>
                  <a:path w="4819" h="1831" extrusionOk="0">
                    <a:moveTo>
                      <a:pt x="0" y="0"/>
                    </a:moveTo>
                    <a:lnTo>
                      <a:pt x="0" y="0"/>
                    </a:lnTo>
                    <a:cubicBezTo>
                      <a:pt x="334" y="727"/>
                      <a:pt x="1036" y="1548"/>
                      <a:pt x="1858" y="1679"/>
                    </a:cubicBezTo>
                    <a:cubicBezTo>
                      <a:pt x="2310" y="1751"/>
                      <a:pt x="2831" y="1831"/>
                      <a:pt x="3343" y="1831"/>
                    </a:cubicBezTo>
                    <a:cubicBezTo>
                      <a:pt x="3855" y="1831"/>
                      <a:pt x="4358" y="1751"/>
                      <a:pt x="4775" y="1501"/>
                    </a:cubicBezTo>
                    <a:cubicBezTo>
                      <a:pt x="4819" y="1490"/>
                      <a:pt x="4782" y="1428"/>
                      <a:pt x="4747" y="1428"/>
                    </a:cubicBezTo>
                    <a:cubicBezTo>
                      <a:pt x="4745" y="1428"/>
                      <a:pt x="4742" y="1428"/>
                      <a:pt x="4739" y="1429"/>
                    </a:cubicBezTo>
                    <a:cubicBezTo>
                      <a:pt x="4315" y="1631"/>
                      <a:pt x="3875" y="1700"/>
                      <a:pt x="3429" y="1700"/>
                    </a:cubicBezTo>
                    <a:cubicBezTo>
                      <a:pt x="3086" y="1700"/>
                      <a:pt x="2740" y="1659"/>
                      <a:pt x="2394" y="1608"/>
                    </a:cubicBezTo>
                    <a:cubicBezTo>
                      <a:pt x="1763" y="1524"/>
                      <a:pt x="1310" y="1405"/>
                      <a:pt x="846" y="989"/>
                    </a:cubicBezTo>
                    <a:cubicBezTo>
                      <a:pt x="512" y="703"/>
                      <a:pt x="250" y="36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
              <p:cNvSpPr/>
              <p:nvPr/>
            </p:nvSpPr>
            <p:spPr>
              <a:xfrm>
                <a:off x="1547500" y="2694500"/>
                <a:ext cx="44975" cy="4025"/>
              </a:xfrm>
              <a:custGeom>
                <a:avLst/>
                <a:gdLst/>
                <a:ahLst/>
                <a:cxnLst/>
                <a:rect l="l" t="t" r="r" b="b"/>
                <a:pathLst>
                  <a:path w="1799" h="161" extrusionOk="0">
                    <a:moveTo>
                      <a:pt x="48" y="1"/>
                    </a:moveTo>
                    <a:cubicBezTo>
                      <a:pt x="1" y="1"/>
                      <a:pt x="1" y="37"/>
                      <a:pt x="24" y="37"/>
                    </a:cubicBezTo>
                    <a:cubicBezTo>
                      <a:pt x="309" y="115"/>
                      <a:pt x="621" y="160"/>
                      <a:pt x="930" y="160"/>
                    </a:cubicBezTo>
                    <a:cubicBezTo>
                      <a:pt x="1228" y="160"/>
                      <a:pt x="1523" y="118"/>
                      <a:pt x="1787" y="25"/>
                    </a:cubicBezTo>
                    <a:cubicBezTo>
                      <a:pt x="1798" y="25"/>
                      <a:pt x="1798" y="1"/>
                      <a:pt x="1787" y="1"/>
                    </a:cubicBezTo>
                    <a:cubicBezTo>
                      <a:pt x="1425" y="15"/>
                      <a:pt x="1085" y="39"/>
                      <a:pt x="738" y="39"/>
                    </a:cubicBezTo>
                    <a:cubicBezTo>
                      <a:pt x="514" y="39"/>
                      <a:pt x="286" y="29"/>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
              <p:cNvSpPr/>
              <p:nvPr/>
            </p:nvSpPr>
            <p:spPr>
              <a:xfrm>
                <a:off x="1598700" y="2634000"/>
                <a:ext cx="45450" cy="60525"/>
              </a:xfrm>
              <a:custGeom>
                <a:avLst/>
                <a:gdLst/>
                <a:ahLst/>
                <a:cxnLst/>
                <a:rect l="l" t="t" r="r" b="b"/>
                <a:pathLst>
                  <a:path w="1818" h="2421" extrusionOk="0">
                    <a:moveTo>
                      <a:pt x="1783" y="1"/>
                    </a:moveTo>
                    <a:cubicBezTo>
                      <a:pt x="1780" y="1"/>
                      <a:pt x="1777" y="2"/>
                      <a:pt x="1775" y="4"/>
                    </a:cubicBezTo>
                    <a:cubicBezTo>
                      <a:pt x="953" y="635"/>
                      <a:pt x="1060" y="1968"/>
                      <a:pt x="12" y="2385"/>
                    </a:cubicBezTo>
                    <a:cubicBezTo>
                      <a:pt x="0" y="2385"/>
                      <a:pt x="0" y="2421"/>
                      <a:pt x="36" y="2421"/>
                    </a:cubicBezTo>
                    <a:cubicBezTo>
                      <a:pt x="1072" y="2135"/>
                      <a:pt x="1179" y="754"/>
                      <a:pt x="1798" y="40"/>
                    </a:cubicBezTo>
                    <a:cubicBezTo>
                      <a:pt x="1818" y="20"/>
                      <a:pt x="1798" y="1"/>
                      <a:pt x="17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
              <p:cNvSpPr/>
              <p:nvPr/>
            </p:nvSpPr>
            <p:spPr>
              <a:xfrm>
                <a:off x="1545725" y="2678425"/>
                <a:ext cx="21750" cy="3600"/>
              </a:xfrm>
              <a:custGeom>
                <a:avLst/>
                <a:gdLst/>
                <a:ahLst/>
                <a:cxnLst/>
                <a:rect l="l" t="t" r="r" b="b"/>
                <a:pathLst>
                  <a:path w="870" h="144" extrusionOk="0">
                    <a:moveTo>
                      <a:pt x="857" y="1"/>
                    </a:moveTo>
                    <a:cubicBezTo>
                      <a:pt x="595" y="1"/>
                      <a:pt x="298" y="60"/>
                      <a:pt x="24" y="120"/>
                    </a:cubicBezTo>
                    <a:cubicBezTo>
                      <a:pt x="0" y="120"/>
                      <a:pt x="12" y="144"/>
                      <a:pt x="24" y="144"/>
                    </a:cubicBezTo>
                    <a:cubicBezTo>
                      <a:pt x="298" y="120"/>
                      <a:pt x="595" y="108"/>
                      <a:pt x="857" y="25"/>
                    </a:cubicBezTo>
                    <a:cubicBezTo>
                      <a:pt x="869" y="25"/>
                      <a:pt x="869" y="1"/>
                      <a:pt x="8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
              <p:cNvSpPr/>
              <p:nvPr/>
            </p:nvSpPr>
            <p:spPr>
              <a:xfrm>
                <a:off x="1578750" y="2654800"/>
                <a:ext cx="43100" cy="21875"/>
              </a:xfrm>
              <a:custGeom>
                <a:avLst/>
                <a:gdLst/>
                <a:ahLst/>
                <a:cxnLst/>
                <a:rect l="l" t="t" r="r" b="b"/>
                <a:pathLst>
                  <a:path w="1724" h="875" extrusionOk="0">
                    <a:moveTo>
                      <a:pt x="1709" y="0"/>
                    </a:moveTo>
                    <a:cubicBezTo>
                      <a:pt x="1704" y="0"/>
                      <a:pt x="1698" y="2"/>
                      <a:pt x="1691" y="5"/>
                    </a:cubicBezTo>
                    <a:cubicBezTo>
                      <a:pt x="1144" y="303"/>
                      <a:pt x="596" y="589"/>
                      <a:pt x="1" y="874"/>
                    </a:cubicBezTo>
                    <a:cubicBezTo>
                      <a:pt x="596" y="672"/>
                      <a:pt x="1203" y="374"/>
                      <a:pt x="1715" y="17"/>
                    </a:cubicBezTo>
                    <a:cubicBezTo>
                      <a:pt x="1724" y="9"/>
                      <a:pt x="1720" y="0"/>
                      <a:pt x="17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
              <p:cNvSpPr/>
              <p:nvPr/>
            </p:nvSpPr>
            <p:spPr>
              <a:xfrm>
                <a:off x="1599300" y="2640925"/>
                <a:ext cx="33625" cy="19975"/>
              </a:xfrm>
              <a:custGeom>
                <a:avLst/>
                <a:gdLst/>
                <a:ahLst/>
                <a:cxnLst/>
                <a:rect l="l" t="t" r="r" b="b"/>
                <a:pathLst>
                  <a:path w="1345" h="799" extrusionOk="0">
                    <a:moveTo>
                      <a:pt x="1334" y="1"/>
                    </a:moveTo>
                    <a:cubicBezTo>
                      <a:pt x="1338" y="5"/>
                      <a:pt x="1340" y="6"/>
                      <a:pt x="1342" y="6"/>
                    </a:cubicBezTo>
                    <a:cubicBezTo>
                      <a:pt x="1344" y="6"/>
                      <a:pt x="1342" y="1"/>
                      <a:pt x="1334" y="1"/>
                    </a:cubicBezTo>
                    <a:close/>
                    <a:moveTo>
                      <a:pt x="1334" y="1"/>
                    </a:moveTo>
                    <a:cubicBezTo>
                      <a:pt x="917" y="298"/>
                      <a:pt x="477" y="548"/>
                      <a:pt x="12" y="787"/>
                    </a:cubicBezTo>
                    <a:cubicBezTo>
                      <a:pt x="0" y="787"/>
                      <a:pt x="12" y="798"/>
                      <a:pt x="24" y="798"/>
                    </a:cubicBezTo>
                    <a:cubicBezTo>
                      <a:pt x="500" y="620"/>
                      <a:pt x="953" y="334"/>
                      <a:pt x="13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
              <p:cNvSpPr/>
              <p:nvPr/>
            </p:nvSpPr>
            <p:spPr>
              <a:xfrm>
                <a:off x="1599900" y="2632525"/>
                <a:ext cx="37525" cy="21825"/>
              </a:xfrm>
              <a:custGeom>
                <a:avLst/>
                <a:gdLst/>
                <a:ahLst/>
                <a:cxnLst/>
                <a:rect l="l" t="t" r="r" b="b"/>
                <a:pathLst>
                  <a:path w="1501" h="873" extrusionOk="0">
                    <a:moveTo>
                      <a:pt x="1494" y="0"/>
                    </a:moveTo>
                    <a:cubicBezTo>
                      <a:pt x="1492" y="0"/>
                      <a:pt x="1491" y="1"/>
                      <a:pt x="1488" y="3"/>
                    </a:cubicBezTo>
                    <a:cubicBezTo>
                      <a:pt x="1012" y="301"/>
                      <a:pt x="512" y="539"/>
                      <a:pt x="12" y="837"/>
                    </a:cubicBezTo>
                    <a:cubicBezTo>
                      <a:pt x="0" y="849"/>
                      <a:pt x="12" y="873"/>
                      <a:pt x="36" y="873"/>
                    </a:cubicBezTo>
                    <a:cubicBezTo>
                      <a:pt x="548" y="706"/>
                      <a:pt x="1072" y="361"/>
                      <a:pt x="1500" y="39"/>
                    </a:cubicBezTo>
                    <a:cubicBezTo>
                      <a:pt x="1500" y="20"/>
                      <a:pt x="1500" y="0"/>
                      <a:pt x="14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
              <p:cNvSpPr/>
              <p:nvPr/>
            </p:nvSpPr>
            <p:spPr>
              <a:xfrm>
                <a:off x="1549575" y="2632300"/>
                <a:ext cx="80100" cy="16600"/>
              </a:xfrm>
              <a:custGeom>
                <a:avLst/>
                <a:gdLst/>
                <a:ahLst/>
                <a:cxnLst/>
                <a:rect l="l" t="t" r="r" b="b"/>
                <a:pathLst>
                  <a:path w="3204" h="664" extrusionOk="0">
                    <a:moveTo>
                      <a:pt x="3192" y="0"/>
                    </a:moveTo>
                    <a:cubicBezTo>
                      <a:pt x="2716" y="48"/>
                      <a:pt x="2263" y="84"/>
                      <a:pt x="1823" y="262"/>
                    </a:cubicBezTo>
                    <a:cubicBezTo>
                      <a:pt x="1227" y="501"/>
                      <a:pt x="680" y="524"/>
                      <a:pt x="49" y="584"/>
                    </a:cubicBezTo>
                    <a:cubicBezTo>
                      <a:pt x="1" y="584"/>
                      <a:pt x="1" y="643"/>
                      <a:pt x="49" y="655"/>
                    </a:cubicBezTo>
                    <a:cubicBezTo>
                      <a:pt x="147" y="660"/>
                      <a:pt x="245" y="663"/>
                      <a:pt x="344" y="663"/>
                    </a:cubicBezTo>
                    <a:cubicBezTo>
                      <a:pt x="712" y="663"/>
                      <a:pt x="1082" y="623"/>
                      <a:pt x="1430" y="501"/>
                    </a:cubicBezTo>
                    <a:cubicBezTo>
                      <a:pt x="1763" y="405"/>
                      <a:pt x="1608" y="381"/>
                      <a:pt x="2013" y="239"/>
                    </a:cubicBezTo>
                    <a:cubicBezTo>
                      <a:pt x="2382" y="120"/>
                      <a:pt x="2799" y="108"/>
                      <a:pt x="3192" y="24"/>
                    </a:cubicBezTo>
                    <a:cubicBezTo>
                      <a:pt x="3204" y="24"/>
                      <a:pt x="3204" y="0"/>
                      <a:pt x="3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
              <p:cNvSpPr/>
              <p:nvPr/>
            </p:nvSpPr>
            <p:spPr>
              <a:xfrm>
                <a:off x="1542750" y="2645950"/>
                <a:ext cx="26425" cy="10475"/>
              </a:xfrm>
              <a:custGeom>
                <a:avLst/>
                <a:gdLst/>
                <a:ahLst/>
                <a:cxnLst/>
                <a:rect l="l" t="t" r="r" b="b"/>
                <a:pathLst>
                  <a:path w="1057" h="419" extrusionOk="0">
                    <a:moveTo>
                      <a:pt x="988" y="1"/>
                    </a:moveTo>
                    <a:cubicBezTo>
                      <a:pt x="984" y="1"/>
                      <a:pt x="980" y="1"/>
                      <a:pt x="976" y="2"/>
                    </a:cubicBezTo>
                    <a:cubicBezTo>
                      <a:pt x="852" y="42"/>
                      <a:pt x="727" y="77"/>
                      <a:pt x="599" y="108"/>
                    </a:cubicBezTo>
                    <a:lnTo>
                      <a:pt x="599" y="108"/>
                    </a:lnTo>
                    <a:cubicBezTo>
                      <a:pt x="512" y="122"/>
                      <a:pt x="425" y="132"/>
                      <a:pt x="336" y="138"/>
                    </a:cubicBezTo>
                    <a:lnTo>
                      <a:pt x="336" y="138"/>
                    </a:lnTo>
                    <a:cubicBezTo>
                      <a:pt x="267" y="135"/>
                      <a:pt x="199" y="133"/>
                      <a:pt x="131" y="133"/>
                    </a:cubicBezTo>
                    <a:cubicBezTo>
                      <a:pt x="89" y="133"/>
                      <a:pt x="76" y="171"/>
                      <a:pt x="84" y="202"/>
                    </a:cubicBezTo>
                    <a:lnTo>
                      <a:pt x="84" y="202"/>
                    </a:lnTo>
                    <a:cubicBezTo>
                      <a:pt x="76" y="203"/>
                      <a:pt x="68" y="204"/>
                      <a:pt x="60" y="205"/>
                    </a:cubicBezTo>
                    <a:cubicBezTo>
                      <a:pt x="12" y="205"/>
                      <a:pt x="0" y="264"/>
                      <a:pt x="24" y="300"/>
                    </a:cubicBezTo>
                    <a:cubicBezTo>
                      <a:pt x="60" y="324"/>
                      <a:pt x="72" y="347"/>
                      <a:pt x="95" y="359"/>
                    </a:cubicBezTo>
                    <a:cubicBezTo>
                      <a:pt x="103" y="365"/>
                      <a:pt x="112" y="367"/>
                      <a:pt x="120" y="367"/>
                    </a:cubicBezTo>
                    <a:cubicBezTo>
                      <a:pt x="135" y="367"/>
                      <a:pt x="148" y="360"/>
                      <a:pt x="156" y="349"/>
                    </a:cubicBezTo>
                    <a:lnTo>
                      <a:pt x="156" y="349"/>
                    </a:lnTo>
                    <a:cubicBezTo>
                      <a:pt x="175" y="350"/>
                      <a:pt x="194" y="351"/>
                      <a:pt x="213" y="352"/>
                    </a:cubicBezTo>
                    <a:lnTo>
                      <a:pt x="213" y="352"/>
                    </a:lnTo>
                    <a:cubicBezTo>
                      <a:pt x="204" y="376"/>
                      <a:pt x="214" y="407"/>
                      <a:pt x="250" y="407"/>
                    </a:cubicBezTo>
                    <a:cubicBezTo>
                      <a:pt x="274" y="419"/>
                      <a:pt x="322" y="419"/>
                      <a:pt x="369" y="419"/>
                    </a:cubicBezTo>
                    <a:cubicBezTo>
                      <a:pt x="411" y="419"/>
                      <a:pt x="429" y="407"/>
                      <a:pt x="428" y="392"/>
                    </a:cubicBezTo>
                    <a:lnTo>
                      <a:pt x="428" y="392"/>
                    </a:lnTo>
                    <a:cubicBezTo>
                      <a:pt x="533" y="387"/>
                      <a:pt x="636" y="379"/>
                      <a:pt x="743" y="370"/>
                    </a:cubicBezTo>
                    <a:lnTo>
                      <a:pt x="743" y="370"/>
                    </a:lnTo>
                    <a:cubicBezTo>
                      <a:pt x="782" y="371"/>
                      <a:pt x="820" y="371"/>
                      <a:pt x="857" y="371"/>
                    </a:cubicBezTo>
                    <a:lnTo>
                      <a:pt x="857" y="362"/>
                    </a:lnTo>
                    <a:lnTo>
                      <a:pt x="857" y="362"/>
                    </a:lnTo>
                    <a:cubicBezTo>
                      <a:pt x="873" y="361"/>
                      <a:pt x="889" y="360"/>
                      <a:pt x="905" y="359"/>
                    </a:cubicBezTo>
                    <a:cubicBezTo>
                      <a:pt x="947" y="359"/>
                      <a:pt x="959" y="318"/>
                      <a:pt x="942" y="294"/>
                    </a:cubicBezTo>
                    <a:lnTo>
                      <a:pt x="942" y="294"/>
                    </a:lnTo>
                    <a:cubicBezTo>
                      <a:pt x="960" y="269"/>
                      <a:pt x="950" y="225"/>
                      <a:pt x="917" y="216"/>
                    </a:cubicBezTo>
                    <a:cubicBezTo>
                      <a:pt x="908" y="214"/>
                      <a:pt x="899" y="212"/>
                      <a:pt x="890" y="210"/>
                    </a:cubicBezTo>
                    <a:lnTo>
                      <a:pt x="890" y="210"/>
                    </a:lnTo>
                    <a:cubicBezTo>
                      <a:pt x="891" y="208"/>
                      <a:pt x="892" y="206"/>
                      <a:pt x="893" y="205"/>
                    </a:cubicBezTo>
                    <a:cubicBezTo>
                      <a:pt x="888" y="205"/>
                      <a:pt x="883" y="205"/>
                      <a:pt x="878" y="205"/>
                    </a:cubicBezTo>
                    <a:lnTo>
                      <a:pt x="878" y="205"/>
                    </a:lnTo>
                    <a:cubicBezTo>
                      <a:pt x="895" y="197"/>
                      <a:pt x="913" y="188"/>
                      <a:pt x="931" y="180"/>
                    </a:cubicBezTo>
                    <a:lnTo>
                      <a:pt x="931" y="180"/>
                    </a:lnTo>
                    <a:cubicBezTo>
                      <a:pt x="946" y="176"/>
                      <a:pt x="961" y="172"/>
                      <a:pt x="976" y="169"/>
                    </a:cubicBezTo>
                    <a:cubicBezTo>
                      <a:pt x="973" y="159"/>
                      <a:pt x="970" y="150"/>
                      <a:pt x="966" y="142"/>
                    </a:cubicBezTo>
                    <a:lnTo>
                      <a:pt x="966" y="142"/>
                    </a:lnTo>
                    <a:cubicBezTo>
                      <a:pt x="968" y="135"/>
                      <a:pt x="967" y="128"/>
                      <a:pt x="965" y="121"/>
                    </a:cubicBezTo>
                    <a:lnTo>
                      <a:pt x="965" y="121"/>
                    </a:lnTo>
                    <a:cubicBezTo>
                      <a:pt x="981" y="117"/>
                      <a:pt x="996" y="113"/>
                      <a:pt x="1012" y="109"/>
                    </a:cubicBezTo>
                    <a:cubicBezTo>
                      <a:pt x="1010" y="106"/>
                      <a:pt x="1008" y="103"/>
                      <a:pt x="1006" y="99"/>
                    </a:cubicBezTo>
                    <a:lnTo>
                      <a:pt x="1006" y="99"/>
                    </a:lnTo>
                    <a:cubicBezTo>
                      <a:pt x="1008" y="99"/>
                      <a:pt x="1010" y="98"/>
                      <a:pt x="1012" y="97"/>
                    </a:cubicBezTo>
                    <a:cubicBezTo>
                      <a:pt x="1057" y="75"/>
                      <a:pt x="1039" y="1"/>
                      <a:pt x="9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
              <p:cNvSpPr/>
              <p:nvPr/>
            </p:nvSpPr>
            <p:spPr>
              <a:xfrm>
                <a:off x="1547800" y="2656675"/>
                <a:ext cx="23250" cy="4775"/>
              </a:xfrm>
              <a:custGeom>
                <a:avLst/>
                <a:gdLst/>
                <a:ahLst/>
                <a:cxnLst/>
                <a:rect l="l" t="t" r="r" b="b"/>
                <a:pathLst>
                  <a:path w="930" h="191" extrusionOk="0">
                    <a:moveTo>
                      <a:pt x="840" y="0"/>
                    </a:moveTo>
                    <a:cubicBezTo>
                      <a:pt x="697" y="0"/>
                      <a:pt x="547" y="53"/>
                      <a:pt x="417" y="85"/>
                    </a:cubicBezTo>
                    <a:cubicBezTo>
                      <a:pt x="286" y="109"/>
                      <a:pt x="143" y="121"/>
                      <a:pt x="12" y="157"/>
                    </a:cubicBezTo>
                    <a:cubicBezTo>
                      <a:pt x="1" y="168"/>
                      <a:pt x="1" y="180"/>
                      <a:pt x="12" y="180"/>
                    </a:cubicBezTo>
                    <a:cubicBezTo>
                      <a:pt x="61" y="187"/>
                      <a:pt x="109" y="190"/>
                      <a:pt x="156" y="190"/>
                    </a:cubicBezTo>
                    <a:cubicBezTo>
                      <a:pt x="270" y="190"/>
                      <a:pt x="379" y="173"/>
                      <a:pt x="489" y="157"/>
                    </a:cubicBezTo>
                    <a:cubicBezTo>
                      <a:pt x="632" y="145"/>
                      <a:pt x="774" y="121"/>
                      <a:pt x="893" y="49"/>
                    </a:cubicBezTo>
                    <a:cubicBezTo>
                      <a:pt x="929" y="37"/>
                      <a:pt x="905" y="2"/>
                      <a:pt x="882" y="2"/>
                    </a:cubicBezTo>
                    <a:cubicBezTo>
                      <a:pt x="868" y="1"/>
                      <a:pt x="854" y="0"/>
                      <a:pt x="8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2"/>
              <p:cNvSpPr/>
              <p:nvPr/>
            </p:nvSpPr>
            <p:spPr>
              <a:xfrm>
                <a:off x="1546600" y="2660575"/>
                <a:ext cx="22350" cy="6275"/>
              </a:xfrm>
              <a:custGeom>
                <a:avLst/>
                <a:gdLst/>
                <a:ahLst/>
                <a:cxnLst/>
                <a:rect l="l" t="t" r="r" b="b"/>
                <a:pathLst>
                  <a:path w="894" h="251" extrusionOk="0">
                    <a:moveTo>
                      <a:pt x="858" y="1"/>
                    </a:moveTo>
                    <a:cubicBezTo>
                      <a:pt x="584" y="12"/>
                      <a:pt x="287" y="108"/>
                      <a:pt x="13" y="191"/>
                    </a:cubicBezTo>
                    <a:cubicBezTo>
                      <a:pt x="1" y="203"/>
                      <a:pt x="1" y="251"/>
                      <a:pt x="37" y="251"/>
                    </a:cubicBezTo>
                    <a:cubicBezTo>
                      <a:pt x="299" y="227"/>
                      <a:pt x="608" y="179"/>
                      <a:pt x="870" y="72"/>
                    </a:cubicBezTo>
                    <a:cubicBezTo>
                      <a:pt x="894" y="60"/>
                      <a:pt x="894" y="1"/>
                      <a:pt x="8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
              <p:cNvSpPr/>
              <p:nvPr/>
            </p:nvSpPr>
            <p:spPr>
              <a:xfrm>
                <a:off x="1549000" y="2662325"/>
                <a:ext cx="19075" cy="4525"/>
              </a:xfrm>
              <a:custGeom>
                <a:avLst/>
                <a:gdLst/>
                <a:ahLst/>
                <a:cxnLst/>
                <a:rect l="l" t="t" r="r" b="b"/>
                <a:pathLst>
                  <a:path w="763" h="181" extrusionOk="0">
                    <a:moveTo>
                      <a:pt x="688" y="0"/>
                    </a:moveTo>
                    <a:cubicBezTo>
                      <a:pt x="584" y="0"/>
                      <a:pt x="490" y="40"/>
                      <a:pt x="405" y="62"/>
                    </a:cubicBezTo>
                    <a:cubicBezTo>
                      <a:pt x="286" y="73"/>
                      <a:pt x="179" y="97"/>
                      <a:pt x="60" y="97"/>
                    </a:cubicBezTo>
                    <a:cubicBezTo>
                      <a:pt x="0" y="109"/>
                      <a:pt x="12" y="181"/>
                      <a:pt x="60" y="181"/>
                    </a:cubicBezTo>
                    <a:cubicBezTo>
                      <a:pt x="262" y="181"/>
                      <a:pt x="560" y="181"/>
                      <a:pt x="738" y="50"/>
                    </a:cubicBezTo>
                    <a:cubicBezTo>
                      <a:pt x="762" y="38"/>
                      <a:pt x="762" y="2"/>
                      <a:pt x="726" y="2"/>
                    </a:cubicBezTo>
                    <a:cubicBezTo>
                      <a:pt x="714" y="1"/>
                      <a:pt x="701" y="0"/>
                      <a:pt x="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
              <p:cNvSpPr/>
              <p:nvPr/>
            </p:nvSpPr>
            <p:spPr>
              <a:xfrm>
                <a:off x="1550475" y="2650600"/>
                <a:ext cx="22050" cy="5825"/>
              </a:xfrm>
              <a:custGeom>
                <a:avLst/>
                <a:gdLst/>
                <a:ahLst/>
                <a:cxnLst/>
                <a:rect l="l" t="t" r="r" b="b"/>
                <a:pathLst>
                  <a:path w="882" h="233" extrusionOk="0">
                    <a:moveTo>
                      <a:pt x="776" y="0"/>
                    </a:moveTo>
                    <a:cubicBezTo>
                      <a:pt x="680" y="0"/>
                      <a:pt x="585" y="33"/>
                      <a:pt x="489" y="42"/>
                    </a:cubicBezTo>
                    <a:cubicBezTo>
                      <a:pt x="346" y="66"/>
                      <a:pt x="179" y="90"/>
                      <a:pt x="48" y="138"/>
                    </a:cubicBezTo>
                    <a:cubicBezTo>
                      <a:pt x="1" y="173"/>
                      <a:pt x="13" y="233"/>
                      <a:pt x="60" y="233"/>
                    </a:cubicBezTo>
                    <a:cubicBezTo>
                      <a:pt x="203" y="233"/>
                      <a:pt x="370" y="185"/>
                      <a:pt x="525" y="161"/>
                    </a:cubicBezTo>
                    <a:cubicBezTo>
                      <a:pt x="644" y="138"/>
                      <a:pt x="763" y="126"/>
                      <a:pt x="858" y="54"/>
                    </a:cubicBezTo>
                    <a:cubicBezTo>
                      <a:pt x="882" y="42"/>
                      <a:pt x="882" y="7"/>
                      <a:pt x="846" y="7"/>
                    </a:cubicBezTo>
                    <a:cubicBezTo>
                      <a:pt x="823" y="2"/>
                      <a:pt x="800" y="0"/>
                      <a:pt x="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
              <p:cNvSpPr/>
              <p:nvPr/>
            </p:nvSpPr>
            <p:spPr>
              <a:xfrm>
                <a:off x="1552575" y="2649875"/>
                <a:ext cx="21750" cy="3975"/>
              </a:xfrm>
              <a:custGeom>
                <a:avLst/>
                <a:gdLst/>
                <a:ahLst/>
                <a:cxnLst/>
                <a:rect l="l" t="t" r="r" b="b"/>
                <a:pathLst>
                  <a:path w="870" h="159" extrusionOk="0">
                    <a:moveTo>
                      <a:pt x="668" y="1"/>
                    </a:moveTo>
                    <a:cubicBezTo>
                      <a:pt x="459" y="1"/>
                      <a:pt x="232" y="46"/>
                      <a:pt x="36" y="83"/>
                    </a:cubicBezTo>
                    <a:cubicBezTo>
                      <a:pt x="4" y="83"/>
                      <a:pt x="0" y="159"/>
                      <a:pt x="33" y="159"/>
                    </a:cubicBezTo>
                    <a:cubicBezTo>
                      <a:pt x="38" y="159"/>
                      <a:pt x="42" y="157"/>
                      <a:pt x="48" y="155"/>
                    </a:cubicBezTo>
                    <a:cubicBezTo>
                      <a:pt x="298" y="143"/>
                      <a:pt x="595" y="143"/>
                      <a:pt x="833" y="59"/>
                    </a:cubicBezTo>
                    <a:cubicBezTo>
                      <a:pt x="869" y="36"/>
                      <a:pt x="869" y="12"/>
                      <a:pt x="833" y="12"/>
                    </a:cubicBezTo>
                    <a:cubicBezTo>
                      <a:pt x="780" y="4"/>
                      <a:pt x="725" y="1"/>
                      <a:pt x="6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
              <p:cNvSpPr/>
              <p:nvPr/>
            </p:nvSpPr>
            <p:spPr>
              <a:xfrm>
                <a:off x="1549575" y="2658800"/>
                <a:ext cx="22950" cy="5975"/>
              </a:xfrm>
              <a:custGeom>
                <a:avLst/>
                <a:gdLst/>
                <a:ahLst/>
                <a:cxnLst/>
                <a:rect l="l" t="t" r="r" b="b"/>
                <a:pathLst>
                  <a:path w="918" h="239" extrusionOk="0">
                    <a:moveTo>
                      <a:pt x="882" y="0"/>
                    </a:moveTo>
                    <a:cubicBezTo>
                      <a:pt x="596" y="12"/>
                      <a:pt x="287" y="95"/>
                      <a:pt x="25" y="179"/>
                    </a:cubicBezTo>
                    <a:cubicBezTo>
                      <a:pt x="1" y="191"/>
                      <a:pt x="1" y="238"/>
                      <a:pt x="37" y="238"/>
                    </a:cubicBezTo>
                    <a:cubicBezTo>
                      <a:pt x="322" y="191"/>
                      <a:pt x="632" y="143"/>
                      <a:pt x="894" y="36"/>
                    </a:cubicBezTo>
                    <a:cubicBezTo>
                      <a:pt x="918" y="24"/>
                      <a:pt x="918" y="0"/>
                      <a:pt x="8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
              <p:cNvSpPr/>
              <p:nvPr/>
            </p:nvSpPr>
            <p:spPr>
              <a:xfrm>
                <a:off x="1556425" y="2656025"/>
                <a:ext cx="34200" cy="12025"/>
              </a:xfrm>
              <a:custGeom>
                <a:avLst/>
                <a:gdLst/>
                <a:ahLst/>
                <a:cxnLst/>
                <a:rect l="l" t="t" r="r" b="b"/>
                <a:pathLst>
                  <a:path w="1368" h="481" extrusionOk="0">
                    <a:moveTo>
                      <a:pt x="1347" y="1"/>
                    </a:moveTo>
                    <a:cubicBezTo>
                      <a:pt x="1343" y="1"/>
                      <a:pt x="1339" y="2"/>
                      <a:pt x="1334" y="4"/>
                    </a:cubicBezTo>
                    <a:cubicBezTo>
                      <a:pt x="906" y="183"/>
                      <a:pt x="477" y="349"/>
                      <a:pt x="13" y="468"/>
                    </a:cubicBezTo>
                    <a:cubicBezTo>
                      <a:pt x="1" y="468"/>
                      <a:pt x="1" y="480"/>
                      <a:pt x="13" y="480"/>
                    </a:cubicBezTo>
                    <a:cubicBezTo>
                      <a:pt x="477" y="421"/>
                      <a:pt x="953" y="266"/>
                      <a:pt x="1358" y="16"/>
                    </a:cubicBezTo>
                    <a:cubicBezTo>
                      <a:pt x="1368" y="16"/>
                      <a:pt x="1362" y="1"/>
                      <a:pt x="1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
              <p:cNvSpPr/>
              <p:nvPr/>
            </p:nvSpPr>
            <p:spPr>
              <a:xfrm>
                <a:off x="1495425" y="2664150"/>
                <a:ext cx="37200" cy="4000"/>
              </a:xfrm>
              <a:custGeom>
                <a:avLst/>
                <a:gdLst/>
                <a:ahLst/>
                <a:cxnLst/>
                <a:rect l="l" t="t" r="r" b="b"/>
                <a:pathLst>
                  <a:path w="1488" h="160" extrusionOk="0">
                    <a:moveTo>
                      <a:pt x="1441" y="0"/>
                    </a:moveTo>
                    <a:cubicBezTo>
                      <a:pt x="976" y="24"/>
                      <a:pt x="476" y="36"/>
                      <a:pt x="12" y="119"/>
                    </a:cubicBezTo>
                    <a:cubicBezTo>
                      <a:pt x="0" y="119"/>
                      <a:pt x="0" y="155"/>
                      <a:pt x="12" y="155"/>
                    </a:cubicBezTo>
                    <a:cubicBezTo>
                      <a:pt x="75" y="158"/>
                      <a:pt x="138" y="160"/>
                      <a:pt x="202" y="160"/>
                    </a:cubicBezTo>
                    <a:cubicBezTo>
                      <a:pt x="611" y="160"/>
                      <a:pt x="1039" y="100"/>
                      <a:pt x="1441" y="48"/>
                    </a:cubicBezTo>
                    <a:cubicBezTo>
                      <a:pt x="1445" y="49"/>
                      <a:pt x="1449" y="50"/>
                      <a:pt x="1452" y="50"/>
                    </a:cubicBezTo>
                    <a:cubicBezTo>
                      <a:pt x="1488" y="50"/>
                      <a:pt x="1484" y="0"/>
                      <a:pt x="14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
              <p:cNvSpPr/>
              <p:nvPr/>
            </p:nvSpPr>
            <p:spPr>
              <a:xfrm>
                <a:off x="1497500" y="2668325"/>
                <a:ext cx="36325" cy="4500"/>
              </a:xfrm>
              <a:custGeom>
                <a:avLst/>
                <a:gdLst/>
                <a:ahLst/>
                <a:cxnLst/>
                <a:rect l="l" t="t" r="r" b="b"/>
                <a:pathLst>
                  <a:path w="1453" h="180" extrusionOk="0">
                    <a:moveTo>
                      <a:pt x="1417" y="0"/>
                    </a:moveTo>
                    <a:cubicBezTo>
                      <a:pt x="977" y="12"/>
                      <a:pt x="465" y="12"/>
                      <a:pt x="36" y="119"/>
                    </a:cubicBezTo>
                    <a:cubicBezTo>
                      <a:pt x="0" y="119"/>
                      <a:pt x="24" y="167"/>
                      <a:pt x="48" y="179"/>
                    </a:cubicBezTo>
                    <a:cubicBezTo>
                      <a:pt x="82" y="180"/>
                      <a:pt x="116" y="180"/>
                      <a:pt x="150" y="180"/>
                    </a:cubicBezTo>
                    <a:cubicBezTo>
                      <a:pt x="573" y="180"/>
                      <a:pt x="1021" y="115"/>
                      <a:pt x="1429" y="60"/>
                    </a:cubicBezTo>
                    <a:cubicBezTo>
                      <a:pt x="1453" y="36"/>
                      <a:pt x="1429"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
              <p:cNvSpPr/>
              <p:nvPr/>
            </p:nvSpPr>
            <p:spPr>
              <a:xfrm>
                <a:off x="1497500" y="2669800"/>
                <a:ext cx="39900" cy="5475"/>
              </a:xfrm>
              <a:custGeom>
                <a:avLst/>
                <a:gdLst/>
                <a:ahLst/>
                <a:cxnLst/>
                <a:rect l="l" t="t" r="r" b="b"/>
                <a:pathLst>
                  <a:path w="1596" h="219" extrusionOk="0">
                    <a:moveTo>
                      <a:pt x="1572" y="1"/>
                    </a:moveTo>
                    <a:cubicBezTo>
                      <a:pt x="1060" y="60"/>
                      <a:pt x="536" y="72"/>
                      <a:pt x="36" y="155"/>
                    </a:cubicBezTo>
                    <a:cubicBezTo>
                      <a:pt x="0" y="155"/>
                      <a:pt x="0" y="215"/>
                      <a:pt x="36" y="215"/>
                    </a:cubicBezTo>
                    <a:cubicBezTo>
                      <a:pt x="84" y="217"/>
                      <a:pt x="132" y="218"/>
                      <a:pt x="181" y="218"/>
                    </a:cubicBezTo>
                    <a:cubicBezTo>
                      <a:pt x="639" y="218"/>
                      <a:pt x="1121" y="122"/>
                      <a:pt x="1584" y="36"/>
                    </a:cubicBezTo>
                    <a:cubicBezTo>
                      <a:pt x="1596" y="36"/>
                      <a:pt x="1584" y="1"/>
                      <a:pt x="15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
              <p:cNvSpPr/>
              <p:nvPr/>
            </p:nvSpPr>
            <p:spPr>
              <a:xfrm>
                <a:off x="1496600" y="2675450"/>
                <a:ext cx="39325" cy="5925"/>
              </a:xfrm>
              <a:custGeom>
                <a:avLst/>
                <a:gdLst/>
                <a:ahLst/>
                <a:cxnLst/>
                <a:rect l="l" t="t" r="r" b="b"/>
                <a:pathLst>
                  <a:path w="1573" h="237" extrusionOk="0">
                    <a:moveTo>
                      <a:pt x="1548" y="1"/>
                    </a:moveTo>
                    <a:cubicBezTo>
                      <a:pt x="1036" y="72"/>
                      <a:pt x="548" y="108"/>
                      <a:pt x="36" y="168"/>
                    </a:cubicBezTo>
                    <a:cubicBezTo>
                      <a:pt x="13" y="168"/>
                      <a:pt x="1" y="227"/>
                      <a:pt x="36" y="227"/>
                    </a:cubicBezTo>
                    <a:cubicBezTo>
                      <a:pt x="122" y="233"/>
                      <a:pt x="209" y="236"/>
                      <a:pt x="297" y="236"/>
                    </a:cubicBezTo>
                    <a:cubicBezTo>
                      <a:pt x="722" y="236"/>
                      <a:pt x="1166" y="167"/>
                      <a:pt x="1560" y="48"/>
                    </a:cubicBezTo>
                    <a:cubicBezTo>
                      <a:pt x="1572" y="48"/>
                      <a:pt x="1572" y="1"/>
                      <a:pt x="15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
              <p:cNvSpPr/>
              <p:nvPr/>
            </p:nvSpPr>
            <p:spPr>
              <a:xfrm>
                <a:off x="1504350" y="2679875"/>
                <a:ext cx="28000" cy="4450"/>
              </a:xfrm>
              <a:custGeom>
                <a:avLst/>
                <a:gdLst/>
                <a:ahLst/>
                <a:cxnLst/>
                <a:rect l="l" t="t" r="r" b="b"/>
                <a:pathLst>
                  <a:path w="1120" h="178" extrusionOk="0">
                    <a:moveTo>
                      <a:pt x="1092" y="1"/>
                    </a:moveTo>
                    <a:cubicBezTo>
                      <a:pt x="1090" y="1"/>
                      <a:pt x="1087" y="1"/>
                      <a:pt x="1084" y="2"/>
                    </a:cubicBezTo>
                    <a:cubicBezTo>
                      <a:pt x="726" y="50"/>
                      <a:pt x="357" y="26"/>
                      <a:pt x="12" y="122"/>
                    </a:cubicBezTo>
                    <a:cubicBezTo>
                      <a:pt x="0" y="122"/>
                      <a:pt x="0" y="169"/>
                      <a:pt x="12" y="169"/>
                    </a:cubicBezTo>
                    <a:cubicBezTo>
                      <a:pt x="70" y="175"/>
                      <a:pt x="129" y="178"/>
                      <a:pt x="189" y="178"/>
                    </a:cubicBezTo>
                    <a:cubicBezTo>
                      <a:pt x="485" y="178"/>
                      <a:pt x="797" y="113"/>
                      <a:pt x="1084" y="74"/>
                    </a:cubicBezTo>
                    <a:cubicBezTo>
                      <a:pt x="1116" y="52"/>
                      <a:pt x="1119" y="1"/>
                      <a:pt x="10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
              <p:cNvSpPr/>
              <p:nvPr/>
            </p:nvSpPr>
            <p:spPr>
              <a:xfrm>
                <a:off x="1507625" y="2686175"/>
                <a:ext cx="16675" cy="1575"/>
              </a:xfrm>
              <a:custGeom>
                <a:avLst/>
                <a:gdLst/>
                <a:ahLst/>
                <a:cxnLst/>
                <a:rect l="l" t="t" r="r" b="b"/>
                <a:pathLst>
                  <a:path w="667" h="63" extrusionOk="0">
                    <a:moveTo>
                      <a:pt x="12" y="0"/>
                    </a:moveTo>
                    <a:cubicBezTo>
                      <a:pt x="0" y="0"/>
                      <a:pt x="0" y="12"/>
                      <a:pt x="12" y="12"/>
                    </a:cubicBezTo>
                    <a:cubicBezTo>
                      <a:pt x="226" y="48"/>
                      <a:pt x="453" y="48"/>
                      <a:pt x="655" y="60"/>
                    </a:cubicBezTo>
                    <a:cubicBezTo>
                      <a:pt x="657" y="62"/>
                      <a:pt x="658" y="62"/>
                      <a:pt x="659" y="62"/>
                    </a:cubicBezTo>
                    <a:cubicBezTo>
                      <a:pt x="667" y="62"/>
                      <a:pt x="665" y="36"/>
                      <a:pt x="655" y="36"/>
                    </a:cubicBezTo>
                    <a:cubicBezTo>
                      <a:pt x="453" y="12"/>
                      <a:pt x="226"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
              <p:cNvSpPr/>
              <p:nvPr/>
            </p:nvSpPr>
            <p:spPr>
              <a:xfrm>
                <a:off x="1441375" y="2670500"/>
                <a:ext cx="50200" cy="14750"/>
              </a:xfrm>
              <a:custGeom>
                <a:avLst/>
                <a:gdLst/>
                <a:ahLst/>
                <a:cxnLst/>
                <a:rect l="l" t="t" r="r" b="b"/>
                <a:pathLst>
                  <a:path w="2008" h="590" extrusionOk="0">
                    <a:moveTo>
                      <a:pt x="21" y="0"/>
                    </a:moveTo>
                    <a:cubicBezTo>
                      <a:pt x="10" y="0"/>
                      <a:pt x="1" y="23"/>
                      <a:pt x="19" y="32"/>
                    </a:cubicBezTo>
                    <a:cubicBezTo>
                      <a:pt x="506" y="382"/>
                      <a:pt x="1134" y="590"/>
                      <a:pt x="1744" y="590"/>
                    </a:cubicBezTo>
                    <a:cubicBezTo>
                      <a:pt x="1820" y="590"/>
                      <a:pt x="1896" y="586"/>
                      <a:pt x="1972" y="580"/>
                    </a:cubicBezTo>
                    <a:cubicBezTo>
                      <a:pt x="1995" y="568"/>
                      <a:pt x="2007" y="544"/>
                      <a:pt x="1983" y="544"/>
                    </a:cubicBezTo>
                    <a:cubicBezTo>
                      <a:pt x="1281" y="449"/>
                      <a:pt x="674" y="318"/>
                      <a:pt x="31" y="8"/>
                    </a:cubicBezTo>
                    <a:cubicBezTo>
                      <a:pt x="28" y="3"/>
                      <a:pt x="24"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
              <p:cNvSpPr/>
              <p:nvPr/>
            </p:nvSpPr>
            <p:spPr>
              <a:xfrm>
                <a:off x="1431425" y="2661175"/>
                <a:ext cx="21150" cy="8350"/>
              </a:xfrm>
              <a:custGeom>
                <a:avLst/>
                <a:gdLst/>
                <a:ahLst/>
                <a:cxnLst/>
                <a:rect l="l" t="t" r="r" b="b"/>
                <a:pathLst>
                  <a:path w="846" h="334" extrusionOk="0">
                    <a:moveTo>
                      <a:pt x="0" y="0"/>
                    </a:moveTo>
                    <a:lnTo>
                      <a:pt x="0" y="0"/>
                    </a:lnTo>
                    <a:cubicBezTo>
                      <a:pt x="310" y="60"/>
                      <a:pt x="572" y="167"/>
                      <a:pt x="846" y="334"/>
                    </a:cubicBezTo>
                    <a:cubicBezTo>
                      <a:pt x="595" y="167"/>
                      <a:pt x="310" y="4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
              <p:cNvSpPr/>
              <p:nvPr/>
            </p:nvSpPr>
            <p:spPr>
              <a:xfrm>
                <a:off x="1537675" y="2611175"/>
                <a:ext cx="19375" cy="9550"/>
              </a:xfrm>
              <a:custGeom>
                <a:avLst/>
                <a:gdLst/>
                <a:ahLst/>
                <a:cxnLst/>
                <a:rect l="l" t="t" r="r" b="b"/>
                <a:pathLst>
                  <a:path w="775" h="382" extrusionOk="0">
                    <a:moveTo>
                      <a:pt x="325" y="251"/>
                    </a:moveTo>
                    <a:cubicBezTo>
                      <a:pt x="243" y="262"/>
                      <a:pt x="175" y="301"/>
                      <a:pt x="98" y="322"/>
                    </a:cubicBezTo>
                    <a:lnTo>
                      <a:pt x="98" y="322"/>
                    </a:lnTo>
                    <a:cubicBezTo>
                      <a:pt x="156" y="271"/>
                      <a:pt x="250" y="260"/>
                      <a:pt x="325" y="251"/>
                    </a:cubicBezTo>
                    <a:close/>
                    <a:moveTo>
                      <a:pt x="751" y="0"/>
                    </a:moveTo>
                    <a:cubicBezTo>
                      <a:pt x="513" y="60"/>
                      <a:pt x="239" y="191"/>
                      <a:pt x="36" y="333"/>
                    </a:cubicBezTo>
                    <a:cubicBezTo>
                      <a:pt x="1" y="333"/>
                      <a:pt x="25" y="381"/>
                      <a:pt x="48" y="381"/>
                    </a:cubicBezTo>
                    <a:cubicBezTo>
                      <a:pt x="286" y="274"/>
                      <a:pt x="536" y="179"/>
                      <a:pt x="763" y="24"/>
                    </a:cubicBezTo>
                    <a:cubicBezTo>
                      <a:pt x="775" y="12"/>
                      <a:pt x="763" y="0"/>
                      <a:pt x="7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
              <p:cNvSpPr/>
              <p:nvPr/>
            </p:nvSpPr>
            <p:spPr>
              <a:xfrm>
                <a:off x="1570425" y="2582450"/>
                <a:ext cx="47650" cy="25175"/>
              </a:xfrm>
              <a:custGeom>
                <a:avLst/>
                <a:gdLst/>
                <a:ahLst/>
                <a:cxnLst/>
                <a:rect l="l" t="t" r="r" b="b"/>
                <a:pathLst>
                  <a:path w="1906" h="1007" extrusionOk="0">
                    <a:moveTo>
                      <a:pt x="1899" y="0"/>
                    </a:moveTo>
                    <a:cubicBezTo>
                      <a:pt x="1896" y="0"/>
                      <a:pt x="1893" y="6"/>
                      <a:pt x="1893" y="18"/>
                    </a:cubicBezTo>
                    <a:cubicBezTo>
                      <a:pt x="1632" y="697"/>
                      <a:pt x="596" y="768"/>
                      <a:pt x="0" y="1006"/>
                    </a:cubicBezTo>
                    <a:cubicBezTo>
                      <a:pt x="465" y="911"/>
                      <a:pt x="977" y="768"/>
                      <a:pt x="1405" y="566"/>
                    </a:cubicBezTo>
                    <a:cubicBezTo>
                      <a:pt x="1655" y="447"/>
                      <a:pt x="1834" y="280"/>
                      <a:pt x="1905" y="18"/>
                    </a:cubicBezTo>
                    <a:cubicBezTo>
                      <a:pt x="1905" y="6"/>
                      <a:pt x="1902" y="0"/>
                      <a:pt x="1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
              <p:cNvSpPr/>
              <p:nvPr/>
            </p:nvSpPr>
            <p:spPr>
              <a:xfrm>
                <a:off x="1618225" y="2561450"/>
                <a:ext cx="12350" cy="24100"/>
              </a:xfrm>
              <a:custGeom>
                <a:avLst/>
                <a:gdLst/>
                <a:ahLst/>
                <a:cxnLst/>
                <a:rect l="l" t="t" r="r" b="b"/>
                <a:pathLst>
                  <a:path w="494" h="964" extrusionOk="0">
                    <a:moveTo>
                      <a:pt x="470" y="1"/>
                    </a:moveTo>
                    <a:cubicBezTo>
                      <a:pt x="458" y="394"/>
                      <a:pt x="279" y="691"/>
                      <a:pt x="17" y="941"/>
                    </a:cubicBezTo>
                    <a:cubicBezTo>
                      <a:pt x="1" y="950"/>
                      <a:pt x="7" y="963"/>
                      <a:pt x="16" y="963"/>
                    </a:cubicBezTo>
                    <a:cubicBezTo>
                      <a:pt x="21" y="963"/>
                      <a:pt x="25" y="961"/>
                      <a:pt x="29" y="953"/>
                    </a:cubicBezTo>
                    <a:cubicBezTo>
                      <a:pt x="339" y="763"/>
                      <a:pt x="493" y="358"/>
                      <a:pt x="4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
              <p:cNvSpPr/>
              <p:nvPr/>
            </p:nvSpPr>
            <p:spPr>
              <a:xfrm>
                <a:off x="1614475" y="2569500"/>
                <a:ext cx="19075" cy="26200"/>
              </a:xfrm>
              <a:custGeom>
                <a:avLst/>
                <a:gdLst/>
                <a:ahLst/>
                <a:cxnLst/>
                <a:rect l="l" t="t" r="r" b="b"/>
                <a:pathLst>
                  <a:path w="763" h="1048" extrusionOk="0">
                    <a:moveTo>
                      <a:pt x="763" y="0"/>
                    </a:moveTo>
                    <a:lnTo>
                      <a:pt x="763" y="0"/>
                    </a:lnTo>
                    <a:cubicBezTo>
                      <a:pt x="679" y="203"/>
                      <a:pt x="560" y="393"/>
                      <a:pt x="429" y="572"/>
                    </a:cubicBezTo>
                    <a:cubicBezTo>
                      <a:pt x="310" y="738"/>
                      <a:pt x="143" y="869"/>
                      <a:pt x="12" y="1024"/>
                    </a:cubicBezTo>
                    <a:cubicBezTo>
                      <a:pt x="1" y="1036"/>
                      <a:pt x="12" y="1048"/>
                      <a:pt x="24" y="1048"/>
                    </a:cubicBezTo>
                    <a:cubicBezTo>
                      <a:pt x="382" y="834"/>
                      <a:pt x="643" y="393"/>
                      <a:pt x="7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
              <p:cNvSpPr/>
              <p:nvPr/>
            </p:nvSpPr>
            <p:spPr>
              <a:xfrm>
                <a:off x="1618975" y="2579150"/>
                <a:ext cx="14575" cy="20800"/>
              </a:xfrm>
              <a:custGeom>
                <a:avLst/>
                <a:gdLst/>
                <a:ahLst/>
                <a:cxnLst/>
                <a:rect l="l" t="t" r="r" b="b"/>
                <a:pathLst>
                  <a:path w="583" h="832" extrusionOk="0">
                    <a:moveTo>
                      <a:pt x="558" y="0"/>
                    </a:moveTo>
                    <a:cubicBezTo>
                      <a:pt x="552" y="0"/>
                      <a:pt x="547" y="3"/>
                      <a:pt x="547" y="7"/>
                    </a:cubicBezTo>
                    <a:cubicBezTo>
                      <a:pt x="487" y="162"/>
                      <a:pt x="416" y="293"/>
                      <a:pt x="321" y="424"/>
                    </a:cubicBezTo>
                    <a:cubicBezTo>
                      <a:pt x="237" y="567"/>
                      <a:pt x="106" y="650"/>
                      <a:pt x="11" y="781"/>
                    </a:cubicBezTo>
                    <a:cubicBezTo>
                      <a:pt x="1" y="802"/>
                      <a:pt x="8" y="831"/>
                      <a:pt x="33" y="831"/>
                    </a:cubicBezTo>
                    <a:cubicBezTo>
                      <a:pt x="37" y="831"/>
                      <a:pt x="42" y="830"/>
                      <a:pt x="47" y="829"/>
                    </a:cubicBezTo>
                    <a:cubicBezTo>
                      <a:pt x="321" y="698"/>
                      <a:pt x="499" y="305"/>
                      <a:pt x="583" y="31"/>
                    </a:cubicBezTo>
                    <a:cubicBezTo>
                      <a:pt x="583" y="8"/>
                      <a:pt x="568" y="0"/>
                      <a:pt x="5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
              <p:cNvSpPr/>
              <p:nvPr/>
            </p:nvSpPr>
            <p:spPr>
              <a:xfrm>
                <a:off x="1618150" y="2535925"/>
                <a:ext cx="20450" cy="67875"/>
              </a:xfrm>
              <a:custGeom>
                <a:avLst/>
                <a:gdLst/>
                <a:ahLst/>
                <a:cxnLst/>
                <a:rect l="l" t="t" r="r" b="b"/>
                <a:pathLst>
                  <a:path w="818" h="2715" extrusionOk="0">
                    <a:moveTo>
                      <a:pt x="699" y="1"/>
                    </a:moveTo>
                    <a:cubicBezTo>
                      <a:pt x="693" y="1"/>
                      <a:pt x="687" y="4"/>
                      <a:pt x="687" y="10"/>
                    </a:cubicBezTo>
                    <a:cubicBezTo>
                      <a:pt x="556" y="962"/>
                      <a:pt x="735" y="1855"/>
                      <a:pt x="32" y="2629"/>
                    </a:cubicBezTo>
                    <a:cubicBezTo>
                      <a:pt x="0" y="2672"/>
                      <a:pt x="35" y="2714"/>
                      <a:pt x="77" y="2714"/>
                    </a:cubicBezTo>
                    <a:cubicBezTo>
                      <a:pt x="82" y="2714"/>
                      <a:pt x="87" y="2714"/>
                      <a:pt x="92" y="2712"/>
                    </a:cubicBezTo>
                    <a:cubicBezTo>
                      <a:pt x="496" y="2486"/>
                      <a:pt x="735" y="2117"/>
                      <a:pt x="699" y="1641"/>
                    </a:cubicBezTo>
                    <a:cubicBezTo>
                      <a:pt x="699" y="1641"/>
                      <a:pt x="683" y="1633"/>
                      <a:pt x="670" y="1633"/>
                    </a:cubicBezTo>
                    <a:cubicBezTo>
                      <a:pt x="660" y="1633"/>
                      <a:pt x="651" y="1637"/>
                      <a:pt x="651" y="1653"/>
                    </a:cubicBezTo>
                    <a:cubicBezTo>
                      <a:pt x="628" y="2065"/>
                      <a:pt x="348" y="2325"/>
                      <a:pt x="204" y="2584"/>
                    </a:cubicBezTo>
                    <a:lnTo>
                      <a:pt x="204" y="2584"/>
                    </a:lnTo>
                    <a:cubicBezTo>
                      <a:pt x="333" y="2350"/>
                      <a:pt x="474" y="2150"/>
                      <a:pt x="568" y="1891"/>
                    </a:cubicBezTo>
                    <a:cubicBezTo>
                      <a:pt x="770" y="1319"/>
                      <a:pt x="818" y="605"/>
                      <a:pt x="711" y="10"/>
                    </a:cubicBezTo>
                    <a:cubicBezTo>
                      <a:pt x="711" y="4"/>
                      <a:pt x="705" y="1"/>
                      <a:pt x="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
              <p:cNvSpPr/>
              <p:nvPr/>
            </p:nvSpPr>
            <p:spPr>
              <a:xfrm>
                <a:off x="1493625" y="2504700"/>
                <a:ext cx="24425" cy="1875"/>
              </a:xfrm>
              <a:custGeom>
                <a:avLst/>
                <a:gdLst/>
                <a:ahLst/>
                <a:cxnLst/>
                <a:rect l="l" t="t" r="r" b="b"/>
                <a:pathLst>
                  <a:path w="977" h="75" extrusionOk="0">
                    <a:moveTo>
                      <a:pt x="523" y="1"/>
                    </a:moveTo>
                    <a:cubicBezTo>
                      <a:pt x="348" y="1"/>
                      <a:pt x="172" y="13"/>
                      <a:pt x="12" y="32"/>
                    </a:cubicBezTo>
                    <a:cubicBezTo>
                      <a:pt x="1" y="32"/>
                      <a:pt x="1" y="44"/>
                      <a:pt x="12" y="44"/>
                    </a:cubicBezTo>
                    <a:cubicBezTo>
                      <a:pt x="201" y="59"/>
                      <a:pt x="413" y="74"/>
                      <a:pt x="619" y="74"/>
                    </a:cubicBezTo>
                    <a:cubicBezTo>
                      <a:pt x="738" y="74"/>
                      <a:pt x="856" y="69"/>
                      <a:pt x="965" y="56"/>
                    </a:cubicBezTo>
                    <a:cubicBezTo>
                      <a:pt x="977" y="56"/>
                      <a:pt x="977" y="44"/>
                      <a:pt x="965" y="32"/>
                    </a:cubicBezTo>
                    <a:cubicBezTo>
                      <a:pt x="827" y="10"/>
                      <a:pt x="675" y="1"/>
                      <a:pt x="5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
              <p:cNvSpPr/>
              <p:nvPr/>
            </p:nvSpPr>
            <p:spPr>
              <a:xfrm>
                <a:off x="1417250" y="2495600"/>
                <a:ext cx="57050" cy="8100"/>
              </a:xfrm>
              <a:custGeom>
                <a:avLst/>
                <a:gdLst/>
                <a:ahLst/>
                <a:cxnLst/>
                <a:rect l="l" t="t" r="r" b="b"/>
                <a:pathLst>
                  <a:path w="2282" h="324" extrusionOk="0">
                    <a:moveTo>
                      <a:pt x="24" y="0"/>
                    </a:moveTo>
                    <a:cubicBezTo>
                      <a:pt x="12" y="0"/>
                      <a:pt x="0" y="20"/>
                      <a:pt x="19" y="39"/>
                    </a:cubicBezTo>
                    <a:cubicBezTo>
                      <a:pt x="328" y="262"/>
                      <a:pt x="737" y="324"/>
                      <a:pt x="1153" y="324"/>
                    </a:cubicBezTo>
                    <a:cubicBezTo>
                      <a:pt x="1539" y="324"/>
                      <a:pt x="1931" y="270"/>
                      <a:pt x="2258" y="242"/>
                    </a:cubicBezTo>
                    <a:cubicBezTo>
                      <a:pt x="2282" y="242"/>
                      <a:pt x="2282" y="218"/>
                      <a:pt x="2258" y="218"/>
                    </a:cubicBezTo>
                    <a:cubicBezTo>
                      <a:pt x="1924" y="218"/>
                      <a:pt x="1589" y="246"/>
                      <a:pt x="1256" y="246"/>
                    </a:cubicBezTo>
                    <a:cubicBezTo>
                      <a:pt x="840" y="246"/>
                      <a:pt x="428" y="202"/>
                      <a:pt x="31" y="3"/>
                    </a:cubicBezTo>
                    <a:cubicBezTo>
                      <a:pt x="29" y="1"/>
                      <a:pt x="27"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
              <p:cNvSpPr/>
              <p:nvPr/>
            </p:nvSpPr>
            <p:spPr>
              <a:xfrm>
                <a:off x="1492425" y="2369475"/>
                <a:ext cx="26750" cy="9250"/>
              </a:xfrm>
              <a:custGeom>
                <a:avLst/>
                <a:gdLst/>
                <a:ahLst/>
                <a:cxnLst/>
                <a:rect l="l" t="t" r="r" b="b"/>
                <a:pathLst>
                  <a:path w="1070" h="370" extrusionOk="0">
                    <a:moveTo>
                      <a:pt x="1061" y="215"/>
                    </a:moveTo>
                    <a:cubicBezTo>
                      <a:pt x="1064" y="232"/>
                      <a:pt x="1067" y="247"/>
                      <a:pt x="1067" y="261"/>
                    </a:cubicBezTo>
                    <a:lnTo>
                      <a:pt x="1067" y="261"/>
                    </a:lnTo>
                    <a:cubicBezTo>
                      <a:pt x="1068" y="248"/>
                      <a:pt x="1066" y="233"/>
                      <a:pt x="1061" y="215"/>
                    </a:cubicBezTo>
                    <a:close/>
                    <a:moveTo>
                      <a:pt x="13" y="0"/>
                    </a:moveTo>
                    <a:cubicBezTo>
                      <a:pt x="1" y="0"/>
                      <a:pt x="1" y="24"/>
                      <a:pt x="1" y="24"/>
                    </a:cubicBezTo>
                    <a:cubicBezTo>
                      <a:pt x="311" y="179"/>
                      <a:pt x="680" y="274"/>
                      <a:pt x="1025" y="369"/>
                    </a:cubicBezTo>
                    <a:lnTo>
                      <a:pt x="1037" y="369"/>
                    </a:lnTo>
                    <a:cubicBezTo>
                      <a:pt x="1062" y="319"/>
                      <a:pt x="1069" y="293"/>
                      <a:pt x="1067" y="261"/>
                    </a:cubicBezTo>
                    <a:lnTo>
                      <a:pt x="1067" y="261"/>
                    </a:lnTo>
                    <a:cubicBezTo>
                      <a:pt x="1065" y="299"/>
                      <a:pt x="1034" y="312"/>
                      <a:pt x="992" y="312"/>
                    </a:cubicBezTo>
                    <a:cubicBezTo>
                      <a:pt x="905" y="312"/>
                      <a:pt x="768" y="253"/>
                      <a:pt x="739" y="238"/>
                    </a:cubicBezTo>
                    <a:cubicBezTo>
                      <a:pt x="668" y="215"/>
                      <a:pt x="596" y="203"/>
                      <a:pt x="525" y="167"/>
                    </a:cubicBezTo>
                    <a:cubicBezTo>
                      <a:pt x="358" y="107"/>
                      <a:pt x="180" y="36"/>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
              <p:cNvSpPr/>
              <p:nvPr/>
            </p:nvSpPr>
            <p:spPr>
              <a:xfrm>
                <a:off x="1491250" y="2364400"/>
                <a:ext cx="24125" cy="9250"/>
              </a:xfrm>
              <a:custGeom>
                <a:avLst/>
                <a:gdLst/>
                <a:ahLst/>
                <a:cxnLst/>
                <a:rect l="l" t="t" r="r" b="b"/>
                <a:pathLst>
                  <a:path w="965" h="370" extrusionOk="0">
                    <a:moveTo>
                      <a:pt x="12" y="1"/>
                    </a:moveTo>
                    <a:cubicBezTo>
                      <a:pt x="0" y="1"/>
                      <a:pt x="0" y="13"/>
                      <a:pt x="0" y="25"/>
                    </a:cubicBezTo>
                    <a:cubicBezTo>
                      <a:pt x="274" y="203"/>
                      <a:pt x="619" y="310"/>
                      <a:pt x="941" y="370"/>
                    </a:cubicBezTo>
                    <a:cubicBezTo>
                      <a:pt x="965" y="358"/>
                      <a:pt x="965" y="322"/>
                      <a:pt x="953" y="322"/>
                    </a:cubicBezTo>
                    <a:cubicBezTo>
                      <a:pt x="631" y="239"/>
                      <a:pt x="334" y="108"/>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
              <p:cNvSpPr/>
              <p:nvPr/>
            </p:nvSpPr>
            <p:spPr>
              <a:xfrm>
                <a:off x="1496975" y="2364950"/>
                <a:ext cx="25550" cy="6275"/>
              </a:xfrm>
              <a:custGeom>
                <a:avLst/>
                <a:gdLst/>
                <a:ahLst/>
                <a:cxnLst/>
                <a:rect l="l" t="t" r="r" b="b"/>
                <a:pathLst>
                  <a:path w="1022" h="251" extrusionOk="0">
                    <a:moveTo>
                      <a:pt x="34" y="1"/>
                    </a:moveTo>
                    <a:cubicBezTo>
                      <a:pt x="7" y="1"/>
                      <a:pt x="0" y="40"/>
                      <a:pt x="21" y="50"/>
                    </a:cubicBezTo>
                    <a:cubicBezTo>
                      <a:pt x="254" y="186"/>
                      <a:pt x="542" y="251"/>
                      <a:pt x="815" y="251"/>
                    </a:cubicBezTo>
                    <a:cubicBezTo>
                      <a:pt x="877" y="251"/>
                      <a:pt x="938" y="247"/>
                      <a:pt x="998" y="241"/>
                    </a:cubicBezTo>
                    <a:cubicBezTo>
                      <a:pt x="1021" y="241"/>
                      <a:pt x="1010" y="217"/>
                      <a:pt x="998" y="217"/>
                    </a:cubicBezTo>
                    <a:cubicBezTo>
                      <a:pt x="652" y="217"/>
                      <a:pt x="367" y="122"/>
                      <a:pt x="45" y="3"/>
                    </a:cubicBezTo>
                    <a:cubicBezTo>
                      <a:pt x="41" y="1"/>
                      <a:pt x="38" y="1"/>
                      <a:pt x="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
              <p:cNvSpPr/>
              <p:nvPr/>
            </p:nvSpPr>
            <p:spPr>
              <a:xfrm>
                <a:off x="1491550" y="2358750"/>
                <a:ext cx="26475" cy="10275"/>
              </a:xfrm>
              <a:custGeom>
                <a:avLst/>
                <a:gdLst/>
                <a:ahLst/>
                <a:cxnLst/>
                <a:rect l="l" t="t" r="r" b="b"/>
                <a:pathLst>
                  <a:path w="1059" h="411" extrusionOk="0">
                    <a:moveTo>
                      <a:pt x="36" y="1"/>
                    </a:moveTo>
                    <a:cubicBezTo>
                      <a:pt x="12" y="1"/>
                      <a:pt x="0" y="13"/>
                      <a:pt x="12" y="36"/>
                    </a:cubicBezTo>
                    <a:cubicBezTo>
                      <a:pt x="334" y="191"/>
                      <a:pt x="703" y="298"/>
                      <a:pt x="1048" y="405"/>
                    </a:cubicBezTo>
                    <a:cubicBezTo>
                      <a:pt x="1051" y="409"/>
                      <a:pt x="1054" y="410"/>
                      <a:pt x="1055" y="410"/>
                    </a:cubicBezTo>
                    <a:cubicBezTo>
                      <a:pt x="1059" y="410"/>
                      <a:pt x="1056" y="402"/>
                      <a:pt x="1048" y="394"/>
                    </a:cubicBezTo>
                    <a:cubicBezTo>
                      <a:pt x="715" y="251"/>
                      <a:pt x="381" y="72"/>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
              <p:cNvSpPr/>
              <p:nvPr/>
            </p:nvSpPr>
            <p:spPr>
              <a:xfrm>
                <a:off x="1497500" y="2357275"/>
                <a:ext cx="19275" cy="8000"/>
              </a:xfrm>
              <a:custGeom>
                <a:avLst/>
                <a:gdLst/>
                <a:ahLst/>
                <a:cxnLst/>
                <a:rect l="l" t="t" r="r" b="b"/>
                <a:pathLst>
                  <a:path w="771" h="320" extrusionOk="0">
                    <a:moveTo>
                      <a:pt x="36" y="0"/>
                    </a:moveTo>
                    <a:cubicBezTo>
                      <a:pt x="24" y="0"/>
                      <a:pt x="0" y="12"/>
                      <a:pt x="24" y="36"/>
                    </a:cubicBezTo>
                    <a:cubicBezTo>
                      <a:pt x="238" y="167"/>
                      <a:pt x="512" y="226"/>
                      <a:pt x="750" y="310"/>
                    </a:cubicBezTo>
                    <a:cubicBezTo>
                      <a:pt x="754" y="317"/>
                      <a:pt x="758" y="320"/>
                      <a:pt x="761" y="320"/>
                    </a:cubicBezTo>
                    <a:cubicBezTo>
                      <a:pt x="767" y="320"/>
                      <a:pt x="771" y="306"/>
                      <a:pt x="762" y="298"/>
                    </a:cubicBezTo>
                    <a:cubicBezTo>
                      <a:pt x="524" y="191"/>
                      <a:pt x="286" y="6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
              <p:cNvSpPr/>
              <p:nvPr/>
            </p:nvSpPr>
            <p:spPr>
              <a:xfrm>
                <a:off x="1462675" y="2344775"/>
                <a:ext cx="58275" cy="19475"/>
              </a:xfrm>
              <a:custGeom>
                <a:avLst/>
                <a:gdLst/>
                <a:ahLst/>
                <a:cxnLst/>
                <a:rect l="l" t="t" r="r" b="b"/>
                <a:pathLst>
                  <a:path w="2331" h="779" extrusionOk="0">
                    <a:moveTo>
                      <a:pt x="12" y="0"/>
                    </a:moveTo>
                    <a:cubicBezTo>
                      <a:pt x="0" y="0"/>
                      <a:pt x="0" y="12"/>
                      <a:pt x="12" y="12"/>
                    </a:cubicBezTo>
                    <a:cubicBezTo>
                      <a:pt x="488" y="179"/>
                      <a:pt x="1036" y="250"/>
                      <a:pt x="1477" y="500"/>
                    </a:cubicBezTo>
                    <a:cubicBezTo>
                      <a:pt x="1774" y="679"/>
                      <a:pt x="1977" y="774"/>
                      <a:pt x="2322" y="774"/>
                    </a:cubicBezTo>
                    <a:cubicBezTo>
                      <a:pt x="2322" y="777"/>
                      <a:pt x="2323" y="779"/>
                      <a:pt x="2324" y="779"/>
                    </a:cubicBezTo>
                    <a:cubicBezTo>
                      <a:pt x="2327" y="779"/>
                      <a:pt x="2331" y="768"/>
                      <a:pt x="2322" y="750"/>
                    </a:cubicBezTo>
                    <a:cubicBezTo>
                      <a:pt x="1929" y="679"/>
                      <a:pt x="1655" y="476"/>
                      <a:pt x="1298" y="322"/>
                    </a:cubicBezTo>
                    <a:cubicBezTo>
                      <a:pt x="905" y="143"/>
                      <a:pt x="429" y="71"/>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
              <p:cNvSpPr/>
              <p:nvPr/>
            </p:nvSpPr>
            <p:spPr>
              <a:xfrm>
                <a:off x="1436175" y="2329275"/>
                <a:ext cx="8850" cy="7300"/>
              </a:xfrm>
              <a:custGeom>
                <a:avLst/>
                <a:gdLst/>
                <a:ahLst/>
                <a:cxnLst/>
                <a:rect l="l" t="t" r="r" b="b"/>
                <a:pathLst>
                  <a:path w="354" h="292" extrusionOk="0">
                    <a:moveTo>
                      <a:pt x="1" y="1"/>
                    </a:moveTo>
                    <a:lnTo>
                      <a:pt x="1" y="1"/>
                    </a:lnTo>
                    <a:cubicBezTo>
                      <a:pt x="120" y="96"/>
                      <a:pt x="227" y="203"/>
                      <a:pt x="346" y="287"/>
                    </a:cubicBezTo>
                    <a:cubicBezTo>
                      <a:pt x="227" y="180"/>
                      <a:pt x="120" y="96"/>
                      <a:pt x="1" y="1"/>
                    </a:cubicBezTo>
                    <a:close/>
                    <a:moveTo>
                      <a:pt x="346" y="287"/>
                    </a:moveTo>
                    <a:cubicBezTo>
                      <a:pt x="346" y="291"/>
                      <a:pt x="347" y="292"/>
                      <a:pt x="349" y="292"/>
                    </a:cubicBezTo>
                    <a:cubicBezTo>
                      <a:pt x="351" y="292"/>
                      <a:pt x="354" y="287"/>
                      <a:pt x="346" y="28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
              <p:cNvSpPr/>
              <p:nvPr/>
            </p:nvSpPr>
            <p:spPr>
              <a:xfrm>
                <a:off x="1412500" y="2325975"/>
                <a:ext cx="27875" cy="15825"/>
              </a:xfrm>
              <a:custGeom>
                <a:avLst/>
                <a:gdLst/>
                <a:ahLst/>
                <a:cxnLst/>
                <a:rect l="l" t="t" r="r" b="b"/>
                <a:pathLst>
                  <a:path w="1115" h="633" extrusionOk="0">
                    <a:moveTo>
                      <a:pt x="3" y="0"/>
                    </a:moveTo>
                    <a:cubicBezTo>
                      <a:pt x="1" y="0"/>
                      <a:pt x="0" y="7"/>
                      <a:pt x="7" y="14"/>
                    </a:cubicBezTo>
                    <a:cubicBezTo>
                      <a:pt x="7" y="4"/>
                      <a:pt x="5" y="0"/>
                      <a:pt x="3" y="0"/>
                    </a:cubicBezTo>
                    <a:close/>
                    <a:moveTo>
                      <a:pt x="7" y="14"/>
                    </a:moveTo>
                    <a:lnTo>
                      <a:pt x="7" y="14"/>
                    </a:lnTo>
                    <a:cubicBezTo>
                      <a:pt x="340" y="276"/>
                      <a:pt x="721" y="490"/>
                      <a:pt x="1102" y="633"/>
                    </a:cubicBezTo>
                    <a:cubicBezTo>
                      <a:pt x="1114" y="633"/>
                      <a:pt x="1114" y="609"/>
                      <a:pt x="1114" y="609"/>
                    </a:cubicBezTo>
                    <a:cubicBezTo>
                      <a:pt x="745" y="407"/>
                      <a:pt x="388" y="216"/>
                      <a:pt x="7"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
              <p:cNvSpPr/>
              <p:nvPr/>
            </p:nvSpPr>
            <p:spPr>
              <a:xfrm>
                <a:off x="1412875" y="2321425"/>
                <a:ext cx="36425" cy="16225"/>
              </a:xfrm>
              <a:custGeom>
                <a:avLst/>
                <a:gdLst/>
                <a:ahLst/>
                <a:cxnLst/>
                <a:rect l="l" t="t" r="r" b="b"/>
                <a:pathLst>
                  <a:path w="1457" h="649" extrusionOk="0">
                    <a:moveTo>
                      <a:pt x="11" y="0"/>
                    </a:moveTo>
                    <a:cubicBezTo>
                      <a:pt x="5" y="0"/>
                      <a:pt x="0" y="5"/>
                      <a:pt x="16" y="5"/>
                    </a:cubicBezTo>
                    <a:cubicBezTo>
                      <a:pt x="16" y="1"/>
                      <a:pt x="13" y="0"/>
                      <a:pt x="11" y="0"/>
                    </a:cubicBezTo>
                    <a:close/>
                    <a:moveTo>
                      <a:pt x="16" y="5"/>
                    </a:moveTo>
                    <a:lnTo>
                      <a:pt x="16" y="5"/>
                    </a:lnTo>
                    <a:cubicBezTo>
                      <a:pt x="468" y="232"/>
                      <a:pt x="945" y="470"/>
                      <a:pt x="1445" y="648"/>
                    </a:cubicBezTo>
                    <a:cubicBezTo>
                      <a:pt x="1445" y="648"/>
                      <a:pt x="1457" y="648"/>
                      <a:pt x="1445" y="636"/>
                    </a:cubicBezTo>
                    <a:cubicBezTo>
                      <a:pt x="980" y="398"/>
                      <a:pt x="492" y="196"/>
                      <a:pt x="16"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
              <p:cNvSpPr/>
              <p:nvPr/>
            </p:nvSpPr>
            <p:spPr>
              <a:xfrm>
                <a:off x="1421600" y="2319925"/>
                <a:ext cx="28000" cy="14750"/>
              </a:xfrm>
              <a:custGeom>
                <a:avLst/>
                <a:gdLst/>
                <a:ahLst/>
                <a:cxnLst/>
                <a:rect l="l" t="t" r="r" b="b"/>
                <a:pathLst>
                  <a:path w="1120" h="590" extrusionOk="0">
                    <a:moveTo>
                      <a:pt x="9" y="1"/>
                    </a:moveTo>
                    <a:cubicBezTo>
                      <a:pt x="0" y="1"/>
                      <a:pt x="0" y="9"/>
                      <a:pt x="0" y="18"/>
                    </a:cubicBezTo>
                    <a:cubicBezTo>
                      <a:pt x="357" y="232"/>
                      <a:pt x="738" y="423"/>
                      <a:pt x="1108" y="589"/>
                    </a:cubicBezTo>
                    <a:cubicBezTo>
                      <a:pt x="1119" y="589"/>
                      <a:pt x="1119" y="577"/>
                      <a:pt x="1119" y="577"/>
                    </a:cubicBezTo>
                    <a:cubicBezTo>
                      <a:pt x="762" y="363"/>
                      <a:pt x="393" y="173"/>
                      <a:pt x="24" y="6"/>
                    </a:cubicBezTo>
                    <a:cubicBezTo>
                      <a:pt x="17" y="2"/>
                      <a:pt x="12" y="1"/>
                      <a:pt x="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
              <p:cNvSpPr/>
              <p:nvPr/>
            </p:nvSpPr>
            <p:spPr>
              <a:xfrm>
                <a:off x="1430325" y="2319625"/>
                <a:ext cx="22250" cy="12075"/>
              </a:xfrm>
              <a:custGeom>
                <a:avLst/>
                <a:gdLst/>
                <a:ahLst/>
                <a:cxnLst/>
                <a:rect l="l" t="t" r="r" b="b"/>
                <a:pathLst>
                  <a:path w="890" h="483" extrusionOk="0">
                    <a:moveTo>
                      <a:pt x="15" y="1"/>
                    </a:moveTo>
                    <a:cubicBezTo>
                      <a:pt x="4" y="1"/>
                      <a:pt x="0" y="9"/>
                      <a:pt x="8" y="18"/>
                    </a:cubicBezTo>
                    <a:cubicBezTo>
                      <a:pt x="270" y="196"/>
                      <a:pt x="580" y="411"/>
                      <a:pt x="878" y="482"/>
                    </a:cubicBezTo>
                    <a:cubicBezTo>
                      <a:pt x="890" y="482"/>
                      <a:pt x="890" y="470"/>
                      <a:pt x="890" y="470"/>
                    </a:cubicBezTo>
                    <a:cubicBezTo>
                      <a:pt x="759" y="375"/>
                      <a:pt x="592" y="315"/>
                      <a:pt x="461" y="244"/>
                    </a:cubicBezTo>
                    <a:cubicBezTo>
                      <a:pt x="306" y="173"/>
                      <a:pt x="175" y="77"/>
                      <a:pt x="32" y="6"/>
                    </a:cubicBezTo>
                    <a:cubicBezTo>
                      <a:pt x="25" y="2"/>
                      <a:pt x="19"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
              <p:cNvSpPr/>
              <p:nvPr/>
            </p:nvSpPr>
            <p:spPr>
              <a:xfrm>
                <a:off x="1441825" y="2323625"/>
                <a:ext cx="71475" cy="28900"/>
              </a:xfrm>
              <a:custGeom>
                <a:avLst/>
                <a:gdLst/>
                <a:ahLst/>
                <a:cxnLst/>
                <a:rect l="l" t="t" r="r" b="b"/>
                <a:pathLst>
                  <a:path w="2859" h="1156" extrusionOk="0">
                    <a:moveTo>
                      <a:pt x="13" y="1"/>
                    </a:moveTo>
                    <a:cubicBezTo>
                      <a:pt x="13" y="13"/>
                      <a:pt x="1" y="25"/>
                      <a:pt x="13" y="36"/>
                    </a:cubicBezTo>
                    <a:cubicBezTo>
                      <a:pt x="858" y="548"/>
                      <a:pt x="1846" y="1108"/>
                      <a:pt x="2846" y="1156"/>
                    </a:cubicBezTo>
                    <a:cubicBezTo>
                      <a:pt x="2858" y="1156"/>
                      <a:pt x="2858" y="1144"/>
                      <a:pt x="2846" y="1144"/>
                    </a:cubicBezTo>
                    <a:cubicBezTo>
                      <a:pt x="1834" y="929"/>
                      <a:pt x="965" y="39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
              <p:cNvSpPr/>
              <p:nvPr/>
            </p:nvSpPr>
            <p:spPr>
              <a:xfrm>
                <a:off x="1486475" y="2343275"/>
                <a:ext cx="37525" cy="12525"/>
              </a:xfrm>
              <a:custGeom>
                <a:avLst/>
                <a:gdLst/>
                <a:ahLst/>
                <a:cxnLst/>
                <a:rect l="l" t="t" r="r" b="b"/>
                <a:pathLst>
                  <a:path w="1501" h="501" extrusionOk="0">
                    <a:moveTo>
                      <a:pt x="1" y="1"/>
                    </a:moveTo>
                    <a:lnTo>
                      <a:pt x="1" y="1"/>
                    </a:lnTo>
                    <a:cubicBezTo>
                      <a:pt x="429" y="215"/>
                      <a:pt x="977" y="417"/>
                      <a:pt x="1453" y="501"/>
                    </a:cubicBezTo>
                    <a:cubicBezTo>
                      <a:pt x="1489" y="501"/>
                      <a:pt x="1501" y="477"/>
                      <a:pt x="1477" y="453"/>
                    </a:cubicBezTo>
                    <a:cubicBezTo>
                      <a:pt x="1025" y="262"/>
                      <a:pt x="477" y="84"/>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
              <p:cNvSpPr/>
              <p:nvPr/>
            </p:nvSpPr>
            <p:spPr>
              <a:xfrm>
                <a:off x="1483800" y="2340600"/>
                <a:ext cx="34500" cy="13175"/>
              </a:xfrm>
              <a:custGeom>
                <a:avLst/>
                <a:gdLst/>
                <a:ahLst/>
                <a:cxnLst/>
                <a:rect l="l" t="t" r="r" b="b"/>
                <a:pathLst>
                  <a:path w="1380" h="527" extrusionOk="0">
                    <a:moveTo>
                      <a:pt x="48" y="0"/>
                    </a:moveTo>
                    <a:cubicBezTo>
                      <a:pt x="36" y="0"/>
                      <a:pt x="1" y="24"/>
                      <a:pt x="36" y="48"/>
                    </a:cubicBezTo>
                    <a:cubicBezTo>
                      <a:pt x="60" y="48"/>
                      <a:pt x="72" y="72"/>
                      <a:pt x="120" y="72"/>
                    </a:cubicBezTo>
                    <a:cubicBezTo>
                      <a:pt x="115" y="62"/>
                      <a:pt x="119" y="58"/>
                      <a:pt x="129" y="58"/>
                    </a:cubicBezTo>
                    <a:cubicBezTo>
                      <a:pt x="169" y="58"/>
                      <a:pt x="298" y="119"/>
                      <a:pt x="298" y="119"/>
                    </a:cubicBezTo>
                    <a:cubicBezTo>
                      <a:pt x="453" y="167"/>
                      <a:pt x="584" y="203"/>
                      <a:pt x="727" y="262"/>
                    </a:cubicBezTo>
                    <a:cubicBezTo>
                      <a:pt x="941" y="346"/>
                      <a:pt x="1132" y="441"/>
                      <a:pt x="1346" y="524"/>
                    </a:cubicBezTo>
                    <a:cubicBezTo>
                      <a:pt x="1349" y="526"/>
                      <a:pt x="1351" y="526"/>
                      <a:pt x="1353" y="526"/>
                    </a:cubicBezTo>
                    <a:cubicBezTo>
                      <a:pt x="1372" y="526"/>
                      <a:pt x="1379" y="487"/>
                      <a:pt x="1358" y="477"/>
                    </a:cubicBezTo>
                    <a:cubicBezTo>
                      <a:pt x="1001" y="238"/>
                      <a:pt x="477" y="6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
              <p:cNvSpPr/>
              <p:nvPr/>
            </p:nvSpPr>
            <p:spPr>
              <a:xfrm>
                <a:off x="1489150" y="2338800"/>
                <a:ext cx="27375" cy="12000"/>
              </a:xfrm>
              <a:custGeom>
                <a:avLst/>
                <a:gdLst/>
                <a:ahLst/>
                <a:cxnLst/>
                <a:rect l="l" t="t" r="r" b="b"/>
                <a:pathLst>
                  <a:path w="1095" h="480" extrusionOk="0">
                    <a:moveTo>
                      <a:pt x="25" y="1"/>
                    </a:moveTo>
                    <a:cubicBezTo>
                      <a:pt x="1" y="1"/>
                      <a:pt x="1" y="25"/>
                      <a:pt x="13" y="25"/>
                    </a:cubicBezTo>
                    <a:cubicBezTo>
                      <a:pt x="382" y="144"/>
                      <a:pt x="692" y="310"/>
                      <a:pt x="1049" y="477"/>
                    </a:cubicBezTo>
                    <a:cubicBezTo>
                      <a:pt x="1054" y="479"/>
                      <a:pt x="1058" y="480"/>
                      <a:pt x="1062" y="480"/>
                    </a:cubicBezTo>
                    <a:cubicBezTo>
                      <a:pt x="1087" y="480"/>
                      <a:pt x="1095" y="450"/>
                      <a:pt x="1084" y="430"/>
                    </a:cubicBezTo>
                    <a:cubicBezTo>
                      <a:pt x="787" y="203"/>
                      <a:pt x="382" y="72"/>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
              <p:cNvSpPr/>
              <p:nvPr/>
            </p:nvSpPr>
            <p:spPr>
              <a:xfrm>
                <a:off x="1492150" y="2337925"/>
                <a:ext cx="28875" cy="12225"/>
              </a:xfrm>
              <a:custGeom>
                <a:avLst/>
                <a:gdLst/>
                <a:ahLst/>
                <a:cxnLst/>
                <a:rect l="l" t="t" r="r" b="b"/>
                <a:pathLst>
                  <a:path w="1155" h="489" extrusionOk="0">
                    <a:moveTo>
                      <a:pt x="0" y="0"/>
                    </a:moveTo>
                    <a:lnTo>
                      <a:pt x="0" y="0"/>
                    </a:lnTo>
                    <a:cubicBezTo>
                      <a:pt x="393" y="131"/>
                      <a:pt x="750" y="334"/>
                      <a:pt x="1131" y="488"/>
                    </a:cubicBezTo>
                    <a:cubicBezTo>
                      <a:pt x="1143" y="488"/>
                      <a:pt x="1155" y="476"/>
                      <a:pt x="1143" y="476"/>
                    </a:cubicBezTo>
                    <a:cubicBezTo>
                      <a:pt x="810" y="250"/>
                      <a:pt x="381" y="1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
              <p:cNvSpPr/>
              <p:nvPr/>
            </p:nvSpPr>
            <p:spPr>
              <a:xfrm>
                <a:off x="1501075" y="2339400"/>
                <a:ext cx="18175" cy="7775"/>
              </a:xfrm>
              <a:custGeom>
                <a:avLst/>
                <a:gdLst/>
                <a:ahLst/>
                <a:cxnLst/>
                <a:rect l="l" t="t" r="r" b="b"/>
                <a:pathLst>
                  <a:path w="727" h="311" extrusionOk="0">
                    <a:moveTo>
                      <a:pt x="12" y="1"/>
                    </a:moveTo>
                    <a:cubicBezTo>
                      <a:pt x="0" y="1"/>
                      <a:pt x="0" y="36"/>
                      <a:pt x="12" y="36"/>
                    </a:cubicBezTo>
                    <a:cubicBezTo>
                      <a:pt x="143" y="48"/>
                      <a:pt x="262" y="84"/>
                      <a:pt x="381" y="132"/>
                    </a:cubicBezTo>
                    <a:cubicBezTo>
                      <a:pt x="488" y="179"/>
                      <a:pt x="596" y="251"/>
                      <a:pt x="691" y="310"/>
                    </a:cubicBezTo>
                    <a:cubicBezTo>
                      <a:pt x="715" y="310"/>
                      <a:pt x="727" y="298"/>
                      <a:pt x="715" y="286"/>
                    </a:cubicBezTo>
                    <a:cubicBezTo>
                      <a:pt x="548" y="108"/>
                      <a:pt x="250" y="36"/>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
              <p:cNvSpPr/>
              <p:nvPr/>
            </p:nvSpPr>
            <p:spPr>
              <a:xfrm>
                <a:off x="1503625" y="2337525"/>
                <a:ext cx="14425" cy="6675"/>
              </a:xfrm>
              <a:custGeom>
                <a:avLst/>
                <a:gdLst/>
                <a:ahLst/>
                <a:cxnLst/>
                <a:rect l="l" t="t" r="r" b="b"/>
                <a:pathLst>
                  <a:path w="577" h="267" extrusionOk="0">
                    <a:moveTo>
                      <a:pt x="33" y="1"/>
                    </a:moveTo>
                    <a:cubicBezTo>
                      <a:pt x="10" y="1"/>
                      <a:pt x="1" y="16"/>
                      <a:pt x="29" y="16"/>
                    </a:cubicBezTo>
                    <a:cubicBezTo>
                      <a:pt x="208" y="111"/>
                      <a:pt x="374" y="207"/>
                      <a:pt x="565" y="266"/>
                    </a:cubicBezTo>
                    <a:cubicBezTo>
                      <a:pt x="577" y="266"/>
                      <a:pt x="577" y="254"/>
                      <a:pt x="577" y="254"/>
                    </a:cubicBezTo>
                    <a:cubicBezTo>
                      <a:pt x="410" y="147"/>
                      <a:pt x="220" y="76"/>
                      <a:pt x="53" y="4"/>
                    </a:cubicBezTo>
                    <a:cubicBezTo>
                      <a:pt x="46" y="2"/>
                      <a:pt x="39" y="1"/>
                      <a:pt x="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4" name="Google Shape;264;p2"/>
            <p:cNvGrpSpPr/>
            <p:nvPr/>
          </p:nvGrpSpPr>
          <p:grpSpPr>
            <a:xfrm rot="-1532969" flipH="1">
              <a:off x="8117190" y="-492578"/>
              <a:ext cx="1314393" cy="3266399"/>
              <a:chOff x="757300" y="1884600"/>
              <a:chExt cx="457350" cy="1136525"/>
            </a:xfrm>
          </p:grpSpPr>
          <p:sp>
            <p:nvSpPr>
              <p:cNvPr id="265" name="Google Shape;265;p2"/>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9" name="Google Shape;409;p2"/>
            <p:cNvGrpSpPr/>
            <p:nvPr/>
          </p:nvGrpSpPr>
          <p:grpSpPr>
            <a:xfrm rot="-3399176" flipH="1">
              <a:off x="8222790" y="1676818"/>
              <a:ext cx="1390981" cy="2079876"/>
              <a:chOff x="1916600" y="2548900"/>
              <a:chExt cx="516750" cy="772675"/>
            </a:xfrm>
          </p:grpSpPr>
          <p:sp>
            <p:nvSpPr>
              <p:cNvPr id="410" name="Google Shape;410;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8" name="Google Shape;608;p2"/>
            <p:cNvGrpSpPr/>
            <p:nvPr/>
          </p:nvGrpSpPr>
          <p:grpSpPr>
            <a:xfrm rot="-1332574" flipH="1">
              <a:off x="7433894" y="3209346"/>
              <a:ext cx="1983900" cy="2376562"/>
              <a:chOff x="2564300" y="2142775"/>
              <a:chExt cx="734625" cy="880025"/>
            </a:xfrm>
          </p:grpSpPr>
          <p:sp>
            <p:nvSpPr>
              <p:cNvPr id="609" name="Google Shape;609;p2"/>
              <p:cNvSpPr/>
              <p:nvPr/>
            </p:nvSpPr>
            <p:spPr>
              <a:xfrm>
                <a:off x="2564300" y="2142775"/>
                <a:ext cx="727500" cy="877475"/>
              </a:xfrm>
              <a:custGeom>
                <a:avLst/>
                <a:gdLst/>
                <a:ahLst/>
                <a:cxnLst/>
                <a:rect l="l" t="t" r="r" b="b"/>
                <a:pathLst>
                  <a:path w="29100" h="35099" extrusionOk="0">
                    <a:moveTo>
                      <a:pt x="16264" y="10592"/>
                    </a:moveTo>
                    <a:cubicBezTo>
                      <a:pt x="16264" y="10735"/>
                      <a:pt x="16264" y="11188"/>
                      <a:pt x="15967" y="11485"/>
                    </a:cubicBezTo>
                    <a:cubicBezTo>
                      <a:pt x="15784" y="11668"/>
                      <a:pt x="15489" y="11792"/>
                      <a:pt x="15289" y="11792"/>
                    </a:cubicBezTo>
                    <a:cubicBezTo>
                      <a:pt x="15162" y="11792"/>
                      <a:pt x="15074" y="11743"/>
                      <a:pt x="15074" y="11628"/>
                    </a:cubicBezTo>
                    <a:cubicBezTo>
                      <a:pt x="15074" y="11343"/>
                      <a:pt x="15489" y="10839"/>
                      <a:pt x="15587" y="10839"/>
                    </a:cubicBezTo>
                    <a:cubicBezTo>
                      <a:pt x="15591" y="10839"/>
                      <a:pt x="15595" y="10840"/>
                      <a:pt x="15598" y="10842"/>
                    </a:cubicBezTo>
                    <a:cubicBezTo>
                      <a:pt x="15603" y="10846"/>
                      <a:pt x="15611" y="10847"/>
                      <a:pt x="15622" y="10847"/>
                    </a:cubicBezTo>
                    <a:cubicBezTo>
                      <a:pt x="15754" y="10847"/>
                      <a:pt x="16264" y="10592"/>
                      <a:pt x="16264" y="10592"/>
                    </a:cubicBezTo>
                    <a:close/>
                    <a:moveTo>
                      <a:pt x="17828" y="11430"/>
                    </a:moveTo>
                    <a:cubicBezTo>
                      <a:pt x="17858" y="11430"/>
                      <a:pt x="17885" y="11436"/>
                      <a:pt x="17907" y="11449"/>
                    </a:cubicBezTo>
                    <a:cubicBezTo>
                      <a:pt x="18205" y="11628"/>
                      <a:pt x="18503" y="11783"/>
                      <a:pt x="18503" y="11783"/>
                    </a:cubicBezTo>
                    <a:cubicBezTo>
                      <a:pt x="18503" y="11783"/>
                      <a:pt x="18169" y="12973"/>
                      <a:pt x="17372" y="13866"/>
                    </a:cubicBezTo>
                    <a:cubicBezTo>
                      <a:pt x="16728" y="14576"/>
                      <a:pt x="16318" y="15188"/>
                      <a:pt x="15949" y="15188"/>
                    </a:cubicBezTo>
                    <a:cubicBezTo>
                      <a:pt x="15854" y="15188"/>
                      <a:pt x="15762" y="15147"/>
                      <a:pt x="15669" y="15057"/>
                    </a:cubicBezTo>
                    <a:cubicBezTo>
                      <a:pt x="15228" y="14605"/>
                      <a:pt x="15609" y="13390"/>
                      <a:pt x="16086" y="12878"/>
                    </a:cubicBezTo>
                    <a:cubicBezTo>
                      <a:pt x="16527" y="12415"/>
                      <a:pt x="17449" y="11430"/>
                      <a:pt x="17828" y="11430"/>
                    </a:cubicBezTo>
                    <a:close/>
                    <a:moveTo>
                      <a:pt x="12907" y="15652"/>
                    </a:moveTo>
                    <a:cubicBezTo>
                      <a:pt x="12907" y="15652"/>
                      <a:pt x="13407" y="15771"/>
                      <a:pt x="13431" y="16010"/>
                    </a:cubicBezTo>
                    <a:cubicBezTo>
                      <a:pt x="13439" y="16176"/>
                      <a:pt x="13295" y="16373"/>
                      <a:pt x="13106" y="16373"/>
                    </a:cubicBezTo>
                    <a:cubicBezTo>
                      <a:pt x="13025" y="16373"/>
                      <a:pt x="12936" y="16337"/>
                      <a:pt x="12847" y="16248"/>
                    </a:cubicBezTo>
                    <a:cubicBezTo>
                      <a:pt x="12550" y="15950"/>
                      <a:pt x="12692" y="15652"/>
                      <a:pt x="12692" y="15652"/>
                    </a:cubicBezTo>
                    <a:close/>
                    <a:moveTo>
                      <a:pt x="19991" y="15498"/>
                    </a:moveTo>
                    <a:cubicBezTo>
                      <a:pt x="19991" y="15498"/>
                      <a:pt x="19836" y="15652"/>
                      <a:pt x="19646" y="16010"/>
                    </a:cubicBezTo>
                    <a:cubicBezTo>
                      <a:pt x="19455" y="16367"/>
                      <a:pt x="17753" y="17581"/>
                      <a:pt x="16955" y="17962"/>
                    </a:cubicBezTo>
                    <a:cubicBezTo>
                      <a:pt x="16683" y="18090"/>
                      <a:pt x="16499" y="18155"/>
                      <a:pt x="16373" y="18155"/>
                    </a:cubicBezTo>
                    <a:cubicBezTo>
                      <a:pt x="16135" y="18155"/>
                      <a:pt x="16110" y="17921"/>
                      <a:pt x="16110" y="17438"/>
                    </a:cubicBezTo>
                    <a:cubicBezTo>
                      <a:pt x="16110" y="16688"/>
                      <a:pt x="19836" y="15498"/>
                      <a:pt x="19991" y="15498"/>
                    </a:cubicBezTo>
                    <a:close/>
                    <a:moveTo>
                      <a:pt x="10268" y="16520"/>
                    </a:moveTo>
                    <a:cubicBezTo>
                      <a:pt x="10497" y="16520"/>
                      <a:pt x="10851" y="16574"/>
                      <a:pt x="11204" y="16843"/>
                    </a:cubicBezTo>
                    <a:cubicBezTo>
                      <a:pt x="11799" y="17284"/>
                      <a:pt x="11657" y="17438"/>
                      <a:pt x="12097" y="17581"/>
                    </a:cubicBezTo>
                    <a:lnTo>
                      <a:pt x="12550" y="17736"/>
                    </a:lnTo>
                    <a:cubicBezTo>
                      <a:pt x="12550" y="17736"/>
                      <a:pt x="12847" y="18331"/>
                      <a:pt x="12395" y="18474"/>
                    </a:cubicBezTo>
                    <a:cubicBezTo>
                      <a:pt x="12201" y="18542"/>
                      <a:pt x="11986" y="18606"/>
                      <a:pt x="11766" y="18606"/>
                    </a:cubicBezTo>
                    <a:cubicBezTo>
                      <a:pt x="11486" y="18606"/>
                      <a:pt x="11197" y="18503"/>
                      <a:pt x="10930" y="18177"/>
                    </a:cubicBezTo>
                    <a:cubicBezTo>
                      <a:pt x="10454" y="17605"/>
                      <a:pt x="10014" y="16545"/>
                      <a:pt x="10014" y="16545"/>
                    </a:cubicBezTo>
                    <a:cubicBezTo>
                      <a:pt x="10014" y="16545"/>
                      <a:pt x="10112" y="16520"/>
                      <a:pt x="10268" y="16520"/>
                    </a:cubicBezTo>
                    <a:close/>
                    <a:moveTo>
                      <a:pt x="23265" y="15200"/>
                    </a:moveTo>
                    <a:cubicBezTo>
                      <a:pt x="23265" y="15200"/>
                      <a:pt x="21051" y="18748"/>
                      <a:pt x="20062" y="19355"/>
                    </a:cubicBezTo>
                    <a:cubicBezTo>
                      <a:pt x="19669" y="19603"/>
                      <a:pt x="19361" y="19676"/>
                      <a:pt x="19134" y="19676"/>
                    </a:cubicBezTo>
                    <a:cubicBezTo>
                      <a:pt x="18804" y="19676"/>
                      <a:pt x="18646" y="19522"/>
                      <a:pt x="18646" y="19522"/>
                    </a:cubicBezTo>
                    <a:lnTo>
                      <a:pt x="23265" y="15200"/>
                    </a:lnTo>
                    <a:close/>
                    <a:moveTo>
                      <a:pt x="7184" y="18108"/>
                    </a:moveTo>
                    <a:cubicBezTo>
                      <a:pt x="7484" y="18108"/>
                      <a:pt x="8193" y="18669"/>
                      <a:pt x="8692" y="18879"/>
                    </a:cubicBezTo>
                    <a:cubicBezTo>
                      <a:pt x="9287" y="19129"/>
                      <a:pt x="9287" y="19820"/>
                      <a:pt x="9287" y="19820"/>
                    </a:cubicBezTo>
                    <a:cubicBezTo>
                      <a:pt x="9287" y="19820"/>
                      <a:pt x="8382" y="19820"/>
                      <a:pt x="7739" y="19343"/>
                    </a:cubicBezTo>
                    <a:cubicBezTo>
                      <a:pt x="7096" y="18867"/>
                      <a:pt x="6894" y="18474"/>
                      <a:pt x="7061" y="18177"/>
                    </a:cubicBezTo>
                    <a:cubicBezTo>
                      <a:pt x="7084" y="18129"/>
                      <a:pt x="7126" y="18108"/>
                      <a:pt x="7184" y="18108"/>
                    </a:cubicBezTo>
                    <a:close/>
                    <a:moveTo>
                      <a:pt x="17878" y="18818"/>
                    </a:moveTo>
                    <a:cubicBezTo>
                      <a:pt x="18096" y="18818"/>
                      <a:pt x="18205" y="18927"/>
                      <a:pt x="18205" y="18927"/>
                    </a:cubicBezTo>
                    <a:cubicBezTo>
                      <a:pt x="18205" y="18927"/>
                      <a:pt x="18348" y="19129"/>
                      <a:pt x="18050" y="19403"/>
                    </a:cubicBezTo>
                    <a:cubicBezTo>
                      <a:pt x="17753" y="19665"/>
                      <a:pt x="17205" y="20427"/>
                      <a:pt x="16967" y="20427"/>
                    </a:cubicBezTo>
                    <a:cubicBezTo>
                      <a:pt x="16717" y="20427"/>
                      <a:pt x="16538" y="20058"/>
                      <a:pt x="16848" y="19558"/>
                    </a:cubicBezTo>
                    <a:cubicBezTo>
                      <a:pt x="17157" y="19069"/>
                      <a:pt x="17419" y="18915"/>
                      <a:pt x="17741" y="18831"/>
                    </a:cubicBezTo>
                    <a:cubicBezTo>
                      <a:pt x="17791" y="18822"/>
                      <a:pt x="17836" y="18818"/>
                      <a:pt x="17878" y="18818"/>
                    </a:cubicBezTo>
                    <a:close/>
                    <a:moveTo>
                      <a:pt x="15371" y="20260"/>
                    </a:moveTo>
                    <a:cubicBezTo>
                      <a:pt x="15371" y="20260"/>
                      <a:pt x="15544" y="20808"/>
                      <a:pt x="15308" y="20808"/>
                    </a:cubicBezTo>
                    <a:cubicBezTo>
                      <a:pt x="15288" y="20808"/>
                      <a:pt x="15266" y="20804"/>
                      <a:pt x="15240" y="20796"/>
                    </a:cubicBezTo>
                    <a:cubicBezTo>
                      <a:pt x="14931" y="20713"/>
                      <a:pt x="14931" y="20355"/>
                      <a:pt x="15002" y="20308"/>
                    </a:cubicBezTo>
                    <a:cubicBezTo>
                      <a:pt x="15074" y="20260"/>
                      <a:pt x="15371" y="20260"/>
                      <a:pt x="15371" y="20260"/>
                    </a:cubicBezTo>
                    <a:close/>
                    <a:moveTo>
                      <a:pt x="10582" y="19775"/>
                    </a:moveTo>
                    <a:cubicBezTo>
                      <a:pt x="10943" y="19775"/>
                      <a:pt x="11522" y="19863"/>
                      <a:pt x="12252" y="19962"/>
                    </a:cubicBezTo>
                    <a:cubicBezTo>
                      <a:pt x="13288" y="20117"/>
                      <a:pt x="13288" y="20915"/>
                      <a:pt x="13288" y="20915"/>
                    </a:cubicBezTo>
                    <a:cubicBezTo>
                      <a:pt x="13288" y="20915"/>
                      <a:pt x="13145" y="21153"/>
                      <a:pt x="12847" y="21308"/>
                    </a:cubicBezTo>
                    <a:cubicBezTo>
                      <a:pt x="12729" y="21364"/>
                      <a:pt x="12612" y="21399"/>
                      <a:pt x="12453" y="21399"/>
                    </a:cubicBezTo>
                    <a:cubicBezTo>
                      <a:pt x="12211" y="21399"/>
                      <a:pt x="11875" y="21319"/>
                      <a:pt x="11299" y="21117"/>
                    </a:cubicBezTo>
                    <a:cubicBezTo>
                      <a:pt x="10347" y="20772"/>
                      <a:pt x="10014" y="20046"/>
                      <a:pt x="10014" y="20046"/>
                    </a:cubicBezTo>
                    <a:cubicBezTo>
                      <a:pt x="10014" y="20046"/>
                      <a:pt x="10014" y="19962"/>
                      <a:pt x="10240" y="19831"/>
                    </a:cubicBezTo>
                    <a:cubicBezTo>
                      <a:pt x="10308" y="19792"/>
                      <a:pt x="10424" y="19775"/>
                      <a:pt x="10582" y="19775"/>
                    </a:cubicBezTo>
                    <a:close/>
                    <a:moveTo>
                      <a:pt x="7211" y="21963"/>
                    </a:moveTo>
                    <a:cubicBezTo>
                      <a:pt x="7484" y="21963"/>
                      <a:pt x="8005" y="22360"/>
                      <a:pt x="8311" y="22427"/>
                    </a:cubicBezTo>
                    <a:cubicBezTo>
                      <a:pt x="8680" y="22498"/>
                      <a:pt x="8823" y="22939"/>
                      <a:pt x="8823" y="22939"/>
                    </a:cubicBezTo>
                    <a:lnTo>
                      <a:pt x="8085" y="22796"/>
                    </a:lnTo>
                    <a:cubicBezTo>
                      <a:pt x="8085" y="22796"/>
                      <a:pt x="6894" y="22344"/>
                      <a:pt x="7061" y="22046"/>
                    </a:cubicBezTo>
                    <a:cubicBezTo>
                      <a:pt x="7091" y="21987"/>
                      <a:pt x="7144" y="21963"/>
                      <a:pt x="7211" y="21963"/>
                    </a:cubicBezTo>
                    <a:close/>
                    <a:moveTo>
                      <a:pt x="13052" y="22858"/>
                    </a:moveTo>
                    <a:cubicBezTo>
                      <a:pt x="13336" y="22858"/>
                      <a:pt x="13585" y="23094"/>
                      <a:pt x="13585" y="23094"/>
                    </a:cubicBezTo>
                    <a:cubicBezTo>
                      <a:pt x="13585" y="23094"/>
                      <a:pt x="13443" y="23534"/>
                      <a:pt x="13109" y="23594"/>
                    </a:cubicBezTo>
                    <a:cubicBezTo>
                      <a:pt x="13088" y="23598"/>
                      <a:pt x="13067" y="23600"/>
                      <a:pt x="13045" y="23600"/>
                    </a:cubicBezTo>
                    <a:cubicBezTo>
                      <a:pt x="12740" y="23600"/>
                      <a:pt x="12418" y="23219"/>
                      <a:pt x="12752" y="22963"/>
                    </a:cubicBezTo>
                    <a:cubicBezTo>
                      <a:pt x="12850" y="22886"/>
                      <a:pt x="12953" y="22858"/>
                      <a:pt x="13052" y="22858"/>
                    </a:cubicBezTo>
                    <a:close/>
                    <a:moveTo>
                      <a:pt x="17753" y="22498"/>
                    </a:moveTo>
                    <a:cubicBezTo>
                      <a:pt x="18050" y="22498"/>
                      <a:pt x="18205" y="22641"/>
                      <a:pt x="18134" y="23153"/>
                    </a:cubicBezTo>
                    <a:cubicBezTo>
                      <a:pt x="18050" y="23653"/>
                      <a:pt x="15669" y="23987"/>
                      <a:pt x="15669" y="23987"/>
                    </a:cubicBezTo>
                    <a:cubicBezTo>
                      <a:pt x="15669" y="23987"/>
                      <a:pt x="15526" y="23987"/>
                      <a:pt x="15371" y="23832"/>
                    </a:cubicBezTo>
                    <a:cubicBezTo>
                      <a:pt x="15228" y="23689"/>
                      <a:pt x="15074" y="23391"/>
                      <a:pt x="15228" y="23094"/>
                    </a:cubicBezTo>
                    <a:cubicBezTo>
                      <a:pt x="15371" y="22796"/>
                      <a:pt x="17455" y="22498"/>
                      <a:pt x="17753" y="22498"/>
                    </a:cubicBezTo>
                    <a:close/>
                    <a:moveTo>
                      <a:pt x="8769" y="23916"/>
                    </a:moveTo>
                    <a:cubicBezTo>
                      <a:pt x="9046" y="23916"/>
                      <a:pt x="9871" y="24427"/>
                      <a:pt x="9871" y="24427"/>
                    </a:cubicBezTo>
                    <a:lnTo>
                      <a:pt x="9394" y="24427"/>
                    </a:lnTo>
                    <a:cubicBezTo>
                      <a:pt x="9394" y="24427"/>
                      <a:pt x="8680" y="24284"/>
                      <a:pt x="8680" y="23987"/>
                    </a:cubicBezTo>
                    <a:cubicBezTo>
                      <a:pt x="8680" y="23937"/>
                      <a:pt x="8714" y="23916"/>
                      <a:pt x="8769" y="23916"/>
                    </a:cubicBezTo>
                    <a:close/>
                    <a:moveTo>
                      <a:pt x="19098" y="23534"/>
                    </a:moveTo>
                    <a:cubicBezTo>
                      <a:pt x="19539" y="23534"/>
                      <a:pt x="19396" y="23689"/>
                      <a:pt x="19288" y="23951"/>
                    </a:cubicBezTo>
                    <a:cubicBezTo>
                      <a:pt x="19169" y="24213"/>
                      <a:pt x="18384" y="24487"/>
                      <a:pt x="18384" y="24487"/>
                    </a:cubicBezTo>
                    <a:cubicBezTo>
                      <a:pt x="18384" y="24487"/>
                      <a:pt x="17907" y="24427"/>
                      <a:pt x="17907" y="24284"/>
                    </a:cubicBezTo>
                    <a:cubicBezTo>
                      <a:pt x="17907" y="24130"/>
                      <a:pt x="18646" y="23534"/>
                      <a:pt x="19098" y="23534"/>
                    </a:cubicBezTo>
                    <a:close/>
                    <a:moveTo>
                      <a:pt x="15045" y="24513"/>
                    </a:moveTo>
                    <a:cubicBezTo>
                      <a:pt x="15176" y="24513"/>
                      <a:pt x="15371" y="24582"/>
                      <a:pt x="15371" y="24582"/>
                    </a:cubicBezTo>
                    <a:cubicBezTo>
                      <a:pt x="15371" y="24582"/>
                      <a:pt x="15371" y="24880"/>
                      <a:pt x="15228" y="24880"/>
                    </a:cubicBezTo>
                    <a:cubicBezTo>
                      <a:pt x="15074" y="24880"/>
                      <a:pt x="14931" y="24725"/>
                      <a:pt x="14931" y="24582"/>
                    </a:cubicBezTo>
                    <a:cubicBezTo>
                      <a:pt x="14931" y="24530"/>
                      <a:pt x="14980" y="24513"/>
                      <a:pt x="15045" y="24513"/>
                    </a:cubicBezTo>
                    <a:close/>
                    <a:moveTo>
                      <a:pt x="12233" y="24408"/>
                    </a:moveTo>
                    <a:cubicBezTo>
                      <a:pt x="12462" y="24408"/>
                      <a:pt x="12803" y="24493"/>
                      <a:pt x="13145" y="24582"/>
                    </a:cubicBezTo>
                    <a:cubicBezTo>
                      <a:pt x="13740" y="24725"/>
                      <a:pt x="13812" y="25118"/>
                      <a:pt x="13812" y="25118"/>
                    </a:cubicBezTo>
                    <a:cubicBezTo>
                      <a:pt x="13812" y="25118"/>
                      <a:pt x="13883" y="25320"/>
                      <a:pt x="13788" y="25427"/>
                    </a:cubicBezTo>
                    <a:cubicBezTo>
                      <a:pt x="13750" y="25457"/>
                      <a:pt x="13697" y="25471"/>
                      <a:pt x="13617" y="25471"/>
                    </a:cubicBezTo>
                    <a:cubicBezTo>
                      <a:pt x="13470" y="25471"/>
                      <a:pt x="13234" y="25421"/>
                      <a:pt x="12847" y="25320"/>
                    </a:cubicBezTo>
                    <a:cubicBezTo>
                      <a:pt x="12252" y="25177"/>
                      <a:pt x="11954" y="24880"/>
                      <a:pt x="11954" y="24582"/>
                    </a:cubicBezTo>
                    <a:cubicBezTo>
                      <a:pt x="11954" y="24455"/>
                      <a:pt x="12062" y="24408"/>
                      <a:pt x="12233" y="24408"/>
                    </a:cubicBezTo>
                    <a:close/>
                    <a:moveTo>
                      <a:pt x="15026" y="25362"/>
                    </a:moveTo>
                    <a:cubicBezTo>
                      <a:pt x="15045" y="25362"/>
                      <a:pt x="15061" y="25364"/>
                      <a:pt x="15074" y="25368"/>
                    </a:cubicBezTo>
                    <a:cubicBezTo>
                      <a:pt x="15228" y="25415"/>
                      <a:pt x="15526" y="25475"/>
                      <a:pt x="15526" y="25475"/>
                    </a:cubicBezTo>
                    <a:lnTo>
                      <a:pt x="15526" y="25773"/>
                    </a:lnTo>
                    <a:cubicBezTo>
                      <a:pt x="15526" y="25816"/>
                      <a:pt x="15485" y="25833"/>
                      <a:pt x="15418" y="25833"/>
                    </a:cubicBezTo>
                    <a:cubicBezTo>
                      <a:pt x="15262" y="25833"/>
                      <a:pt x="14966" y="25740"/>
                      <a:pt x="14716" y="25666"/>
                    </a:cubicBezTo>
                    <a:cubicBezTo>
                      <a:pt x="14391" y="25568"/>
                      <a:pt x="14836" y="25362"/>
                      <a:pt x="15026" y="25362"/>
                    </a:cubicBezTo>
                    <a:close/>
                    <a:moveTo>
                      <a:pt x="22075" y="25368"/>
                    </a:moveTo>
                    <a:cubicBezTo>
                      <a:pt x="22075" y="25368"/>
                      <a:pt x="22372" y="25475"/>
                      <a:pt x="22372" y="25773"/>
                    </a:cubicBezTo>
                    <a:cubicBezTo>
                      <a:pt x="22372" y="26070"/>
                      <a:pt x="21479" y="26213"/>
                      <a:pt x="20598" y="26308"/>
                    </a:cubicBezTo>
                    <a:cubicBezTo>
                      <a:pt x="20502" y="26318"/>
                      <a:pt x="20410" y="26322"/>
                      <a:pt x="20324" y="26322"/>
                    </a:cubicBezTo>
                    <a:cubicBezTo>
                      <a:pt x="19621" y="26322"/>
                      <a:pt x="19258" y="26038"/>
                      <a:pt x="19396" y="25773"/>
                    </a:cubicBezTo>
                    <a:cubicBezTo>
                      <a:pt x="19539" y="25475"/>
                      <a:pt x="22075" y="25368"/>
                      <a:pt x="22075" y="25368"/>
                    </a:cubicBezTo>
                    <a:close/>
                    <a:moveTo>
                      <a:pt x="13636" y="25928"/>
                    </a:moveTo>
                    <a:cubicBezTo>
                      <a:pt x="13788" y="25928"/>
                      <a:pt x="14038" y="26213"/>
                      <a:pt x="14038" y="26213"/>
                    </a:cubicBezTo>
                    <a:cubicBezTo>
                      <a:pt x="14038" y="26213"/>
                      <a:pt x="14038" y="26368"/>
                      <a:pt x="13740" y="26368"/>
                    </a:cubicBezTo>
                    <a:cubicBezTo>
                      <a:pt x="13443" y="26368"/>
                      <a:pt x="13443" y="26070"/>
                      <a:pt x="13573" y="25951"/>
                    </a:cubicBezTo>
                    <a:cubicBezTo>
                      <a:pt x="13591" y="25935"/>
                      <a:pt x="13613" y="25928"/>
                      <a:pt x="13636" y="25928"/>
                    </a:cubicBezTo>
                    <a:close/>
                    <a:moveTo>
                      <a:pt x="11868" y="25747"/>
                    </a:moveTo>
                    <a:cubicBezTo>
                      <a:pt x="12362" y="25747"/>
                      <a:pt x="12716" y="26213"/>
                      <a:pt x="12716" y="26213"/>
                    </a:cubicBezTo>
                    <a:cubicBezTo>
                      <a:pt x="12716" y="26213"/>
                      <a:pt x="12692" y="26368"/>
                      <a:pt x="12204" y="26535"/>
                    </a:cubicBezTo>
                    <a:cubicBezTo>
                      <a:pt x="12012" y="26596"/>
                      <a:pt x="11823" y="26614"/>
                      <a:pt x="11665" y="26614"/>
                    </a:cubicBezTo>
                    <a:cubicBezTo>
                      <a:pt x="11422" y="26614"/>
                      <a:pt x="11252" y="26570"/>
                      <a:pt x="11252" y="26570"/>
                    </a:cubicBezTo>
                    <a:cubicBezTo>
                      <a:pt x="11252" y="26570"/>
                      <a:pt x="10882" y="26599"/>
                      <a:pt x="10525" y="26599"/>
                    </a:cubicBezTo>
                    <a:cubicBezTo>
                      <a:pt x="10234" y="26599"/>
                      <a:pt x="9952" y="26580"/>
                      <a:pt x="9883" y="26511"/>
                    </a:cubicBezTo>
                    <a:cubicBezTo>
                      <a:pt x="9740" y="26368"/>
                      <a:pt x="10014" y="26142"/>
                      <a:pt x="10014" y="26142"/>
                    </a:cubicBezTo>
                    <a:cubicBezTo>
                      <a:pt x="10014" y="26142"/>
                      <a:pt x="11073" y="25916"/>
                      <a:pt x="11668" y="25773"/>
                    </a:cubicBezTo>
                    <a:cubicBezTo>
                      <a:pt x="11737" y="25755"/>
                      <a:pt x="11804" y="25747"/>
                      <a:pt x="11868" y="25747"/>
                    </a:cubicBezTo>
                    <a:close/>
                    <a:moveTo>
                      <a:pt x="24157" y="26380"/>
                    </a:moveTo>
                    <a:lnTo>
                      <a:pt x="24157" y="26380"/>
                    </a:lnTo>
                    <a:cubicBezTo>
                      <a:pt x="24132" y="26395"/>
                      <a:pt x="23679" y="26858"/>
                      <a:pt x="22741" y="26916"/>
                    </a:cubicBezTo>
                    <a:cubicBezTo>
                      <a:pt x="21777" y="26963"/>
                      <a:pt x="21205" y="27571"/>
                      <a:pt x="20598" y="27571"/>
                    </a:cubicBezTo>
                    <a:cubicBezTo>
                      <a:pt x="19991" y="27571"/>
                      <a:pt x="19991" y="27273"/>
                      <a:pt x="19991" y="27273"/>
                    </a:cubicBezTo>
                    <a:cubicBezTo>
                      <a:pt x="19991" y="27273"/>
                      <a:pt x="20888" y="26796"/>
                      <a:pt x="21108" y="26796"/>
                    </a:cubicBezTo>
                    <a:cubicBezTo>
                      <a:pt x="21113" y="26796"/>
                      <a:pt x="21118" y="26796"/>
                      <a:pt x="21122" y="26797"/>
                    </a:cubicBezTo>
                    <a:cubicBezTo>
                      <a:pt x="21133" y="26799"/>
                      <a:pt x="21150" y="26800"/>
                      <a:pt x="21171" y="26800"/>
                    </a:cubicBezTo>
                    <a:cubicBezTo>
                      <a:pt x="21521" y="26800"/>
                      <a:pt x="23110" y="26535"/>
                      <a:pt x="23110" y="26535"/>
                    </a:cubicBezTo>
                    <a:lnTo>
                      <a:pt x="24157" y="26380"/>
                    </a:lnTo>
                    <a:close/>
                    <a:moveTo>
                      <a:pt x="17186" y="28024"/>
                    </a:moveTo>
                    <a:cubicBezTo>
                      <a:pt x="17355" y="28024"/>
                      <a:pt x="17582" y="28088"/>
                      <a:pt x="17741" y="28190"/>
                    </a:cubicBezTo>
                    <a:cubicBezTo>
                      <a:pt x="18038" y="28392"/>
                      <a:pt x="18038" y="28892"/>
                      <a:pt x="18038" y="28892"/>
                    </a:cubicBezTo>
                    <a:cubicBezTo>
                      <a:pt x="18038" y="28892"/>
                      <a:pt x="17911" y="28961"/>
                      <a:pt x="17746" y="28961"/>
                    </a:cubicBezTo>
                    <a:cubicBezTo>
                      <a:pt x="17663" y="28961"/>
                      <a:pt x="17570" y="28944"/>
                      <a:pt x="17479" y="28892"/>
                    </a:cubicBezTo>
                    <a:cubicBezTo>
                      <a:pt x="17193" y="28749"/>
                      <a:pt x="17014" y="28452"/>
                      <a:pt x="16955" y="28190"/>
                    </a:cubicBezTo>
                    <a:cubicBezTo>
                      <a:pt x="16933" y="28073"/>
                      <a:pt x="17037" y="28024"/>
                      <a:pt x="17186" y="28024"/>
                    </a:cubicBezTo>
                    <a:close/>
                    <a:moveTo>
                      <a:pt x="19986" y="28800"/>
                    </a:moveTo>
                    <a:cubicBezTo>
                      <a:pt x="20649" y="28800"/>
                      <a:pt x="21944" y="29416"/>
                      <a:pt x="21944" y="29416"/>
                    </a:cubicBezTo>
                    <a:cubicBezTo>
                      <a:pt x="21944" y="29416"/>
                      <a:pt x="21479" y="29642"/>
                      <a:pt x="20884" y="29642"/>
                    </a:cubicBezTo>
                    <a:cubicBezTo>
                      <a:pt x="20289" y="29642"/>
                      <a:pt x="19241" y="29047"/>
                      <a:pt x="19241" y="29047"/>
                    </a:cubicBezTo>
                    <a:cubicBezTo>
                      <a:pt x="19241" y="29047"/>
                      <a:pt x="19241" y="28892"/>
                      <a:pt x="19860" y="28809"/>
                    </a:cubicBezTo>
                    <a:cubicBezTo>
                      <a:pt x="19899" y="28803"/>
                      <a:pt x="19941" y="28800"/>
                      <a:pt x="19986" y="28800"/>
                    </a:cubicBezTo>
                    <a:close/>
                    <a:moveTo>
                      <a:pt x="14386" y="1"/>
                    </a:moveTo>
                    <a:cubicBezTo>
                      <a:pt x="14170" y="1"/>
                      <a:pt x="13996" y="30"/>
                      <a:pt x="13883" y="79"/>
                    </a:cubicBezTo>
                    <a:cubicBezTo>
                      <a:pt x="13454" y="281"/>
                      <a:pt x="11299" y="281"/>
                      <a:pt x="11549" y="1984"/>
                    </a:cubicBezTo>
                    <a:cubicBezTo>
                      <a:pt x="11799" y="3710"/>
                      <a:pt x="12835" y="5758"/>
                      <a:pt x="12835" y="5758"/>
                    </a:cubicBezTo>
                    <a:cubicBezTo>
                      <a:pt x="12835" y="5758"/>
                      <a:pt x="13621" y="7818"/>
                      <a:pt x="13383" y="7997"/>
                    </a:cubicBezTo>
                    <a:cubicBezTo>
                      <a:pt x="13364" y="8011"/>
                      <a:pt x="13337" y="8018"/>
                      <a:pt x="13303" y="8018"/>
                    </a:cubicBezTo>
                    <a:cubicBezTo>
                      <a:pt x="12909" y="8018"/>
                      <a:pt x="11582" y="7096"/>
                      <a:pt x="11264" y="6032"/>
                    </a:cubicBezTo>
                    <a:cubicBezTo>
                      <a:pt x="10930" y="4889"/>
                      <a:pt x="9537" y="1770"/>
                      <a:pt x="9537" y="1770"/>
                    </a:cubicBezTo>
                    <a:cubicBezTo>
                      <a:pt x="9537" y="1770"/>
                      <a:pt x="8192" y="2091"/>
                      <a:pt x="8513" y="3496"/>
                    </a:cubicBezTo>
                    <a:cubicBezTo>
                      <a:pt x="8847" y="4889"/>
                      <a:pt x="11585" y="7544"/>
                      <a:pt x="12073" y="8223"/>
                    </a:cubicBezTo>
                    <a:cubicBezTo>
                      <a:pt x="12561" y="8913"/>
                      <a:pt x="12264" y="9354"/>
                      <a:pt x="12264" y="9354"/>
                    </a:cubicBezTo>
                    <a:cubicBezTo>
                      <a:pt x="12264" y="9354"/>
                      <a:pt x="12216" y="9376"/>
                      <a:pt x="12127" y="9376"/>
                    </a:cubicBezTo>
                    <a:cubicBezTo>
                      <a:pt x="11926" y="9376"/>
                      <a:pt x="11517" y="9268"/>
                      <a:pt x="10966" y="8568"/>
                    </a:cubicBezTo>
                    <a:cubicBezTo>
                      <a:pt x="10180" y="7556"/>
                      <a:pt x="8978" y="6806"/>
                      <a:pt x="8382" y="5711"/>
                    </a:cubicBezTo>
                    <a:cubicBezTo>
                      <a:pt x="7787" y="4603"/>
                      <a:pt x="7061" y="3258"/>
                      <a:pt x="7061" y="3258"/>
                    </a:cubicBezTo>
                    <a:cubicBezTo>
                      <a:pt x="7061" y="3258"/>
                      <a:pt x="6049" y="3925"/>
                      <a:pt x="6025" y="4330"/>
                    </a:cubicBezTo>
                    <a:cubicBezTo>
                      <a:pt x="6013" y="4722"/>
                      <a:pt x="6263" y="5663"/>
                      <a:pt x="6263" y="5663"/>
                    </a:cubicBezTo>
                    <a:cubicBezTo>
                      <a:pt x="6263" y="5663"/>
                      <a:pt x="6858" y="7199"/>
                      <a:pt x="7847" y="8044"/>
                    </a:cubicBezTo>
                    <a:cubicBezTo>
                      <a:pt x="8823" y="8890"/>
                      <a:pt x="9763" y="10485"/>
                      <a:pt x="9763" y="10485"/>
                    </a:cubicBezTo>
                    <a:lnTo>
                      <a:pt x="11204" y="12188"/>
                    </a:lnTo>
                    <a:cubicBezTo>
                      <a:pt x="11204" y="12188"/>
                      <a:pt x="10192" y="11973"/>
                      <a:pt x="9585" y="11116"/>
                    </a:cubicBezTo>
                    <a:cubicBezTo>
                      <a:pt x="8978" y="10247"/>
                      <a:pt x="7632" y="8913"/>
                      <a:pt x="7632" y="8913"/>
                    </a:cubicBezTo>
                    <a:cubicBezTo>
                      <a:pt x="7632" y="8913"/>
                      <a:pt x="7076" y="6966"/>
                      <a:pt x="6501" y="6966"/>
                    </a:cubicBezTo>
                    <a:cubicBezTo>
                      <a:pt x="6481" y="6966"/>
                      <a:pt x="6461" y="6968"/>
                      <a:pt x="6442" y="6973"/>
                    </a:cubicBezTo>
                    <a:cubicBezTo>
                      <a:pt x="5846" y="7128"/>
                      <a:pt x="5251" y="8163"/>
                      <a:pt x="5108" y="9056"/>
                    </a:cubicBezTo>
                    <a:cubicBezTo>
                      <a:pt x="4953" y="9949"/>
                      <a:pt x="5275" y="10414"/>
                      <a:pt x="5275" y="10414"/>
                    </a:cubicBezTo>
                    <a:cubicBezTo>
                      <a:pt x="5275" y="10414"/>
                      <a:pt x="4394" y="10580"/>
                      <a:pt x="4382" y="10854"/>
                    </a:cubicBezTo>
                    <a:cubicBezTo>
                      <a:pt x="4358" y="11140"/>
                      <a:pt x="4656" y="12033"/>
                      <a:pt x="4656" y="12033"/>
                    </a:cubicBezTo>
                    <a:cubicBezTo>
                      <a:pt x="4656" y="12033"/>
                      <a:pt x="5120" y="13735"/>
                      <a:pt x="5299" y="14224"/>
                    </a:cubicBezTo>
                    <a:cubicBezTo>
                      <a:pt x="4918" y="13569"/>
                      <a:pt x="2870" y="10699"/>
                      <a:pt x="2870" y="10699"/>
                    </a:cubicBezTo>
                    <a:cubicBezTo>
                      <a:pt x="2870" y="10699"/>
                      <a:pt x="1489" y="11664"/>
                      <a:pt x="1882" y="13712"/>
                    </a:cubicBezTo>
                    <a:cubicBezTo>
                      <a:pt x="2274" y="15760"/>
                      <a:pt x="4525" y="17796"/>
                      <a:pt x="4525" y="17796"/>
                    </a:cubicBezTo>
                    <a:lnTo>
                      <a:pt x="7489" y="20832"/>
                    </a:lnTo>
                    <a:cubicBezTo>
                      <a:pt x="7489" y="20832"/>
                      <a:pt x="9918" y="21570"/>
                      <a:pt x="10490" y="22022"/>
                    </a:cubicBezTo>
                    <a:cubicBezTo>
                      <a:pt x="11023" y="22433"/>
                      <a:pt x="12086" y="23395"/>
                      <a:pt x="11983" y="23395"/>
                    </a:cubicBezTo>
                    <a:cubicBezTo>
                      <a:pt x="11975" y="23395"/>
                      <a:pt x="11962" y="23390"/>
                      <a:pt x="11942" y="23380"/>
                    </a:cubicBezTo>
                    <a:cubicBezTo>
                      <a:pt x="11645" y="23213"/>
                      <a:pt x="10311" y="22618"/>
                      <a:pt x="8680" y="22022"/>
                    </a:cubicBezTo>
                    <a:cubicBezTo>
                      <a:pt x="7037" y="21427"/>
                      <a:pt x="4525" y="19510"/>
                      <a:pt x="4525" y="19510"/>
                    </a:cubicBezTo>
                    <a:cubicBezTo>
                      <a:pt x="4525" y="19510"/>
                      <a:pt x="2691" y="18212"/>
                      <a:pt x="2036" y="17212"/>
                    </a:cubicBezTo>
                    <a:cubicBezTo>
                      <a:pt x="1381" y="16212"/>
                      <a:pt x="1084" y="15771"/>
                      <a:pt x="1084" y="15771"/>
                    </a:cubicBezTo>
                    <a:cubicBezTo>
                      <a:pt x="1084" y="15771"/>
                      <a:pt x="0" y="17641"/>
                      <a:pt x="762" y="19010"/>
                    </a:cubicBezTo>
                    <a:cubicBezTo>
                      <a:pt x="1536" y="20379"/>
                      <a:pt x="4918" y="23380"/>
                      <a:pt x="6787" y="24344"/>
                    </a:cubicBezTo>
                    <a:cubicBezTo>
                      <a:pt x="8680" y="25308"/>
                      <a:pt x="9716" y="25463"/>
                      <a:pt x="9418" y="25606"/>
                    </a:cubicBezTo>
                    <a:cubicBezTo>
                      <a:pt x="9293" y="25671"/>
                      <a:pt x="9091" y="25709"/>
                      <a:pt x="8822" y="25709"/>
                    </a:cubicBezTo>
                    <a:cubicBezTo>
                      <a:pt x="8448" y="25709"/>
                      <a:pt x="7943" y="25636"/>
                      <a:pt x="7335" y="25463"/>
                    </a:cubicBezTo>
                    <a:cubicBezTo>
                      <a:pt x="6299" y="25165"/>
                      <a:pt x="4060" y="23677"/>
                      <a:pt x="2870" y="22332"/>
                    </a:cubicBezTo>
                    <a:cubicBezTo>
                      <a:pt x="1679" y="20998"/>
                      <a:pt x="1441" y="20546"/>
                      <a:pt x="1441" y="20546"/>
                    </a:cubicBezTo>
                    <a:lnTo>
                      <a:pt x="1441" y="20546"/>
                    </a:lnTo>
                    <a:cubicBezTo>
                      <a:pt x="1441" y="20546"/>
                      <a:pt x="691" y="22070"/>
                      <a:pt x="1560" y="23463"/>
                    </a:cubicBezTo>
                    <a:cubicBezTo>
                      <a:pt x="2429" y="24868"/>
                      <a:pt x="6013" y="26928"/>
                      <a:pt x="7120" y="27154"/>
                    </a:cubicBezTo>
                    <a:cubicBezTo>
                      <a:pt x="7535" y="27243"/>
                      <a:pt x="8077" y="27280"/>
                      <a:pt x="8653" y="27280"/>
                    </a:cubicBezTo>
                    <a:cubicBezTo>
                      <a:pt x="9613" y="27280"/>
                      <a:pt x="10668" y="27176"/>
                      <a:pt x="11383" y="27035"/>
                    </a:cubicBezTo>
                    <a:cubicBezTo>
                      <a:pt x="12252" y="26857"/>
                      <a:pt x="12870" y="26449"/>
                      <a:pt x="13227" y="26449"/>
                    </a:cubicBezTo>
                    <a:cubicBezTo>
                      <a:pt x="13350" y="26449"/>
                      <a:pt x="13441" y="26497"/>
                      <a:pt x="13502" y="26618"/>
                    </a:cubicBezTo>
                    <a:cubicBezTo>
                      <a:pt x="13740" y="27094"/>
                      <a:pt x="12573" y="27154"/>
                      <a:pt x="12573" y="27154"/>
                    </a:cubicBezTo>
                    <a:cubicBezTo>
                      <a:pt x="12573" y="27154"/>
                      <a:pt x="10519" y="28386"/>
                      <a:pt x="8918" y="28386"/>
                    </a:cubicBezTo>
                    <a:cubicBezTo>
                      <a:pt x="8732" y="28386"/>
                      <a:pt x="8552" y="28370"/>
                      <a:pt x="8382" y="28333"/>
                    </a:cubicBezTo>
                    <a:cubicBezTo>
                      <a:pt x="6739" y="27975"/>
                      <a:pt x="2251" y="25439"/>
                      <a:pt x="2251" y="25439"/>
                    </a:cubicBezTo>
                    <a:lnTo>
                      <a:pt x="2251" y="25439"/>
                    </a:lnTo>
                    <a:cubicBezTo>
                      <a:pt x="2251" y="25439"/>
                      <a:pt x="1977" y="26201"/>
                      <a:pt x="2870" y="26797"/>
                    </a:cubicBezTo>
                    <a:cubicBezTo>
                      <a:pt x="3763" y="27392"/>
                      <a:pt x="5692" y="28714"/>
                      <a:pt x="6299" y="28952"/>
                    </a:cubicBezTo>
                    <a:cubicBezTo>
                      <a:pt x="6894" y="29178"/>
                      <a:pt x="7370" y="29297"/>
                      <a:pt x="7370" y="29297"/>
                    </a:cubicBezTo>
                    <a:cubicBezTo>
                      <a:pt x="7370" y="29297"/>
                      <a:pt x="7845" y="30411"/>
                      <a:pt x="9572" y="30411"/>
                    </a:cubicBezTo>
                    <a:cubicBezTo>
                      <a:pt x="9759" y="30411"/>
                      <a:pt x="9962" y="30398"/>
                      <a:pt x="10180" y="30368"/>
                    </a:cubicBezTo>
                    <a:cubicBezTo>
                      <a:pt x="12419" y="30071"/>
                      <a:pt x="12573" y="28452"/>
                      <a:pt x="13097" y="28082"/>
                    </a:cubicBezTo>
                    <a:cubicBezTo>
                      <a:pt x="13621" y="27701"/>
                      <a:pt x="14276" y="27320"/>
                      <a:pt x="14276" y="27320"/>
                    </a:cubicBezTo>
                    <a:cubicBezTo>
                      <a:pt x="14276" y="27320"/>
                      <a:pt x="14347" y="28594"/>
                      <a:pt x="14526" y="29595"/>
                    </a:cubicBezTo>
                    <a:cubicBezTo>
                      <a:pt x="14705" y="30595"/>
                      <a:pt x="15109" y="31214"/>
                      <a:pt x="14836" y="32321"/>
                    </a:cubicBezTo>
                    <a:cubicBezTo>
                      <a:pt x="14587" y="33361"/>
                      <a:pt x="14510" y="35099"/>
                      <a:pt x="14778" y="35099"/>
                    </a:cubicBezTo>
                    <a:cubicBezTo>
                      <a:pt x="14792" y="35099"/>
                      <a:pt x="14807" y="35094"/>
                      <a:pt x="14824" y="35083"/>
                    </a:cubicBezTo>
                    <a:cubicBezTo>
                      <a:pt x="15157" y="34893"/>
                      <a:pt x="15300" y="32166"/>
                      <a:pt x="15300" y="31238"/>
                    </a:cubicBezTo>
                    <a:cubicBezTo>
                      <a:pt x="15300" y="30297"/>
                      <a:pt x="14657" y="27928"/>
                      <a:pt x="14716" y="27582"/>
                    </a:cubicBezTo>
                    <a:cubicBezTo>
                      <a:pt x="14760" y="27337"/>
                      <a:pt x="14772" y="27189"/>
                      <a:pt x="14893" y="27189"/>
                    </a:cubicBezTo>
                    <a:cubicBezTo>
                      <a:pt x="14937" y="27189"/>
                      <a:pt x="14995" y="27208"/>
                      <a:pt x="15074" y="27249"/>
                    </a:cubicBezTo>
                    <a:cubicBezTo>
                      <a:pt x="15371" y="27392"/>
                      <a:pt x="16169" y="28928"/>
                      <a:pt x="16967" y="29571"/>
                    </a:cubicBezTo>
                    <a:cubicBezTo>
                      <a:pt x="17615" y="30111"/>
                      <a:pt x="19838" y="30465"/>
                      <a:pt x="20895" y="30465"/>
                    </a:cubicBezTo>
                    <a:cubicBezTo>
                      <a:pt x="21119" y="30465"/>
                      <a:pt x="21290" y="30449"/>
                      <a:pt x="21384" y="30416"/>
                    </a:cubicBezTo>
                    <a:cubicBezTo>
                      <a:pt x="21920" y="30226"/>
                      <a:pt x="23253" y="28571"/>
                      <a:pt x="23253" y="28571"/>
                    </a:cubicBezTo>
                    <a:cubicBezTo>
                      <a:pt x="23253" y="28571"/>
                      <a:pt x="24825" y="27737"/>
                      <a:pt x="25301" y="27106"/>
                    </a:cubicBezTo>
                    <a:cubicBezTo>
                      <a:pt x="25789" y="26487"/>
                      <a:pt x="26087" y="26035"/>
                      <a:pt x="26087" y="26035"/>
                    </a:cubicBezTo>
                    <a:cubicBezTo>
                      <a:pt x="26087" y="26035"/>
                      <a:pt x="28016" y="25165"/>
                      <a:pt x="28397" y="24844"/>
                    </a:cubicBezTo>
                    <a:cubicBezTo>
                      <a:pt x="28790" y="24534"/>
                      <a:pt x="29004" y="24213"/>
                      <a:pt x="29004" y="24213"/>
                    </a:cubicBezTo>
                    <a:cubicBezTo>
                      <a:pt x="29004" y="24213"/>
                      <a:pt x="29099" y="23653"/>
                      <a:pt x="29004" y="23153"/>
                    </a:cubicBezTo>
                    <a:cubicBezTo>
                      <a:pt x="28921" y="22641"/>
                      <a:pt x="28766" y="22498"/>
                      <a:pt x="28766" y="22498"/>
                    </a:cubicBezTo>
                    <a:cubicBezTo>
                      <a:pt x="28766" y="22498"/>
                      <a:pt x="27135" y="22939"/>
                      <a:pt x="26087" y="23094"/>
                    </a:cubicBezTo>
                    <a:cubicBezTo>
                      <a:pt x="25051" y="23237"/>
                      <a:pt x="22813" y="23689"/>
                      <a:pt x="22813" y="23689"/>
                    </a:cubicBezTo>
                    <a:lnTo>
                      <a:pt x="20729" y="24284"/>
                    </a:lnTo>
                    <a:cubicBezTo>
                      <a:pt x="20729" y="24284"/>
                      <a:pt x="22217" y="22939"/>
                      <a:pt x="23110" y="22641"/>
                    </a:cubicBezTo>
                    <a:cubicBezTo>
                      <a:pt x="24003" y="22344"/>
                      <a:pt x="25432" y="22368"/>
                      <a:pt x="26063" y="20498"/>
                    </a:cubicBezTo>
                    <a:cubicBezTo>
                      <a:pt x="26682" y="18641"/>
                      <a:pt x="26539" y="16843"/>
                      <a:pt x="26242" y="16843"/>
                    </a:cubicBezTo>
                    <a:cubicBezTo>
                      <a:pt x="25944" y="16843"/>
                      <a:pt x="25301" y="18343"/>
                      <a:pt x="24742" y="18855"/>
                    </a:cubicBezTo>
                    <a:cubicBezTo>
                      <a:pt x="24158" y="19367"/>
                      <a:pt x="22444" y="20522"/>
                      <a:pt x="22444" y="20522"/>
                    </a:cubicBezTo>
                    <a:lnTo>
                      <a:pt x="21348" y="21320"/>
                    </a:lnTo>
                    <a:cubicBezTo>
                      <a:pt x="21348" y="21320"/>
                      <a:pt x="24861" y="17569"/>
                      <a:pt x="25242" y="16307"/>
                    </a:cubicBezTo>
                    <a:cubicBezTo>
                      <a:pt x="25635" y="15045"/>
                      <a:pt x="25908" y="13759"/>
                      <a:pt x="25635" y="13354"/>
                    </a:cubicBezTo>
                    <a:cubicBezTo>
                      <a:pt x="25349" y="12962"/>
                      <a:pt x="24753" y="12962"/>
                      <a:pt x="24753" y="12962"/>
                    </a:cubicBezTo>
                    <a:lnTo>
                      <a:pt x="25646" y="10580"/>
                    </a:lnTo>
                    <a:cubicBezTo>
                      <a:pt x="25646" y="10580"/>
                      <a:pt x="25287" y="8448"/>
                      <a:pt x="24797" y="8448"/>
                    </a:cubicBezTo>
                    <a:cubicBezTo>
                      <a:pt x="24791" y="8448"/>
                      <a:pt x="24784" y="8448"/>
                      <a:pt x="24777" y="8449"/>
                    </a:cubicBezTo>
                    <a:cubicBezTo>
                      <a:pt x="24301" y="8497"/>
                      <a:pt x="24599" y="8937"/>
                      <a:pt x="24301" y="9687"/>
                    </a:cubicBezTo>
                    <a:cubicBezTo>
                      <a:pt x="24003" y="10426"/>
                      <a:pt x="22670" y="12509"/>
                      <a:pt x="22372" y="13259"/>
                    </a:cubicBezTo>
                    <a:cubicBezTo>
                      <a:pt x="22100" y="13934"/>
                      <a:pt x="21181" y="15027"/>
                      <a:pt x="20807" y="15027"/>
                    </a:cubicBezTo>
                    <a:cubicBezTo>
                      <a:pt x="20772" y="15027"/>
                      <a:pt x="20742" y="15018"/>
                      <a:pt x="20717" y="14998"/>
                    </a:cubicBezTo>
                    <a:cubicBezTo>
                      <a:pt x="20431" y="14759"/>
                      <a:pt x="21241" y="13819"/>
                      <a:pt x="21241" y="13819"/>
                    </a:cubicBezTo>
                    <a:cubicBezTo>
                      <a:pt x="21241" y="13819"/>
                      <a:pt x="23991" y="10426"/>
                      <a:pt x="23622" y="8640"/>
                    </a:cubicBezTo>
                    <a:cubicBezTo>
                      <a:pt x="23265" y="6854"/>
                      <a:pt x="22217" y="5520"/>
                      <a:pt x="22217" y="5520"/>
                    </a:cubicBezTo>
                    <a:cubicBezTo>
                      <a:pt x="22217" y="5520"/>
                      <a:pt x="21882" y="5178"/>
                      <a:pt x="21651" y="5178"/>
                    </a:cubicBezTo>
                    <a:cubicBezTo>
                      <a:pt x="21580" y="5178"/>
                      <a:pt x="21518" y="5210"/>
                      <a:pt x="21479" y="5294"/>
                    </a:cubicBezTo>
                    <a:cubicBezTo>
                      <a:pt x="21324" y="5663"/>
                      <a:pt x="20551" y="8532"/>
                      <a:pt x="20277" y="9402"/>
                    </a:cubicBezTo>
                    <a:cubicBezTo>
                      <a:pt x="20000" y="10231"/>
                      <a:pt x="19011" y="11239"/>
                      <a:pt x="18612" y="11239"/>
                    </a:cubicBezTo>
                    <a:cubicBezTo>
                      <a:pt x="18599" y="11239"/>
                      <a:pt x="18586" y="11238"/>
                      <a:pt x="18574" y="11235"/>
                    </a:cubicBezTo>
                    <a:cubicBezTo>
                      <a:pt x="18205" y="11152"/>
                      <a:pt x="17907" y="10854"/>
                      <a:pt x="17907" y="10854"/>
                    </a:cubicBezTo>
                    <a:cubicBezTo>
                      <a:pt x="17907" y="10854"/>
                      <a:pt x="19539" y="8925"/>
                      <a:pt x="19991" y="6389"/>
                    </a:cubicBezTo>
                    <a:cubicBezTo>
                      <a:pt x="20431" y="3865"/>
                      <a:pt x="20610" y="2127"/>
                      <a:pt x="19777" y="1663"/>
                    </a:cubicBezTo>
                    <a:cubicBezTo>
                      <a:pt x="19174" y="1318"/>
                      <a:pt x="18696" y="1067"/>
                      <a:pt x="18423" y="1067"/>
                    </a:cubicBezTo>
                    <a:cubicBezTo>
                      <a:pt x="18319" y="1067"/>
                      <a:pt x="18245" y="1104"/>
                      <a:pt x="18205" y="1186"/>
                    </a:cubicBezTo>
                    <a:cubicBezTo>
                      <a:pt x="18050" y="1484"/>
                      <a:pt x="18407" y="1925"/>
                      <a:pt x="18229" y="3115"/>
                    </a:cubicBezTo>
                    <a:cubicBezTo>
                      <a:pt x="18050" y="4306"/>
                      <a:pt x="17264" y="6854"/>
                      <a:pt x="16776" y="7306"/>
                    </a:cubicBezTo>
                    <a:cubicBezTo>
                      <a:pt x="16327" y="7682"/>
                      <a:pt x="15814" y="8526"/>
                      <a:pt x="15695" y="8526"/>
                    </a:cubicBezTo>
                    <a:cubicBezTo>
                      <a:pt x="15678" y="8526"/>
                      <a:pt x="15669" y="8509"/>
                      <a:pt x="15669" y="8473"/>
                    </a:cubicBezTo>
                    <a:cubicBezTo>
                      <a:pt x="15669" y="8175"/>
                      <a:pt x="15967" y="5794"/>
                      <a:pt x="16419" y="4901"/>
                    </a:cubicBezTo>
                    <a:cubicBezTo>
                      <a:pt x="16860" y="4008"/>
                      <a:pt x="17895" y="1960"/>
                      <a:pt x="16788" y="972"/>
                    </a:cubicBezTo>
                    <a:cubicBezTo>
                      <a:pt x="15974" y="246"/>
                      <a:pt x="15009" y="1"/>
                      <a:pt x="14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
              <p:cNvSpPr/>
              <p:nvPr/>
            </p:nvSpPr>
            <p:spPr>
              <a:xfrm>
                <a:off x="2909575" y="2825250"/>
                <a:ext cx="28000" cy="197550"/>
              </a:xfrm>
              <a:custGeom>
                <a:avLst/>
                <a:gdLst/>
                <a:ahLst/>
                <a:cxnLst/>
                <a:rect l="l" t="t" r="r" b="b"/>
                <a:pathLst>
                  <a:path w="1120" h="7902" extrusionOk="0">
                    <a:moveTo>
                      <a:pt x="456" y="0"/>
                    </a:moveTo>
                    <a:cubicBezTo>
                      <a:pt x="438" y="0"/>
                      <a:pt x="422" y="11"/>
                      <a:pt x="417" y="33"/>
                    </a:cubicBezTo>
                    <a:cubicBezTo>
                      <a:pt x="1" y="1284"/>
                      <a:pt x="822" y="2450"/>
                      <a:pt x="894" y="3677"/>
                    </a:cubicBezTo>
                    <a:cubicBezTo>
                      <a:pt x="989" y="5082"/>
                      <a:pt x="417" y="6439"/>
                      <a:pt x="834" y="7832"/>
                    </a:cubicBezTo>
                    <a:cubicBezTo>
                      <a:pt x="851" y="7878"/>
                      <a:pt x="894" y="7902"/>
                      <a:pt x="933" y="7902"/>
                    </a:cubicBezTo>
                    <a:cubicBezTo>
                      <a:pt x="975" y="7902"/>
                      <a:pt x="1013" y="7875"/>
                      <a:pt x="1013" y="7820"/>
                    </a:cubicBezTo>
                    <a:cubicBezTo>
                      <a:pt x="1013" y="7177"/>
                      <a:pt x="929" y="6546"/>
                      <a:pt x="941" y="5927"/>
                    </a:cubicBezTo>
                    <a:cubicBezTo>
                      <a:pt x="965" y="5225"/>
                      <a:pt x="1120" y="4546"/>
                      <a:pt x="1084" y="3843"/>
                    </a:cubicBezTo>
                    <a:cubicBezTo>
                      <a:pt x="1025" y="2546"/>
                      <a:pt x="215" y="1403"/>
                      <a:pt x="513" y="81"/>
                    </a:cubicBezTo>
                    <a:cubicBezTo>
                      <a:pt x="520" y="29"/>
                      <a:pt x="486" y="0"/>
                      <a:pt x="4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
              <p:cNvSpPr/>
              <p:nvPr/>
            </p:nvSpPr>
            <p:spPr>
              <a:xfrm>
                <a:off x="2930425" y="2824500"/>
                <a:ext cx="25025" cy="197400"/>
              </a:xfrm>
              <a:custGeom>
                <a:avLst/>
                <a:gdLst/>
                <a:ahLst/>
                <a:cxnLst/>
                <a:rect l="l" t="t" r="r" b="b"/>
                <a:pathLst>
                  <a:path w="1001" h="7896" extrusionOk="0">
                    <a:moveTo>
                      <a:pt x="166" y="1"/>
                    </a:moveTo>
                    <a:cubicBezTo>
                      <a:pt x="118" y="1"/>
                      <a:pt x="71" y="31"/>
                      <a:pt x="71" y="99"/>
                    </a:cubicBezTo>
                    <a:cubicBezTo>
                      <a:pt x="0" y="1266"/>
                      <a:pt x="417" y="2361"/>
                      <a:pt x="595" y="3516"/>
                    </a:cubicBezTo>
                    <a:cubicBezTo>
                      <a:pt x="703" y="4219"/>
                      <a:pt x="655" y="4874"/>
                      <a:pt x="572" y="5576"/>
                    </a:cubicBezTo>
                    <a:cubicBezTo>
                      <a:pt x="536" y="5810"/>
                      <a:pt x="294" y="7792"/>
                      <a:pt x="105" y="7792"/>
                    </a:cubicBezTo>
                    <a:cubicBezTo>
                      <a:pt x="102" y="7792"/>
                      <a:pt x="99" y="7792"/>
                      <a:pt x="95" y="7791"/>
                    </a:cubicBezTo>
                    <a:cubicBezTo>
                      <a:pt x="84" y="7781"/>
                      <a:pt x="73" y="7777"/>
                      <a:pt x="64" y="7777"/>
                    </a:cubicBezTo>
                    <a:cubicBezTo>
                      <a:pt x="25" y="7777"/>
                      <a:pt x="9" y="7843"/>
                      <a:pt x="48" y="7862"/>
                    </a:cubicBezTo>
                    <a:cubicBezTo>
                      <a:pt x="87" y="7885"/>
                      <a:pt x="124" y="7895"/>
                      <a:pt x="159" y="7895"/>
                    </a:cubicBezTo>
                    <a:cubicBezTo>
                      <a:pt x="677" y="7895"/>
                      <a:pt x="752" y="5579"/>
                      <a:pt x="786" y="5278"/>
                    </a:cubicBezTo>
                    <a:cubicBezTo>
                      <a:pt x="1000" y="3492"/>
                      <a:pt x="191" y="1849"/>
                      <a:pt x="274" y="99"/>
                    </a:cubicBezTo>
                    <a:cubicBezTo>
                      <a:pt x="274" y="37"/>
                      <a:pt x="219" y="1"/>
                      <a:pt x="1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
              <p:cNvSpPr/>
              <p:nvPr/>
            </p:nvSpPr>
            <p:spPr>
              <a:xfrm>
                <a:off x="2744925" y="2825075"/>
                <a:ext cx="175800" cy="82000"/>
              </a:xfrm>
              <a:custGeom>
                <a:avLst/>
                <a:gdLst/>
                <a:ahLst/>
                <a:cxnLst/>
                <a:rect l="l" t="t" r="r" b="b"/>
                <a:pathLst>
                  <a:path w="7032" h="3280" extrusionOk="0">
                    <a:moveTo>
                      <a:pt x="6948" y="1"/>
                    </a:moveTo>
                    <a:cubicBezTo>
                      <a:pt x="6943" y="1"/>
                      <a:pt x="6937" y="2"/>
                      <a:pt x="6932" y="5"/>
                    </a:cubicBezTo>
                    <a:cubicBezTo>
                      <a:pt x="5932" y="445"/>
                      <a:pt x="5456" y="1362"/>
                      <a:pt x="4741" y="2088"/>
                    </a:cubicBezTo>
                    <a:cubicBezTo>
                      <a:pt x="4176" y="2665"/>
                      <a:pt x="3499" y="3018"/>
                      <a:pt x="2678" y="3018"/>
                    </a:cubicBezTo>
                    <a:cubicBezTo>
                      <a:pt x="2652" y="3018"/>
                      <a:pt x="2625" y="3018"/>
                      <a:pt x="2598" y="3017"/>
                    </a:cubicBezTo>
                    <a:cubicBezTo>
                      <a:pt x="1634" y="2969"/>
                      <a:pt x="943" y="2457"/>
                      <a:pt x="145" y="2017"/>
                    </a:cubicBezTo>
                    <a:cubicBezTo>
                      <a:pt x="133" y="2011"/>
                      <a:pt x="121" y="2008"/>
                      <a:pt x="109" y="2008"/>
                    </a:cubicBezTo>
                    <a:cubicBezTo>
                      <a:pt x="50" y="2008"/>
                      <a:pt x="0" y="2074"/>
                      <a:pt x="50" y="2124"/>
                    </a:cubicBezTo>
                    <a:cubicBezTo>
                      <a:pt x="693" y="2816"/>
                      <a:pt x="1731" y="3279"/>
                      <a:pt x="2726" y="3279"/>
                    </a:cubicBezTo>
                    <a:cubicBezTo>
                      <a:pt x="3187" y="3279"/>
                      <a:pt x="3639" y="3180"/>
                      <a:pt x="4039" y="2957"/>
                    </a:cubicBezTo>
                    <a:cubicBezTo>
                      <a:pt x="5289" y="2279"/>
                      <a:pt x="5682" y="707"/>
                      <a:pt x="6968" y="88"/>
                    </a:cubicBezTo>
                    <a:cubicBezTo>
                      <a:pt x="7031" y="77"/>
                      <a:pt x="6991" y="1"/>
                      <a:pt x="6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
              <p:cNvSpPr/>
              <p:nvPr/>
            </p:nvSpPr>
            <p:spPr>
              <a:xfrm>
                <a:off x="2746175" y="2851650"/>
                <a:ext cx="118725" cy="32250"/>
              </a:xfrm>
              <a:custGeom>
                <a:avLst/>
                <a:gdLst/>
                <a:ahLst/>
                <a:cxnLst/>
                <a:rect l="l" t="t" r="r" b="b"/>
                <a:pathLst>
                  <a:path w="4749" h="1290" extrusionOk="0">
                    <a:moveTo>
                      <a:pt x="4701" y="0"/>
                    </a:moveTo>
                    <a:cubicBezTo>
                      <a:pt x="4698" y="0"/>
                      <a:pt x="4695" y="0"/>
                      <a:pt x="4691" y="1"/>
                    </a:cubicBezTo>
                    <a:cubicBezTo>
                      <a:pt x="4060" y="228"/>
                      <a:pt x="3453" y="525"/>
                      <a:pt x="2846" y="787"/>
                    </a:cubicBezTo>
                    <a:cubicBezTo>
                      <a:pt x="2364" y="1004"/>
                      <a:pt x="1980" y="1184"/>
                      <a:pt x="1498" y="1184"/>
                    </a:cubicBezTo>
                    <a:cubicBezTo>
                      <a:pt x="1372" y="1184"/>
                      <a:pt x="1239" y="1172"/>
                      <a:pt x="1095" y="1144"/>
                    </a:cubicBezTo>
                    <a:cubicBezTo>
                      <a:pt x="750" y="1085"/>
                      <a:pt x="405" y="966"/>
                      <a:pt x="60" y="882"/>
                    </a:cubicBezTo>
                    <a:cubicBezTo>
                      <a:pt x="36" y="882"/>
                      <a:pt x="0" y="942"/>
                      <a:pt x="48" y="954"/>
                    </a:cubicBezTo>
                    <a:cubicBezTo>
                      <a:pt x="583" y="1113"/>
                      <a:pt x="1072" y="1289"/>
                      <a:pt x="1583" y="1289"/>
                    </a:cubicBezTo>
                    <a:cubicBezTo>
                      <a:pt x="1800" y="1289"/>
                      <a:pt x="2020" y="1258"/>
                      <a:pt x="2250" y="1180"/>
                    </a:cubicBezTo>
                    <a:cubicBezTo>
                      <a:pt x="3084" y="894"/>
                      <a:pt x="3941" y="478"/>
                      <a:pt x="4727" y="85"/>
                    </a:cubicBezTo>
                    <a:cubicBezTo>
                      <a:pt x="4749" y="63"/>
                      <a:pt x="4740" y="0"/>
                      <a:pt x="47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
              <p:cNvSpPr/>
              <p:nvPr/>
            </p:nvSpPr>
            <p:spPr>
              <a:xfrm>
                <a:off x="2864325" y="2832625"/>
                <a:ext cx="25325" cy="14300"/>
              </a:xfrm>
              <a:custGeom>
                <a:avLst/>
                <a:gdLst/>
                <a:ahLst/>
                <a:cxnLst/>
                <a:rect l="l" t="t" r="r" b="b"/>
                <a:pathLst>
                  <a:path w="1013" h="572" extrusionOk="0">
                    <a:moveTo>
                      <a:pt x="1013" y="0"/>
                    </a:moveTo>
                    <a:lnTo>
                      <a:pt x="1013" y="0"/>
                    </a:lnTo>
                    <a:cubicBezTo>
                      <a:pt x="846" y="119"/>
                      <a:pt x="668" y="227"/>
                      <a:pt x="477" y="298"/>
                    </a:cubicBezTo>
                    <a:cubicBezTo>
                      <a:pt x="322" y="358"/>
                      <a:pt x="144" y="405"/>
                      <a:pt x="25" y="512"/>
                    </a:cubicBezTo>
                    <a:cubicBezTo>
                      <a:pt x="1" y="524"/>
                      <a:pt x="25" y="572"/>
                      <a:pt x="60" y="572"/>
                    </a:cubicBezTo>
                    <a:cubicBezTo>
                      <a:pt x="239" y="560"/>
                      <a:pt x="394" y="453"/>
                      <a:pt x="549" y="358"/>
                    </a:cubicBezTo>
                    <a:cubicBezTo>
                      <a:pt x="715" y="262"/>
                      <a:pt x="870" y="143"/>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
              <p:cNvSpPr/>
              <p:nvPr/>
            </p:nvSpPr>
            <p:spPr>
              <a:xfrm>
                <a:off x="2619850" y="2777425"/>
                <a:ext cx="287675" cy="74625"/>
              </a:xfrm>
              <a:custGeom>
                <a:avLst/>
                <a:gdLst/>
                <a:ahLst/>
                <a:cxnLst/>
                <a:rect l="l" t="t" r="r" b="b"/>
                <a:pathLst>
                  <a:path w="11507" h="2985" extrusionOk="0">
                    <a:moveTo>
                      <a:pt x="77" y="0"/>
                    </a:moveTo>
                    <a:cubicBezTo>
                      <a:pt x="36" y="0"/>
                      <a:pt x="0" y="49"/>
                      <a:pt x="41" y="89"/>
                    </a:cubicBezTo>
                    <a:cubicBezTo>
                      <a:pt x="803" y="827"/>
                      <a:pt x="1779" y="1375"/>
                      <a:pt x="2719" y="1875"/>
                    </a:cubicBezTo>
                    <a:cubicBezTo>
                      <a:pt x="3612" y="2327"/>
                      <a:pt x="4577" y="2804"/>
                      <a:pt x="5577" y="2947"/>
                    </a:cubicBezTo>
                    <a:cubicBezTo>
                      <a:pt x="5762" y="2973"/>
                      <a:pt x="5944" y="2985"/>
                      <a:pt x="6124" y="2985"/>
                    </a:cubicBezTo>
                    <a:cubicBezTo>
                      <a:pt x="7979" y="2985"/>
                      <a:pt x="9629" y="1709"/>
                      <a:pt x="11506" y="1589"/>
                    </a:cubicBezTo>
                    <a:cubicBezTo>
                      <a:pt x="11506" y="1589"/>
                      <a:pt x="11506" y="1565"/>
                      <a:pt x="11482" y="1565"/>
                    </a:cubicBezTo>
                    <a:cubicBezTo>
                      <a:pt x="11335" y="1545"/>
                      <a:pt x="11189" y="1536"/>
                      <a:pt x="11045" y="1536"/>
                    </a:cubicBezTo>
                    <a:cubicBezTo>
                      <a:pt x="9403" y="1536"/>
                      <a:pt x="7932" y="2737"/>
                      <a:pt x="6279" y="2792"/>
                    </a:cubicBezTo>
                    <a:cubicBezTo>
                      <a:pt x="6240" y="2793"/>
                      <a:pt x="6201" y="2793"/>
                      <a:pt x="6163" y="2793"/>
                    </a:cubicBezTo>
                    <a:cubicBezTo>
                      <a:pt x="3912" y="2793"/>
                      <a:pt x="1903" y="1118"/>
                      <a:pt x="100" y="6"/>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
              <p:cNvSpPr/>
              <p:nvPr/>
            </p:nvSpPr>
            <p:spPr>
              <a:xfrm>
                <a:off x="2619725" y="2799225"/>
                <a:ext cx="129425" cy="75700"/>
              </a:xfrm>
              <a:custGeom>
                <a:avLst/>
                <a:gdLst/>
                <a:ahLst/>
                <a:cxnLst/>
                <a:rect l="l" t="t" r="r" b="b"/>
                <a:pathLst>
                  <a:path w="5177" h="3028" extrusionOk="0">
                    <a:moveTo>
                      <a:pt x="49" y="1"/>
                    </a:moveTo>
                    <a:cubicBezTo>
                      <a:pt x="27" y="1"/>
                      <a:pt x="0" y="41"/>
                      <a:pt x="22" y="62"/>
                    </a:cubicBezTo>
                    <a:cubicBezTo>
                      <a:pt x="1308" y="1372"/>
                      <a:pt x="3141" y="2837"/>
                      <a:pt x="5058" y="3027"/>
                    </a:cubicBezTo>
                    <a:cubicBezTo>
                      <a:pt x="5062" y="3027"/>
                      <a:pt x="5066" y="3028"/>
                      <a:pt x="5069" y="3028"/>
                    </a:cubicBezTo>
                    <a:cubicBezTo>
                      <a:pt x="5177" y="3028"/>
                      <a:pt x="5173" y="2860"/>
                      <a:pt x="5058" y="2848"/>
                    </a:cubicBezTo>
                    <a:cubicBezTo>
                      <a:pt x="3058" y="2622"/>
                      <a:pt x="1605" y="1122"/>
                      <a:pt x="57" y="3"/>
                    </a:cubicBezTo>
                    <a:cubicBezTo>
                      <a:pt x="55" y="2"/>
                      <a:pt x="52"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
              <p:cNvSpPr/>
              <p:nvPr/>
            </p:nvSpPr>
            <p:spPr>
              <a:xfrm>
                <a:off x="2616100" y="2777150"/>
                <a:ext cx="8950" cy="28200"/>
              </a:xfrm>
              <a:custGeom>
                <a:avLst/>
                <a:gdLst/>
                <a:ahLst/>
                <a:cxnLst/>
                <a:rect l="l" t="t" r="r" b="b"/>
                <a:pathLst>
                  <a:path w="358" h="1128" extrusionOk="0">
                    <a:moveTo>
                      <a:pt x="178" y="0"/>
                    </a:moveTo>
                    <a:cubicBezTo>
                      <a:pt x="174" y="0"/>
                      <a:pt x="170" y="2"/>
                      <a:pt x="167" y="5"/>
                    </a:cubicBezTo>
                    <a:cubicBezTo>
                      <a:pt x="12" y="302"/>
                      <a:pt x="0" y="898"/>
                      <a:pt x="310" y="1124"/>
                    </a:cubicBezTo>
                    <a:cubicBezTo>
                      <a:pt x="312" y="1126"/>
                      <a:pt x="315" y="1127"/>
                      <a:pt x="318" y="1127"/>
                    </a:cubicBezTo>
                    <a:cubicBezTo>
                      <a:pt x="333" y="1127"/>
                      <a:pt x="357" y="1108"/>
                      <a:pt x="357" y="1088"/>
                    </a:cubicBezTo>
                    <a:cubicBezTo>
                      <a:pt x="322" y="910"/>
                      <a:pt x="226" y="767"/>
                      <a:pt x="191" y="600"/>
                    </a:cubicBezTo>
                    <a:cubicBezTo>
                      <a:pt x="155" y="410"/>
                      <a:pt x="179" y="219"/>
                      <a:pt x="202" y="29"/>
                    </a:cubicBezTo>
                    <a:cubicBezTo>
                      <a:pt x="202" y="11"/>
                      <a:pt x="190" y="0"/>
                      <a:pt x="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
              <p:cNvSpPr/>
              <p:nvPr/>
            </p:nvSpPr>
            <p:spPr>
              <a:xfrm>
                <a:off x="2590500" y="2693650"/>
                <a:ext cx="320475" cy="137200"/>
              </a:xfrm>
              <a:custGeom>
                <a:avLst/>
                <a:gdLst/>
                <a:ahLst/>
                <a:cxnLst/>
                <a:rect l="l" t="t" r="r" b="b"/>
                <a:pathLst>
                  <a:path w="12819" h="5488" extrusionOk="0">
                    <a:moveTo>
                      <a:pt x="45" y="0"/>
                    </a:moveTo>
                    <a:cubicBezTo>
                      <a:pt x="23" y="0"/>
                      <a:pt x="0" y="15"/>
                      <a:pt x="0" y="47"/>
                    </a:cubicBezTo>
                    <a:cubicBezTo>
                      <a:pt x="0" y="999"/>
                      <a:pt x="572" y="1702"/>
                      <a:pt x="1310" y="2297"/>
                    </a:cubicBezTo>
                    <a:cubicBezTo>
                      <a:pt x="2358" y="3154"/>
                      <a:pt x="3584" y="4035"/>
                      <a:pt x="4786" y="4690"/>
                    </a:cubicBezTo>
                    <a:cubicBezTo>
                      <a:pt x="5775" y="5222"/>
                      <a:pt x="6897" y="5487"/>
                      <a:pt x="8015" y="5487"/>
                    </a:cubicBezTo>
                    <a:cubicBezTo>
                      <a:pt x="8150" y="5487"/>
                      <a:pt x="8284" y="5484"/>
                      <a:pt x="8418" y="5476"/>
                    </a:cubicBezTo>
                    <a:cubicBezTo>
                      <a:pt x="9697" y="5404"/>
                      <a:pt x="10932" y="4643"/>
                      <a:pt x="12192" y="4643"/>
                    </a:cubicBezTo>
                    <a:cubicBezTo>
                      <a:pt x="12386" y="4643"/>
                      <a:pt x="12580" y="4661"/>
                      <a:pt x="12776" y="4702"/>
                    </a:cubicBezTo>
                    <a:cubicBezTo>
                      <a:pt x="12779" y="4703"/>
                      <a:pt x="12782" y="4704"/>
                      <a:pt x="12785" y="4704"/>
                    </a:cubicBezTo>
                    <a:cubicBezTo>
                      <a:pt x="12813" y="4704"/>
                      <a:pt x="12819" y="4654"/>
                      <a:pt x="12776" y="4654"/>
                    </a:cubicBezTo>
                    <a:cubicBezTo>
                      <a:pt x="12542" y="4582"/>
                      <a:pt x="12313" y="4552"/>
                      <a:pt x="12087" y="4552"/>
                    </a:cubicBezTo>
                    <a:cubicBezTo>
                      <a:pt x="11276" y="4552"/>
                      <a:pt x="10507" y="4940"/>
                      <a:pt x="9716" y="5155"/>
                    </a:cubicBezTo>
                    <a:cubicBezTo>
                      <a:pt x="9181" y="5289"/>
                      <a:pt x="8628" y="5356"/>
                      <a:pt x="8076" y="5356"/>
                    </a:cubicBezTo>
                    <a:cubicBezTo>
                      <a:pt x="7263" y="5356"/>
                      <a:pt x="6450" y="5212"/>
                      <a:pt x="5691" y="4928"/>
                    </a:cubicBezTo>
                    <a:cubicBezTo>
                      <a:pt x="4477" y="4464"/>
                      <a:pt x="3429" y="3607"/>
                      <a:pt x="2381" y="2845"/>
                    </a:cubicBezTo>
                    <a:cubicBezTo>
                      <a:pt x="1369" y="2130"/>
                      <a:pt x="238" y="1345"/>
                      <a:pt x="83" y="35"/>
                    </a:cubicBezTo>
                    <a:cubicBezTo>
                      <a:pt x="83" y="12"/>
                      <a:pt x="65"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
              <p:cNvSpPr/>
              <p:nvPr/>
            </p:nvSpPr>
            <p:spPr>
              <a:xfrm>
                <a:off x="2589900" y="2652125"/>
                <a:ext cx="13625" cy="45300"/>
              </a:xfrm>
              <a:custGeom>
                <a:avLst/>
                <a:gdLst/>
                <a:ahLst/>
                <a:cxnLst/>
                <a:rect l="l" t="t" r="r" b="b"/>
                <a:pathLst>
                  <a:path w="545" h="1812" extrusionOk="0">
                    <a:moveTo>
                      <a:pt x="513" y="1"/>
                    </a:moveTo>
                    <a:cubicBezTo>
                      <a:pt x="508" y="1"/>
                      <a:pt x="503" y="2"/>
                      <a:pt x="500" y="5"/>
                    </a:cubicBezTo>
                    <a:cubicBezTo>
                      <a:pt x="84" y="446"/>
                      <a:pt x="0" y="1196"/>
                      <a:pt x="12" y="1767"/>
                    </a:cubicBezTo>
                    <a:cubicBezTo>
                      <a:pt x="18" y="1797"/>
                      <a:pt x="42" y="1812"/>
                      <a:pt x="64" y="1812"/>
                    </a:cubicBezTo>
                    <a:cubicBezTo>
                      <a:pt x="87" y="1812"/>
                      <a:pt x="107" y="1797"/>
                      <a:pt x="107" y="1767"/>
                    </a:cubicBezTo>
                    <a:cubicBezTo>
                      <a:pt x="107" y="1458"/>
                      <a:pt x="143" y="1136"/>
                      <a:pt x="227" y="827"/>
                    </a:cubicBezTo>
                    <a:cubicBezTo>
                      <a:pt x="298" y="565"/>
                      <a:pt x="453" y="303"/>
                      <a:pt x="536" y="41"/>
                    </a:cubicBezTo>
                    <a:cubicBezTo>
                      <a:pt x="545" y="14"/>
                      <a:pt x="527" y="1"/>
                      <a:pt x="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
              <p:cNvSpPr/>
              <p:nvPr/>
            </p:nvSpPr>
            <p:spPr>
              <a:xfrm>
                <a:off x="2601575" y="2653325"/>
                <a:ext cx="164850" cy="132300"/>
              </a:xfrm>
              <a:custGeom>
                <a:avLst/>
                <a:gdLst/>
                <a:ahLst/>
                <a:cxnLst/>
                <a:rect l="l" t="t" r="r" b="b"/>
                <a:pathLst>
                  <a:path w="6594" h="5292" extrusionOk="0">
                    <a:moveTo>
                      <a:pt x="58" y="0"/>
                    </a:moveTo>
                    <a:cubicBezTo>
                      <a:pt x="25" y="0"/>
                      <a:pt x="1" y="14"/>
                      <a:pt x="10" y="41"/>
                    </a:cubicBezTo>
                    <a:cubicBezTo>
                      <a:pt x="522" y="1374"/>
                      <a:pt x="1593" y="2577"/>
                      <a:pt x="2724" y="3469"/>
                    </a:cubicBezTo>
                    <a:cubicBezTo>
                      <a:pt x="3760" y="4303"/>
                      <a:pt x="5165" y="5136"/>
                      <a:pt x="6534" y="5291"/>
                    </a:cubicBezTo>
                    <a:cubicBezTo>
                      <a:pt x="6594" y="5291"/>
                      <a:pt x="6594" y="5220"/>
                      <a:pt x="6546" y="5196"/>
                    </a:cubicBezTo>
                    <a:cubicBezTo>
                      <a:pt x="5224" y="4648"/>
                      <a:pt x="3974" y="4231"/>
                      <a:pt x="2843" y="3339"/>
                    </a:cubicBezTo>
                    <a:cubicBezTo>
                      <a:pt x="1653" y="2422"/>
                      <a:pt x="867" y="1267"/>
                      <a:pt x="93" y="5"/>
                    </a:cubicBezTo>
                    <a:cubicBezTo>
                      <a:pt x="81" y="2"/>
                      <a:pt x="69"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
              <p:cNvSpPr/>
              <p:nvPr/>
            </p:nvSpPr>
            <p:spPr>
              <a:xfrm>
                <a:off x="2772050" y="2776500"/>
                <a:ext cx="34075" cy="12400"/>
              </a:xfrm>
              <a:custGeom>
                <a:avLst/>
                <a:gdLst/>
                <a:ahLst/>
                <a:cxnLst/>
                <a:rect l="l" t="t" r="r" b="b"/>
                <a:pathLst>
                  <a:path w="1363" h="496" extrusionOk="0">
                    <a:moveTo>
                      <a:pt x="512" y="1"/>
                    </a:moveTo>
                    <a:cubicBezTo>
                      <a:pt x="478" y="1"/>
                      <a:pt x="450" y="3"/>
                      <a:pt x="430" y="7"/>
                    </a:cubicBezTo>
                    <a:cubicBezTo>
                      <a:pt x="394" y="7"/>
                      <a:pt x="394" y="43"/>
                      <a:pt x="430" y="43"/>
                    </a:cubicBezTo>
                    <a:cubicBezTo>
                      <a:pt x="549" y="78"/>
                      <a:pt x="668" y="90"/>
                      <a:pt x="787" y="126"/>
                    </a:cubicBezTo>
                    <a:cubicBezTo>
                      <a:pt x="811" y="138"/>
                      <a:pt x="1013" y="197"/>
                      <a:pt x="1037" y="245"/>
                    </a:cubicBezTo>
                    <a:cubicBezTo>
                      <a:pt x="1108" y="340"/>
                      <a:pt x="1025" y="388"/>
                      <a:pt x="930" y="400"/>
                    </a:cubicBezTo>
                    <a:cubicBezTo>
                      <a:pt x="887" y="405"/>
                      <a:pt x="844" y="407"/>
                      <a:pt x="801" y="407"/>
                    </a:cubicBezTo>
                    <a:cubicBezTo>
                      <a:pt x="541" y="407"/>
                      <a:pt x="268" y="328"/>
                      <a:pt x="13" y="328"/>
                    </a:cubicBezTo>
                    <a:cubicBezTo>
                      <a:pt x="1" y="352"/>
                      <a:pt x="1" y="376"/>
                      <a:pt x="13" y="376"/>
                    </a:cubicBezTo>
                    <a:cubicBezTo>
                      <a:pt x="299" y="447"/>
                      <a:pt x="608" y="483"/>
                      <a:pt x="906" y="495"/>
                    </a:cubicBezTo>
                    <a:cubicBezTo>
                      <a:pt x="1013" y="495"/>
                      <a:pt x="1168" y="495"/>
                      <a:pt x="1215" y="388"/>
                    </a:cubicBezTo>
                    <a:cubicBezTo>
                      <a:pt x="1363" y="124"/>
                      <a:pt x="773" y="1"/>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
              <p:cNvSpPr/>
              <p:nvPr/>
            </p:nvSpPr>
            <p:spPr>
              <a:xfrm>
                <a:off x="2611800" y="2664725"/>
                <a:ext cx="163550" cy="112050"/>
              </a:xfrm>
              <a:custGeom>
                <a:avLst/>
                <a:gdLst/>
                <a:ahLst/>
                <a:cxnLst/>
                <a:rect l="l" t="t" r="r" b="b"/>
                <a:pathLst>
                  <a:path w="6542" h="4482" extrusionOk="0">
                    <a:moveTo>
                      <a:pt x="79" y="0"/>
                    </a:moveTo>
                    <a:cubicBezTo>
                      <a:pt x="34" y="0"/>
                      <a:pt x="0" y="68"/>
                      <a:pt x="29" y="96"/>
                    </a:cubicBezTo>
                    <a:cubicBezTo>
                      <a:pt x="946" y="1025"/>
                      <a:pt x="2029" y="1811"/>
                      <a:pt x="3113" y="2525"/>
                    </a:cubicBezTo>
                    <a:cubicBezTo>
                      <a:pt x="4184" y="3252"/>
                      <a:pt x="5316" y="3966"/>
                      <a:pt x="6506" y="4478"/>
                    </a:cubicBezTo>
                    <a:cubicBezTo>
                      <a:pt x="6513" y="4480"/>
                      <a:pt x="6519" y="4481"/>
                      <a:pt x="6523" y="4481"/>
                    </a:cubicBezTo>
                    <a:cubicBezTo>
                      <a:pt x="6541" y="4481"/>
                      <a:pt x="6539" y="4466"/>
                      <a:pt x="6530" y="4466"/>
                    </a:cubicBezTo>
                    <a:cubicBezTo>
                      <a:pt x="5411" y="3775"/>
                      <a:pt x="4256" y="3168"/>
                      <a:pt x="3196" y="2406"/>
                    </a:cubicBezTo>
                    <a:cubicBezTo>
                      <a:pt x="2113" y="1668"/>
                      <a:pt x="1148" y="799"/>
                      <a:pt x="113" y="13"/>
                    </a:cubicBezTo>
                    <a:cubicBezTo>
                      <a:pt x="101" y="4"/>
                      <a:pt x="90" y="0"/>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
              <p:cNvSpPr/>
              <p:nvPr/>
            </p:nvSpPr>
            <p:spPr>
              <a:xfrm>
                <a:off x="2566675" y="2570900"/>
                <a:ext cx="33975" cy="74025"/>
              </a:xfrm>
              <a:custGeom>
                <a:avLst/>
                <a:gdLst/>
                <a:ahLst/>
                <a:cxnLst/>
                <a:rect l="l" t="t" r="r" b="b"/>
                <a:pathLst>
                  <a:path w="1359" h="2961" extrusionOk="0">
                    <a:moveTo>
                      <a:pt x="352" y="1"/>
                    </a:moveTo>
                    <a:cubicBezTo>
                      <a:pt x="339" y="1"/>
                      <a:pt x="327" y="9"/>
                      <a:pt x="322" y="28"/>
                    </a:cubicBezTo>
                    <a:cubicBezTo>
                      <a:pt x="1" y="1016"/>
                      <a:pt x="501" y="2278"/>
                      <a:pt x="1251" y="2945"/>
                    </a:cubicBezTo>
                    <a:cubicBezTo>
                      <a:pt x="1259" y="2956"/>
                      <a:pt x="1270" y="2960"/>
                      <a:pt x="1281" y="2960"/>
                    </a:cubicBezTo>
                    <a:cubicBezTo>
                      <a:pt x="1318" y="2960"/>
                      <a:pt x="1359" y="2910"/>
                      <a:pt x="1322" y="2873"/>
                    </a:cubicBezTo>
                    <a:cubicBezTo>
                      <a:pt x="965" y="2456"/>
                      <a:pt x="667" y="2028"/>
                      <a:pt x="513" y="1492"/>
                    </a:cubicBezTo>
                    <a:cubicBezTo>
                      <a:pt x="370" y="1016"/>
                      <a:pt x="417" y="540"/>
                      <a:pt x="394" y="39"/>
                    </a:cubicBezTo>
                    <a:cubicBezTo>
                      <a:pt x="394" y="18"/>
                      <a:pt x="372"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
              <p:cNvSpPr/>
              <p:nvPr/>
            </p:nvSpPr>
            <p:spPr>
              <a:xfrm>
                <a:off x="2573325" y="2536725"/>
                <a:ext cx="18525" cy="32200"/>
              </a:xfrm>
              <a:custGeom>
                <a:avLst/>
                <a:gdLst/>
                <a:ahLst/>
                <a:cxnLst/>
                <a:rect l="l" t="t" r="r" b="b"/>
                <a:pathLst>
                  <a:path w="741" h="1288" extrusionOk="0">
                    <a:moveTo>
                      <a:pt x="706" y="1"/>
                    </a:moveTo>
                    <a:cubicBezTo>
                      <a:pt x="700" y="1"/>
                      <a:pt x="693" y="5"/>
                      <a:pt x="687" y="13"/>
                    </a:cubicBezTo>
                    <a:cubicBezTo>
                      <a:pt x="282" y="204"/>
                      <a:pt x="92" y="847"/>
                      <a:pt x="8" y="1252"/>
                    </a:cubicBezTo>
                    <a:cubicBezTo>
                      <a:pt x="1" y="1267"/>
                      <a:pt x="22" y="1287"/>
                      <a:pt x="42" y="1287"/>
                    </a:cubicBezTo>
                    <a:cubicBezTo>
                      <a:pt x="53" y="1287"/>
                      <a:pt x="64" y="1281"/>
                      <a:pt x="68" y="1264"/>
                    </a:cubicBezTo>
                    <a:cubicBezTo>
                      <a:pt x="128" y="1025"/>
                      <a:pt x="223" y="799"/>
                      <a:pt x="342" y="597"/>
                    </a:cubicBezTo>
                    <a:cubicBezTo>
                      <a:pt x="461" y="418"/>
                      <a:pt x="616" y="252"/>
                      <a:pt x="723" y="61"/>
                    </a:cubicBezTo>
                    <a:cubicBezTo>
                      <a:pt x="741" y="34"/>
                      <a:pt x="725" y="1"/>
                      <a:pt x="7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
              <p:cNvSpPr/>
              <p:nvPr/>
            </p:nvSpPr>
            <p:spPr>
              <a:xfrm>
                <a:off x="2591175" y="2536375"/>
                <a:ext cx="103900" cy="107800"/>
              </a:xfrm>
              <a:custGeom>
                <a:avLst/>
                <a:gdLst/>
                <a:ahLst/>
                <a:cxnLst/>
                <a:rect l="l" t="t" r="r" b="b"/>
                <a:pathLst>
                  <a:path w="4156" h="4312" extrusionOk="0">
                    <a:moveTo>
                      <a:pt x="34" y="0"/>
                    </a:moveTo>
                    <a:cubicBezTo>
                      <a:pt x="21" y="0"/>
                      <a:pt x="1" y="23"/>
                      <a:pt x="9" y="39"/>
                    </a:cubicBezTo>
                    <a:cubicBezTo>
                      <a:pt x="449" y="932"/>
                      <a:pt x="1080" y="1801"/>
                      <a:pt x="1723" y="2552"/>
                    </a:cubicBezTo>
                    <a:cubicBezTo>
                      <a:pt x="2331" y="3278"/>
                      <a:pt x="3259" y="3623"/>
                      <a:pt x="3962" y="4278"/>
                    </a:cubicBezTo>
                    <a:cubicBezTo>
                      <a:pt x="3982" y="4301"/>
                      <a:pt x="4005" y="4311"/>
                      <a:pt x="4028" y="4311"/>
                    </a:cubicBezTo>
                    <a:cubicBezTo>
                      <a:pt x="4096" y="4311"/>
                      <a:pt x="4156" y="4219"/>
                      <a:pt x="4093" y="4147"/>
                    </a:cubicBezTo>
                    <a:cubicBezTo>
                      <a:pt x="3438" y="3504"/>
                      <a:pt x="2533" y="3183"/>
                      <a:pt x="1914" y="2516"/>
                    </a:cubicBezTo>
                    <a:cubicBezTo>
                      <a:pt x="1211" y="1742"/>
                      <a:pt x="687" y="849"/>
                      <a:pt x="45" y="16"/>
                    </a:cubicBezTo>
                    <a:cubicBezTo>
                      <a:pt x="45" y="5"/>
                      <a:pt x="40"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
              <p:cNvSpPr/>
              <p:nvPr/>
            </p:nvSpPr>
            <p:spPr>
              <a:xfrm>
                <a:off x="2690675" y="2639550"/>
                <a:ext cx="216850" cy="103875"/>
              </a:xfrm>
              <a:custGeom>
                <a:avLst/>
                <a:gdLst/>
                <a:ahLst/>
                <a:cxnLst/>
                <a:rect l="l" t="t" r="r" b="b"/>
                <a:pathLst>
                  <a:path w="8674" h="4155" extrusionOk="0">
                    <a:moveTo>
                      <a:pt x="60" y="0"/>
                    </a:moveTo>
                    <a:cubicBezTo>
                      <a:pt x="29" y="0"/>
                      <a:pt x="1" y="71"/>
                      <a:pt x="41" y="91"/>
                    </a:cubicBezTo>
                    <a:cubicBezTo>
                      <a:pt x="1363" y="984"/>
                      <a:pt x="2696" y="1925"/>
                      <a:pt x="4244" y="2389"/>
                    </a:cubicBezTo>
                    <a:cubicBezTo>
                      <a:pt x="4673" y="2508"/>
                      <a:pt x="5125" y="2616"/>
                      <a:pt x="5518" y="2818"/>
                    </a:cubicBezTo>
                    <a:cubicBezTo>
                      <a:pt x="5899" y="3008"/>
                      <a:pt x="6197" y="3306"/>
                      <a:pt x="6554" y="3544"/>
                    </a:cubicBezTo>
                    <a:cubicBezTo>
                      <a:pt x="7110" y="3922"/>
                      <a:pt x="7759" y="4155"/>
                      <a:pt x="8434" y="4155"/>
                    </a:cubicBezTo>
                    <a:cubicBezTo>
                      <a:pt x="8482" y="4155"/>
                      <a:pt x="8530" y="4154"/>
                      <a:pt x="8578" y="4151"/>
                    </a:cubicBezTo>
                    <a:cubicBezTo>
                      <a:pt x="8673" y="4151"/>
                      <a:pt x="8673" y="4032"/>
                      <a:pt x="8578" y="4020"/>
                    </a:cubicBezTo>
                    <a:cubicBezTo>
                      <a:pt x="7578" y="3925"/>
                      <a:pt x="6911" y="3580"/>
                      <a:pt x="6125" y="3008"/>
                    </a:cubicBezTo>
                    <a:cubicBezTo>
                      <a:pt x="5554" y="2592"/>
                      <a:pt x="4959" y="2413"/>
                      <a:pt x="4280" y="2223"/>
                    </a:cubicBezTo>
                    <a:cubicBezTo>
                      <a:pt x="2696" y="1758"/>
                      <a:pt x="1470" y="794"/>
                      <a:pt x="77" y="8"/>
                    </a:cubicBezTo>
                    <a:cubicBezTo>
                      <a:pt x="71" y="3"/>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
              <p:cNvSpPr/>
              <p:nvPr/>
            </p:nvSpPr>
            <p:spPr>
              <a:xfrm>
                <a:off x="2739100" y="2691650"/>
                <a:ext cx="41125" cy="15975"/>
              </a:xfrm>
              <a:custGeom>
                <a:avLst/>
                <a:gdLst/>
                <a:ahLst/>
                <a:cxnLst/>
                <a:rect l="l" t="t" r="r" b="b"/>
                <a:pathLst>
                  <a:path w="1645" h="639" extrusionOk="0">
                    <a:moveTo>
                      <a:pt x="225" y="0"/>
                    </a:moveTo>
                    <a:cubicBezTo>
                      <a:pt x="110" y="0"/>
                      <a:pt x="1" y="86"/>
                      <a:pt x="93" y="198"/>
                    </a:cubicBezTo>
                    <a:cubicBezTo>
                      <a:pt x="97" y="203"/>
                      <a:pt x="104" y="206"/>
                      <a:pt x="111" y="206"/>
                    </a:cubicBezTo>
                    <a:cubicBezTo>
                      <a:pt x="120" y="206"/>
                      <a:pt x="128" y="200"/>
                      <a:pt x="128" y="186"/>
                    </a:cubicBezTo>
                    <a:cubicBezTo>
                      <a:pt x="131" y="133"/>
                      <a:pt x="174" y="112"/>
                      <a:pt x="238" y="112"/>
                    </a:cubicBezTo>
                    <a:cubicBezTo>
                      <a:pt x="443" y="112"/>
                      <a:pt x="872" y="326"/>
                      <a:pt x="926" y="353"/>
                    </a:cubicBezTo>
                    <a:cubicBezTo>
                      <a:pt x="1152" y="436"/>
                      <a:pt x="1378" y="543"/>
                      <a:pt x="1593" y="627"/>
                    </a:cubicBezTo>
                    <a:cubicBezTo>
                      <a:pt x="1604" y="635"/>
                      <a:pt x="1612" y="638"/>
                      <a:pt x="1619" y="638"/>
                    </a:cubicBezTo>
                    <a:cubicBezTo>
                      <a:pt x="1643" y="638"/>
                      <a:pt x="1644" y="600"/>
                      <a:pt x="1617" y="591"/>
                    </a:cubicBezTo>
                    <a:cubicBezTo>
                      <a:pt x="1390" y="484"/>
                      <a:pt x="1164" y="389"/>
                      <a:pt x="938" y="293"/>
                    </a:cubicBezTo>
                    <a:cubicBezTo>
                      <a:pt x="747" y="198"/>
                      <a:pt x="497" y="32"/>
                      <a:pt x="283" y="8"/>
                    </a:cubicBezTo>
                    <a:cubicBezTo>
                      <a:pt x="264"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
              <p:cNvSpPr/>
              <p:nvPr/>
            </p:nvSpPr>
            <p:spPr>
              <a:xfrm>
                <a:off x="2740350" y="2697975"/>
                <a:ext cx="46025" cy="19300"/>
              </a:xfrm>
              <a:custGeom>
                <a:avLst/>
                <a:gdLst/>
                <a:ahLst/>
                <a:cxnLst/>
                <a:rect l="l" t="t" r="r" b="b"/>
                <a:pathLst>
                  <a:path w="1841" h="772" extrusionOk="0">
                    <a:moveTo>
                      <a:pt x="20" y="0"/>
                    </a:moveTo>
                    <a:cubicBezTo>
                      <a:pt x="10" y="0"/>
                      <a:pt x="1" y="14"/>
                      <a:pt x="19" y="40"/>
                    </a:cubicBezTo>
                    <a:cubicBezTo>
                      <a:pt x="406" y="483"/>
                      <a:pt x="1051" y="772"/>
                      <a:pt x="1647" y="772"/>
                    </a:cubicBezTo>
                    <a:cubicBezTo>
                      <a:pt x="1692" y="772"/>
                      <a:pt x="1737" y="770"/>
                      <a:pt x="1781" y="767"/>
                    </a:cubicBezTo>
                    <a:cubicBezTo>
                      <a:pt x="1840" y="767"/>
                      <a:pt x="1840" y="671"/>
                      <a:pt x="1781" y="671"/>
                    </a:cubicBezTo>
                    <a:cubicBezTo>
                      <a:pt x="1102" y="612"/>
                      <a:pt x="578" y="421"/>
                      <a:pt x="31" y="5"/>
                    </a:cubicBezTo>
                    <a:cubicBezTo>
                      <a:pt x="28" y="2"/>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
              <p:cNvSpPr/>
              <p:nvPr/>
            </p:nvSpPr>
            <p:spPr>
              <a:xfrm>
                <a:off x="2781000" y="2709400"/>
                <a:ext cx="4775" cy="5950"/>
              </a:xfrm>
              <a:custGeom>
                <a:avLst/>
                <a:gdLst/>
                <a:ahLst/>
                <a:cxnLst/>
                <a:rect l="l" t="t" r="r" b="b"/>
                <a:pathLst>
                  <a:path w="191" h="238" extrusionOk="0">
                    <a:moveTo>
                      <a:pt x="24" y="0"/>
                    </a:moveTo>
                    <a:cubicBezTo>
                      <a:pt x="0" y="0"/>
                      <a:pt x="0" y="12"/>
                      <a:pt x="12" y="12"/>
                    </a:cubicBezTo>
                    <a:cubicBezTo>
                      <a:pt x="83" y="72"/>
                      <a:pt x="119" y="131"/>
                      <a:pt x="143" y="214"/>
                    </a:cubicBezTo>
                    <a:cubicBezTo>
                      <a:pt x="148" y="231"/>
                      <a:pt x="159" y="237"/>
                      <a:pt x="168" y="237"/>
                    </a:cubicBezTo>
                    <a:cubicBezTo>
                      <a:pt x="180" y="237"/>
                      <a:pt x="191" y="228"/>
                      <a:pt x="191" y="214"/>
                    </a:cubicBezTo>
                    <a:cubicBezTo>
                      <a:pt x="191" y="119"/>
                      <a:pt x="119" y="2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
              <p:cNvSpPr/>
              <p:nvPr/>
            </p:nvSpPr>
            <p:spPr>
              <a:xfrm>
                <a:off x="2861650" y="2753550"/>
                <a:ext cx="50925" cy="14075"/>
              </a:xfrm>
              <a:custGeom>
                <a:avLst/>
                <a:gdLst/>
                <a:ahLst/>
                <a:cxnLst/>
                <a:rect l="l" t="t" r="r" b="b"/>
                <a:pathLst>
                  <a:path w="2037" h="563" extrusionOk="0">
                    <a:moveTo>
                      <a:pt x="547" y="1"/>
                    </a:moveTo>
                    <a:cubicBezTo>
                      <a:pt x="375" y="1"/>
                      <a:pt x="207" y="22"/>
                      <a:pt x="48" y="80"/>
                    </a:cubicBezTo>
                    <a:cubicBezTo>
                      <a:pt x="13" y="92"/>
                      <a:pt x="1" y="139"/>
                      <a:pt x="48" y="151"/>
                    </a:cubicBezTo>
                    <a:cubicBezTo>
                      <a:pt x="298" y="211"/>
                      <a:pt x="560" y="211"/>
                      <a:pt x="822" y="222"/>
                    </a:cubicBezTo>
                    <a:cubicBezTo>
                      <a:pt x="1037" y="258"/>
                      <a:pt x="1727" y="282"/>
                      <a:pt x="1846" y="520"/>
                    </a:cubicBezTo>
                    <a:cubicBezTo>
                      <a:pt x="1865" y="549"/>
                      <a:pt x="1893" y="562"/>
                      <a:pt x="1920" y="562"/>
                    </a:cubicBezTo>
                    <a:cubicBezTo>
                      <a:pt x="1959" y="562"/>
                      <a:pt x="1999" y="534"/>
                      <a:pt x="2013" y="484"/>
                    </a:cubicBezTo>
                    <a:cubicBezTo>
                      <a:pt x="2037" y="211"/>
                      <a:pt x="1620" y="163"/>
                      <a:pt x="1418" y="115"/>
                    </a:cubicBezTo>
                    <a:cubicBezTo>
                      <a:pt x="1140" y="63"/>
                      <a:pt x="839" y="1"/>
                      <a:pt x="5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
              <p:cNvSpPr/>
              <p:nvPr/>
            </p:nvSpPr>
            <p:spPr>
              <a:xfrm>
                <a:off x="2858675" y="2758875"/>
                <a:ext cx="54725" cy="21550"/>
              </a:xfrm>
              <a:custGeom>
                <a:avLst/>
                <a:gdLst/>
                <a:ahLst/>
                <a:cxnLst/>
                <a:rect l="l" t="t" r="r" b="b"/>
                <a:pathLst>
                  <a:path w="2189" h="862" extrusionOk="0">
                    <a:moveTo>
                      <a:pt x="249" y="1"/>
                    </a:moveTo>
                    <a:cubicBezTo>
                      <a:pt x="242" y="1"/>
                      <a:pt x="233" y="4"/>
                      <a:pt x="227" y="9"/>
                    </a:cubicBezTo>
                    <a:cubicBezTo>
                      <a:pt x="1" y="474"/>
                      <a:pt x="1072" y="819"/>
                      <a:pt x="1394" y="843"/>
                    </a:cubicBezTo>
                    <a:cubicBezTo>
                      <a:pt x="1460" y="854"/>
                      <a:pt x="1532" y="862"/>
                      <a:pt x="1604" y="862"/>
                    </a:cubicBezTo>
                    <a:cubicBezTo>
                      <a:pt x="1766" y="862"/>
                      <a:pt x="1930" y="823"/>
                      <a:pt x="2037" y="700"/>
                    </a:cubicBezTo>
                    <a:cubicBezTo>
                      <a:pt x="2144" y="581"/>
                      <a:pt x="2156" y="438"/>
                      <a:pt x="2049" y="343"/>
                    </a:cubicBezTo>
                    <a:cubicBezTo>
                      <a:pt x="2045" y="336"/>
                      <a:pt x="2041" y="333"/>
                      <a:pt x="2036" y="333"/>
                    </a:cubicBezTo>
                    <a:cubicBezTo>
                      <a:pt x="2026" y="333"/>
                      <a:pt x="2016" y="350"/>
                      <a:pt x="2025" y="367"/>
                    </a:cubicBezTo>
                    <a:cubicBezTo>
                      <a:pt x="2188" y="653"/>
                      <a:pt x="1912" y="808"/>
                      <a:pt x="1650" y="808"/>
                    </a:cubicBezTo>
                    <a:cubicBezTo>
                      <a:pt x="1607" y="808"/>
                      <a:pt x="1565" y="804"/>
                      <a:pt x="1525" y="795"/>
                    </a:cubicBezTo>
                    <a:cubicBezTo>
                      <a:pt x="1394" y="771"/>
                      <a:pt x="1275" y="736"/>
                      <a:pt x="1144" y="700"/>
                    </a:cubicBezTo>
                    <a:cubicBezTo>
                      <a:pt x="906" y="617"/>
                      <a:pt x="203" y="367"/>
                      <a:pt x="263" y="9"/>
                    </a:cubicBezTo>
                    <a:cubicBezTo>
                      <a:pt x="263" y="4"/>
                      <a:pt x="257" y="1"/>
                      <a:pt x="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
              <p:cNvSpPr/>
              <p:nvPr/>
            </p:nvSpPr>
            <p:spPr>
              <a:xfrm>
                <a:off x="2896475" y="2790200"/>
                <a:ext cx="23250" cy="13400"/>
              </a:xfrm>
              <a:custGeom>
                <a:avLst/>
                <a:gdLst/>
                <a:ahLst/>
                <a:cxnLst/>
                <a:rect l="l" t="t" r="r" b="b"/>
                <a:pathLst>
                  <a:path w="930" h="536" extrusionOk="0">
                    <a:moveTo>
                      <a:pt x="325" y="0"/>
                    </a:moveTo>
                    <a:cubicBezTo>
                      <a:pt x="293" y="0"/>
                      <a:pt x="261" y="6"/>
                      <a:pt x="227" y="19"/>
                    </a:cubicBezTo>
                    <a:cubicBezTo>
                      <a:pt x="96" y="78"/>
                      <a:pt x="1" y="245"/>
                      <a:pt x="108" y="376"/>
                    </a:cubicBezTo>
                    <a:cubicBezTo>
                      <a:pt x="199" y="477"/>
                      <a:pt x="404" y="536"/>
                      <a:pt x="558" y="536"/>
                    </a:cubicBezTo>
                    <a:cubicBezTo>
                      <a:pt x="584" y="536"/>
                      <a:pt x="609" y="534"/>
                      <a:pt x="632" y="531"/>
                    </a:cubicBezTo>
                    <a:cubicBezTo>
                      <a:pt x="751" y="495"/>
                      <a:pt x="929" y="316"/>
                      <a:pt x="798" y="209"/>
                    </a:cubicBezTo>
                    <a:cubicBezTo>
                      <a:pt x="792" y="206"/>
                      <a:pt x="786" y="204"/>
                      <a:pt x="780" y="204"/>
                    </a:cubicBezTo>
                    <a:cubicBezTo>
                      <a:pt x="763" y="204"/>
                      <a:pt x="748" y="215"/>
                      <a:pt x="739" y="233"/>
                    </a:cubicBezTo>
                    <a:cubicBezTo>
                      <a:pt x="679" y="316"/>
                      <a:pt x="679" y="411"/>
                      <a:pt x="537" y="411"/>
                    </a:cubicBezTo>
                    <a:cubicBezTo>
                      <a:pt x="453" y="411"/>
                      <a:pt x="346" y="376"/>
                      <a:pt x="275" y="340"/>
                    </a:cubicBezTo>
                    <a:cubicBezTo>
                      <a:pt x="120" y="257"/>
                      <a:pt x="275" y="126"/>
                      <a:pt x="394" y="126"/>
                    </a:cubicBezTo>
                    <a:cubicBezTo>
                      <a:pt x="501" y="138"/>
                      <a:pt x="596" y="185"/>
                      <a:pt x="691" y="245"/>
                    </a:cubicBezTo>
                    <a:cubicBezTo>
                      <a:pt x="693" y="247"/>
                      <a:pt x="696" y="248"/>
                      <a:pt x="698" y="248"/>
                    </a:cubicBezTo>
                    <a:cubicBezTo>
                      <a:pt x="707" y="248"/>
                      <a:pt x="713" y="228"/>
                      <a:pt x="703" y="209"/>
                    </a:cubicBezTo>
                    <a:cubicBezTo>
                      <a:pt x="595" y="121"/>
                      <a:pt x="471" y="0"/>
                      <a:pt x="3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
              <p:cNvSpPr/>
              <p:nvPr/>
            </p:nvSpPr>
            <p:spPr>
              <a:xfrm>
                <a:off x="2809575" y="2786250"/>
                <a:ext cx="72650" cy="13375"/>
              </a:xfrm>
              <a:custGeom>
                <a:avLst/>
                <a:gdLst/>
                <a:ahLst/>
                <a:cxnLst/>
                <a:rect l="l" t="t" r="r" b="b"/>
                <a:pathLst>
                  <a:path w="2906" h="535" extrusionOk="0">
                    <a:moveTo>
                      <a:pt x="2156" y="1"/>
                    </a:moveTo>
                    <a:cubicBezTo>
                      <a:pt x="2056" y="1"/>
                      <a:pt x="1956" y="9"/>
                      <a:pt x="1857" y="22"/>
                    </a:cubicBezTo>
                    <a:cubicBezTo>
                      <a:pt x="1250" y="93"/>
                      <a:pt x="655" y="296"/>
                      <a:pt x="48" y="415"/>
                    </a:cubicBezTo>
                    <a:cubicBezTo>
                      <a:pt x="0" y="438"/>
                      <a:pt x="0" y="498"/>
                      <a:pt x="48" y="510"/>
                    </a:cubicBezTo>
                    <a:cubicBezTo>
                      <a:pt x="130" y="527"/>
                      <a:pt x="212" y="535"/>
                      <a:pt x="294" y="535"/>
                    </a:cubicBezTo>
                    <a:cubicBezTo>
                      <a:pt x="609" y="535"/>
                      <a:pt x="927" y="426"/>
                      <a:pt x="1238" y="331"/>
                    </a:cubicBezTo>
                    <a:cubicBezTo>
                      <a:pt x="1557" y="236"/>
                      <a:pt x="1832" y="188"/>
                      <a:pt x="2111" y="188"/>
                    </a:cubicBezTo>
                    <a:cubicBezTo>
                      <a:pt x="2353" y="188"/>
                      <a:pt x="2599" y="224"/>
                      <a:pt x="2881" y="296"/>
                    </a:cubicBezTo>
                    <a:cubicBezTo>
                      <a:pt x="2881" y="296"/>
                      <a:pt x="2905" y="284"/>
                      <a:pt x="2881" y="284"/>
                    </a:cubicBezTo>
                    <a:cubicBezTo>
                      <a:pt x="2698" y="65"/>
                      <a:pt x="2431" y="1"/>
                      <a:pt x="2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
              <p:cNvSpPr/>
              <p:nvPr/>
            </p:nvSpPr>
            <p:spPr>
              <a:xfrm>
                <a:off x="2805525" y="2793975"/>
                <a:ext cx="77300" cy="15325"/>
              </a:xfrm>
              <a:custGeom>
                <a:avLst/>
                <a:gdLst/>
                <a:ahLst/>
                <a:cxnLst/>
                <a:rect l="l" t="t" r="r" b="b"/>
                <a:pathLst>
                  <a:path w="3092" h="613" extrusionOk="0">
                    <a:moveTo>
                      <a:pt x="2928" y="1"/>
                    </a:moveTo>
                    <a:cubicBezTo>
                      <a:pt x="2912" y="1"/>
                      <a:pt x="2901" y="17"/>
                      <a:pt x="2901" y="34"/>
                    </a:cubicBezTo>
                    <a:cubicBezTo>
                      <a:pt x="3032" y="380"/>
                      <a:pt x="1615" y="403"/>
                      <a:pt x="1460" y="427"/>
                    </a:cubicBezTo>
                    <a:cubicBezTo>
                      <a:pt x="1281" y="439"/>
                      <a:pt x="1103" y="439"/>
                      <a:pt x="936" y="451"/>
                    </a:cubicBezTo>
                    <a:cubicBezTo>
                      <a:pt x="865" y="451"/>
                      <a:pt x="805" y="463"/>
                      <a:pt x="722" y="463"/>
                    </a:cubicBezTo>
                    <a:cubicBezTo>
                      <a:pt x="676" y="476"/>
                      <a:pt x="632" y="483"/>
                      <a:pt x="591" y="483"/>
                    </a:cubicBezTo>
                    <a:cubicBezTo>
                      <a:pt x="453" y="483"/>
                      <a:pt x="346" y="405"/>
                      <a:pt x="281" y="249"/>
                    </a:cubicBezTo>
                    <a:cubicBezTo>
                      <a:pt x="305" y="225"/>
                      <a:pt x="305" y="165"/>
                      <a:pt x="269" y="165"/>
                    </a:cubicBezTo>
                    <a:cubicBezTo>
                      <a:pt x="258" y="164"/>
                      <a:pt x="248" y="163"/>
                      <a:pt x="238" y="163"/>
                    </a:cubicBezTo>
                    <a:cubicBezTo>
                      <a:pt x="89" y="163"/>
                      <a:pt x="0" y="317"/>
                      <a:pt x="67" y="451"/>
                    </a:cubicBezTo>
                    <a:cubicBezTo>
                      <a:pt x="135" y="576"/>
                      <a:pt x="301" y="612"/>
                      <a:pt x="486" y="612"/>
                    </a:cubicBezTo>
                    <a:cubicBezTo>
                      <a:pt x="724" y="612"/>
                      <a:pt x="993" y="553"/>
                      <a:pt x="1127" y="546"/>
                    </a:cubicBezTo>
                    <a:cubicBezTo>
                      <a:pt x="1484" y="522"/>
                      <a:pt x="1829" y="499"/>
                      <a:pt x="2186" y="487"/>
                    </a:cubicBezTo>
                    <a:cubicBezTo>
                      <a:pt x="2377" y="463"/>
                      <a:pt x="2793" y="510"/>
                      <a:pt x="2960" y="368"/>
                    </a:cubicBezTo>
                    <a:cubicBezTo>
                      <a:pt x="3091" y="249"/>
                      <a:pt x="3091" y="106"/>
                      <a:pt x="2948" y="10"/>
                    </a:cubicBezTo>
                    <a:cubicBezTo>
                      <a:pt x="2941" y="3"/>
                      <a:pt x="2934" y="1"/>
                      <a:pt x="29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
              <p:cNvSpPr/>
              <p:nvPr/>
            </p:nvSpPr>
            <p:spPr>
              <a:xfrm>
                <a:off x="2932800" y="2704150"/>
                <a:ext cx="88125" cy="39150"/>
              </a:xfrm>
              <a:custGeom>
                <a:avLst/>
                <a:gdLst/>
                <a:ahLst/>
                <a:cxnLst/>
                <a:rect l="l" t="t" r="r" b="b"/>
                <a:pathLst>
                  <a:path w="3525" h="1566" extrusionOk="0">
                    <a:moveTo>
                      <a:pt x="2846" y="0"/>
                    </a:moveTo>
                    <a:cubicBezTo>
                      <a:pt x="2619" y="0"/>
                      <a:pt x="2386" y="43"/>
                      <a:pt x="2143" y="91"/>
                    </a:cubicBezTo>
                    <a:cubicBezTo>
                      <a:pt x="1643" y="174"/>
                      <a:pt x="1048" y="210"/>
                      <a:pt x="619" y="472"/>
                    </a:cubicBezTo>
                    <a:cubicBezTo>
                      <a:pt x="0" y="877"/>
                      <a:pt x="322" y="1425"/>
                      <a:pt x="929" y="1556"/>
                    </a:cubicBezTo>
                    <a:cubicBezTo>
                      <a:pt x="936" y="1563"/>
                      <a:pt x="943" y="1566"/>
                      <a:pt x="947" y="1566"/>
                    </a:cubicBezTo>
                    <a:cubicBezTo>
                      <a:pt x="958" y="1566"/>
                      <a:pt x="961" y="1552"/>
                      <a:pt x="953" y="1544"/>
                    </a:cubicBezTo>
                    <a:cubicBezTo>
                      <a:pt x="858" y="1484"/>
                      <a:pt x="774" y="1436"/>
                      <a:pt x="679" y="1377"/>
                    </a:cubicBezTo>
                    <a:cubicBezTo>
                      <a:pt x="369" y="877"/>
                      <a:pt x="488" y="579"/>
                      <a:pt x="1036" y="484"/>
                    </a:cubicBezTo>
                    <a:cubicBezTo>
                      <a:pt x="1250" y="413"/>
                      <a:pt x="1489" y="389"/>
                      <a:pt x="1703" y="341"/>
                    </a:cubicBezTo>
                    <a:cubicBezTo>
                      <a:pt x="2138" y="254"/>
                      <a:pt x="2560" y="174"/>
                      <a:pt x="2993" y="174"/>
                    </a:cubicBezTo>
                    <a:cubicBezTo>
                      <a:pt x="3152" y="174"/>
                      <a:pt x="3313" y="184"/>
                      <a:pt x="3477" y="210"/>
                    </a:cubicBezTo>
                    <a:cubicBezTo>
                      <a:pt x="3513" y="210"/>
                      <a:pt x="3525" y="163"/>
                      <a:pt x="3489" y="151"/>
                    </a:cubicBezTo>
                    <a:cubicBezTo>
                      <a:pt x="3278" y="40"/>
                      <a:pt x="3065" y="0"/>
                      <a:pt x="2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
              <p:cNvSpPr/>
              <p:nvPr/>
            </p:nvSpPr>
            <p:spPr>
              <a:xfrm>
                <a:off x="2950750" y="2710275"/>
                <a:ext cx="72250" cy="34900"/>
              </a:xfrm>
              <a:custGeom>
                <a:avLst/>
                <a:gdLst/>
                <a:ahLst/>
                <a:cxnLst/>
                <a:rect l="l" t="t" r="r" b="b"/>
                <a:pathLst>
                  <a:path w="2890" h="1396" extrusionOk="0">
                    <a:moveTo>
                      <a:pt x="2795" y="1"/>
                    </a:moveTo>
                    <a:cubicBezTo>
                      <a:pt x="2771" y="763"/>
                      <a:pt x="1878" y="799"/>
                      <a:pt x="1318" y="941"/>
                    </a:cubicBezTo>
                    <a:cubicBezTo>
                      <a:pt x="890" y="1049"/>
                      <a:pt x="449" y="1156"/>
                      <a:pt x="56" y="1299"/>
                    </a:cubicBezTo>
                    <a:cubicBezTo>
                      <a:pt x="1" y="1321"/>
                      <a:pt x="28" y="1395"/>
                      <a:pt x="80" y="1395"/>
                    </a:cubicBezTo>
                    <a:cubicBezTo>
                      <a:pt x="84" y="1395"/>
                      <a:pt x="88" y="1395"/>
                      <a:pt x="92" y="1394"/>
                    </a:cubicBezTo>
                    <a:cubicBezTo>
                      <a:pt x="866" y="1275"/>
                      <a:pt x="1747" y="1001"/>
                      <a:pt x="2473" y="715"/>
                    </a:cubicBezTo>
                    <a:cubicBezTo>
                      <a:pt x="2818" y="584"/>
                      <a:pt x="2890" y="358"/>
                      <a:pt x="2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
              <p:cNvSpPr/>
              <p:nvPr/>
            </p:nvSpPr>
            <p:spPr>
              <a:xfrm>
                <a:off x="2877725" y="2713150"/>
                <a:ext cx="30400" cy="19725"/>
              </a:xfrm>
              <a:custGeom>
                <a:avLst/>
                <a:gdLst/>
                <a:ahLst/>
                <a:cxnLst/>
                <a:rect l="l" t="t" r="r" b="b"/>
                <a:pathLst>
                  <a:path w="1216" h="789" extrusionOk="0">
                    <a:moveTo>
                      <a:pt x="521" y="0"/>
                    </a:moveTo>
                    <a:cubicBezTo>
                      <a:pt x="463" y="0"/>
                      <a:pt x="407" y="9"/>
                      <a:pt x="358" y="29"/>
                    </a:cubicBezTo>
                    <a:cubicBezTo>
                      <a:pt x="155" y="100"/>
                      <a:pt x="1" y="326"/>
                      <a:pt x="84" y="517"/>
                    </a:cubicBezTo>
                    <a:cubicBezTo>
                      <a:pt x="163" y="714"/>
                      <a:pt x="460" y="788"/>
                      <a:pt x="683" y="788"/>
                    </a:cubicBezTo>
                    <a:cubicBezTo>
                      <a:pt x="729" y="788"/>
                      <a:pt x="773" y="785"/>
                      <a:pt x="810" y="779"/>
                    </a:cubicBezTo>
                    <a:cubicBezTo>
                      <a:pt x="977" y="755"/>
                      <a:pt x="1215" y="517"/>
                      <a:pt x="1036" y="362"/>
                    </a:cubicBezTo>
                    <a:cubicBezTo>
                      <a:pt x="1033" y="359"/>
                      <a:pt x="1030" y="357"/>
                      <a:pt x="1027" y="357"/>
                    </a:cubicBezTo>
                    <a:cubicBezTo>
                      <a:pt x="1019" y="357"/>
                      <a:pt x="1013" y="369"/>
                      <a:pt x="1013" y="386"/>
                    </a:cubicBezTo>
                    <a:cubicBezTo>
                      <a:pt x="1039" y="604"/>
                      <a:pt x="892" y="669"/>
                      <a:pt x="732" y="669"/>
                    </a:cubicBezTo>
                    <a:cubicBezTo>
                      <a:pt x="674" y="669"/>
                      <a:pt x="614" y="661"/>
                      <a:pt x="560" y="648"/>
                    </a:cubicBezTo>
                    <a:cubicBezTo>
                      <a:pt x="394" y="624"/>
                      <a:pt x="155" y="541"/>
                      <a:pt x="215" y="338"/>
                    </a:cubicBezTo>
                    <a:cubicBezTo>
                      <a:pt x="264" y="182"/>
                      <a:pt x="416" y="114"/>
                      <a:pt x="574" y="114"/>
                    </a:cubicBezTo>
                    <a:cubicBezTo>
                      <a:pt x="609" y="114"/>
                      <a:pt x="645" y="118"/>
                      <a:pt x="679" y="124"/>
                    </a:cubicBezTo>
                    <a:cubicBezTo>
                      <a:pt x="834" y="172"/>
                      <a:pt x="953" y="291"/>
                      <a:pt x="1096" y="338"/>
                    </a:cubicBezTo>
                    <a:cubicBezTo>
                      <a:pt x="1084" y="326"/>
                      <a:pt x="1096" y="326"/>
                      <a:pt x="1096" y="303"/>
                    </a:cubicBezTo>
                    <a:cubicBezTo>
                      <a:pt x="1011" y="133"/>
                      <a:pt x="746" y="0"/>
                      <a:pt x="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
              <p:cNvSpPr/>
              <p:nvPr/>
            </p:nvSpPr>
            <p:spPr>
              <a:xfrm>
                <a:off x="2904525" y="2687675"/>
                <a:ext cx="3300" cy="28750"/>
              </a:xfrm>
              <a:custGeom>
                <a:avLst/>
                <a:gdLst/>
                <a:ahLst/>
                <a:cxnLst/>
                <a:rect l="l" t="t" r="r" b="b"/>
                <a:pathLst>
                  <a:path w="132" h="1150" extrusionOk="0">
                    <a:moveTo>
                      <a:pt x="36" y="0"/>
                    </a:moveTo>
                    <a:cubicBezTo>
                      <a:pt x="36" y="369"/>
                      <a:pt x="0" y="762"/>
                      <a:pt x="60" y="1131"/>
                    </a:cubicBezTo>
                    <a:cubicBezTo>
                      <a:pt x="60" y="1145"/>
                      <a:pt x="65" y="1150"/>
                      <a:pt x="72" y="1150"/>
                    </a:cubicBezTo>
                    <a:cubicBezTo>
                      <a:pt x="82" y="1150"/>
                      <a:pt x="95" y="1138"/>
                      <a:pt x="95" y="1131"/>
                    </a:cubicBezTo>
                    <a:cubicBezTo>
                      <a:pt x="131" y="762"/>
                      <a:pt x="72" y="369"/>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
              <p:cNvSpPr/>
              <p:nvPr/>
            </p:nvSpPr>
            <p:spPr>
              <a:xfrm>
                <a:off x="2906425" y="2691225"/>
                <a:ext cx="4850" cy="21675"/>
              </a:xfrm>
              <a:custGeom>
                <a:avLst/>
                <a:gdLst/>
                <a:ahLst/>
                <a:cxnLst/>
                <a:rect l="l" t="t" r="r" b="b"/>
                <a:pathLst>
                  <a:path w="194" h="867" extrusionOk="0">
                    <a:moveTo>
                      <a:pt x="8" y="1"/>
                    </a:moveTo>
                    <a:lnTo>
                      <a:pt x="8" y="1"/>
                    </a:lnTo>
                    <a:cubicBezTo>
                      <a:pt x="8" y="4"/>
                      <a:pt x="9" y="7"/>
                      <a:pt x="10" y="11"/>
                    </a:cubicBezTo>
                    <a:lnTo>
                      <a:pt x="10" y="11"/>
                    </a:lnTo>
                    <a:cubicBezTo>
                      <a:pt x="11" y="8"/>
                      <a:pt x="12" y="5"/>
                      <a:pt x="8" y="1"/>
                    </a:cubicBezTo>
                    <a:close/>
                    <a:moveTo>
                      <a:pt x="10" y="11"/>
                    </a:moveTo>
                    <a:lnTo>
                      <a:pt x="10" y="11"/>
                    </a:lnTo>
                    <a:cubicBezTo>
                      <a:pt x="7" y="14"/>
                      <a:pt x="0" y="17"/>
                      <a:pt x="8" y="25"/>
                    </a:cubicBezTo>
                    <a:cubicBezTo>
                      <a:pt x="55" y="287"/>
                      <a:pt x="79" y="572"/>
                      <a:pt x="127" y="846"/>
                    </a:cubicBezTo>
                    <a:cubicBezTo>
                      <a:pt x="131" y="860"/>
                      <a:pt x="143" y="867"/>
                      <a:pt x="156" y="867"/>
                    </a:cubicBezTo>
                    <a:cubicBezTo>
                      <a:pt x="174" y="867"/>
                      <a:pt x="193" y="851"/>
                      <a:pt x="186" y="822"/>
                    </a:cubicBezTo>
                    <a:cubicBezTo>
                      <a:pt x="139" y="563"/>
                      <a:pt x="69" y="293"/>
                      <a:pt x="10"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
              <p:cNvSpPr/>
              <p:nvPr/>
            </p:nvSpPr>
            <p:spPr>
              <a:xfrm>
                <a:off x="2910475" y="2691150"/>
                <a:ext cx="4775" cy="21575"/>
              </a:xfrm>
              <a:custGeom>
                <a:avLst/>
                <a:gdLst/>
                <a:ahLst/>
                <a:cxnLst/>
                <a:rect l="l" t="t" r="r" b="b"/>
                <a:pathLst>
                  <a:path w="191" h="863" extrusionOk="0">
                    <a:moveTo>
                      <a:pt x="75" y="1"/>
                    </a:moveTo>
                    <a:cubicBezTo>
                      <a:pt x="59" y="1"/>
                      <a:pt x="36" y="18"/>
                      <a:pt x="36" y="28"/>
                    </a:cubicBezTo>
                    <a:cubicBezTo>
                      <a:pt x="24" y="278"/>
                      <a:pt x="0" y="599"/>
                      <a:pt x="84" y="849"/>
                    </a:cubicBezTo>
                    <a:cubicBezTo>
                      <a:pt x="84" y="856"/>
                      <a:pt x="100" y="863"/>
                      <a:pt x="113" y="863"/>
                    </a:cubicBezTo>
                    <a:cubicBezTo>
                      <a:pt x="123" y="863"/>
                      <a:pt x="131" y="859"/>
                      <a:pt x="131" y="849"/>
                    </a:cubicBezTo>
                    <a:cubicBezTo>
                      <a:pt x="191" y="587"/>
                      <a:pt x="107" y="266"/>
                      <a:pt x="84" y="4"/>
                    </a:cubicBezTo>
                    <a:cubicBezTo>
                      <a:pt x="81" y="2"/>
                      <a:pt x="78"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
              <p:cNvSpPr/>
              <p:nvPr/>
            </p:nvSpPr>
            <p:spPr>
              <a:xfrm>
                <a:off x="2914050" y="2694050"/>
                <a:ext cx="3875" cy="17500"/>
              </a:xfrm>
              <a:custGeom>
                <a:avLst/>
                <a:gdLst/>
                <a:ahLst/>
                <a:cxnLst/>
                <a:rect l="l" t="t" r="r" b="b"/>
                <a:pathLst>
                  <a:path w="155" h="700" extrusionOk="0">
                    <a:moveTo>
                      <a:pt x="27" y="1"/>
                    </a:moveTo>
                    <a:cubicBezTo>
                      <a:pt x="21" y="1"/>
                      <a:pt x="12" y="7"/>
                      <a:pt x="12" y="19"/>
                    </a:cubicBezTo>
                    <a:cubicBezTo>
                      <a:pt x="36" y="138"/>
                      <a:pt x="48" y="269"/>
                      <a:pt x="36" y="388"/>
                    </a:cubicBezTo>
                    <a:cubicBezTo>
                      <a:pt x="36" y="495"/>
                      <a:pt x="0" y="578"/>
                      <a:pt x="12" y="686"/>
                    </a:cubicBezTo>
                    <a:cubicBezTo>
                      <a:pt x="12" y="696"/>
                      <a:pt x="21" y="699"/>
                      <a:pt x="30" y="699"/>
                    </a:cubicBezTo>
                    <a:cubicBezTo>
                      <a:pt x="44" y="699"/>
                      <a:pt x="60" y="692"/>
                      <a:pt x="60" y="686"/>
                    </a:cubicBezTo>
                    <a:cubicBezTo>
                      <a:pt x="155" y="495"/>
                      <a:pt x="95" y="209"/>
                      <a:pt x="24" y="19"/>
                    </a:cubicBezTo>
                    <a:cubicBezTo>
                      <a:pt x="36" y="7"/>
                      <a:pt x="33"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
              <p:cNvSpPr/>
              <p:nvPr/>
            </p:nvSpPr>
            <p:spPr>
              <a:xfrm>
                <a:off x="2903450" y="2687000"/>
                <a:ext cx="9125" cy="26300"/>
              </a:xfrm>
              <a:custGeom>
                <a:avLst/>
                <a:gdLst/>
                <a:ahLst/>
                <a:cxnLst/>
                <a:rect l="l" t="t" r="r" b="b"/>
                <a:pathLst>
                  <a:path w="365" h="1052" extrusionOk="0">
                    <a:moveTo>
                      <a:pt x="40" y="0"/>
                    </a:moveTo>
                    <a:cubicBezTo>
                      <a:pt x="19" y="0"/>
                      <a:pt x="0" y="17"/>
                      <a:pt x="7" y="39"/>
                    </a:cubicBezTo>
                    <a:cubicBezTo>
                      <a:pt x="67" y="206"/>
                      <a:pt x="115" y="372"/>
                      <a:pt x="115" y="551"/>
                    </a:cubicBezTo>
                    <a:cubicBezTo>
                      <a:pt x="115" y="718"/>
                      <a:pt x="67" y="860"/>
                      <a:pt x="79" y="1015"/>
                    </a:cubicBezTo>
                    <a:cubicBezTo>
                      <a:pt x="79" y="1038"/>
                      <a:pt x="104" y="1051"/>
                      <a:pt x="131" y="1051"/>
                    </a:cubicBezTo>
                    <a:cubicBezTo>
                      <a:pt x="146" y="1051"/>
                      <a:pt x="162" y="1047"/>
                      <a:pt x="174" y="1039"/>
                    </a:cubicBezTo>
                    <a:cubicBezTo>
                      <a:pt x="365" y="753"/>
                      <a:pt x="234" y="301"/>
                      <a:pt x="79" y="27"/>
                    </a:cubicBezTo>
                    <a:cubicBezTo>
                      <a:pt x="69" y="8"/>
                      <a:pt x="54"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
              <p:cNvSpPr/>
              <p:nvPr/>
            </p:nvSpPr>
            <p:spPr>
              <a:xfrm>
                <a:off x="2906600" y="2686775"/>
                <a:ext cx="5675" cy="21900"/>
              </a:xfrm>
              <a:custGeom>
                <a:avLst/>
                <a:gdLst/>
                <a:ahLst/>
                <a:cxnLst/>
                <a:rect l="l" t="t" r="r" b="b"/>
                <a:pathLst>
                  <a:path w="227" h="876" extrusionOk="0">
                    <a:moveTo>
                      <a:pt x="127" y="0"/>
                    </a:moveTo>
                    <a:cubicBezTo>
                      <a:pt x="111" y="0"/>
                      <a:pt x="96" y="12"/>
                      <a:pt x="96" y="36"/>
                    </a:cubicBezTo>
                    <a:cubicBezTo>
                      <a:pt x="60" y="286"/>
                      <a:pt x="1" y="608"/>
                      <a:pt x="72" y="858"/>
                    </a:cubicBezTo>
                    <a:cubicBezTo>
                      <a:pt x="72" y="869"/>
                      <a:pt x="84" y="875"/>
                      <a:pt x="97" y="875"/>
                    </a:cubicBezTo>
                    <a:cubicBezTo>
                      <a:pt x="111" y="875"/>
                      <a:pt x="126" y="869"/>
                      <a:pt x="132" y="858"/>
                    </a:cubicBezTo>
                    <a:cubicBezTo>
                      <a:pt x="227" y="608"/>
                      <a:pt x="191" y="286"/>
                      <a:pt x="167" y="36"/>
                    </a:cubicBezTo>
                    <a:cubicBezTo>
                      <a:pt x="161" y="12"/>
                      <a:pt x="143" y="0"/>
                      <a:pt x="1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
              <p:cNvSpPr/>
              <p:nvPr/>
            </p:nvSpPr>
            <p:spPr>
              <a:xfrm>
                <a:off x="2930125" y="2737650"/>
                <a:ext cx="9250" cy="3925"/>
              </a:xfrm>
              <a:custGeom>
                <a:avLst/>
                <a:gdLst/>
                <a:ahLst/>
                <a:cxnLst/>
                <a:rect l="l" t="t" r="r" b="b"/>
                <a:pathLst>
                  <a:path w="370" h="157" extrusionOk="0">
                    <a:moveTo>
                      <a:pt x="270" y="0"/>
                    </a:moveTo>
                    <a:cubicBezTo>
                      <a:pt x="193" y="0"/>
                      <a:pt x="101" y="68"/>
                      <a:pt x="24" y="96"/>
                    </a:cubicBezTo>
                    <a:cubicBezTo>
                      <a:pt x="0" y="120"/>
                      <a:pt x="24" y="156"/>
                      <a:pt x="60" y="156"/>
                    </a:cubicBezTo>
                    <a:cubicBezTo>
                      <a:pt x="167" y="144"/>
                      <a:pt x="298" y="156"/>
                      <a:pt x="357" y="73"/>
                    </a:cubicBezTo>
                    <a:cubicBezTo>
                      <a:pt x="369" y="37"/>
                      <a:pt x="357" y="25"/>
                      <a:pt x="322" y="13"/>
                    </a:cubicBezTo>
                    <a:cubicBezTo>
                      <a:pt x="306" y="4"/>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
              <p:cNvSpPr/>
              <p:nvPr/>
            </p:nvSpPr>
            <p:spPr>
              <a:xfrm>
                <a:off x="2933400" y="2659625"/>
                <a:ext cx="94575" cy="40850"/>
              </a:xfrm>
              <a:custGeom>
                <a:avLst/>
                <a:gdLst/>
                <a:ahLst/>
                <a:cxnLst/>
                <a:rect l="l" t="t" r="r" b="b"/>
                <a:pathLst>
                  <a:path w="3783" h="1634" extrusionOk="0">
                    <a:moveTo>
                      <a:pt x="3746" y="1"/>
                    </a:moveTo>
                    <a:cubicBezTo>
                      <a:pt x="3744" y="1"/>
                      <a:pt x="3741" y="2"/>
                      <a:pt x="3739" y="3"/>
                    </a:cubicBezTo>
                    <a:cubicBezTo>
                      <a:pt x="2453" y="467"/>
                      <a:pt x="1322" y="1193"/>
                      <a:pt x="36" y="1610"/>
                    </a:cubicBezTo>
                    <a:cubicBezTo>
                      <a:pt x="0" y="1610"/>
                      <a:pt x="12" y="1634"/>
                      <a:pt x="36" y="1634"/>
                    </a:cubicBezTo>
                    <a:cubicBezTo>
                      <a:pt x="1298" y="1479"/>
                      <a:pt x="2715" y="741"/>
                      <a:pt x="3751" y="50"/>
                    </a:cubicBezTo>
                    <a:cubicBezTo>
                      <a:pt x="3782" y="40"/>
                      <a:pt x="3767" y="1"/>
                      <a:pt x="37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
              <p:cNvSpPr/>
              <p:nvPr/>
            </p:nvSpPr>
            <p:spPr>
              <a:xfrm>
                <a:off x="3035000" y="2553300"/>
                <a:ext cx="128725" cy="102100"/>
              </a:xfrm>
              <a:custGeom>
                <a:avLst/>
                <a:gdLst/>
                <a:ahLst/>
                <a:cxnLst/>
                <a:rect l="l" t="t" r="r" b="b"/>
                <a:pathLst>
                  <a:path w="5149" h="4084" extrusionOk="0">
                    <a:moveTo>
                      <a:pt x="5113" y="1"/>
                    </a:moveTo>
                    <a:cubicBezTo>
                      <a:pt x="5106" y="1"/>
                      <a:pt x="5098" y="2"/>
                      <a:pt x="5092" y="5"/>
                    </a:cubicBezTo>
                    <a:cubicBezTo>
                      <a:pt x="4794" y="291"/>
                      <a:pt x="4568" y="613"/>
                      <a:pt x="4306" y="946"/>
                    </a:cubicBezTo>
                    <a:cubicBezTo>
                      <a:pt x="3901" y="1434"/>
                      <a:pt x="3413" y="1791"/>
                      <a:pt x="2913" y="2172"/>
                    </a:cubicBezTo>
                    <a:cubicBezTo>
                      <a:pt x="1996" y="2887"/>
                      <a:pt x="1092" y="3530"/>
                      <a:pt x="20" y="4042"/>
                    </a:cubicBezTo>
                    <a:cubicBezTo>
                      <a:pt x="1" y="4051"/>
                      <a:pt x="12" y="4084"/>
                      <a:pt x="30" y="4084"/>
                    </a:cubicBezTo>
                    <a:cubicBezTo>
                      <a:pt x="34" y="4084"/>
                      <a:pt x="39" y="4082"/>
                      <a:pt x="44" y="4077"/>
                    </a:cubicBezTo>
                    <a:cubicBezTo>
                      <a:pt x="2080" y="3339"/>
                      <a:pt x="3854" y="1720"/>
                      <a:pt x="5140" y="29"/>
                    </a:cubicBezTo>
                    <a:cubicBezTo>
                      <a:pt x="5148" y="12"/>
                      <a:pt x="5132" y="1"/>
                      <a:pt x="5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
              <p:cNvSpPr/>
              <p:nvPr/>
            </p:nvSpPr>
            <p:spPr>
              <a:xfrm>
                <a:off x="3030200" y="2463800"/>
                <a:ext cx="169150" cy="169625"/>
              </a:xfrm>
              <a:custGeom>
                <a:avLst/>
                <a:gdLst/>
                <a:ahLst/>
                <a:cxnLst/>
                <a:rect l="l" t="t" r="r" b="b"/>
                <a:pathLst>
                  <a:path w="6766" h="6785" extrusionOk="0">
                    <a:moveTo>
                      <a:pt x="6438" y="1"/>
                    </a:moveTo>
                    <a:cubicBezTo>
                      <a:pt x="6264" y="1"/>
                      <a:pt x="6140" y="121"/>
                      <a:pt x="6010" y="323"/>
                    </a:cubicBezTo>
                    <a:cubicBezTo>
                      <a:pt x="5475" y="1109"/>
                      <a:pt x="4974" y="1907"/>
                      <a:pt x="4355" y="2633"/>
                    </a:cubicBezTo>
                    <a:cubicBezTo>
                      <a:pt x="3081" y="4133"/>
                      <a:pt x="1438" y="5300"/>
                      <a:pt x="45" y="6681"/>
                    </a:cubicBezTo>
                    <a:cubicBezTo>
                      <a:pt x="0" y="6726"/>
                      <a:pt x="37" y="6785"/>
                      <a:pt x="83" y="6785"/>
                    </a:cubicBezTo>
                    <a:cubicBezTo>
                      <a:pt x="98" y="6785"/>
                      <a:pt x="114" y="6779"/>
                      <a:pt x="129" y="6764"/>
                    </a:cubicBezTo>
                    <a:cubicBezTo>
                      <a:pt x="1367" y="5788"/>
                      <a:pt x="2569" y="4681"/>
                      <a:pt x="3677" y="3573"/>
                    </a:cubicBezTo>
                    <a:cubicBezTo>
                      <a:pt x="4153" y="3097"/>
                      <a:pt x="4582" y="2573"/>
                      <a:pt x="4986" y="2037"/>
                    </a:cubicBezTo>
                    <a:cubicBezTo>
                      <a:pt x="5270" y="1652"/>
                      <a:pt x="5996" y="133"/>
                      <a:pt x="6610" y="133"/>
                    </a:cubicBezTo>
                    <a:cubicBezTo>
                      <a:pt x="6640" y="133"/>
                      <a:pt x="6671" y="136"/>
                      <a:pt x="6701" y="144"/>
                    </a:cubicBezTo>
                    <a:cubicBezTo>
                      <a:pt x="6706" y="146"/>
                      <a:pt x="6710" y="147"/>
                      <a:pt x="6715" y="147"/>
                    </a:cubicBezTo>
                    <a:cubicBezTo>
                      <a:pt x="6745" y="147"/>
                      <a:pt x="6766" y="116"/>
                      <a:pt x="6725" y="85"/>
                    </a:cubicBezTo>
                    <a:cubicBezTo>
                      <a:pt x="6614" y="28"/>
                      <a:pt x="6520" y="1"/>
                      <a:pt x="6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
              <p:cNvSpPr/>
              <p:nvPr/>
            </p:nvSpPr>
            <p:spPr>
              <a:xfrm>
                <a:off x="3030425" y="2511975"/>
                <a:ext cx="127175" cy="129875"/>
              </a:xfrm>
              <a:custGeom>
                <a:avLst/>
                <a:gdLst/>
                <a:ahLst/>
                <a:cxnLst/>
                <a:rect l="l" t="t" r="r" b="b"/>
                <a:pathLst>
                  <a:path w="5087" h="5195" extrusionOk="0">
                    <a:moveTo>
                      <a:pt x="5025" y="1"/>
                    </a:moveTo>
                    <a:cubicBezTo>
                      <a:pt x="5012" y="1"/>
                      <a:pt x="4999" y="5"/>
                      <a:pt x="4989" y="15"/>
                    </a:cubicBezTo>
                    <a:cubicBezTo>
                      <a:pt x="4323" y="956"/>
                      <a:pt x="3680" y="1920"/>
                      <a:pt x="3001" y="2837"/>
                    </a:cubicBezTo>
                    <a:cubicBezTo>
                      <a:pt x="2803" y="3077"/>
                      <a:pt x="1065" y="5129"/>
                      <a:pt x="306" y="5129"/>
                    </a:cubicBezTo>
                    <a:cubicBezTo>
                      <a:pt x="198" y="5129"/>
                      <a:pt x="109" y="5087"/>
                      <a:pt x="48" y="4992"/>
                    </a:cubicBezTo>
                    <a:cubicBezTo>
                      <a:pt x="44" y="4979"/>
                      <a:pt x="36" y="4974"/>
                      <a:pt x="28" y="4974"/>
                    </a:cubicBezTo>
                    <a:cubicBezTo>
                      <a:pt x="15" y="4974"/>
                      <a:pt x="1" y="4989"/>
                      <a:pt x="1" y="5004"/>
                    </a:cubicBezTo>
                    <a:cubicBezTo>
                      <a:pt x="53" y="5138"/>
                      <a:pt x="154" y="5194"/>
                      <a:pt x="284" y="5194"/>
                    </a:cubicBezTo>
                    <a:cubicBezTo>
                      <a:pt x="858" y="5194"/>
                      <a:pt x="2009" y="4115"/>
                      <a:pt x="2203" y="3920"/>
                    </a:cubicBezTo>
                    <a:cubicBezTo>
                      <a:pt x="3322" y="2777"/>
                      <a:pt x="4168" y="1361"/>
                      <a:pt x="5061" y="63"/>
                    </a:cubicBezTo>
                    <a:cubicBezTo>
                      <a:pt x="5086" y="29"/>
                      <a:pt x="5057" y="1"/>
                      <a:pt x="50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
              <p:cNvSpPr/>
              <p:nvPr/>
            </p:nvSpPr>
            <p:spPr>
              <a:xfrm>
                <a:off x="3153450" y="2488400"/>
                <a:ext cx="19375" cy="27025"/>
              </a:xfrm>
              <a:custGeom>
                <a:avLst/>
                <a:gdLst/>
                <a:ahLst/>
                <a:cxnLst/>
                <a:rect l="l" t="t" r="r" b="b"/>
                <a:pathLst>
                  <a:path w="775" h="1081" extrusionOk="0">
                    <a:moveTo>
                      <a:pt x="757" y="0"/>
                    </a:moveTo>
                    <a:cubicBezTo>
                      <a:pt x="751" y="0"/>
                      <a:pt x="743" y="2"/>
                      <a:pt x="735" y="6"/>
                    </a:cubicBezTo>
                    <a:cubicBezTo>
                      <a:pt x="485" y="327"/>
                      <a:pt x="164" y="684"/>
                      <a:pt x="9" y="1053"/>
                    </a:cubicBezTo>
                    <a:cubicBezTo>
                      <a:pt x="1" y="1062"/>
                      <a:pt x="9" y="1081"/>
                      <a:pt x="23" y="1081"/>
                    </a:cubicBezTo>
                    <a:cubicBezTo>
                      <a:pt x="29" y="1081"/>
                      <a:pt x="37" y="1077"/>
                      <a:pt x="44" y="1065"/>
                    </a:cubicBezTo>
                    <a:cubicBezTo>
                      <a:pt x="175" y="923"/>
                      <a:pt x="259" y="744"/>
                      <a:pt x="366" y="565"/>
                    </a:cubicBezTo>
                    <a:cubicBezTo>
                      <a:pt x="485" y="363"/>
                      <a:pt x="616" y="184"/>
                      <a:pt x="759" y="6"/>
                    </a:cubicBezTo>
                    <a:cubicBezTo>
                      <a:pt x="775" y="6"/>
                      <a:pt x="769"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
              <p:cNvSpPr/>
              <p:nvPr/>
            </p:nvSpPr>
            <p:spPr>
              <a:xfrm>
                <a:off x="3148975" y="2491075"/>
                <a:ext cx="22575" cy="33450"/>
              </a:xfrm>
              <a:custGeom>
                <a:avLst/>
                <a:gdLst/>
                <a:ahLst/>
                <a:cxnLst/>
                <a:rect l="l" t="t" r="r" b="b"/>
                <a:pathLst>
                  <a:path w="903" h="1338" extrusionOk="0">
                    <a:moveTo>
                      <a:pt x="888" y="1"/>
                    </a:moveTo>
                    <a:cubicBezTo>
                      <a:pt x="885" y="1"/>
                      <a:pt x="882" y="2"/>
                      <a:pt x="878" y="6"/>
                    </a:cubicBezTo>
                    <a:cubicBezTo>
                      <a:pt x="581" y="423"/>
                      <a:pt x="235" y="851"/>
                      <a:pt x="9" y="1316"/>
                    </a:cubicBezTo>
                    <a:cubicBezTo>
                      <a:pt x="1" y="1324"/>
                      <a:pt x="10" y="1338"/>
                      <a:pt x="24" y="1338"/>
                    </a:cubicBezTo>
                    <a:cubicBezTo>
                      <a:pt x="30" y="1338"/>
                      <a:pt x="37" y="1335"/>
                      <a:pt x="45" y="1327"/>
                    </a:cubicBezTo>
                    <a:cubicBezTo>
                      <a:pt x="378" y="946"/>
                      <a:pt x="652" y="458"/>
                      <a:pt x="902" y="18"/>
                    </a:cubicBezTo>
                    <a:cubicBezTo>
                      <a:pt x="902" y="9"/>
                      <a:pt x="896" y="1"/>
                      <a:pt x="8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
              <p:cNvSpPr/>
              <p:nvPr/>
            </p:nvSpPr>
            <p:spPr>
              <a:xfrm>
                <a:off x="3166450" y="2468100"/>
                <a:ext cx="26825" cy="31125"/>
              </a:xfrm>
              <a:custGeom>
                <a:avLst/>
                <a:gdLst/>
                <a:ahLst/>
                <a:cxnLst/>
                <a:rect l="l" t="t" r="r" b="b"/>
                <a:pathLst>
                  <a:path w="1073" h="1245" extrusionOk="0">
                    <a:moveTo>
                      <a:pt x="1037" y="0"/>
                    </a:moveTo>
                    <a:cubicBezTo>
                      <a:pt x="1032" y="0"/>
                      <a:pt x="1027" y="2"/>
                      <a:pt x="1025" y="8"/>
                    </a:cubicBezTo>
                    <a:cubicBezTo>
                      <a:pt x="560" y="258"/>
                      <a:pt x="132" y="734"/>
                      <a:pt x="1" y="1223"/>
                    </a:cubicBezTo>
                    <a:cubicBezTo>
                      <a:pt x="1" y="1231"/>
                      <a:pt x="6" y="1245"/>
                      <a:pt x="14" y="1245"/>
                    </a:cubicBezTo>
                    <a:cubicBezTo>
                      <a:pt x="17" y="1245"/>
                      <a:pt x="21" y="1242"/>
                      <a:pt x="25" y="1234"/>
                    </a:cubicBezTo>
                    <a:cubicBezTo>
                      <a:pt x="179" y="996"/>
                      <a:pt x="310" y="758"/>
                      <a:pt x="501" y="556"/>
                    </a:cubicBezTo>
                    <a:cubicBezTo>
                      <a:pt x="667" y="365"/>
                      <a:pt x="858" y="199"/>
                      <a:pt x="1072" y="32"/>
                    </a:cubicBezTo>
                    <a:cubicBezTo>
                      <a:pt x="1072" y="23"/>
                      <a:pt x="1052" y="0"/>
                      <a:pt x="10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
              <p:cNvSpPr/>
              <p:nvPr/>
            </p:nvSpPr>
            <p:spPr>
              <a:xfrm>
                <a:off x="3052625" y="2466800"/>
                <a:ext cx="164750" cy="236175"/>
              </a:xfrm>
              <a:custGeom>
                <a:avLst/>
                <a:gdLst/>
                <a:ahLst/>
                <a:cxnLst/>
                <a:rect l="l" t="t" r="r" b="b"/>
                <a:pathLst>
                  <a:path w="6590" h="9447" extrusionOk="0">
                    <a:moveTo>
                      <a:pt x="5828" y="1"/>
                    </a:moveTo>
                    <a:cubicBezTo>
                      <a:pt x="5828" y="1"/>
                      <a:pt x="5816" y="12"/>
                      <a:pt x="5828" y="24"/>
                    </a:cubicBezTo>
                    <a:cubicBezTo>
                      <a:pt x="6590" y="667"/>
                      <a:pt x="5959" y="2120"/>
                      <a:pt x="5768" y="2930"/>
                    </a:cubicBezTo>
                    <a:cubicBezTo>
                      <a:pt x="5518" y="4013"/>
                      <a:pt x="5006" y="4823"/>
                      <a:pt x="4256" y="5632"/>
                    </a:cubicBezTo>
                    <a:cubicBezTo>
                      <a:pt x="3018" y="6978"/>
                      <a:pt x="1791" y="8633"/>
                      <a:pt x="53" y="9359"/>
                    </a:cubicBezTo>
                    <a:cubicBezTo>
                      <a:pt x="0" y="9369"/>
                      <a:pt x="32" y="9446"/>
                      <a:pt x="73" y="9446"/>
                    </a:cubicBezTo>
                    <a:cubicBezTo>
                      <a:pt x="78" y="9446"/>
                      <a:pt x="84" y="9445"/>
                      <a:pt x="89" y="9442"/>
                    </a:cubicBezTo>
                    <a:cubicBezTo>
                      <a:pt x="1113" y="9145"/>
                      <a:pt x="1887" y="8406"/>
                      <a:pt x="2601" y="7644"/>
                    </a:cubicBezTo>
                    <a:cubicBezTo>
                      <a:pt x="3423" y="6763"/>
                      <a:pt x="4327" y="5918"/>
                      <a:pt x="5042" y="4965"/>
                    </a:cubicBezTo>
                    <a:cubicBezTo>
                      <a:pt x="5756" y="4013"/>
                      <a:pt x="5935" y="2870"/>
                      <a:pt x="6173" y="1739"/>
                    </a:cubicBezTo>
                    <a:cubicBezTo>
                      <a:pt x="6292" y="1155"/>
                      <a:pt x="6483" y="334"/>
                      <a:pt x="58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
              <p:cNvSpPr/>
              <p:nvPr/>
            </p:nvSpPr>
            <p:spPr>
              <a:xfrm>
                <a:off x="3093825" y="26769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
              <p:cNvSpPr/>
              <p:nvPr/>
            </p:nvSpPr>
            <p:spPr>
              <a:xfrm>
                <a:off x="3093825" y="2563650"/>
                <a:ext cx="127475" cy="113925"/>
              </a:xfrm>
              <a:custGeom>
                <a:avLst/>
                <a:gdLst/>
                <a:ahLst/>
                <a:cxnLst/>
                <a:rect l="l" t="t" r="r" b="b"/>
                <a:pathLst>
                  <a:path w="5099" h="4557" extrusionOk="0">
                    <a:moveTo>
                      <a:pt x="5028" y="0"/>
                    </a:moveTo>
                    <a:cubicBezTo>
                      <a:pt x="5014" y="0"/>
                      <a:pt x="4999" y="6"/>
                      <a:pt x="4989" y="20"/>
                    </a:cubicBezTo>
                    <a:cubicBezTo>
                      <a:pt x="4251" y="1020"/>
                      <a:pt x="3703" y="2020"/>
                      <a:pt x="2608" y="2687"/>
                    </a:cubicBezTo>
                    <a:cubicBezTo>
                      <a:pt x="2251" y="2889"/>
                      <a:pt x="1894" y="3092"/>
                      <a:pt x="1560" y="3342"/>
                    </a:cubicBezTo>
                    <a:cubicBezTo>
                      <a:pt x="1072" y="3699"/>
                      <a:pt x="584" y="4366"/>
                      <a:pt x="1" y="4556"/>
                    </a:cubicBezTo>
                    <a:cubicBezTo>
                      <a:pt x="489" y="4485"/>
                      <a:pt x="739" y="4116"/>
                      <a:pt x="1096" y="3806"/>
                    </a:cubicBezTo>
                    <a:cubicBezTo>
                      <a:pt x="1656" y="3342"/>
                      <a:pt x="2251" y="3032"/>
                      <a:pt x="2846" y="2651"/>
                    </a:cubicBezTo>
                    <a:cubicBezTo>
                      <a:pt x="3799" y="2044"/>
                      <a:pt x="4549" y="1068"/>
                      <a:pt x="5073" y="79"/>
                    </a:cubicBezTo>
                    <a:cubicBezTo>
                      <a:pt x="5098" y="37"/>
                      <a:pt x="5063" y="0"/>
                      <a:pt x="50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
              <p:cNvSpPr/>
              <p:nvPr/>
            </p:nvSpPr>
            <p:spPr>
              <a:xfrm>
                <a:off x="3193900" y="2565300"/>
                <a:ext cx="41725" cy="122275"/>
              </a:xfrm>
              <a:custGeom>
                <a:avLst/>
                <a:gdLst/>
                <a:ahLst/>
                <a:cxnLst/>
                <a:rect l="l" t="t" r="r" b="b"/>
                <a:pathLst>
                  <a:path w="1669" h="4891" extrusionOk="0">
                    <a:moveTo>
                      <a:pt x="1127" y="1"/>
                    </a:moveTo>
                    <a:cubicBezTo>
                      <a:pt x="1120" y="1"/>
                      <a:pt x="1113" y="1"/>
                      <a:pt x="1105" y="2"/>
                    </a:cubicBezTo>
                    <a:cubicBezTo>
                      <a:pt x="1070" y="13"/>
                      <a:pt x="1070" y="25"/>
                      <a:pt x="1082" y="25"/>
                    </a:cubicBezTo>
                    <a:cubicBezTo>
                      <a:pt x="1498" y="73"/>
                      <a:pt x="1189" y="2109"/>
                      <a:pt x="1165" y="2347"/>
                    </a:cubicBezTo>
                    <a:cubicBezTo>
                      <a:pt x="1010" y="3335"/>
                      <a:pt x="665" y="4073"/>
                      <a:pt x="10" y="4835"/>
                    </a:cubicBezTo>
                    <a:cubicBezTo>
                      <a:pt x="1" y="4863"/>
                      <a:pt x="6" y="4891"/>
                      <a:pt x="31" y="4891"/>
                    </a:cubicBezTo>
                    <a:cubicBezTo>
                      <a:pt x="38" y="4891"/>
                      <a:pt x="47" y="4888"/>
                      <a:pt x="58" y="4883"/>
                    </a:cubicBezTo>
                    <a:cubicBezTo>
                      <a:pt x="986" y="4276"/>
                      <a:pt x="1236" y="3097"/>
                      <a:pt x="1320" y="2073"/>
                    </a:cubicBezTo>
                    <a:cubicBezTo>
                      <a:pt x="1355" y="1791"/>
                      <a:pt x="1669" y="1"/>
                      <a:pt x="1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
              <p:cNvSpPr/>
              <p:nvPr/>
            </p:nvSpPr>
            <p:spPr>
              <a:xfrm>
                <a:off x="2985175" y="2681700"/>
                <a:ext cx="214350" cy="91175"/>
              </a:xfrm>
              <a:custGeom>
                <a:avLst/>
                <a:gdLst/>
                <a:ahLst/>
                <a:cxnLst/>
                <a:rect l="l" t="t" r="r" b="b"/>
                <a:pathLst>
                  <a:path w="8574" h="3647" extrusionOk="0">
                    <a:moveTo>
                      <a:pt x="8543" y="1"/>
                    </a:moveTo>
                    <a:cubicBezTo>
                      <a:pt x="8536" y="1"/>
                      <a:pt x="8530" y="5"/>
                      <a:pt x="8526" y="13"/>
                    </a:cubicBezTo>
                    <a:cubicBezTo>
                      <a:pt x="8038" y="787"/>
                      <a:pt x="7085" y="834"/>
                      <a:pt x="6275" y="1084"/>
                    </a:cubicBezTo>
                    <a:cubicBezTo>
                      <a:pt x="5704" y="1263"/>
                      <a:pt x="5240" y="1561"/>
                      <a:pt x="4751" y="1906"/>
                    </a:cubicBezTo>
                    <a:cubicBezTo>
                      <a:pt x="3323" y="2930"/>
                      <a:pt x="1834" y="3406"/>
                      <a:pt x="60" y="3549"/>
                    </a:cubicBezTo>
                    <a:cubicBezTo>
                      <a:pt x="1" y="3549"/>
                      <a:pt x="1" y="3632"/>
                      <a:pt x="60" y="3632"/>
                    </a:cubicBezTo>
                    <a:cubicBezTo>
                      <a:pt x="194" y="3642"/>
                      <a:pt x="329" y="3646"/>
                      <a:pt x="463" y="3646"/>
                    </a:cubicBezTo>
                    <a:cubicBezTo>
                      <a:pt x="1878" y="3646"/>
                      <a:pt x="3290" y="3141"/>
                      <a:pt x="4454" y="2358"/>
                    </a:cubicBezTo>
                    <a:cubicBezTo>
                      <a:pt x="4882" y="2061"/>
                      <a:pt x="5287" y="1703"/>
                      <a:pt x="5740" y="1465"/>
                    </a:cubicBezTo>
                    <a:cubicBezTo>
                      <a:pt x="6192" y="1227"/>
                      <a:pt x="6680" y="1144"/>
                      <a:pt x="7156" y="1013"/>
                    </a:cubicBezTo>
                    <a:cubicBezTo>
                      <a:pt x="7752" y="846"/>
                      <a:pt x="8240" y="584"/>
                      <a:pt x="8573" y="49"/>
                    </a:cubicBezTo>
                    <a:cubicBezTo>
                      <a:pt x="8573" y="17"/>
                      <a:pt x="8557" y="1"/>
                      <a:pt x="8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
              <p:cNvSpPr/>
              <p:nvPr/>
            </p:nvSpPr>
            <p:spPr>
              <a:xfrm>
                <a:off x="2954225" y="2766625"/>
                <a:ext cx="25325" cy="4100"/>
              </a:xfrm>
              <a:custGeom>
                <a:avLst/>
                <a:gdLst/>
                <a:ahLst/>
                <a:cxnLst/>
                <a:rect l="l" t="t" r="r" b="b"/>
                <a:pathLst>
                  <a:path w="1013" h="164" extrusionOk="0">
                    <a:moveTo>
                      <a:pt x="348" y="1"/>
                    </a:moveTo>
                    <a:cubicBezTo>
                      <a:pt x="235" y="1"/>
                      <a:pt x="121" y="15"/>
                      <a:pt x="36" y="69"/>
                    </a:cubicBezTo>
                    <a:cubicBezTo>
                      <a:pt x="1" y="92"/>
                      <a:pt x="1" y="128"/>
                      <a:pt x="36" y="128"/>
                    </a:cubicBezTo>
                    <a:cubicBezTo>
                      <a:pt x="84" y="140"/>
                      <a:pt x="133" y="144"/>
                      <a:pt x="182" y="144"/>
                    </a:cubicBezTo>
                    <a:cubicBezTo>
                      <a:pt x="281" y="144"/>
                      <a:pt x="382" y="128"/>
                      <a:pt x="477" y="128"/>
                    </a:cubicBezTo>
                    <a:cubicBezTo>
                      <a:pt x="643" y="128"/>
                      <a:pt x="822" y="164"/>
                      <a:pt x="989" y="164"/>
                    </a:cubicBezTo>
                    <a:cubicBezTo>
                      <a:pt x="1001" y="164"/>
                      <a:pt x="1013" y="152"/>
                      <a:pt x="1001" y="128"/>
                    </a:cubicBezTo>
                    <a:cubicBezTo>
                      <a:pt x="846" y="57"/>
                      <a:pt x="691" y="21"/>
                      <a:pt x="524" y="9"/>
                    </a:cubicBezTo>
                    <a:cubicBezTo>
                      <a:pt x="470" y="5"/>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
              <p:cNvSpPr/>
              <p:nvPr/>
            </p:nvSpPr>
            <p:spPr>
              <a:xfrm>
                <a:off x="2936375" y="2755975"/>
                <a:ext cx="14900" cy="9125"/>
              </a:xfrm>
              <a:custGeom>
                <a:avLst/>
                <a:gdLst/>
                <a:ahLst/>
                <a:cxnLst/>
                <a:rect l="l" t="t" r="r" b="b"/>
                <a:pathLst>
                  <a:path w="596" h="365" extrusionOk="0">
                    <a:moveTo>
                      <a:pt x="332" y="98"/>
                    </a:moveTo>
                    <a:cubicBezTo>
                      <a:pt x="376" y="98"/>
                      <a:pt x="419" y="101"/>
                      <a:pt x="463" y="106"/>
                    </a:cubicBezTo>
                    <a:lnTo>
                      <a:pt x="463" y="106"/>
                    </a:lnTo>
                    <a:cubicBezTo>
                      <a:pt x="464" y="116"/>
                      <a:pt x="465" y="126"/>
                      <a:pt x="465" y="137"/>
                    </a:cubicBezTo>
                    <a:cubicBezTo>
                      <a:pt x="453" y="185"/>
                      <a:pt x="417" y="245"/>
                      <a:pt x="369" y="256"/>
                    </a:cubicBezTo>
                    <a:cubicBezTo>
                      <a:pt x="341" y="273"/>
                      <a:pt x="312" y="281"/>
                      <a:pt x="282" y="281"/>
                    </a:cubicBezTo>
                    <a:cubicBezTo>
                      <a:pt x="197" y="281"/>
                      <a:pt x="116" y="217"/>
                      <a:pt x="99" y="126"/>
                    </a:cubicBezTo>
                    <a:lnTo>
                      <a:pt x="99" y="126"/>
                    </a:lnTo>
                    <a:cubicBezTo>
                      <a:pt x="176" y="106"/>
                      <a:pt x="254" y="98"/>
                      <a:pt x="332" y="98"/>
                    </a:cubicBezTo>
                    <a:close/>
                    <a:moveTo>
                      <a:pt x="259" y="0"/>
                    </a:moveTo>
                    <a:cubicBezTo>
                      <a:pt x="183" y="0"/>
                      <a:pt x="107" y="15"/>
                      <a:pt x="36" y="42"/>
                    </a:cubicBezTo>
                    <a:cubicBezTo>
                      <a:pt x="12" y="42"/>
                      <a:pt x="0" y="54"/>
                      <a:pt x="0" y="78"/>
                    </a:cubicBezTo>
                    <a:cubicBezTo>
                      <a:pt x="10" y="230"/>
                      <a:pt x="133" y="365"/>
                      <a:pt x="279" y="365"/>
                    </a:cubicBezTo>
                    <a:cubicBezTo>
                      <a:pt x="304" y="365"/>
                      <a:pt x="331" y="361"/>
                      <a:pt x="357" y="352"/>
                    </a:cubicBezTo>
                    <a:cubicBezTo>
                      <a:pt x="429" y="316"/>
                      <a:pt x="488" y="256"/>
                      <a:pt x="536" y="197"/>
                    </a:cubicBezTo>
                    <a:cubicBezTo>
                      <a:pt x="572" y="137"/>
                      <a:pt x="595" y="30"/>
                      <a:pt x="524" y="6"/>
                    </a:cubicBezTo>
                    <a:cubicBezTo>
                      <a:pt x="521" y="3"/>
                      <a:pt x="516" y="2"/>
                      <a:pt x="511" y="2"/>
                    </a:cubicBezTo>
                    <a:cubicBezTo>
                      <a:pt x="499" y="2"/>
                      <a:pt x="485" y="10"/>
                      <a:pt x="476" y="18"/>
                    </a:cubicBezTo>
                    <a:cubicBezTo>
                      <a:pt x="472" y="25"/>
                      <a:pt x="469" y="32"/>
                      <a:pt x="466" y="39"/>
                    </a:cubicBezTo>
                    <a:lnTo>
                      <a:pt x="466" y="39"/>
                    </a:lnTo>
                    <a:cubicBezTo>
                      <a:pt x="399" y="13"/>
                      <a:pt x="329" y="0"/>
                      <a:pt x="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
              <p:cNvSpPr/>
              <p:nvPr/>
            </p:nvSpPr>
            <p:spPr>
              <a:xfrm>
                <a:off x="3011675" y="2728625"/>
                <a:ext cx="38100" cy="21225"/>
              </a:xfrm>
              <a:custGeom>
                <a:avLst/>
                <a:gdLst/>
                <a:ahLst/>
                <a:cxnLst/>
                <a:rect l="l" t="t" r="r" b="b"/>
                <a:pathLst>
                  <a:path w="1524" h="849" extrusionOk="0">
                    <a:moveTo>
                      <a:pt x="1289" y="1"/>
                    </a:moveTo>
                    <a:cubicBezTo>
                      <a:pt x="1043" y="1"/>
                      <a:pt x="793" y="64"/>
                      <a:pt x="572" y="184"/>
                    </a:cubicBezTo>
                    <a:cubicBezTo>
                      <a:pt x="358" y="315"/>
                      <a:pt x="36" y="541"/>
                      <a:pt x="0" y="803"/>
                    </a:cubicBezTo>
                    <a:cubicBezTo>
                      <a:pt x="0" y="829"/>
                      <a:pt x="13" y="848"/>
                      <a:pt x="33" y="848"/>
                    </a:cubicBezTo>
                    <a:cubicBezTo>
                      <a:pt x="41" y="848"/>
                      <a:pt x="50" y="845"/>
                      <a:pt x="60" y="838"/>
                    </a:cubicBezTo>
                    <a:cubicBezTo>
                      <a:pt x="262" y="636"/>
                      <a:pt x="381" y="422"/>
                      <a:pt x="631" y="267"/>
                    </a:cubicBezTo>
                    <a:cubicBezTo>
                      <a:pt x="905" y="124"/>
                      <a:pt x="1203" y="41"/>
                      <a:pt x="1501" y="41"/>
                    </a:cubicBezTo>
                    <a:cubicBezTo>
                      <a:pt x="1505" y="46"/>
                      <a:pt x="1509" y="47"/>
                      <a:pt x="1512" y="47"/>
                    </a:cubicBezTo>
                    <a:cubicBezTo>
                      <a:pt x="1523" y="47"/>
                      <a:pt x="1520" y="17"/>
                      <a:pt x="1501" y="17"/>
                    </a:cubicBezTo>
                    <a:cubicBezTo>
                      <a:pt x="1431" y="6"/>
                      <a:pt x="1360" y="1"/>
                      <a:pt x="12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
              <p:cNvSpPr/>
              <p:nvPr/>
            </p:nvSpPr>
            <p:spPr>
              <a:xfrm>
                <a:off x="3012575" y="2729700"/>
                <a:ext cx="43225" cy="25650"/>
              </a:xfrm>
              <a:custGeom>
                <a:avLst/>
                <a:gdLst/>
                <a:ahLst/>
                <a:cxnLst/>
                <a:rect l="l" t="t" r="r" b="b"/>
                <a:pathLst>
                  <a:path w="1729" h="1026" extrusionOk="0">
                    <a:moveTo>
                      <a:pt x="1480" y="0"/>
                    </a:moveTo>
                    <a:cubicBezTo>
                      <a:pt x="1467" y="0"/>
                      <a:pt x="1458" y="13"/>
                      <a:pt x="1465" y="33"/>
                    </a:cubicBezTo>
                    <a:cubicBezTo>
                      <a:pt x="1635" y="473"/>
                      <a:pt x="872" y="995"/>
                      <a:pt x="389" y="995"/>
                    </a:cubicBezTo>
                    <a:cubicBezTo>
                      <a:pt x="231" y="995"/>
                      <a:pt x="103" y="939"/>
                      <a:pt x="48" y="807"/>
                    </a:cubicBezTo>
                    <a:cubicBezTo>
                      <a:pt x="42" y="790"/>
                      <a:pt x="30" y="781"/>
                      <a:pt x="20" y="781"/>
                    </a:cubicBezTo>
                    <a:cubicBezTo>
                      <a:pt x="9" y="781"/>
                      <a:pt x="0" y="790"/>
                      <a:pt x="0" y="807"/>
                    </a:cubicBezTo>
                    <a:cubicBezTo>
                      <a:pt x="7" y="960"/>
                      <a:pt x="144" y="1026"/>
                      <a:pt x="335" y="1026"/>
                    </a:cubicBezTo>
                    <a:cubicBezTo>
                      <a:pt x="843" y="1026"/>
                      <a:pt x="1729" y="558"/>
                      <a:pt x="1512" y="22"/>
                    </a:cubicBezTo>
                    <a:cubicBezTo>
                      <a:pt x="1502" y="7"/>
                      <a:pt x="1490" y="0"/>
                      <a:pt x="14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
              <p:cNvSpPr/>
              <p:nvPr/>
            </p:nvSpPr>
            <p:spPr>
              <a:xfrm>
                <a:off x="2932200" y="2776600"/>
                <a:ext cx="22350" cy="12100"/>
              </a:xfrm>
              <a:custGeom>
                <a:avLst/>
                <a:gdLst/>
                <a:ahLst/>
                <a:cxnLst/>
                <a:rect l="l" t="t" r="r" b="b"/>
                <a:pathLst>
                  <a:path w="894" h="484" extrusionOk="0">
                    <a:moveTo>
                      <a:pt x="460" y="96"/>
                    </a:moveTo>
                    <a:cubicBezTo>
                      <a:pt x="520" y="96"/>
                      <a:pt x="580" y="112"/>
                      <a:pt x="632" y="146"/>
                    </a:cubicBezTo>
                    <a:cubicBezTo>
                      <a:pt x="638" y="155"/>
                      <a:pt x="645" y="159"/>
                      <a:pt x="653" y="159"/>
                    </a:cubicBezTo>
                    <a:cubicBezTo>
                      <a:pt x="668" y="159"/>
                      <a:pt x="683" y="144"/>
                      <a:pt x="685" y="129"/>
                    </a:cubicBezTo>
                    <a:lnTo>
                      <a:pt x="685" y="129"/>
                    </a:lnTo>
                    <a:cubicBezTo>
                      <a:pt x="804" y="267"/>
                      <a:pt x="617" y="325"/>
                      <a:pt x="477" y="336"/>
                    </a:cubicBezTo>
                    <a:cubicBezTo>
                      <a:pt x="368" y="336"/>
                      <a:pt x="259" y="320"/>
                      <a:pt x="157" y="280"/>
                    </a:cubicBezTo>
                    <a:lnTo>
                      <a:pt x="157" y="280"/>
                    </a:lnTo>
                    <a:cubicBezTo>
                      <a:pt x="201" y="168"/>
                      <a:pt x="331" y="96"/>
                      <a:pt x="460" y="96"/>
                    </a:cubicBezTo>
                    <a:close/>
                    <a:moveTo>
                      <a:pt x="402" y="1"/>
                    </a:moveTo>
                    <a:cubicBezTo>
                      <a:pt x="219" y="1"/>
                      <a:pt x="39" y="119"/>
                      <a:pt x="0" y="313"/>
                    </a:cubicBezTo>
                    <a:cubicBezTo>
                      <a:pt x="0" y="348"/>
                      <a:pt x="0" y="384"/>
                      <a:pt x="36" y="384"/>
                    </a:cubicBezTo>
                    <a:cubicBezTo>
                      <a:pt x="151" y="438"/>
                      <a:pt x="314" y="484"/>
                      <a:pt x="471" y="484"/>
                    </a:cubicBezTo>
                    <a:cubicBezTo>
                      <a:pt x="593" y="484"/>
                      <a:pt x="710" y="457"/>
                      <a:pt x="798" y="384"/>
                    </a:cubicBezTo>
                    <a:cubicBezTo>
                      <a:pt x="870" y="324"/>
                      <a:pt x="893" y="241"/>
                      <a:pt x="858" y="146"/>
                    </a:cubicBezTo>
                    <a:cubicBezTo>
                      <a:pt x="831" y="101"/>
                      <a:pt x="790" y="62"/>
                      <a:pt x="740" y="62"/>
                    </a:cubicBezTo>
                    <a:cubicBezTo>
                      <a:pt x="724" y="62"/>
                      <a:pt x="708" y="66"/>
                      <a:pt x="691" y="74"/>
                    </a:cubicBezTo>
                    <a:cubicBezTo>
                      <a:pt x="682" y="83"/>
                      <a:pt x="680" y="98"/>
                      <a:pt x="679" y="110"/>
                    </a:cubicBezTo>
                    <a:lnTo>
                      <a:pt x="679" y="110"/>
                    </a:lnTo>
                    <a:cubicBezTo>
                      <a:pt x="679" y="110"/>
                      <a:pt x="679" y="110"/>
                      <a:pt x="679" y="110"/>
                    </a:cubicBezTo>
                    <a:cubicBezTo>
                      <a:pt x="600" y="35"/>
                      <a:pt x="500" y="1"/>
                      <a:pt x="4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
              <p:cNvSpPr/>
              <p:nvPr/>
            </p:nvSpPr>
            <p:spPr>
              <a:xfrm>
                <a:off x="2934875" y="2748400"/>
                <a:ext cx="357325" cy="67500"/>
              </a:xfrm>
              <a:custGeom>
                <a:avLst/>
                <a:gdLst/>
                <a:ahLst/>
                <a:cxnLst/>
                <a:rect l="l" t="t" r="r" b="b"/>
                <a:pathLst>
                  <a:path w="14293" h="2700" extrusionOk="0">
                    <a:moveTo>
                      <a:pt x="14203" y="1"/>
                    </a:moveTo>
                    <a:cubicBezTo>
                      <a:pt x="14191" y="1"/>
                      <a:pt x="14179" y="4"/>
                      <a:pt x="14169" y="12"/>
                    </a:cubicBezTo>
                    <a:cubicBezTo>
                      <a:pt x="13729" y="369"/>
                      <a:pt x="13324" y="798"/>
                      <a:pt x="12847" y="1131"/>
                    </a:cubicBezTo>
                    <a:cubicBezTo>
                      <a:pt x="12264" y="1536"/>
                      <a:pt x="11645" y="1691"/>
                      <a:pt x="10942" y="1798"/>
                    </a:cubicBezTo>
                    <a:cubicBezTo>
                      <a:pt x="9704" y="1988"/>
                      <a:pt x="8466" y="2143"/>
                      <a:pt x="7252" y="2322"/>
                    </a:cubicBezTo>
                    <a:cubicBezTo>
                      <a:pt x="6308" y="2460"/>
                      <a:pt x="5389" y="2555"/>
                      <a:pt x="4459" y="2555"/>
                    </a:cubicBezTo>
                    <a:cubicBezTo>
                      <a:pt x="4110" y="2555"/>
                      <a:pt x="3760" y="2541"/>
                      <a:pt x="3406" y="2512"/>
                    </a:cubicBezTo>
                    <a:cubicBezTo>
                      <a:pt x="2750" y="2457"/>
                      <a:pt x="2085" y="2382"/>
                      <a:pt x="1425" y="2382"/>
                    </a:cubicBezTo>
                    <a:cubicBezTo>
                      <a:pt x="947" y="2382"/>
                      <a:pt x="470" y="2421"/>
                      <a:pt x="1" y="2536"/>
                    </a:cubicBezTo>
                    <a:cubicBezTo>
                      <a:pt x="1" y="2548"/>
                      <a:pt x="1" y="2560"/>
                      <a:pt x="13" y="2560"/>
                    </a:cubicBezTo>
                    <a:cubicBezTo>
                      <a:pt x="386" y="2524"/>
                      <a:pt x="753" y="2509"/>
                      <a:pt x="1118" y="2509"/>
                    </a:cubicBezTo>
                    <a:cubicBezTo>
                      <a:pt x="2081" y="2509"/>
                      <a:pt x="3025" y="2610"/>
                      <a:pt x="4001" y="2679"/>
                    </a:cubicBezTo>
                    <a:cubicBezTo>
                      <a:pt x="4230" y="2693"/>
                      <a:pt x="4459" y="2700"/>
                      <a:pt x="4686" y="2700"/>
                    </a:cubicBezTo>
                    <a:cubicBezTo>
                      <a:pt x="5769" y="2700"/>
                      <a:pt x="6834" y="2550"/>
                      <a:pt x="7906" y="2393"/>
                    </a:cubicBezTo>
                    <a:cubicBezTo>
                      <a:pt x="9216" y="2203"/>
                      <a:pt x="10669" y="2143"/>
                      <a:pt x="11943" y="1786"/>
                    </a:cubicBezTo>
                    <a:cubicBezTo>
                      <a:pt x="12871" y="1512"/>
                      <a:pt x="13681" y="833"/>
                      <a:pt x="14264" y="83"/>
                    </a:cubicBezTo>
                    <a:cubicBezTo>
                      <a:pt x="14292" y="46"/>
                      <a:pt x="14247" y="1"/>
                      <a:pt x="14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
              <p:cNvSpPr/>
              <p:nvPr/>
            </p:nvSpPr>
            <p:spPr>
              <a:xfrm>
                <a:off x="3285525" y="2702225"/>
                <a:ext cx="13400" cy="48875"/>
              </a:xfrm>
              <a:custGeom>
                <a:avLst/>
                <a:gdLst/>
                <a:ahLst/>
                <a:cxnLst/>
                <a:rect l="l" t="t" r="r" b="b"/>
                <a:pathLst>
                  <a:path w="536" h="1955" extrusionOk="0">
                    <a:moveTo>
                      <a:pt x="19" y="0"/>
                    </a:moveTo>
                    <a:cubicBezTo>
                      <a:pt x="9" y="0"/>
                      <a:pt x="0" y="11"/>
                      <a:pt x="0" y="25"/>
                    </a:cubicBezTo>
                    <a:cubicBezTo>
                      <a:pt x="36" y="347"/>
                      <a:pt x="143" y="644"/>
                      <a:pt x="191" y="942"/>
                    </a:cubicBezTo>
                    <a:cubicBezTo>
                      <a:pt x="238" y="1299"/>
                      <a:pt x="143" y="1609"/>
                      <a:pt x="143" y="1954"/>
                    </a:cubicBezTo>
                    <a:cubicBezTo>
                      <a:pt x="536" y="1478"/>
                      <a:pt x="262" y="490"/>
                      <a:pt x="36" y="13"/>
                    </a:cubicBezTo>
                    <a:cubicBezTo>
                      <a:pt x="31" y="4"/>
                      <a:pt x="25"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
              <p:cNvSpPr/>
              <p:nvPr/>
            </p:nvSpPr>
            <p:spPr>
              <a:xfrm>
                <a:off x="3080475" y="2703275"/>
                <a:ext cx="204350" cy="48450"/>
              </a:xfrm>
              <a:custGeom>
                <a:avLst/>
                <a:gdLst/>
                <a:ahLst/>
                <a:cxnLst/>
                <a:rect l="l" t="t" r="r" b="b"/>
                <a:pathLst>
                  <a:path w="8174" h="1938" extrusionOk="0">
                    <a:moveTo>
                      <a:pt x="8139" y="0"/>
                    </a:moveTo>
                    <a:cubicBezTo>
                      <a:pt x="8133" y="0"/>
                      <a:pt x="8126" y="2"/>
                      <a:pt x="8119" y="7"/>
                    </a:cubicBezTo>
                    <a:cubicBezTo>
                      <a:pt x="7690" y="162"/>
                      <a:pt x="7274" y="376"/>
                      <a:pt x="6833" y="448"/>
                    </a:cubicBezTo>
                    <a:cubicBezTo>
                      <a:pt x="6345" y="543"/>
                      <a:pt x="5880" y="495"/>
                      <a:pt x="5404" y="543"/>
                    </a:cubicBezTo>
                    <a:cubicBezTo>
                      <a:pt x="4785" y="602"/>
                      <a:pt x="4214" y="793"/>
                      <a:pt x="3630" y="936"/>
                    </a:cubicBezTo>
                    <a:cubicBezTo>
                      <a:pt x="2380" y="1257"/>
                      <a:pt x="1118" y="1090"/>
                      <a:pt x="23" y="1864"/>
                    </a:cubicBezTo>
                    <a:cubicBezTo>
                      <a:pt x="1" y="1886"/>
                      <a:pt x="9" y="1937"/>
                      <a:pt x="46" y="1937"/>
                    </a:cubicBezTo>
                    <a:cubicBezTo>
                      <a:pt x="50" y="1937"/>
                      <a:pt x="54" y="1937"/>
                      <a:pt x="58" y="1936"/>
                    </a:cubicBezTo>
                    <a:cubicBezTo>
                      <a:pt x="785" y="1686"/>
                      <a:pt x="1392" y="1388"/>
                      <a:pt x="2178" y="1329"/>
                    </a:cubicBezTo>
                    <a:cubicBezTo>
                      <a:pt x="2832" y="1269"/>
                      <a:pt x="3428" y="1162"/>
                      <a:pt x="4071" y="983"/>
                    </a:cubicBezTo>
                    <a:cubicBezTo>
                      <a:pt x="5476" y="614"/>
                      <a:pt x="6857" y="745"/>
                      <a:pt x="8155" y="31"/>
                    </a:cubicBezTo>
                    <a:cubicBezTo>
                      <a:pt x="8174" y="31"/>
                      <a:pt x="8162" y="0"/>
                      <a:pt x="8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
              <p:cNvSpPr/>
              <p:nvPr/>
            </p:nvSpPr>
            <p:spPr>
              <a:xfrm>
                <a:off x="2936525" y="2826850"/>
                <a:ext cx="168225" cy="84375"/>
              </a:xfrm>
              <a:custGeom>
                <a:avLst/>
                <a:gdLst/>
                <a:ahLst/>
                <a:cxnLst/>
                <a:rect l="l" t="t" r="r" b="b"/>
                <a:pathLst>
                  <a:path w="6729" h="3375" extrusionOk="0">
                    <a:moveTo>
                      <a:pt x="38" y="1"/>
                    </a:moveTo>
                    <a:cubicBezTo>
                      <a:pt x="4" y="1"/>
                      <a:pt x="0" y="66"/>
                      <a:pt x="42" y="77"/>
                    </a:cubicBezTo>
                    <a:cubicBezTo>
                      <a:pt x="1054" y="303"/>
                      <a:pt x="1256" y="1279"/>
                      <a:pt x="1792" y="1993"/>
                    </a:cubicBezTo>
                    <a:cubicBezTo>
                      <a:pt x="2090" y="2386"/>
                      <a:pt x="2494" y="2648"/>
                      <a:pt x="2959" y="2839"/>
                    </a:cubicBezTo>
                    <a:cubicBezTo>
                      <a:pt x="3658" y="3120"/>
                      <a:pt x="4618" y="3374"/>
                      <a:pt x="5497" y="3374"/>
                    </a:cubicBezTo>
                    <a:cubicBezTo>
                      <a:pt x="5920" y="3374"/>
                      <a:pt x="6325" y="3315"/>
                      <a:pt x="6674" y="3172"/>
                    </a:cubicBezTo>
                    <a:cubicBezTo>
                      <a:pt x="6729" y="3139"/>
                      <a:pt x="6702" y="3076"/>
                      <a:pt x="6660" y="3076"/>
                    </a:cubicBezTo>
                    <a:cubicBezTo>
                      <a:pt x="6657" y="3076"/>
                      <a:pt x="6653" y="3076"/>
                      <a:pt x="6650" y="3077"/>
                    </a:cubicBezTo>
                    <a:cubicBezTo>
                      <a:pt x="6306" y="3148"/>
                      <a:pt x="5903" y="3186"/>
                      <a:pt x="5477" y="3186"/>
                    </a:cubicBezTo>
                    <a:cubicBezTo>
                      <a:pt x="4250" y="3186"/>
                      <a:pt x="2832" y="2869"/>
                      <a:pt x="2090" y="2101"/>
                    </a:cubicBezTo>
                    <a:cubicBezTo>
                      <a:pt x="1387" y="1374"/>
                      <a:pt x="1232" y="148"/>
                      <a:pt x="54" y="5"/>
                    </a:cubicBezTo>
                    <a:cubicBezTo>
                      <a:pt x="48" y="2"/>
                      <a:pt x="42"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
              <p:cNvSpPr/>
              <p:nvPr/>
            </p:nvSpPr>
            <p:spPr>
              <a:xfrm>
                <a:off x="3098025" y="2876775"/>
                <a:ext cx="34025" cy="26775"/>
              </a:xfrm>
              <a:custGeom>
                <a:avLst/>
                <a:gdLst/>
                <a:ahLst/>
                <a:cxnLst/>
                <a:rect l="l" t="t" r="r" b="b"/>
                <a:pathLst>
                  <a:path w="1361" h="1071" extrusionOk="0">
                    <a:moveTo>
                      <a:pt x="1293" y="1"/>
                    </a:moveTo>
                    <a:cubicBezTo>
                      <a:pt x="1283" y="1"/>
                      <a:pt x="1272" y="3"/>
                      <a:pt x="1261" y="8"/>
                    </a:cubicBezTo>
                    <a:cubicBezTo>
                      <a:pt x="1047" y="187"/>
                      <a:pt x="868" y="389"/>
                      <a:pt x="666" y="544"/>
                    </a:cubicBezTo>
                    <a:cubicBezTo>
                      <a:pt x="452" y="711"/>
                      <a:pt x="190" y="830"/>
                      <a:pt x="11" y="1020"/>
                    </a:cubicBezTo>
                    <a:cubicBezTo>
                      <a:pt x="1" y="1041"/>
                      <a:pt x="8" y="1070"/>
                      <a:pt x="26" y="1070"/>
                    </a:cubicBezTo>
                    <a:cubicBezTo>
                      <a:pt x="29" y="1070"/>
                      <a:pt x="32" y="1070"/>
                      <a:pt x="35" y="1068"/>
                    </a:cubicBezTo>
                    <a:cubicBezTo>
                      <a:pt x="297" y="1020"/>
                      <a:pt x="511" y="818"/>
                      <a:pt x="726" y="663"/>
                    </a:cubicBezTo>
                    <a:cubicBezTo>
                      <a:pt x="952" y="485"/>
                      <a:pt x="1166" y="294"/>
                      <a:pt x="1333" y="68"/>
                    </a:cubicBezTo>
                    <a:cubicBezTo>
                      <a:pt x="1361" y="31"/>
                      <a:pt x="1330" y="1"/>
                      <a:pt x="1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
              <p:cNvSpPr/>
              <p:nvPr/>
            </p:nvSpPr>
            <p:spPr>
              <a:xfrm>
                <a:off x="3093525" y="2882875"/>
                <a:ext cx="35150" cy="25675"/>
              </a:xfrm>
              <a:custGeom>
                <a:avLst/>
                <a:gdLst/>
                <a:ahLst/>
                <a:cxnLst/>
                <a:rect l="l" t="t" r="r" b="b"/>
                <a:pathLst>
                  <a:path w="1406" h="1027" extrusionOk="0">
                    <a:moveTo>
                      <a:pt x="1387" y="0"/>
                    </a:moveTo>
                    <a:cubicBezTo>
                      <a:pt x="1385" y="0"/>
                      <a:pt x="1383" y="1"/>
                      <a:pt x="1382" y="2"/>
                    </a:cubicBezTo>
                    <a:cubicBezTo>
                      <a:pt x="1167" y="229"/>
                      <a:pt x="965" y="431"/>
                      <a:pt x="715" y="598"/>
                    </a:cubicBezTo>
                    <a:cubicBezTo>
                      <a:pt x="501" y="753"/>
                      <a:pt x="239" y="812"/>
                      <a:pt x="24" y="955"/>
                    </a:cubicBezTo>
                    <a:cubicBezTo>
                      <a:pt x="1" y="967"/>
                      <a:pt x="24" y="1026"/>
                      <a:pt x="60" y="1026"/>
                    </a:cubicBezTo>
                    <a:cubicBezTo>
                      <a:pt x="322" y="1026"/>
                      <a:pt x="608" y="836"/>
                      <a:pt x="810" y="693"/>
                    </a:cubicBezTo>
                    <a:cubicBezTo>
                      <a:pt x="1048" y="514"/>
                      <a:pt x="1263" y="288"/>
                      <a:pt x="1406" y="26"/>
                    </a:cubicBezTo>
                    <a:cubicBezTo>
                      <a:pt x="1406" y="26"/>
                      <a:pt x="1397" y="0"/>
                      <a:pt x="1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
              <p:cNvSpPr/>
              <p:nvPr/>
            </p:nvSpPr>
            <p:spPr>
              <a:xfrm>
                <a:off x="3043325" y="2867000"/>
                <a:ext cx="74775" cy="18025"/>
              </a:xfrm>
              <a:custGeom>
                <a:avLst/>
                <a:gdLst/>
                <a:ahLst/>
                <a:cxnLst/>
                <a:rect l="l" t="t" r="r" b="b"/>
                <a:pathLst>
                  <a:path w="2991" h="721" extrusionOk="0">
                    <a:moveTo>
                      <a:pt x="37" y="0"/>
                    </a:moveTo>
                    <a:cubicBezTo>
                      <a:pt x="13" y="0"/>
                      <a:pt x="1" y="37"/>
                      <a:pt x="20" y="66"/>
                    </a:cubicBezTo>
                    <a:cubicBezTo>
                      <a:pt x="443" y="353"/>
                      <a:pt x="1341" y="720"/>
                      <a:pt x="2078" y="720"/>
                    </a:cubicBezTo>
                    <a:cubicBezTo>
                      <a:pt x="2441" y="720"/>
                      <a:pt x="2765" y="631"/>
                      <a:pt x="2973" y="399"/>
                    </a:cubicBezTo>
                    <a:cubicBezTo>
                      <a:pt x="2991" y="382"/>
                      <a:pt x="2989" y="351"/>
                      <a:pt x="2977" y="351"/>
                    </a:cubicBezTo>
                    <a:cubicBezTo>
                      <a:pt x="2973" y="351"/>
                      <a:pt x="2967" y="354"/>
                      <a:pt x="2961" y="364"/>
                    </a:cubicBezTo>
                    <a:cubicBezTo>
                      <a:pt x="2705" y="523"/>
                      <a:pt x="2425" y="584"/>
                      <a:pt x="2135" y="584"/>
                    </a:cubicBezTo>
                    <a:cubicBezTo>
                      <a:pt x="1428" y="584"/>
                      <a:pt x="664" y="218"/>
                      <a:pt x="56" y="6"/>
                    </a:cubicBezTo>
                    <a:cubicBezTo>
                      <a:pt x="49" y="2"/>
                      <a:pt x="43" y="0"/>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
              <p:cNvSpPr/>
              <p:nvPr/>
            </p:nvSpPr>
            <p:spPr>
              <a:xfrm>
                <a:off x="3043525" y="2860900"/>
                <a:ext cx="73125" cy="19700"/>
              </a:xfrm>
              <a:custGeom>
                <a:avLst/>
                <a:gdLst/>
                <a:ahLst/>
                <a:cxnLst/>
                <a:rect l="l" t="t" r="r" b="b"/>
                <a:pathLst>
                  <a:path w="2925" h="788" extrusionOk="0">
                    <a:moveTo>
                      <a:pt x="378" y="1"/>
                    </a:moveTo>
                    <a:cubicBezTo>
                      <a:pt x="151" y="1"/>
                      <a:pt x="3" y="61"/>
                      <a:pt x="0" y="215"/>
                    </a:cubicBezTo>
                    <a:cubicBezTo>
                      <a:pt x="0" y="234"/>
                      <a:pt x="11" y="243"/>
                      <a:pt x="21" y="243"/>
                    </a:cubicBezTo>
                    <a:cubicBezTo>
                      <a:pt x="29" y="243"/>
                      <a:pt x="36" y="237"/>
                      <a:pt x="36" y="227"/>
                    </a:cubicBezTo>
                    <a:cubicBezTo>
                      <a:pt x="64" y="140"/>
                      <a:pt x="177" y="105"/>
                      <a:pt x="343" y="105"/>
                    </a:cubicBezTo>
                    <a:cubicBezTo>
                      <a:pt x="1027" y="105"/>
                      <a:pt x="2607" y="700"/>
                      <a:pt x="2846" y="786"/>
                    </a:cubicBezTo>
                    <a:cubicBezTo>
                      <a:pt x="2850" y="787"/>
                      <a:pt x="2855" y="788"/>
                      <a:pt x="2859" y="788"/>
                    </a:cubicBezTo>
                    <a:cubicBezTo>
                      <a:pt x="2909" y="788"/>
                      <a:pt x="2925" y="724"/>
                      <a:pt x="2870" y="691"/>
                    </a:cubicBezTo>
                    <a:cubicBezTo>
                      <a:pt x="2616" y="600"/>
                      <a:pt x="1097" y="1"/>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
              <p:cNvSpPr/>
              <p:nvPr/>
            </p:nvSpPr>
            <p:spPr>
              <a:xfrm>
                <a:off x="2983700" y="2842000"/>
                <a:ext cx="34550" cy="25300"/>
              </a:xfrm>
              <a:custGeom>
                <a:avLst/>
                <a:gdLst/>
                <a:ahLst/>
                <a:cxnLst/>
                <a:rect l="l" t="t" r="r" b="b"/>
                <a:pathLst>
                  <a:path w="1382" h="1012" extrusionOk="0">
                    <a:moveTo>
                      <a:pt x="468" y="121"/>
                    </a:moveTo>
                    <a:cubicBezTo>
                      <a:pt x="486" y="121"/>
                      <a:pt x="504" y="122"/>
                      <a:pt x="524" y="125"/>
                    </a:cubicBezTo>
                    <a:cubicBezTo>
                      <a:pt x="607" y="137"/>
                      <a:pt x="715" y="209"/>
                      <a:pt x="786" y="256"/>
                    </a:cubicBezTo>
                    <a:cubicBezTo>
                      <a:pt x="888" y="303"/>
                      <a:pt x="979" y="361"/>
                      <a:pt x="1071" y="411"/>
                    </a:cubicBezTo>
                    <a:lnTo>
                      <a:pt x="1071" y="411"/>
                    </a:lnTo>
                    <a:cubicBezTo>
                      <a:pt x="1024" y="412"/>
                      <a:pt x="1025" y="483"/>
                      <a:pt x="1072" y="494"/>
                    </a:cubicBezTo>
                    <a:cubicBezTo>
                      <a:pt x="1191" y="506"/>
                      <a:pt x="1239" y="602"/>
                      <a:pt x="1203" y="768"/>
                    </a:cubicBezTo>
                    <a:cubicBezTo>
                      <a:pt x="1131" y="840"/>
                      <a:pt x="1060" y="875"/>
                      <a:pt x="953" y="875"/>
                    </a:cubicBezTo>
                    <a:cubicBezTo>
                      <a:pt x="846" y="875"/>
                      <a:pt x="738" y="840"/>
                      <a:pt x="655" y="792"/>
                    </a:cubicBezTo>
                    <a:cubicBezTo>
                      <a:pt x="500" y="721"/>
                      <a:pt x="322" y="614"/>
                      <a:pt x="262" y="447"/>
                    </a:cubicBezTo>
                    <a:cubicBezTo>
                      <a:pt x="208" y="294"/>
                      <a:pt x="273" y="121"/>
                      <a:pt x="468" y="121"/>
                    </a:cubicBezTo>
                    <a:close/>
                    <a:moveTo>
                      <a:pt x="415" y="0"/>
                    </a:moveTo>
                    <a:cubicBezTo>
                      <a:pt x="356" y="0"/>
                      <a:pt x="299" y="16"/>
                      <a:pt x="250" y="54"/>
                    </a:cubicBezTo>
                    <a:cubicBezTo>
                      <a:pt x="0" y="244"/>
                      <a:pt x="143" y="590"/>
                      <a:pt x="346" y="745"/>
                    </a:cubicBezTo>
                    <a:cubicBezTo>
                      <a:pt x="503" y="878"/>
                      <a:pt x="743" y="1012"/>
                      <a:pt x="960" y="1012"/>
                    </a:cubicBezTo>
                    <a:cubicBezTo>
                      <a:pt x="1072" y="1012"/>
                      <a:pt x="1177" y="976"/>
                      <a:pt x="1262" y="887"/>
                    </a:cubicBezTo>
                    <a:cubicBezTo>
                      <a:pt x="1382" y="759"/>
                      <a:pt x="1367" y="546"/>
                      <a:pt x="1252" y="453"/>
                    </a:cubicBezTo>
                    <a:lnTo>
                      <a:pt x="1252" y="453"/>
                    </a:lnTo>
                    <a:cubicBezTo>
                      <a:pt x="1256" y="441"/>
                      <a:pt x="1256" y="428"/>
                      <a:pt x="1250" y="423"/>
                    </a:cubicBezTo>
                    <a:cubicBezTo>
                      <a:pt x="1072" y="268"/>
                      <a:pt x="846" y="137"/>
                      <a:pt x="619" y="54"/>
                    </a:cubicBezTo>
                    <a:cubicBezTo>
                      <a:pt x="555" y="22"/>
                      <a:pt x="484" y="0"/>
                      <a:pt x="4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
              <p:cNvSpPr/>
              <p:nvPr/>
            </p:nvSpPr>
            <p:spPr>
              <a:xfrm>
                <a:off x="2932925" y="2823200"/>
                <a:ext cx="25800" cy="12125"/>
              </a:xfrm>
              <a:custGeom>
                <a:avLst/>
                <a:gdLst/>
                <a:ahLst/>
                <a:cxnLst/>
                <a:rect l="l" t="t" r="r" b="b"/>
                <a:pathLst>
                  <a:path w="1032" h="485" extrusionOk="0">
                    <a:moveTo>
                      <a:pt x="191" y="0"/>
                    </a:moveTo>
                    <a:cubicBezTo>
                      <a:pt x="93" y="0"/>
                      <a:pt x="0" y="41"/>
                      <a:pt x="19" y="163"/>
                    </a:cubicBezTo>
                    <a:cubicBezTo>
                      <a:pt x="26" y="177"/>
                      <a:pt x="45" y="191"/>
                      <a:pt x="62" y="191"/>
                    </a:cubicBezTo>
                    <a:cubicBezTo>
                      <a:pt x="74" y="191"/>
                      <a:pt x="86" y="183"/>
                      <a:pt x="91" y="163"/>
                    </a:cubicBezTo>
                    <a:cubicBezTo>
                      <a:pt x="109" y="128"/>
                      <a:pt x="141" y="115"/>
                      <a:pt x="179" y="115"/>
                    </a:cubicBezTo>
                    <a:cubicBezTo>
                      <a:pt x="311" y="115"/>
                      <a:pt x="526" y="278"/>
                      <a:pt x="591" y="306"/>
                    </a:cubicBezTo>
                    <a:cubicBezTo>
                      <a:pt x="698" y="377"/>
                      <a:pt x="841" y="473"/>
                      <a:pt x="984" y="484"/>
                    </a:cubicBezTo>
                    <a:cubicBezTo>
                      <a:pt x="1031" y="484"/>
                      <a:pt x="1031" y="449"/>
                      <a:pt x="1019" y="425"/>
                    </a:cubicBezTo>
                    <a:cubicBezTo>
                      <a:pt x="924" y="306"/>
                      <a:pt x="769" y="246"/>
                      <a:pt x="626" y="187"/>
                    </a:cubicBezTo>
                    <a:cubicBezTo>
                      <a:pt x="507" y="127"/>
                      <a:pt x="388" y="44"/>
                      <a:pt x="269" y="8"/>
                    </a:cubicBezTo>
                    <a:cubicBezTo>
                      <a:pt x="244" y="3"/>
                      <a:pt x="217"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
              <p:cNvSpPr/>
              <p:nvPr/>
            </p:nvSpPr>
            <p:spPr>
              <a:xfrm>
                <a:off x="2969100" y="2815625"/>
                <a:ext cx="76975" cy="32050"/>
              </a:xfrm>
              <a:custGeom>
                <a:avLst/>
                <a:gdLst/>
                <a:ahLst/>
                <a:cxnLst/>
                <a:rect l="l" t="t" r="r" b="b"/>
                <a:pathLst>
                  <a:path w="3079" h="1282" extrusionOk="0">
                    <a:moveTo>
                      <a:pt x="65" y="1"/>
                    </a:moveTo>
                    <a:cubicBezTo>
                      <a:pt x="44" y="1"/>
                      <a:pt x="22" y="1"/>
                      <a:pt x="1" y="2"/>
                    </a:cubicBezTo>
                    <a:cubicBezTo>
                      <a:pt x="1" y="2"/>
                      <a:pt x="1" y="37"/>
                      <a:pt x="13" y="37"/>
                    </a:cubicBezTo>
                    <a:cubicBezTo>
                      <a:pt x="1144" y="145"/>
                      <a:pt x="1942" y="1026"/>
                      <a:pt x="3037" y="1276"/>
                    </a:cubicBezTo>
                    <a:cubicBezTo>
                      <a:pt x="3043" y="1280"/>
                      <a:pt x="3048" y="1281"/>
                      <a:pt x="3053" y="1281"/>
                    </a:cubicBezTo>
                    <a:cubicBezTo>
                      <a:pt x="3075" y="1281"/>
                      <a:pt x="3079" y="1240"/>
                      <a:pt x="3049" y="1240"/>
                    </a:cubicBezTo>
                    <a:cubicBezTo>
                      <a:pt x="2418" y="978"/>
                      <a:pt x="1858" y="728"/>
                      <a:pt x="1287" y="359"/>
                    </a:cubicBezTo>
                    <a:cubicBezTo>
                      <a:pt x="912" y="120"/>
                      <a:pt x="515" y="1"/>
                      <a:pt x="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
              <p:cNvSpPr/>
              <p:nvPr/>
            </p:nvSpPr>
            <p:spPr>
              <a:xfrm>
                <a:off x="3055125" y="2847625"/>
                <a:ext cx="106175" cy="15375"/>
              </a:xfrm>
              <a:custGeom>
                <a:avLst/>
                <a:gdLst/>
                <a:ahLst/>
                <a:cxnLst/>
                <a:rect l="l" t="t" r="r" b="b"/>
                <a:pathLst>
                  <a:path w="4247" h="615" extrusionOk="0">
                    <a:moveTo>
                      <a:pt x="4211" y="1"/>
                    </a:moveTo>
                    <a:cubicBezTo>
                      <a:pt x="4205" y="1"/>
                      <a:pt x="4199" y="3"/>
                      <a:pt x="4192" y="8"/>
                    </a:cubicBezTo>
                    <a:cubicBezTo>
                      <a:pt x="3595" y="337"/>
                      <a:pt x="3019" y="527"/>
                      <a:pt x="2377" y="527"/>
                    </a:cubicBezTo>
                    <a:cubicBezTo>
                      <a:pt x="2161" y="527"/>
                      <a:pt x="1938" y="505"/>
                      <a:pt x="1703" y="460"/>
                    </a:cubicBezTo>
                    <a:cubicBezTo>
                      <a:pt x="1144" y="365"/>
                      <a:pt x="608" y="150"/>
                      <a:pt x="25" y="79"/>
                    </a:cubicBezTo>
                    <a:cubicBezTo>
                      <a:pt x="13" y="79"/>
                      <a:pt x="1" y="103"/>
                      <a:pt x="25" y="127"/>
                    </a:cubicBezTo>
                    <a:cubicBezTo>
                      <a:pt x="834" y="351"/>
                      <a:pt x="1668" y="615"/>
                      <a:pt x="2475" y="615"/>
                    </a:cubicBezTo>
                    <a:cubicBezTo>
                      <a:pt x="3081" y="615"/>
                      <a:pt x="3671" y="467"/>
                      <a:pt x="4227" y="43"/>
                    </a:cubicBezTo>
                    <a:cubicBezTo>
                      <a:pt x="4247" y="34"/>
                      <a:pt x="4235" y="1"/>
                      <a:pt x="4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
              <p:cNvSpPr/>
              <p:nvPr/>
            </p:nvSpPr>
            <p:spPr>
              <a:xfrm>
                <a:off x="3113875" y="2867500"/>
                <a:ext cx="23650" cy="29825"/>
              </a:xfrm>
              <a:custGeom>
                <a:avLst/>
                <a:gdLst/>
                <a:ahLst/>
                <a:cxnLst/>
                <a:rect l="l" t="t" r="r" b="b"/>
                <a:pathLst>
                  <a:path w="946" h="1193" extrusionOk="0">
                    <a:moveTo>
                      <a:pt x="911" y="1"/>
                    </a:moveTo>
                    <a:cubicBezTo>
                      <a:pt x="903" y="1"/>
                      <a:pt x="896" y="4"/>
                      <a:pt x="889" y="10"/>
                    </a:cubicBezTo>
                    <a:cubicBezTo>
                      <a:pt x="687" y="463"/>
                      <a:pt x="389" y="820"/>
                      <a:pt x="20" y="1153"/>
                    </a:cubicBezTo>
                    <a:cubicBezTo>
                      <a:pt x="1" y="1173"/>
                      <a:pt x="13" y="1192"/>
                      <a:pt x="25" y="1192"/>
                    </a:cubicBezTo>
                    <a:cubicBezTo>
                      <a:pt x="27" y="1192"/>
                      <a:pt x="30" y="1191"/>
                      <a:pt x="32" y="1189"/>
                    </a:cubicBezTo>
                    <a:cubicBezTo>
                      <a:pt x="473" y="963"/>
                      <a:pt x="806" y="498"/>
                      <a:pt x="937" y="46"/>
                    </a:cubicBezTo>
                    <a:cubicBezTo>
                      <a:pt x="945" y="20"/>
                      <a:pt x="929"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
              <p:cNvSpPr/>
              <p:nvPr/>
            </p:nvSpPr>
            <p:spPr>
              <a:xfrm>
                <a:off x="3105425" y="2888150"/>
                <a:ext cx="13700" cy="13250"/>
              </a:xfrm>
              <a:custGeom>
                <a:avLst/>
                <a:gdLst/>
                <a:ahLst/>
                <a:cxnLst/>
                <a:rect l="l" t="t" r="r" b="b"/>
                <a:pathLst>
                  <a:path w="548" h="530" extrusionOk="0">
                    <a:moveTo>
                      <a:pt x="545" y="1"/>
                    </a:moveTo>
                    <a:cubicBezTo>
                      <a:pt x="543" y="1"/>
                      <a:pt x="541" y="2"/>
                      <a:pt x="537" y="6"/>
                    </a:cubicBezTo>
                    <a:cubicBezTo>
                      <a:pt x="545" y="6"/>
                      <a:pt x="547" y="1"/>
                      <a:pt x="545" y="1"/>
                    </a:cubicBezTo>
                    <a:close/>
                    <a:moveTo>
                      <a:pt x="537" y="6"/>
                    </a:moveTo>
                    <a:lnTo>
                      <a:pt x="394" y="89"/>
                    </a:lnTo>
                    <a:cubicBezTo>
                      <a:pt x="334" y="137"/>
                      <a:pt x="299" y="196"/>
                      <a:pt x="239" y="244"/>
                    </a:cubicBezTo>
                    <a:cubicBezTo>
                      <a:pt x="144" y="315"/>
                      <a:pt x="37" y="387"/>
                      <a:pt x="1" y="506"/>
                    </a:cubicBezTo>
                    <a:cubicBezTo>
                      <a:pt x="1" y="530"/>
                      <a:pt x="1" y="530"/>
                      <a:pt x="13" y="530"/>
                    </a:cubicBezTo>
                    <a:cubicBezTo>
                      <a:pt x="132" y="494"/>
                      <a:pt x="203" y="387"/>
                      <a:pt x="275" y="303"/>
                    </a:cubicBezTo>
                    <a:lnTo>
                      <a:pt x="430" y="149"/>
                    </a:lnTo>
                    <a:lnTo>
                      <a:pt x="501" y="77"/>
                    </a:lnTo>
                    <a:cubicBezTo>
                      <a:pt x="513" y="65"/>
                      <a:pt x="537" y="30"/>
                      <a:pt x="537"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
              <p:cNvSpPr/>
              <p:nvPr/>
            </p:nvSpPr>
            <p:spPr>
              <a:xfrm>
                <a:off x="3109200" y="2887775"/>
                <a:ext cx="15400" cy="13000"/>
              </a:xfrm>
              <a:custGeom>
                <a:avLst/>
                <a:gdLst/>
                <a:ahLst/>
                <a:cxnLst/>
                <a:rect l="l" t="t" r="r" b="b"/>
                <a:pathLst>
                  <a:path w="616" h="520" extrusionOk="0">
                    <a:moveTo>
                      <a:pt x="593" y="1"/>
                    </a:moveTo>
                    <a:cubicBezTo>
                      <a:pt x="588" y="1"/>
                      <a:pt x="582" y="3"/>
                      <a:pt x="576" y="9"/>
                    </a:cubicBezTo>
                    <a:cubicBezTo>
                      <a:pt x="469" y="80"/>
                      <a:pt x="386" y="140"/>
                      <a:pt x="290" y="211"/>
                    </a:cubicBezTo>
                    <a:cubicBezTo>
                      <a:pt x="207" y="283"/>
                      <a:pt x="100" y="366"/>
                      <a:pt x="29" y="449"/>
                    </a:cubicBezTo>
                    <a:cubicBezTo>
                      <a:pt x="1" y="477"/>
                      <a:pt x="31" y="520"/>
                      <a:pt x="63" y="520"/>
                    </a:cubicBezTo>
                    <a:cubicBezTo>
                      <a:pt x="71" y="520"/>
                      <a:pt x="80" y="517"/>
                      <a:pt x="88" y="509"/>
                    </a:cubicBezTo>
                    <a:cubicBezTo>
                      <a:pt x="171" y="449"/>
                      <a:pt x="267" y="366"/>
                      <a:pt x="338" y="283"/>
                    </a:cubicBezTo>
                    <a:cubicBezTo>
                      <a:pt x="421" y="199"/>
                      <a:pt x="517" y="128"/>
                      <a:pt x="588" y="33"/>
                    </a:cubicBezTo>
                    <a:cubicBezTo>
                      <a:pt x="615" y="24"/>
                      <a:pt x="608" y="1"/>
                      <a:pt x="5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
              <p:cNvSpPr/>
              <p:nvPr/>
            </p:nvSpPr>
            <p:spPr>
              <a:xfrm>
                <a:off x="3133725" y="2861800"/>
                <a:ext cx="6550" cy="11625"/>
              </a:xfrm>
              <a:custGeom>
                <a:avLst/>
                <a:gdLst/>
                <a:ahLst/>
                <a:cxnLst/>
                <a:rect l="l" t="t" r="r" b="b"/>
                <a:pathLst>
                  <a:path w="262" h="465" extrusionOk="0">
                    <a:moveTo>
                      <a:pt x="262" y="0"/>
                    </a:moveTo>
                    <a:cubicBezTo>
                      <a:pt x="179" y="155"/>
                      <a:pt x="71" y="298"/>
                      <a:pt x="0" y="453"/>
                    </a:cubicBezTo>
                    <a:cubicBezTo>
                      <a:pt x="0" y="464"/>
                      <a:pt x="12" y="464"/>
                      <a:pt x="12" y="464"/>
                    </a:cubicBezTo>
                    <a:cubicBezTo>
                      <a:pt x="95" y="322"/>
                      <a:pt x="179" y="167"/>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
              <p:cNvSpPr/>
              <p:nvPr/>
            </p:nvSpPr>
            <p:spPr>
              <a:xfrm>
                <a:off x="3134600" y="2860475"/>
                <a:ext cx="7375" cy="10825"/>
              </a:xfrm>
              <a:custGeom>
                <a:avLst/>
                <a:gdLst/>
                <a:ahLst/>
                <a:cxnLst/>
                <a:rect l="l" t="t" r="r" b="b"/>
                <a:pathLst>
                  <a:path w="295" h="433" extrusionOk="0">
                    <a:moveTo>
                      <a:pt x="289" y="0"/>
                    </a:moveTo>
                    <a:cubicBezTo>
                      <a:pt x="288" y="0"/>
                      <a:pt x="286" y="2"/>
                      <a:pt x="286" y="6"/>
                    </a:cubicBezTo>
                    <a:cubicBezTo>
                      <a:pt x="294" y="6"/>
                      <a:pt x="292" y="0"/>
                      <a:pt x="289" y="0"/>
                    </a:cubicBezTo>
                    <a:close/>
                    <a:moveTo>
                      <a:pt x="286" y="6"/>
                    </a:moveTo>
                    <a:lnTo>
                      <a:pt x="286" y="6"/>
                    </a:lnTo>
                    <a:cubicBezTo>
                      <a:pt x="179" y="136"/>
                      <a:pt x="84" y="267"/>
                      <a:pt x="1" y="410"/>
                    </a:cubicBezTo>
                    <a:cubicBezTo>
                      <a:pt x="1" y="419"/>
                      <a:pt x="12" y="432"/>
                      <a:pt x="19" y="432"/>
                    </a:cubicBezTo>
                    <a:cubicBezTo>
                      <a:pt x="22" y="432"/>
                      <a:pt x="25" y="430"/>
                      <a:pt x="25" y="422"/>
                    </a:cubicBezTo>
                    <a:cubicBezTo>
                      <a:pt x="144" y="303"/>
                      <a:pt x="215" y="160"/>
                      <a:pt x="28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
              <p:cNvSpPr/>
              <p:nvPr/>
            </p:nvSpPr>
            <p:spPr>
              <a:xfrm>
                <a:off x="3156925" y="2795800"/>
                <a:ext cx="56100" cy="52375"/>
              </a:xfrm>
              <a:custGeom>
                <a:avLst/>
                <a:gdLst/>
                <a:ahLst/>
                <a:cxnLst/>
                <a:rect l="l" t="t" r="r" b="b"/>
                <a:pathLst>
                  <a:path w="2244" h="2095" extrusionOk="0">
                    <a:moveTo>
                      <a:pt x="2172" y="0"/>
                    </a:moveTo>
                    <a:cubicBezTo>
                      <a:pt x="2154" y="0"/>
                      <a:pt x="2135" y="10"/>
                      <a:pt x="2120" y="33"/>
                    </a:cubicBezTo>
                    <a:cubicBezTo>
                      <a:pt x="1846" y="449"/>
                      <a:pt x="1560" y="854"/>
                      <a:pt x="1203" y="1199"/>
                    </a:cubicBezTo>
                    <a:cubicBezTo>
                      <a:pt x="834" y="1533"/>
                      <a:pt x="417" y="1771"/>
                      <a:pt x="1" y="2069"/>
                    </a:cubicBezTo>
                    <a:cubicBezTo>
                      <a:pt x="1" y="2069"/>
                      <a:pt x="1" y="2095"/>
                      <a:pt x="16" y="2095"/>
                    </a:cubicBezTo>
                    <a:cubicBezTo>
                      <a:pt x="18" y="2095"/>
                      <a:pt x="21" y="2094"/>
                      <a:pt x="25" y="2092"/>
                    </a:cubicBezTo>
                    <a:cubicBezTo>
                      <a:pt x="941" y="1807"/>
                      <a:pt x="1810" y="926"/>
                      <a:pt x="2227" y="92"/>
                    </a:cubicBezTo>
                    <a:cubicBezTo>
                      <a:pt x="2243" y="44"/>
                      <a:pt x="2210" y="0"/>
                      <a:pt x="2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
              <p:cNvSpPr/>
              <p:nvPr/>
            </p:nvSpPr>
            <p:spPr>
              <a:xfrm>
                <a:off x="3060050" y="2812925"/>
                <a:ext cx="86350" cy="23575"/>
              </a:xfrm>
              <a:custGeom>
                <a:avLst/>
                <a:gdLst/>
                <a:ahLst/>
                <a:cxnLst/>
                <a:rect l="l" t="t" r="r" b="b"/>
                <a:pathLst>
                  <a:path w="3454" h="943" extrusionOk="0">
                    <a:moveTo>
                      <a:pt x="3411" y="1"/>
                    </a:moveTo>
                    <a:cubicBezTo>
                      <a:pt x="3408" y="1"/>
                      <a:pt x="3404" y="1"/>
                      <a:pt x="3399" y="3"/>
                    </a:cubicBezTo>
                    <a:cubicBezTo>
                      <a:pt x="2864" y="62"/>
                      <a:pt x="2316" y="169"/>
                      <a:pt x="1792" y="348"/>
                    </a:cubicBezTo>
                    <a:cubicBezTo>
                      <a:pt x="1347" y="490"/>
                      <a:pt x="924" y="813"/>
                      <a:pt x="458" y="813"/>
                    </a:cubicBezTo>
                    <a:cubicBezTo>
                      <a:pt x="338" y="813"/>
                      <a:pt x="216" y="792"/>
                      <a:pt x="90" y="741"/>
                    </a:cubicBezTo>
                    <a:cubicBezTo>
                      <a:pt x="83" y="737"/>
                      <a:pt x="76" y="736"/>
                      <a:pt x="70" y="736"/>
                    </a:cubicBezTo>
                    <a:cubicBezTo>
                      <a:pt x="31" y="736"/>
                      <a:pt x="1" y="793"/>
                      <a:pt x="42" y="824"/>
                    </a:cubicBezTo>
                    <a:cubicBezTo>
                      <a:pt x="192" y="908"/>
                      <a:pt x="327" y="943"/>
                      <a:pt x="460" y="943"/>
                    </a:cubicBezTo>
                    <a:cubicBezTo>
                      <a:pt x="664" y="943"/>
                      <a:pt x="863" y="861"/>
                      <a:pt x="1102" y="753"/>
                    </a:cubicBezTo>
                    <a:cubicBezTo>
                      <a:pt x="1840" y="395"/>
                      <a:pt x="2614" y="276"/>
                      <a:pt x="3399" y="86"/>
                    </a:cubicBezTo>
                    <a:cubicBezTo>
                      <a:pt x="3454" y="53"/>
                      <a:pt x="3449" y="1"/>
                      <a:pt x="3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
              <p:cNvSpPr/>
              <p:nvPr/>
            </p:nvSpPr>
            <p:spPr>
              <a:xfrm>
                <a:off x="3064350" y="2811750"/>
                <a:ext cx="33000" cy="19100"/>
              </a:xfrm>
              <a:custGeom>
                <a:avLst/>
                <a:gdLst/>
                <a:ahLst/>
                <a:cxnLst/>
                <a:rect l="l" t="t" r="r" b="b"/>
                <a:pathLst>
                  <a:path w="1320" h="764" extrusionOk="0">
                    <a:moveTo>
                      <a:pt x="1286" y="0"/>
                    </a:moveTo>
                    <a:cubicBezTo>
                      <a:pt x="1282" y="0"/>
                      <a:pt x="1279" y="1"/>
                      <a:pt x="1275" y="2"/>
                    </a:cubicBezTo>
                    <a:cubicBezTo>
                      <a:pt x="953" y="61"/>
                      <a:pt x="608" y="264"/>
                      <a:pt x="310" y="395"/>
                    </a:cubicBezTo>
                    <a:cubicBezTo>
                      <a:pt x="168" y="454"/>
                      <a:pt x="1" y="561"/>
                      <a:pt x="25" y="740"/>
                    </a:cubicBezTo>
                    <a:cubicBezTo>
                      <a:pt x="25" y="752"/>
                      <a:pt x="60" y="764"/>
                      <a:pt x="72" y="764"/>
                    </a:cubicBezTo>
                    <a:lnTo>
                      <a:pt x="108" y="764"/>
                    </a:lnTo>
                    <a:cubicBezTo>
                      <a:pt x="132" y="681"/>
                      <a:pt x="144" y="597"/>
                      <a:pt x="227" y="538"/>
                    </a:cubicBezTo>
                    <a:cubicBezTo>
                      <a:pt x="310" y="466"/>
                      <a:pt x="465" y="431"/>
                      <a:pt x="560" y="383"/>
                    </a:cubicBezTo>
                    <a:cubicBezTo>
                      <a:pt x="799" y="276"/>
                      <a:pt x="1084" y="204"/>
                      <a:pt x="1299" y="50"/>
                    </a:cubicBezTo>
                    <a:cubicBezTo>
                      <a:pt x="1320" y="39"/>
                      <a:pt x="1313"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
              <p:cNvSpPr/>
              <p:nvPr/>
            </p:nvSpPr>
            <p:spPr>
              <a:xfrm>
                <a:off x="3154550" y="2803025"/>
                <a:ext cx="15200" cy="9075"/>
              </a:xfrm>
              <a:custGeom>
                <a:avLst/>
                <a:gdLst/>
                <a:ahLst/>
                <a:cxnLst/>
                <a:rect l="l" t="t" r="r" b="b"/>
                <a:pathLst>
                  <a:path w="608" h="363" extrusionOk="0">
                    <a:moveTo>
                      <a:pt x="545" y="0"/>
                    </a:moveTo>
                    <a:cubicBezTo>
                      <a:pt x="533" y="0"/>
                      <a:pt x="522" y="5"/>
                      <a:pt x="512" y="18"/>
                    </a:cubicBezTo>
                    <a:cubicBezTo>
                      <a:pt x="417" y="196"/>
                      <a:pt x="215" y="279"/>
                      <a:pt x="24" y="315"/>
                    </a:cubicBezTo>
                    <a:cubicBezTo>
                      <a:pt x="0" y="327"/>
                      <a:pt x="0" y="363"/>
                      <a:pt x="24" y="363"/>
                    </a:cubicBezTo>
                    <a:cubicBezTo>
                      <a:pt x="250" y="363"/>
                      <a:pt x="441" y="244"/>
                      <a:pt x="572" y="77"/>
                    </a:cubicBezTo>
                    <a:cubicBezTo>
                      <a:pt x="607" y="42"/>
                      <a:pt x="577" y="0"/>
                      <a:pt x="5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
              <p:cNvSpPr/>
              <p:nvPr/>
            </p:nvSpPr>
            <p:spPr>
              <a:xfrm>
                <a:off x="3153650" y="2726650"/>
                <a:ext cx="54800" cy="15500"/>
              </a:xfrm>
              <a:custGeom>
                <a:avLst/>
                <a:gdLst/>
                <a:ahLst/>
                <a:cxnLst/>
                <a:rect l="l" t="t" r="r" b="b"/>
                <a:pathLst>
                  <a:path w="2192" h="620" extrusionOk="0">
                    <a:moveTo>
                      <a:pt x="2191" y="1"/>
                    </a:moveTo>
                    <a:cubicBezTo>
                      <a:pt x="1477" y="108"/>
                      <a:pt x="691" y="286"/>
                      <a:pt x="36" y="572"/>
                    </a:cubicBezTo>
                    <a:cubicBezTo>
                      <a:pt x="1" y="584"/>
                      <a:pt x="13" y="620"/>
                      <a:pt x="48" y="620"/>
                    </a:cubicBezTo>
                    <a:cubicBezTo>
                      <a:pt x="763" y="465"/>
                      <a:pt x="1489" y="227"/>
                      <a:pt x="21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
              <p:cNvSpPr/>
              <p:nvPr/>
            </p:nvSpPr>
            <p:spPr>
              <a:xfrm>
                <a:off x="3002450" y="2743225"/>
                <a:ext cx="143500" cy="32275"/>
              </a:xfrm>
              <a:custGeom>
                <a:avLst/>
                <a:gdLst/>
                <a:ahLst/>
                <a:cxnLst/>
                <a:rect l="l" t="t" r="r" b="b"/>
                <a:pathLst>
                  <a:path w="5740" h="1291" extrusionOk="0">
                    <a:moveTo>
                      <a:pt x="5339" y="0"/>
                    </a:moveTo>
                    <a:cubicBezTo>
                      <a:pt x="3476" y="0"/>
                      <a:pt x="1893" y="1220"/>
                      <a:pt x="36" y="1231"/>
                    </a:cubicBezTo>
                    <a:cubicBezTo>
                      <a:pt x="0" y="1231"/>
                      <a:pt x="0" y="1267"/>
                      <a:pt x="36" y="1278"/>
                    </a:cubicBezTo>
                    <a:cubicBezTo>
                      <a:pt x="132" y="1287"/>
                      <a:pt x="227" y="1291"/>
                      <a:pt x="322" y="1291"/>
                    </a:cubicBezTo>
                    <a:cubicBezTo>
                      <a:pt x="1036" y="1291"/>
                      <a:pt x="1707" y="1065"/>
                      <a:pt x="2370" y="802"/>
                    </a:cubicBezTo>
                    <a:cubicBezTo>
                      <a:pt x="3501" y="362"/>
                      <a:pt x="4501" y="112"/>
                      <a:pt x="5727" y="40"/>
                    </a:cubicBezTo>
                    <a:cubicBezTo>
                      <a:pt x="5727" y="28"/>
                      <a:pt x="5739" y="16"/>
                      <a:pt x="5703" y="16"/>
                    </a:cubicBezTo>
                    <a:cubicBezTo>
                      <a:pt x="5581" y="6"/>
                      <a:pt x="5459" y="0"/>
                      <a:pt x="5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
              <p:cNvSpPr/>
              <p:nvPr/>
            </p:nvSpPr>
            <p:spPr>
              <a:xfrm>
                <a:off x="3206675" y="2715150"/>
                <a:ext cx="70225" cy="11525"/>
              </a:xfrm>
              <a:custGeom>
                <a:avLst/>
                <a:gdLst/>
                <a:ahLst/>
                <a:cxnLst/>
                <a:rect l="l" t="t" r="r" b="b"/>
                <a:pathLst>
                  <a:path w="2809" h="461" extrusionOk="0">
                    <a:moveTo>
                      <a:pt x="3" y="455"/>
                    </a:moveTo>
                    <a:cubicBezTo>
                      <a:pt x="0" y="455"/>
                      <a:pt x="3" y="461"/>
                      <a:pt x="11" y="461"/>
                    </a:cubicBezTo>
                    <a:cubicBezTo>
                      <a:pt x="7" y="457"/>
                      <a:pt x="4" y="455"/>
                      <a:pt x="3" y="455"/>
                    </a:cubicBezTo>
                    <a:close/>
                    <a:moveTo>
                      <a:pt x="2650" y="1"/>
                    </a:moveTo>
                    <a:cubicBezTo>
                      <a:pt x="2255" y="1"/>
                      <a:pt x="1929" y="163"/>
                      <a:pt x="1547" y="258"/>
                    </a:cubicBezTo>
                    <a:cubicBezTo>
                      <a:pt x="1035" y="389"/>
                      <a:pt x="511" y="318"/>
                      <a:pt x="11" y="461"/>
                    </a:cubicBezTo>
                    <a:cubicBezTo>
                      <a:pt x="440" y="425"/>
                      <a:pt x="868" y="461"/>
                      <a:pt x="1285" y="401"/>
                    </a:cubicBezTo>
                    <a:cubicBezTo>
                      <a:pt x="1809" y="330"/>
                      <a:pt x="2261" y="68"/>
                      <a:pt x="2797" y="20"/>
                    </a:cubicBezTo>
                    <a:cubicBezTo>
                      <a:pt x="2809" y="20"/>
                      <a:pt x="2809" y="8"/>
                      <a:pt x="2797" y="8"/>
                    </a:cubicBezTo>
                    <a:cubicBezTo>
                      <a:pt x="2747" y="3"/>
                      <a:pt x="2698" y="1"/>
                      <a:pt x="2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
              <p:cNvSpPr/>
              <p:nvPr/>
            </p:nvSpPr>
            <p:spPr>
              <a:xfrm>
                <a:off x="3049775" y="2778750"/>
                <a:ext cx="60150" cy="13050"/>
              </a:xfrm>
              <a:custGeom>
                <a:avLst/>
                <a:gdLst/>
                <a:ahLst/>
                <a:cxnLst/>
                <a:rect l="l" t="t" r="r" b="b"/>
                <a:pathLst>
                  <a:path w="2406" h="522" extrusionOk="0">
                    <a:moveTo>
                      <a:pt x="2382" y="0"/>
                    </a:moveTo>
                    <a:cubicBezTo>
                      <a:pt x="1774" y="0"/>
                      <a:pt x="1167" y="96"/>
                      <a:pt x="560" y="167"/>
                    </a:cubicBezTo>
                    <a:cubicBezTo>
                      <a:pt x="322" y="203"/>
                      <a:pt x="24" y="227"/>
                      <a:pt x="0" y="512"/>
                    </a:cubicBezTo>
                    <a:cubicBezTo>
                      <a:pt x="0" y="518"/>
                      <a:pt x="6" y="521"/>
                      <a:pt x="14" y="521"/>
                    </a:cubicBezTo>
                    <a:cubicBezTo>
                      <a:pt x="21" y="521"/>
                      <a:pt x="30" y="518"/>
                      <a:pt x="36" y="512"/>
                    </a:cubicBezTo>
                    <a:cubicBezTo>
                      <a:pt x="215" y="167"/>
                      <a:pt x="870" y="215"/>
                      <a:pt x="1191" y="179"/>
                    </a:cubicBezTo>
                    <a:cubicBezTo>
                      <a:pt x="1595" y="131"/>
                      <a:pt x="1999" y="108"/>
                      <a:pt x="2404" y="13"/>
                    </a:cubicBezTo>
                    <a:lnTo>
                      <a:pt x="2404" y="13"/>
                    </a:lnTo>
                    <a:cubicBezTo>
                      <a:pt x="2405" y="14"/>
                      <a:pt x="2405" y="16"/>
                      <a:pt x="2405" y="16"/>
                    </a:cubicBezTo>
                    <a:cubicBezTo>
                      <a:pt x="2406" y="16"/>
                      <a:pt x="2406" y="15"/>
                      <a:pt x="2406" y="12"/>
                    </a:cubicBezTo>
                    <a:lnTo>
                      <a:pt x="2406" y="12"/>
                    </a:lnTo>
                    <a:cubicBezTo>
                      <a:pt x="2405" y="12"/>
                      <a:pt x="2404" y="12"/>
                      <a:pt x="2404" y="13"/>
                    </a:cubicBezTo>
                    <a:lnTo>
                      <a:pt x="2404" y="13"/>
                    </a:lnTo>
                    <a:cubicBezTo>
                      <a:pt x="2401" y="8"/>
                      <a:pt x="2395" y="0"/>
                      <a:pt x="2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
              <p:cNvSpPr/>
              <p:nvPr/>
            </p:nvSpPr>
            <p:spPr>
              <a:xfrm>
                <a:off x="3048275" y="2794225"/>
                <a:ext cx="62550" cy="6375"/>
              </a:xfrm>
              <a:custGeom>
                <a:avLst/>
                <a:gdLst/>
                <a:ahLst/>
                <a:cxnLst/>
                <a:rect l="l" t="t" r="r" b="b"/>
                <a:pathLst>
                  <a:path w="2502" h="255" extrusionOk="0">
                    <a:moveTo>
                      <a:pt x="1" y="0"/>
                    </a:moveTo>
                    <a:lnTo>
                      <a:pt x="1" y="0"/>
                    </a:lnTo>
                    <a:cubicBezTo>
                      <a:pt x="128" y="216"/>
                      <a:pt x="353" y="254"/>
                      <a:pt x="588" y="254"/>
                    </a:cubicBezTo>
                    <a:cubicBezTo>
                      <a:pt x="638" y="254"/>
                      <a:pt x="689" y="253"/>
                      <a:pt x="739" y="250"/>
                    </a:cubicBezTo>
                    <a:cubicBezTo>
                      <a:pt x="1311" y="239"/>
                      <a:pt x="1894" y="239"/>
                      <a:pt x="2477" y="143"/>
                    </a:cubicBezTo>
                    <a:cubicBezTo>
                      <a:pt x="2501" y="143"/>
                      <a:pt x="2489" y="96"/>
                      <a:pt x="2477" y="96"/>
                    </a:cubicBezTo>
                    <a:cubicBezTo>
                      <a:pt x="2423" y="94"/>
                      <a:pt x="2368" y="93"/>
                      <a:pt x="2313" y="93"/>
                    </a:cubicBezTo>
                    <a:cubicBezTo>
                      <a:pt x="1975" y="93"/>
                      <a:pt x="1637" y="121"/>
                      <a:pt x="1299" y="131"/>
                    </a:cubicBezTo>
                    <a:cubicBezTo>
                      <a:pt x="1108" y="144"/>
                      <a:pt x="844" y="191"/>
                      <a:pt x="593" y="191"/>
                    </a:cubicBezTo>
                    <a:cubicBezTo>
                      <a:pt x="360" y="191"/>
                      <a:pt x="139" y="15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
              <p:cNvSpPr/>
              <p:nvPr/>
            </p:nvSpPr>
            <p:spPr>
              <a:xfrm>
                <a:off x="3109175" y="2776675"/>
                <a:ext cx="18525" cy="20000"/>
              </a:xfrm>
              <a:custGeom>
                <a:avLst/>
                <a:gdLst/>
                <a:ahLst/>
                <a:cxnLst/>
                <a:rect l="l" t="t" r="r" b="b"/>
                <a:pathLst>
                  <a:path w="741" h="800" extrusionOk="0">
                    <a:moveTo>
                      <a:pt x="237" y="1"/>
                    </a:moveTo>
                    <a:cubicBezTo>
                      <a:pt x="169" y="1"/>
                      <a:pt x="102" y="16"/>
                      <a:pt x="41" y="48"/>
                    </a:cubicBezTo>
                    <a:cubicBezTo>
                      <a:pt x="0" y="68"/>
                      <a:pt x="21" y="124"/>
                      <a:pt x="66" y="124"/>
                    </a:cubicBezTo>
                    <a:cubicBezTo>
                      <a:pt x="73" y="124"/>
                      <a:pt x="81" y="122"/>
                      <a:pt x="89" y="119"/>
                    </a:cubicBezTo>
                    <a:cubicBezTo>
                      <a:pt x="138" y="99"/>
                      <a:pt x="190" y="90"/>
                      <a:pt x="242" y="90"/>
                    </a:cubicBezTo>
                    <a:cubicBezTo>
                      <a:pt x="377" y="90"/>
                      <a:pt x="508" y="156"/>
                      <a:pt x="577" y="286"/>
                    </a:cubicBezTo>
                    <a:cubicBezTo>
                      <a:pt x="684" y="500"/>
                      <a:pt x="470" y="762"/>
                      <a:pt x="232" y="774"/>
                    </a:cubicBezTo>
                    <a:cubicBezTo>
                      <a:pt x="220" y="786"/>
                      <a:pt x="220" y="798"/>
                      <a:pt x="232" y="798"/>
                    </a:cubicBezTo>
                    <a:cubicBezTo>
                      <a:pt x="243" y="799"/>
                      <a:pt x="254" y="799"/>
                      <a:pt x="265" y="799"/>
                    </a:cubicBezTo>
                    <a:cubicBezTo>
                      <a:pt x="525" y="799"/>
                      <a:pt x="740" y="537"/>
                      <a:pt x="661" y="286"/>
                    </a:cubicBezTo>
                    <a:cubicBezTo>
                      <a:pt x="608" y="111"/>
                      <a:pt x="422" y="1"/>
                      <a:pt x="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
              <p:cNvSpPr/>
              <p:nvPr/>
            </p:nvSpPr>
            <p:spPr>
              <a:xfrm>
                <a:off x="2934425" y="2802475"/>
                <a:ext cx="178775" cy="10100"/>
              </a:xfrm>
              <a:custGeom>
                <a:avLst/>
                <a:gdLst/>
                <a:ahLst/>
                <a:cxnLst/>
                <a:rect l="l" t="t" r="r" b="b"/>
                <a:pathLst>
                  <a:path w="7151" h="404" extrusionOk="0">
                    <a:moveTo>
                      <a:pt x="1738" y="1"/>
                    </a:moveTo>
                    <a:cubicBezTo>
                      <a:pt x="1174" y="1"/>
                      <a:pt x="614" y="45"/>
                      <a:pt x="54" y="170"/>
                    </a:cubicBezTo>
                    <a:cubicBezTo>
                      <a:pt x="0" y="181"/>
                      <a:pt x="5" y="232"/>
                      <a:pt x="42" y="232"/>
                    </a:cubicBezTo>
                    <a:cubicBezTo>
                      <a:pt x="46" y="232"/>
                      <a:pt x="50" y="231"/>
                      <a:pt x="54" y="230"/>
                    </a:cubicBezTo>
                    <a:cubicBezTo>
                      <a:pt x="557" y="159"/>
                      <a:pt x="1061" y="131"/>
                      <a:pt x="1564" y="131"/>
                    </a:cubicBezTo>
                    <a:cubicBezTo>
                      <a:pt x="2323" y="131"/>
                      <a:pt x="3082" y="194"/>
                      <a:pt x="3841" y="266"/>
                    </a:cubicBezTo>
                    <a:cubicBezTo>
                      <a:pt x="4493" y="324"/>
                      <a:pt x="5176" y="404"/>
                      <a:pt x="5848" y="404"/>
                    </a:cubicBezTo>
                    <a:cubicBezTo>
                      <a:pt x="6279" y="404"/>
                      <a:pt x="6705" y="371"/>
                      <a:pt x="7115" y="278"/>
                    </a:cubicBezTo>
                    <a:cubicBezTo>
                      <a:pt x="7150" y="266"/>
                      <a:pt x="7150" y="218"/>
                      <a:pt x="7115" y="218"/>
                    </a:cubicBezTo>
                    <a:cubicBezTo>
                      <a:pt x="6792" y="230"/>
                      <a:pt x="6473" y="236"/>
                      <a:pt x="6156" y="236"/>
                    </a:cubicBezTo>
                    <a:cubicBezTo>
                      <a:pt x="5247" y="236"/>
                      <a:pt x="4357" y="187"/>
                      <a:pt x="3448" y="99"/>
                    </a:cubicBezTo>
                    <a:cubicBezTo>
                      <a:pt x="2870" y="45"/>
                      <a:pt x="2302" y="1"/>
                      <a:pt x="17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
              <p:cNvSpPr/>
              <p:nvPr/>
            </p:nvSpPr>
            <p:spPr>
              <a:xfrm>
                <a:off x="2936075" y="2801150"/>
                <a:ext cx="42275" cy="9775"/>
              </a:xfrm>
              <a:custGeom>
                <a:avLst/>
                <a:gdLst/>
                <a:ahLst/>
                <a:cxnLst/>
                <a:rect l="l" t="t" r="r" b="b"/>
                <a:pathLst>
                  <a:path w="1691" h="391" extrusionOk="0">
                    <a:moveTo>
                      <a:pt x="1363" y="1"/>
                    </a:moveTo>
                    <a:cubicBezTo>
                      <a:pt x="1085" y="1"/>
                      <a:pt x="790" y="62"/>
                      <a:pt x="536" y="116"/>
                    </a:cubicBezTo>
                    <a:cubicBezTo>
                      <a:pt x="381" y="152"/>
                      <a:pt x="24" y="152"/>
                      <a:pt x="0" y="331"/>
                    </a:cubicBezTo>
                    <a:cubicBezTo>
                      <a:pt x="0" y="343"/>
                      <a:pt x="0" y="366"/>
                      <a:pt x="24" y="366"/>
                    </a:cubicBezTo>
                    <a:cubicBezTo>
                      <a:pt x="48" y="366"/>
                      <a:pt x="48" y="366"/>
                      <a:pt x="60" y="390"/>
                    </a:cubicBezTo>
                    <a:lnTo>
                      <a:pt x="84" y="390"/>
                    </a:lnTo>
                    <a:lnTo>
                      <a:pt x="107" y="366"/>
                    </a:lnTo>
                    <a:cubicBezTo>
                      <a:pt x="107" y="354"/>
                      <a:pt x="97" y="341"/>
                      <a:pt x="86" y="334"/>
                    </a:cubicBezTo>
                    <a:lnTo>
                      <a:pt x="86" y="334"/>
                    </a:lnTo>
                    <a:cubicBezTo>
                      <a:pt x="153" y="332"/>
                      <a:pt x="327" y="314"/>
                      <a:pt x="346" y="295"/>
                    </a:cubicBezTo>
                    <a:cubicBezTo>
                      <a:pt x="477" y="271"/>
                      <a:pt x="607" y="235"/>
                      <a:pt x="762" y="223"/>
                    </a:cubicBezTo>
                    <a:cubicBezTo>
                      <a:pt x="1060" y="176"/>
                      <a:pt x="1358" y="176"/>
                      <a:pt x="1631" y="104"/>
                    </a:cubicBezTo>
                    <a:cubicBezTo>
                      <a:pt x="1691" y="93"/>
                      <a:pt x="1679" y="33"/>
                      <a:pt x="1620" y="21"/>
                    </a:cubicBezTo>
                    <a:cubicBezTo>
                      <a:pt x="1537" y="7"/>
                      <a:pt x="1451" y="1"/>
                      <a:pt x="13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
              <p:cNvSpPr/>
              <p:nvPr/>
            </p:nvSpPr>
            <p:spPr>
              <a:xfrm>
                <a:off x="2934575" y="2804025"/>
                <a:ext cx="56275" cy="7475"/>
              </a:xfrm>
              <a:custGeom>
                <a:avLst/>
                <a:gdLst/>
                <a:ahLst/>
                <a:cxnLst/>
                <a:rect l="l" t="t" r="r" b="b"/>
                <a:pathLst>
                  <a:path w="2251" h="299" extrusionOk="0">
                    <a:moveTo>
                      <a:pt x="1568" y="0"/>
                    </a:moveTo>
                    <a:cubicBezTo>
                      <a:pt x="1045" y="0"/>
                      <a:pt x="485" y="102"/>
                      <a:pt x="25" y="228"/>
                    </a:cubicBezTo>
                    <a:cubicBezTo>
                      <a:pt x="1" y="228"/>
                      <a:pt x="1" y="299"/>
                      <a:pt x="48" y="299"/>
                    </a:cubicBezTo>
                    <a:cubicBezTo>
                      <a:pt x="429" y="275"/>
                      <a:pt x="822" y="228"/>
                      <a:pt x="1191" y="204"/>
                    </a:cubicBezTo>
                    <a:cubicBezTo>
                      <a:pt x="1537" y="180"/>
                      <a:pt x="1858" y="216"/>
                      <a:pt x="2203" y="156"/>
                    </a:cubicBezTo>
                    <a:cubicBezTo>
                      <a:pt x="2251" y="156"/>
                      <a:pt x="2251" y="85"/>
                      <a:pt x="2203" y="61"/>
                    </a:cubicBezTo>
                    <a:cubicBezTo>
                      <a:pt x="2005" y="18"/>
                      <a:pt x="1790" y="0"/>
                      <a:pt x="1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
              <p:cNvSpPr/>
              <p:nvPr/>
            </p:nvSpPr>
            <p:spPr>
              <a:xfrm>
                <a:off x="2953625" y="2803875"/>
                <a:ext cx="44975" cy="4075"/>
              </a:xfrm>
              <a:custGeom>
                <a:avLst/>
                <a:gdLst/>
                <a:ahLst/>
                <a:cxnLst/>
                <a:rect l="l" t="t" r="r" b="b"/>
                <a:pathLst>
                  <a:path w="1799" h="163" extrusionOk="0">
                    <a:moveTo>
                      <a:pt x="1268" y="0"/>
                    </a:moveTo>
                    <a:cubicBezTo>
                      <a:pt x="848" y="0"/>
                      <a:pt x="415" y="75"/>
                      <a:pt x="25" y="126"/>
                    </a:cubicBezTo>
                    <a:cubicBezTo>
                      <a:pt x="1" y="126"/>
                      <a:pt x="13" y="162"/>
                      <a:pt x="25" y="162"/>
                    </a:cubicBezTo>
                    <a:cubicBezTo>
                      <a:pt x="196" y="151"/>
                      <a:pt x="371" y="149"/>
                      <a:pt x="546" y="149"/>
                    </a:cubicBezTo>
                    <a:cubicBezTo>
                      <a:pt x="663" y="149"/>
                      <a:pt x="781" y="150"/>
                      <a:pt x="898" y="150"/>
                    </a:cubicBezTo>
                    <a:cubicBezTo>
                      <a:pt x="1191" y="150"/>
                      <a:pt x="1483" y="144"/>
                      <a:pt x="1763" y="103"/>
                    </a:cubicBezTo>
                    <a:cubicBezTo>
                      <a:pt x="1799" y="103"/>
                      <a:pt x="1799" y="43"/>
                      <a:pt x="1763" y="43"/>
                    </a:cubicBezTo>
                    <a:cubicBezTo>
                      <a:pt x="1603" y="12"/>
                      <a:pt x="1436" y="0"/>
                      <a:pt x="1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
              <p:cNvSpPr/>
              <p:nvPr/>
            </p:nvSpPr>
            <p:spPr>
              <a:xfrm>
                <a:off x="2982500" y="2806425"/>
                <a:ext cx="23250" cy="2175"/>
              </a:xfrm>
              <a:custGeom>
                <a:avLst/>
                <a:gdLst/>
                <a:ahLst/>
                <a:cxnLst/>
                <a:rect l="l" t="t" r="r" b="b"/>
                <a:pathLst>
                  <a:path w="930" h="87" extrusionOk="0">
                    <a:moveTo>
                      <a:pt x="906" y="1"/>
                    </a:moveTo>
                    <a:cubicBezTo>
                      <a:pt x="650" y="1"/>
                      <a:pt x="413" y="27"/>
                      <a:pt x="148" y="27"/>
                    </a:cubicBezTo>
                    <a:cubicBezTo>
                      <a:pt x="103" y="27"/>
                      <a:pt x="58" y="26"/>
                      <a:pt x="13" y="24"/>
                    </a:cubicBezTo>
                    <a:cubicBezTo>
                      <a:pt x="1" y="24"/>
                      <a:pt x="1" y="60"/>
                      <a:pt x="13" y="60"/>
                    </a:cubicBezTo>
                    <a:cubicBezTo>
                      <a:pt x="155" y="72"/>
                      <a:pt x="310" y="87"/>
                      <a:pt x="463" y="87"/>
                    </a:cubicBezTo>
                    <a:cubicBezTo>
                      <a:pt x="617" y="87"/>
                      <a:pt x="769" y="72"/>
                      <a:pt x="906" y="24"/>
                    </a:cubicBezTo>
                    <a:cubicBezTo>
                      <a:pt x="929" y="24"/>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
              <p:cNvSpPr/>
              <p:nvPr/>
            </p:nvSpPr>
            <p:spPr>
              <a:xfrm>
                <a:off x="2813725" y="2641200"/>
                <a:ext cx="81300" cy="37450"/>
              </a:xfrm>
              <a:custGeom>
                <a:avLst/>
                <a:gdLst/>
                <a:ahLst/>
                <a:cxnLst/>
                <a:rect l="l" t="t" r="r" b="b"/>
                <a:pathLst>
                  <a:path w="3252" h="1498" extrusionOk="0">
                    <a:moveTo>
                      <a:pt x="20" y="1"/>
                    </a:moveTo>
                    <a:cubicBezTo>
                      <a:pt x="10" y="1"/>
                      <a:pt x="1" y="11"/>
                      <a:pt x="1" y="25"/>
                    </a:cubicBezTo>
                    <a:cubicBezTo>
                      <a:pt x="13" y="645"/>
                      <a:pt x="799" y="1026"/>
                      <a:pt x="1275" y="1252"/>
                    </a:cubicBezTo>
                    <a:cubicBezTo>
                      <a:pt x="1617" y="1417"/>
                      <a:pt x="1921" y="1498"/>
                      <a:pt x="2220" y="1498"/>
                    </a:cubicBezTo>
                    <a:cubicBezTo>
                      <a:pt x="2546" y="1498"/>
                      <a:pt x="2867" y="1402"/>
                      <a:pt x="3227" y="1216"/>
                    </a:cubicBezTo>
                    <a:cubicBezTo>
                      <a:pt x="3251" y="1204"/>
                      <a:pt x="3239" y="1180"/>
                      <a:pt x="3227" y="1180"/>
                    </a:cubicBezTo>
                    <a:cubicBezTo>
                      <a:pt x="2977" y="1216"/>
                      <a:pt x="2739" y="1359"/>
                      <a:pt x="2465" y="1383"/>
                    </a:cubicBezTo>
                    <a:cubicBezTo>
                      <a:pt x="2409" y="1389"/>
                      <a:pt x="2353" y="1392"/>
                      <a:pt x="2297" y="1392"/>
                    </a:cubicBezTo>
                    <a:cubicBezTo>
                      <a:pt x="1928" y="1392"/>
                      <a:pt x="1570" y="1262"/>
                      <a:pt x="1239" y="1097"/>
                    </a:cubicBezTo>
                    <a:cubicBezTo>
                      <a:pt x="739" y="847"/>
                      <a:pt x="263" y="549"/>
                      <a:pt x="37" y="14"/>
                    </a:cubicBezTo>
                    <a:cubicBezTo>
                      <a:pt x="32" y="4"/>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
              <p:cNvSpPr/>
              <p:nvPr/>
            </p:nvSpPr>
            <p:spPr>
              <a:xfrm>
                <a:off x="2814550" y="2634775"/>
                <a:ext cx="95350" cy="38625"/>
              </a:xfrm>
              <a:custGeom>
                <a:avLst/>
                <a:gdLst/>
                <a:ahLst/>
                <a:cxnLst/>
                <a:rect l="l" t="t" r="r" b="b"/>
                <a:pathLst>
                  <a:path w="3814" h="1545" extrusionOk="0">
                    <a:moveTo>
                      <a:pt x="559" y="1"/>
                    </a:moveTo>
                    <a:cubicBezTo>
                      <a:pt x="367" y="1"/>
                      <a:pt x="185" y="39"/>
                      <a:pt x="27" y="163"/>
                    </a:cubicBezTo>
                    <a:cubicBezTo>
                      <a:pt x="1" y="181"/>
                      <a:pt x="1" y="192"/>
                      <a:pt x="11" y="192"/>
                    </a:cubicBezTo>
                    <a:cubicBezTo>
                      <a:pt x="15" y="192"/>
                      <a:pt x="21" y="190"/>
                      <a:pt x="27" y="187"/>
                    </a:cubicBezTo>
                    <a:cubicBezTo>
                      <a:pt x="165" y="111"/>
                      <a:pt x="327" y="83"/>
                      <a:pt x="498" y="83"/>
                    </a:cubicBezTo>
                    <a:cubicBezTo>
                      <a:pt x="862" y="83"/>
                      <a:pt x="1268" y="206"/>
                      <a:pt x="1575" y="247"/>
                    </a:cubicBezTo>
                    <a:cubicBezTo>
                      <a:pt x="1837" y="282"/>
                      <a:pt x="2147" y="306"/>
                      <a:pt x="2420" y="378"/>
                    </a:cubicBezTo>
                    <a:cubicBezTo>
                      <a:pt x="2659" y="449"/>
                      <a:pt x="3814" y="1140"/>
                      <a:pt x="2980" y="1497"/>
                    </a:cubicBezTo>
                    <a:cubicBezTo>
                      <a:pt x="2956" y="1509"/>
                      <a:pt x="2968" y="1545"/>
                      <a:pt x="3016" y="1545"/>
                    </a:cubicBezTo>
                    <a:cubicBezTo>
                      <a:pt x="3814" y="1461"/>
                      <a:pt x="3159" y="580"/>
                      <a:pt x="2778" y="378"/>
                    </a:cubicBezTo>
                    <a:cubicBezTo>
                      <a:pt x="2349" y="140"/>
                      <a:pt x="1706" y="140"/>
                      <a:pt x="1218" y="80"/>
                    </a:cubicBezTo>
                    <a:cubicBezTo>
                      <a:pt x="998" y="49"/>
                      <a:pt x="772" y="1"/>
                      <a:pt x="5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
              <p:cNvSpPr/>
              <p:nvPr/>
            </p:nvSpPr>
            <p:spPr>
              <a:xfrm>
                <a:off x="2934875" y="2649175"/>
                <a:ext cx="19675" cy="12325"/>
              </a:xfrm>
              <a:custGeom>
                <a:avLst/>
                <a:gdLst/>
                <a:ahLst/>
                <a:cxnLst/>
                <a:rect l="l" t="t" r="r" b="b"/>
                <a:pathLst>
                  <a:path w="787" h="493" extrusionOk="0">
                    <a:moveTo>
                      <a:pt x="380" y="0"/>
                    </a:moveTo>
                    <a:cubicBezTo>
                      <a:pt x="280" y="0"/>
                      <a:pt x="181" y="32"/>
                      <a:pt x="108" y="111"/>
                    </a:cubicBezTo>
                    <a:cubicBezTo>
                      <a:pt x="1" y="230"/>
                      <a:pt x="48" y="409"/>
                      <a:pt x="191" y="468"/>
                    </a:cubicBezTo>
                    <a:cubicBezTo>
                      <a:pt x="240" y="485"/>
                      <a:pt x="298" y="493"/>
                      <a:pt x="356" y="493"/>
                    </a:cubicBezTo>
                    <a:cubicBezTo>
                      <a:pt x="468" y="493"/>
                      <a:pt x="585" y="464"/>
                      <a:pt x="655" y="409"/>
                    </a:cubicBezTo>
                    <a:cubicBezTo>
                      <a:pt x="727" y="349"/>
                      <a:pt x="786" y="111"/>
                      <a:pt x="632" y="111"/>
                    </a:cubicBezTo>
                    <a:cubicBezTo>
                      <a:pt x="608" y="111"/>
                      <a:pt x="596" y="123"/>
                      <a:pt x="596" y="147"/>
                    </a:cubicBezTo>
                    <a:cubicBezTo>
                      <a:pt x="596" y="171"/>
                      <a:pt x="632" y="183"/>
                      <a:pt x="632" y="218"/>
                    </a:cubicBezTo>
                    <a:cubicBezTo>
                      <a:pt x="644" y="290"/>
                      <a:pt x="584" y="326"/>
                      <a:pt x="525" y="349"/>
                    </a:cubicBezTo>
                    <a:cubicBezTo>
                      <a:pt x="489" y="361"/>
                      <a:pt x="441" y="367"/>
                      <a:pt x="392" y="367"/>
                    </a:cubicBezTo>
                    <a:cubicBezTo>
                      <a:pt x="343" y="367"/>
                      <a:pt x="292" y="361"/>
                      <a:pt x="251" y="349"/>
                    </a:cubicBezTo>
                    <a:cubicBezTo>
                      <a:pt x="132" y="302"/>
                      <a:pt x="167" y="183"/>
                      <a:pt x="274" y="123"/>
                    </a:cubicBezTo>
                    <a:cubicBezTo>
                      <a:pt x="316" y="99"/>
                      <a:pt x="370" y="93"/>
                      <a:pt x="426" y="93"/>
                    </a:cubicBezTo>
                    <a:cubicBezTo>
                      <a:pt x="483" y="93"/>
                      <a:pt x="542" y="99"/>
                      <a:pt x="596" y="99"/>
                    </a:cubicBezTo>
                    <a:cubicBezTo>
                      <a:pt x="632" y="99"/>
                      <a:pt x="632" y="52"/>
                      <a:pt x="608" y="52"/>
                    </a:cubicBezTo>
                    <a:cubicBezTo>
                      <a:pt x="539" y="20"/>
                      <a:pt x="459" y="0"/>
                      <a:pt x="3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
              <p:cNvSpPr/>
              <p:nvPr/>
            </p:nvSpPr>
            <p:spPr>
              <a:xfrm>
                <a:off x="2978050" y="2612075"/>
                <a:ext cx="41225" cy="36150"/>
              </a:xfrm>
              <a:custGeom>
                <a:avLst/>
                <a:gdLst/>
                <a:ahLst/>
                <a:cxnLst/>
                <a:rect l="l" t="t" r="r" b="b"/>
                <a:pathLst>
                  <a:path w="1649" h="1446" extrusionOk="0">
                    <a:moveTo>
                      <a:pt x="1278" y="0"/>
                    </a:moveTo>
                    <a:cubicBezTo>
                      <a:pt x="651" y="0"/>
                      <a:pt x="61" y="892"/>
                      <a:pt x="0" y="1417"/>
                    </a:cubicBezTo>
                    <a:cubicBezTo>
                      <a:pt x="0" y="1436"/>
                      <a:pt x="14" y="1445"/>
                      <a:pt x="27" y="1445"/>
                    </a:cubicBezTo>
                    <a:cubicBezTo>
                      <a:pt x="38" y="1445"/>
                      <a:pt x="48" y="1439"/>
                      <a:pt x="48" y="1429"/>
                    </a:cubicBezTo>
                    <a:cubicBezTo>
                      <a:pt x="191" y="1131"/>
                      <a:pt x="298" y="857"/>
                      <a:pt x="512" y="595"/>
                    </a:cubicBezTo>
                    <a:cubicBezTo>
                      <a:pt x="702" y="376"/>
                      <a:pt x="1015" y="81"/>
                      <a:pt x="1345" y="81"/>
                    </a:cubicBezTo>
                    <a:cubicBezTo>
                      <a:pt x="1428" y="81"/>
                      <a:pt x="1512" y="100"/>
                      <a:pt x="1595" y="143"/>
                    </a:cubicBezTo>
                    <a:cubicBezTo>
                      <a:pt x="1600" y="147"/>
                      <a:pt x="1605" y="149"/>
                      <a:pt x="1610" y="149"/>
                    </a:cubicBezTo>
                    <a:cubicBezTo>
                      <a:pt x="1630" y="149"/>
                      <a:pt x="1648" y="114"/>
                      <a:pt x="1619" y="95"/>
                    </a:cubicBezTo>
                    <a:cubicBezTo>
                      <a:pt x="1506" y="30"/>
                      <a:pt x="139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
              <p:cNvSpPr/>
              <p:nvPr/>
            </p:nvSpPr>
            <p:spPr>
              <a:xfrm>
                <a:off x="2982200" y="2618725"/>
                <a:ext cx="40225" cy="35450"/>
              </a:xfrm>
              <a:custGeom>
                <a:avLst/>
                <a:gdLst/>
                <a:ahLst/>
                <a:cxnLst/>
                <a:rect l="l" t="t" r="r" b="b"/>
                <a:pathLst>
                  <a:path w="1609" h="1418" extrusionOk="0">
                    <a:moveTo>
                      <a:pt x="1496" y="0"/>
                    </a:moveTo>
                    <a:cubicBezTo>
                      <a:pt x="1469" y="0"/>
                      <a:pt x="1441" y="25"/>
                      <a:pt x="1441" y="55"/>
                    </a:cubicBezTo>
                    <a:cubicBezTo>
                      <a:pt x="1489" y="424"/>
                      <a:pt x="1072" y="555"/>
                      <a:pt x="846" y="770"/>
                    </a:cubicBezTo>
                    <a:cubicBezTo>
                      <a:pt x="679" y="937"/>
                      <a:pt x="511" y="1341"/>
                      <a:pt x="236" y="1341"/>
                    </a:cubicBezTo>
                    <a:cubicBezTo>
                      <a:pt x="179" y="1341"/>
                      <a:pt x="116" y="1323"/>
                      <a:pt x="48" y="1282"/>
                    </a:cubicBezTo>
                    <a:cubicBezTo>
                      <a:pt x="13" y="1282"/>
                      <a:pt x="1" y="1305"/>
                      <a:pt x="13" y="1317"/>
                    </a:cubicBezTo>
                    <a:cubicBezTo>
                      <a:pt x="87" y="1389"/>
                      <a:pt x="161" y="1418"/>
                      <a:pt x="233" y="1418"/>
                    </a:cubicBezTo>
                    <a:cubicBezTo>
                      <a:pt x="451" y="1418"/>
                      <a:pt x="649" y="1154"/>
                      <a:pt x="775" y="984"/>
                    </a:cubicBezTo>
                    <a:cubicBezTo>
                      <a:pt x="1013" y="674"/>
                      <a:pt x="1608" y="508"/>
                      <a:pt x="1537" y="31"/>
                    </a:cubicBezTo>
                    <a:cubicBezTo>
                      <a:pt x="1528" y="9"/>
                      <a:pt x="1512" y="0"/>
                      <a:pt x="14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
              <p:cNvSpPr/>
              <p:nvPr/>
            </p:nvSpPr>
            <p:spPr>
              <a:xfrm>
                <a:off x="2903625" y="2624475"/>
                <a:ext cx="7475" cy="56225"/>
              </a:xfrm>
              <a:custGeom>
                <a:avLst/>
                <a:gdLst/>
                <a:ahLst/>
                <a:cxnLst/>
                <a:rect l="l" t="t" r="r" b="b"/>
                <a:pathLst>
                  <a:path w="299" h="2249" extrusionOk="0">
                    <a:moveTo>
                      <a:pt x="147" y="0"/>
                    </a:moveTo>
                    <a:cubicBezTo>
                      <a:pt x="127" y="0"/>
                      <a:pt x="108" y="14"/>
                      <a:pt x="108" y="28"/>
                    </a:cubicBezTo>
                    <a:cubicBezTo>
                      <a:pt x="108" y="778"/>
                      <a:pt x="48" y="1492"/>
                      <a:pt x="0" y="2218"/>
                    </a:cubicBezTo>
                    <a:cubicBezTo>
                      <a:pt x="0" y="2234"/>
                      <a:pt x="20" y="2249"/>
                      <a:pt x="37" y="2249"/>
                    </a:cubicBezTo>
                    <a:cubicBezTo>
                      <a:pt x="46" y="2249"/>
                      <a:pt x="56" y="2243"/>
                      <a:pt x="60" y="2230"/>
                    </a:cubicBezTo>
                    <a:cubicBezTo>
                      <a:pt x="274" y="1552"/>
                      <a:pt x="298" y="730"/>
                      <a:pt x="179" y="28"/>
                    </a:cubicBezTo>
                    <a:cubicBezTo>
                      <a:pt x="174" y="8"/>
                      <a:pt x="160"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
              <p:cNvSpPr/>
              <p:nvPr/>
            </p:nvSpPr>
            <p:spPr>
              <a:xfrm>
                <a:off x="2917025" y="2632000"/>
                <a:ext cx="11625" cy="104625"/>
              </a:xfrm>
              <a:custGeom>
                <a:avLst/>
                <a:gdLst/>
                <a:ahLst/>
                <a:cxnLst/>
                <a:rect l="l" t="t" r="r" b="b"/>
                <a:pathLst>
                  <a:path w="465" h="4185" extrusionOk="0">
                    <a:moveTo>
                      <a:pt x="131" y="1"/>
                    </a:moveTo>
                    <a:cubicBezTo>
                      <a:pt x="131" y="1"/>
                      <a:pt x="131" y="2"/>
                      <a:pt x="131" y="3"/>
                    </a:cubicBezTo>
                    <a:lnTo>
                      <a:pt x="131" y="3"/>
                    </a:lnTo>
                    <a:cubicBezTo>
                      <a:pt x="139" y="1"/>
                      <a:pt x="145" y="1"/>
                      <a:pt x="131" y="1"/>
                    </a:cubicBezTo>
                    <a:close/>
                    <a:moveTo>
                      <a:pt x="131" y="3"/>
                    </a:moveTo>
                    <a:cubicBezTo>
                      <a:pt x="126" y="5"/>
                      <a:pt x="119" y="7"/>
                      <a:pt x="119" y="12"/>
                    </a:cubicBezTo>
                    <a:cubicBezTo>
                      <a:pt x="84" y="620"/>
                      <a:pt x="0" y="1251"/>
                      <a:pt x="72" y="1846"/>
                    </a:cubicBezTo>
                    <a:cubicBezTo>
                      <a:pt x="167" y="2632"/>
                      <a:pt x="369" y="3334"/>
                      <a:pt x="334" y="4144"/>
                    </a:cubicBezTo>
                    <a:cubicBezTo>
                      <a:pt x="334" y="4169"/>
                      <a:pt x="354" y="4184"/>
                      <a:pt x="372" y="4184"/>
                    </a:cubicBezTo>
                    <a:cubicBezTo>
                      <a:pt x="389" y="4184"/>
                      <a:pt x="405" y="4172"/>
                      <a:pt x="405" y="4144"/>
                    </a:cubicBezTo>
                    <a:cubicBezTo>
                      <a:pt x="465" y="3477"/>
                      <a:pt x="393" y="2953"/>
                      <a:pt x="226" y="2298"/>
                    </a:cubicBezTo>
                    <a:cubicBezTo>
                      <a:pt x="36" y="1561"/>
                      <a:pt x="119" y="776"/>
                      <a:pt x="131"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
              <p:cNvSpPr/>
              <p:nvPr/>
            </p:nvSpPr>
            <p:spPr>
              <a:xfrm>
                <a:off x="2908975" y="2733650"/>
                <a:ext cx="5400" cy="38525"/>
              </a:xfrm>
              <a:custGeom>
                <a:avLst/>
                <a:gdLst/>
                <a:ahLst/>
                <a:cxnLst/>
                <a:rect l="l" t="t" r="r" b="b"/>
                <a:pathLst>
                  <a:path w="216" h="1541" extrusionOk="0">
                    <a:moveTo>
                      <a:pt x="124" y="1"/>
                    </a:moveTo>
                    <a:cubicBezTo>
                      <a:pt x="114" y="1"/>
                      <a:pt x="102" y="6"/>
                      <a:pt x="96" y="18"/>
                    </a:cubicBezTo>
                    <a:cubicBezTo>
                      <a:pt x="1" y="483"/>
                      <a:pt x="1" y="1054"/>
                      <a:pt x="132" y="1507"/>
                    </a:cubicBezTo>
                    <a:cubicBezTo>
                      <a:pt x="137" y="1529"/>
                      <a:pt x="156" y="1541"/>
                      <a:pt x="175" y="1541"/>
                    </a:cubicBezTo>
                    <a:cubicBezTo>
                      <a:pt x="195" y="1541"/>
                      <a:pt x="215" y="1526"/>
                      <a:pt x="215" y="1495"/>
                    </a:cubicBezTo>
                    <a:cubicBezTo>
                      <a:pt x="204" y="1167"/>
                      <a:pt x="160" y="861"/>
                      <a:pt x="156" y="535"/>
                    </a:cubicBezTo>
                    <a:lnTo>
                      <a:pt x="156" y="535"/>
                    </a:lnTo>
                    <a:cubicBezTo>
                      <a:pt x="157" y="535"/>
                      <a:pt x="158" y="535"/>
                      <a:pt x="158" y="535"/>
                    </a:cubicBezTo>
                    <a:cubicBezTo>
                      <a:pt x="172" y="535"/>
                      <a:pt x="188" y="527"/>
                      <a:pt x="179" y="518"/>
                    </a:cubicBezTo>
                    <a:cubicBezTo>
                      <a:pt x="172" y="482"/>
                      <a:pt x="165" y="445"/>
                      <a:pt x="159" y="409"/>
                    </a:cubicBezTo>
                    <a:lnTo>
                      <a:pt x="159" y="409"/>
                    </a:lnTo>
                    <a:cubicBezTo>
                      <a:pt x="164" y="324"/>
                      <a:pt x="167" y="196"/>
                      <a:pt x="139" y="145"/>
                    </a:cubicBezTo>
                    <a:lnTo>
                      <a:pt x="139" y="145"/>
                    </a:lnTo>
                    <a:cubicBezTo>
                      <a:pt x="139" y="103"/>
                      <a:pt x="141" y="61"/>
                      <a:pt x="144" y="18"/>
                    </a:cubicBezTo>
                    <a:cubicBezTo>
                      <a:pt x="144" y="6"/>
                      <a:pt x="135"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
              <p:cNvSpPr/>
              <p:nvPr/>
            </p:nvSpPr>
            <p:spPr>
              <a:xfrm>
                <a:off x="2926850" y="2751075"/>
                <a:ext cx="6850" cy="47975"/>
              </a:xfrm>
              <a:custGeom>
                <a:avLst/>
                <a:gdLst/>
                <a:ahLst/>
                <a:cxnLst/>
                <a:rect l="l" t="t" r="r" b="b"/>
                <a:pathLst>
                  <a:path w="274" h="1919" extrusionOk="0">
                    <a:moveTo>
                      <a:pt x="0" y="0"/>
                    </a:moveTo>
                    <a:lnTo>
                      <a:pt x="0" y="0"/>
                    </a:lnTo>
                    <a:cubicBezTo>
                      <a:pt x="84" y="631"/>
                      <a:pt x="60" y="1274"/>
                      <a:pt x="131" y="1905"/>
                    </a:cubicBezTo>
                    <a:cubicBezTo>
                      <a:pt x="131" y="1915"/>
                      <a:pt x="140" y="1919"/>
                      <a:pt x="149" y="1919"/>
                    </a:cubicBezTo>
                    <a:cubicBezTo>
                      <a:pt x="163" y="1919"/>
                      <a:pt x="179" y="1912"/>
                      <a:pt x="179" y="1905"/>
                    </a:cubicBezTo>
                    <a:cubicBezTo>
                      <a:pt x="274" y="1274"/>
                      <a:pt x="143" y="583"/>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
              <p:cNvSpPr/>
              <p:nvPr/>
            </p:nvSpPr>
            <p:spPr>
              <a:xfrm>
                <a:off x="2917325" y="2775475"/>
                <a:ext cx="3000" cy="22825"/>
              </a:xfrm>
              <a:custGeom>
                <a:avLst/>
                <a:gdLst/>
                <a:ahLst/>
                <a:cxnLst/>
                <a:rect l="l" t="t" r="r" b="b"/>
                <a:pathLst>
                  <a:path w="120" h="913" extrusionOk="0">
                    <a:moveTo>
                      <a:pt x="48" y="0"/>
                    </a:moveTo>
                    <a:cubicBezTo>
                      <a:pt x="48" y="1"/>
                      <a:pt x="48" y="2"/>
                      <a:pt x="48" y="3"/>
                    </a:cubicBezTo>
                    <a:lnTo>
                      <a:pt x="48" y="3"/>
                    </a:lnTo>
                    <a:cubicBezTo>
                      <a:pt x="51" y="1"/>
                      <a:pt x="51" y="0"/>
                      <a:pt x="48" y="0"/>
                    </a:cubicBezTo>
                    <a:close/>
                    <a:moveTo>
                      <a:pt x="48" y="3"/>
                    </a:moveTo>
                    <a:cubicBezTo>
                      <a:pt x="43" y="8"/>
                      <a:pt x="24" y="19"/>
                      <a:pt x="24" y="36"/>
                    </a:cubicBezTo>
                    <a:cubicBezTo>
                      <a:pt x="0" y="179"/>
                      <a:pt x="24" y="346"/>
                      <a:pt x="24" y="488"/>
                    </a:cubicBezTo>
                    <a:cubicBezTo>
                      <a:pt x="24" y="631"/>
                      <a:pt x="24" y="774"/>
                      <a:pt x="48" y="893"/>
                    </a:cubicBezTo>
                    <a:cubicBezTo>
                      <a:pt x="48" y="901"/>
                      <a:pt x="65" y="912"/>
                      <a:pt x="79" y="912"/>
                    </a:cubicBezTo>
                    <a:cubicBezTo>
                      <a:pt x="88" y="912"/>
                      <a:pt x="95" y="907"/>
                      <a:pt x="95" y="893"/>
                    </a:cubicBezTo>
                    <a:cubicBezTo>
                      <a:pt x="119" y="750"/>
                      <a:pt x="95" y="596"/>
                      <a:pt x="95" y="453"/>
                    </a:cubicBezTo>
                    <a:cubicBezTo>
                      <a:pt x="84" y="299"/>
                      <a:pt x="84" y="157"/>
                      <a:pt x="48"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
              <p:cNvSpPr/>
              <p:nvPr/>
            </p:nvSpPr>
            <p:spPr>
              <a:xfrm>
                <a:off x="2900650" y="2493325"/>
                <a:ext cx="21150" cy="127950"/>
              </a:xfrm>
              <a:custGeom>
                <a:avLst/>
                <a:gdLst/>
                <a:ahLst/>
                <a:cxnLst/>
                <a:rect l="l" t="t" r="r" b="b"/>
                <a:pathLst>
                  <a:path w="846" h="5118" extrusionOk="0">
                    <a:moveTo>
                      <a:pt x="556" y="1"/>
                    </a:moveTo>
                    <a:cubicBezTo>
                      <a:pt x="552" y="1"/>
                      <a:pt x="548" y="4"/>
                      <a:pt x="548" y="11"/>
                    </a:cubicBezTo>
                    <a:cubicBezTo>
                      <a:pt x="0" y="1630"/>
                      <a:pt x="631" y="3428"/>
                      <a:pt x="215" y="5095"/>
                    </a:cubicBezTo>
                    <a:cubicBezTo>
                      <a:pt x="198" y="5103"/>
                      <a:pt x="210" y="5117"/>
                      <a:pt x="223" y="5117"/>
                    </a:cubicBezTo>
                    <a:cubicBezTo>
                      <a:pt x="229" y="5117"/>
                      <a:pt x="235" y="5114"/>
                      <a:pt x="239" y="5107"/>
                    </a:cubicBezTo>
                    <a:cubicBezTo>
                      <a:pt x="846" y="3488"/>
                      <a:pt x="191" y="1702"/>
                      <a:pt x="584" y="23"/>
                    </a:cubicBezTo>
                    <a:cubicBezTo>
                      <a:pt x="584" y="15"/>
                      <a:pt x="567" y="1"/>
                      <a:pt x="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
              <p:cNvSpPr/>
              <p:nvPr/>
            </p:nvSpPr>
            <p:spPr>
              <a:xfrm>
                <a:off x="2907800" y="2350175"/>
                <a:ext cx="11925" cy="128950"/>
              </a:xfrm>
              <a:custGeom>
                <a:avLst/>
                <a:gdLst/>
                <a:ahLst/>
                <a:cxnLst/>
                <a:rect l="l" t="t" r="r" b="b"/>
                <a:pathLst>
                  <a:path w="477" h="5158" extrusionOk="0">
                    <a:moveTo>
                      <a:pt x="135" y="1"/>
                    </a:moveTo>
                    <a:cubicBezTo>
                      <a:pt x="121" y="1"/>
                      <a:pt x="112" y="13"/>
                      <a:pt x="119" y="34"/>
                    </a:cubicBezTo>
                    <a:cubicBezTo>
                      <a:pt x="369" y="939"/>
                      <a:pt x="84" y="1725"/>
                      <a:pt x="48" y="2618"/>
                    </a:cubicBezTo>
                    <a:cubicBezTo>
                      <a:pt x="0" y="3451"/>
                      <a:pt x="191" y="4285"/>
                      <a:pt x="203" y="5118"/>
                    </a:cubicBezTo>
                    <a:cubicBezTo>
                      <a:pt x="203" y="5146"/>
                      <a:pt x="219" y="5157"/>
                      <a:pt x="232" y="5157"/>
                    </a:cubicBezTo>
                    <a:cubicBezTo>
                      <a:pt x="242" y="5157"/>
                      <a:pt x="250" y="5152"/>
                      <a:pt x="250" y="5142"/>
                    </a:cubicBezTo>
                    <a:cubicBezTo>
                      <a:pt x="298" y="4166"/>
                      <a:pt x="60" y="3201"/>
                      <a:pt x="179" y="2237"/>
                    </a:cubicBezTo>
                    <a:cubicBezTo>
                      <a:pt x="262" y="1475"/>
                      <a:pt x="476" y="748"/>
                      <a:pt x="167" y="22"/>
                    </a:cubicBezTo>
                    <a:cubicBezTo>
                      <a:pt x="157" y="7"/>
                      <a:pt x="145" y="1"/>
                      <a:pt x="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
              <p:cNvSpPr/>
              <p:nvPr/>
            </p:nvSpPr>
            <p:spPr>
              <a:xfrm>
                <a:off x="2910775" y="2293800"/>
                <a:ext cx="4775" cy="38125"/>
              </a:xfrm>
              <a:custGeom>
                <a:avLst/>
                <a:gdLst/>
                <a:ahLst/>
                <a:cxnLst/>
                <a:rect l="l" t="t" r="r" b="b"/>
                <a:pathLst>
                  <a:path w="191" h="1525" extrusionOk="0">
                    <a:moveTo>
                      <a:pt x="107" y="0"/>
                    </a:moveTo>
                    <a:cubicBezTo>
                      <a:pt x="95" y="0"/>
                      <a:pt x="84" y="9"/>
                      <a:pt x="84" y="27"/>
                    </a:cubicBezTo>
                    <a:cubicBezTo>
                      <a:pt x="0" y="515"/>
                      <a:pt x="72" y="1039"/>
                      <a:pt x="72" y="1515"/>
                    </a:cubicBezTo>
                    <a:cubicBezTo>
                      <a:pt x="107" y="1027"/>
                      <a:pt x="191" y="515"/>
                      <a:pt x="131" y="27"/>
                    </a:cubicBezTo>
                    <a:cubicBezTo>
                      <a:pt x="131" y="9"/>
                      <a:pt x="119" y="0"/>
                      <a:pt x="107" y="0"/>
                    </a:cubicBezTo>
                    <a:close/>
                    <a:moveTo>
                      <a:pt x="72" y="1515"/>
                    </a:moveTo>
                    <a:lnTo>
                      <a:pt x="72" y="1515"/>
                    </a:lnTo>
                    <a:cubicBezTo>
                      <a:pt x="66" y="1521"/>
                      <a:pt x="66" y="1524"/>
                      <a:pt x="67" y="1524"/>
                    </a:cubicBezTo>
                    <a:cubicBezTo>
                      <a:pt x="69" y="1524"/>
                      <a:pt x="72" y="1521"/>
                      <a:pt x="72" y="15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
              <p:cNvSpPr/>
              <p:nvPr/>
            </p:nvSpPr>
            <p:spPr>
              <a:xfrm>
                <a:off x="2917325" y="2477825"/>
                <a:ext cx="9850" cy="136725"/>
              </a:xfrm>
              <a:custGeom>
                <a:avLst/>
                <a:gdLst/>
                <a:ahLst/>
                <a:cxnLst/>
                <a:rect l="l" t="t" r="r" b="b"/>
                <a:pathLst>
                  <a:path w="394" h="5469" extrusionOk="0">
                    <a:moveTo>
                      <a:pt x="155" y="0"/>
                    </a:moveTo>
                    <a:lnTo>
                      <a:pt x="155" y="0"/>
                    </a:lnTo>
                    <a:cubicBezTo>
                      <a:pt x="226" y="941"/>
                      <a:pt x="214" y="1857"/>
                      <a:pt x="107" y="2786"/>
                    </a:cubicBezTo>
                    <a:cubicBezTo>
                      <a:pt x="0" y="3691"/>
                      <a:pt x="179" y="4536"/>
                      <a:pt x="167" y="5441"/>
                    </a:cubicBezTo>
                    <a:cubicBezTo>
                      <a:pt x="167" y="5459"/>
                      <a:pt x="179" y="5468"/>
                      <a:pt x="191" y="5468"/>
                    </a:cubicBezTo>
                    <a:cubicBezTo>
                      <a:pt x="203" y="5468"/>
                      <a:pt x="214" y="5459"/>
                      <a:pt x="214" y="5441"/>
                    </a:cubicBezTo>
                    <a:cubicBezTo>
                      <a:pt x="393" y="4584"/>
                      <a:pt x="107" y="3655"/>
                      <a:pt x="203" y="2762"/>
                    </a:cubicBezTo>
                    <a:cubicBezTo>
                      <a:pt x="298" y="1846"/>
                      <a:pt x="322" y="941"/>
                      <a:pt x="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
              <p:cNvSpPr/>
              <p:nvPr/>
            </p:nvSpPr>
            <p:spPr>
              <a:xfrm>
                <a:off x="2915525" y="2271850"/>
                <a:ext cx="1225" cy="29175"/>
              </a:xfrm>
              <a:custGeom>
                <a:avLst/>
                <a:gdLst/>
                <a:ahLst/>
                <a:cxnLst/>
                <a:rect l="l" t="t" r="r" b="b"/>
                <a:pathLst>
                  <a:path w="49" h="1167" extrusionOk="0">
                    <a:moveTo>
                      <a:pt x="1" y="0"/>
                    </a:moveTo>
                    <a:cubicBezTo>
                      <a:pt x="1" y="6"/>
                      <a:pt x="1" y="12"/>
                      <a:pt x="1" y="18"/>
                    </a:cubicBezTo>
                    <a:lnTo>
                      <a:pt x="1" y="18"/>
                    </a:lnTo>
                    <a:cubicBezTo>
                      <a:pt x="1" y="12"/>
                      <a:pt x="1" y="6"/>
                      <a:pt x="1" y="0"/>
                    </a:cubicBezTo>
                    <a:close/>
                    <a:moveTo>
                      <a:pt x="1" y="18"/>
                    </a:moveTo>
                    <a:lnTo>
                      <a:pt x="1" y="18"/>
                    </a:lnTo>
                    <a:cubicBezTo>
                      <a:pt x="13" y="393"/>
                      <a:pt x="13" y="792"/>
                      <a:pt x="36" y="1167"/>
                    </a:cubicBezTo>
                    <a:lnTo>
                      <a:pt x="48" y="1167"/>
                    </a:lnTo>
                    <a:cubicBezTo>
                      <a:pt x="37" y="791"/>
                      <a:pt x="13" y="405"/>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
              <p:cNvSpPr/>
              <p:nvPr/>
            </p:nvSpPr>
            <p:spPr>
              <a:xfrm>
                <a:off x="2915225" y="2279025"/>
                <a:ext cx="6275" cy="91575"/>
              </a:xfrm>
              <a:custGeom>
                <a:avLst/>
                <a:gdLst/>
                <a:ahLst/>
                <a:cxnLst/>
                <a:rect l="l" t="t" r="r" b="b"/>
                <a:pathLst>
                  <a:path w="251" h="3663" extrusionOk="0">
                    <a:moveTo>
                      <a:pt x="213" y="0"/>
                    </a:moveTo>
                    <a:cubicBezTo>
                      <a:pt x="207" y="0"/>
                      <a:pt x="203" y="3"/>
                      <a:pt x="203" y="11"/>
                    </a:cubicBezTo>
                    <a:cubicBezTo>
                      <a:pt x="1" y="1201"/>
                      <a:pt x="25" y="2463"/>
                      <a:pt x="191" y="3654"/>
                    </a:cubicBezTo>
                    <a:cubicBezTo>
                      <a:pt x="191" y="3660"/>
                      <a:pt x="203" y="3663"/>
                      <a:pt x="215" y="3663"/>
                    </a:cubicBezTo>
                    <a:cubicBezTo>
                      <a:pt x="227" y="3663"/>
                      <a:pt x="239" y="3660"/>
                      <a:pt x="239" y="3654"/>
                    </a:cubicBezTo>
                    <a:cubicBezTo>
                      <a:pt x="203" y="2416"/>
                      <a:pt x="72" y="1237"/>
                      <a:pt x="251" y="11"/>
                    </a:cubicBezTo>
                    <a:cubicBezTo>
                      <a:pt x="243" y="11"/>
                      <a:pt x="224"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
              <p:cNvSpPr/>
              <p:nvPr/>
            </p:nvSpPr>
            <p:spPr>
              <a:xfrm>
                <a:off x="2914050" y="2379300"/>
                <a:ext cx="11925" cy="89750"/>
              </a:xfrm>
              <a:custGeom>
                <a:avLst/>
                <a:gdLst/>
                <a:ahLst/>
                <a:cxnLst/>
                <a:rect l="l" t="t" r="r" b="b"/>
                <a:pathLst>
                  <a:path w="477" h="3590" extrusionOk="0">
                    <a:moveTo>
                      <a:pt x="274" y="0"/>
                    </a:moveTo>
                    <a:lnTo>
                      <a:pt x="274" y="0"/>
                    </a:lnTo>
                    <a:cubicBezTo>
                      <a:pt x="107" y="464"/>
                      <a:pt x="0" y="976"/>
                      <a:pt x="72" y="1465"/>
                    </a:cubicBezTo>
                    <a:cubicBezTo>
                      <a:pt x="119" y="1798"/>
                      <a:pt x="274" y="2084"/>
                      <a:pt x="310" y="2417"/>
                    </a:cubicBezTo>
                    <a:cubicBezTo>
                      <a:pt x="357" y="2810"/>
                      <a:pt x="310" y="3179"/>
                      <a:pt x="298" y="3572"/>
                    </a:cubicBezTo>
                    <a:cubicBezTo>
                      <a:pt x="298" y="3584"/>
                      <a:pt x="310" y="3590"/>
                      <a:pt x="322" y="3590"/>
                    </a:cubicBezTo>
                    <a:cubicBezTo>
                      <a:pt x="334" y="3590"/>
                      <a:pt x="345" y="3584"/>
                      <a:pt x="345" y="3572"/>
                    </a:cubicBezTo>
                    <a:cubicBezTo>
                      <a:pt x="429" y="3120"/>
                      <a:pt x="476" y="2631"/>
                      <a:pt x="369" y="2167"/>
                    </a:cubicBezTo>
                    <a:cubicBezTo>
                      <a:pt x="298" y="1810"/>
                      <a:pt x="155" y="1548"/>
                      <a:pt x="131" y="1167"/>
                    </a:cubicBezTo>
                    <a:cubicBezTo>
                      <a:pt x="131" y="786"/>
                      <a:pt x="215" y="381"/>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
              <p:cNvSpPr/>
              <p:nvPr/>
            </p:nvSpPr>
            <p:spPr>
              <a:xfrm>
                <a:off x="2841425" y="2182725"/>
                <a:ext cx="61625" cy="165550"/>
              </a:xfrm>
              <a:custGeom>
                <a:avLst/>
                <a:gdLst/>
                <a:ahLst/>
                <a:cxnLst/>
                <a:rect l="l" t="t" r="r" b="b"/>
                <a:pathLst>
                  <a:path w="2465" h="6622" extrusionOk="0">
                    <a:moveTo>
                      <a:pt x="452" y="0"/>
                    </a:moveTo>
                    <a:cubicBezTo>
                      <a:pt x="441" y="0"/>
                      <a:pt x="427" y="6"/>
                      <a:pt x="417" y="17"/>
                    </a:cubicBezTo>
                    <a:cubicBezTo>
                      <a:pt x="0" y="969"/>
                      <a:pt x="703" y="1922"/>
                      <a:pt x="1095" y="2755"/>
                    </a:cubicBezTo>
                    <a:cubicBezTo>
                      <a:pt x="1345" y="3303"/>
                      <a:pt x="1453" y="3898"/>
                      <a:pt x="1667" y="4470"/>
                    </a:cubicBezTo>
                    <a:cubicBezTo>
                      <a:pt x="1953" y="5184"/>
                      <a:pt x="2262" y="5839"/>
                      <a:pt x="2358" y="6613"/>
                    </a:cubicBezTo>
                    <a:cubicBezTo>
                      <a:pt x="2358" y="6619"/>
                      <a:pt x="2360" y="6622"/>
                      <a:pt x="2363" y="6622"/>
                    </a:cubicBezTo>
                    <a:cubicBezTo>
                      <a:pt x="2366" y="6622"/>
                      <a:pt x="2369" y="6619"/>
                      <a:pt x="2369" y="6613"/>
                    </a:cubicBezTo>
                    <a:cubicBezTo>
                      <a:pt x="2465" y="5565"/>
                      <a:pt x="1810" y="4541"/>
                      <a:pt x="1524" y="3565"/>
                    </a:cubicBezTo>
                    <a:cubicBezTo>
                      <a:pt x="1167" y="2339"/>
                      <a:pt x="345" y="1362"/>
                      <a:pt x="476" y="29"/>
                    </a:cubicBezTo>
                    <a:cubicBezTo>
                      <a:pt x="476" y="9"/>
                      <a:pt x="465" y="0"/>
                      <a:pt x="4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
              <p:cNvSpPr/>
              <p:nvPr/>
            </p:nvSpPr>
            <p:spPr>
              <a:xfrm>
                <a:off x="2854275" y="2143800"/>
                <a:ext cx="85975" cy="29025"/>
              </a:xfrm>
              <a:custGeom>
                <a:avLst/>
                <a:gdLst/>
                <a:ahLst/>
                <a:cxnLst/>
                <a:rect l="l" t="t" r="r" b="b"/>
                <a:pathLst>
                  <a:path w="3439" h="1161" extrusionOk="0">
                    <a:moveTo>
                      <a:pt x="2565" y="1"/>
                    </a:moveTo>
                    <a:cubicBezTo>
                      <a:pt x="1616" y="1"/>
                      <a:pt x="595" y="493"/>
                      <a:pt x="10" y="1133"/>
                    </a:cubicBezTo>
                    <a:cubicBezTo>
                      <a:pt x="0" y="1143"/>
                      <a:pt x="14" y="1160"/>
                      <a:pt x="32" y="1160"/>
                    </a:cubicBezTo>
                    <a:cubicBezTo>
                      <a:pt x="37" y="1160"/>
                      <a:pt x="41" y="1160"/>
                      <a:pt x="46" y="1157"/>
                    </a:cubicBezTo>
                    <a:cubicBezTo>
                      <a:pt x="546" y="752"/>
                      <a:pt x="1058" y="443"/>
                      <a:pt x="1689" y="300"/>
                    </a:cubicBezTo>
                    <a:cubicBezTo>
                      <a:pt x="2000" y="222"/>
                      <a:pt x="2302" y="204"/>
                      <a:pt x="2606" y="204"/>
                    </a:cubicBezTo>
                    <a:cubicBezTo>
                      <a:pt x="2859" y="204"/>
                      <a:pt x="3114" y="217"/>
                      <a:pt x="3379" y="217"/>
                    </a:cubicBezTo>
                    <a:cubicBezTo>
                      <a:pt x="3415" y="217"/>
                      <a:pt x="3439" y="157"/>
                      <a:pt x="3391" y="145"/>
                    </a:cubicBezTo>
                    <a:cubicBezTo>
                      <a:pt x="3132" y="46"/>
                      <a:pt x="2851" y="1"/>
                      <a:pt x="25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
              <p:cNvSpPr/>
              <p:nvPr/>
            </p:nvSpPr>
            <p:spPr>
              <a:xfrm>
                <a:off x="2934275" y="2154925"/>
                <a:ext cx="2125" cy="14675"/>
              </a:xfrm>
              <a:custGeom>
                <a:avLst/>
                <a:gdLst/>
                <a:ahLst/>
                <a:cxnLst/>
                <a:rect l="l" t="t" r="r" b="b"/>
                <a:pathLst>
                  <a:path w="85" h="587" extrusionOk="0">
                    <a:moveTo>
                      <a:pt x="78" y="1"/>
                    </a:moveTo>
                    <a:cubicBezTo>
                      <a:pt x="75" y="1"/>
                      <a:pt x="72" y="4"/>
                      <a:pt x="72" y="10"/>
                    </a:cubicBezTo>
                    <a:cubicBezTo>
                      <a:pt x="37" y="188"/>
                      <a:pt x="1" y="391"/>
                      <a:pt x="1" y="581"/>
                    </a:cubicBezTo>
                    <a:cubicBezTo>
                      <a:pt x="1" y="581"/>
                      <a:pt x="6" y="587"/>
                      <a:pt x="10" y="587"/>
                    </a:cubicBezTo>
                    <a:cubicBezTo>
                      <a:pt x="11" y="587"/>
                      <a:pt x="13" y="585"/>
                      <a:pt x="13" y="581"/>
                    </a:cubicBezTo>
                    <a:cubicBezTo>
                      <a:pt x="60" y="403"/>
                      <a:pt x="72" y="212"/>
                      <a:pt x="84" y="10"/>
                    </a:cubicBezTo>
                    <a:cubicBezTo>
                      <a:pt x="84" y="4"/>
                      <a:pt x="81" y="1"/>
                      <a:pt x="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
              <p:cNvSpPr/>
              <p:nvPr/>
            </p:nvSpPr>
            <p:spPr>
              <a:xfrm>
                <a:off x="2935175" y="2148600"/>
                <a:ext cx="3900" cy="21075"/>
              </a:xfrm>
              <a:custGeom>
                <a:avLst/>
                <a:gdLst/>
                <a:ahLst/>
                <a:cxnLst/>
                <a:rect l="l" t="t" r="r" b="b"/>
                <a:pathLst>
                  <a:path w="156" h="843" extrusionOk="0">
                    <a:moveTo>
                      <a:pt x="84" y="1"/>
                    </a:moveTo>
                    <a:cubicBezTo>
                      <a:pt x="36" y="120"/>
                      <a:pt x="48" y="251"/>
                      <a:pt x="48" y="382"/>
                    </a:cubicBezTo>
                    <a:cubicBezTo>
                      <a:pt x="36" y="537"/>
                      <a:pt x="1" y="679"/>
                      <a:pt x="1" y="822"/>
                    </a:cubicBezTo>
                    <a:cubicBezTo>
                      <a:pt x="1" y="836"/>
                      <a:pt x="17" y="842"/>
                      <a:pt x="33" y="842"/>
                    </a:cubicBezTo>
                    <a:cubicBezTo>
                      <a:pt x="44" y="842"/>
                      <a:pt x="55" y="839"/>
                      <a:pt x="60" y="834"/>
                    </a:cubicBezTo>
                    <a:cubicBezTo>
                      <a:pt x="120" y="703"/>
                      <a:pt x="143" y="537"/>
                      <a:pt x="143" y="382"/>
                    </a:cubicBezTo>
                    <a:cubicBezTo>
                      <a:pt x="143" y="251"/>
                      <a:pt x="155" y="120"/>
                      <a:pt x="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
              <p:cNvSpPr/>
              <p:nvPr/>
            </p:nvSpPr>
            <p:spPr>
              <a:xfrm>
                <a:off x="2938750" y="2146975"/>
                <a:ext cx="4475" cy="24350"/>
              </a:xfrm>
              <a:custGeom>
                <a:avLst/>
                <a:gdLst/>
                <a:ahLst/>
                <a:cxnLst/>
                <a:rect l="l" t="t" r="r" b="b"/>
                <a:pathLst>
                  <a:path w="179" h="974" extrusionOk="0">
                    <a:moveTo>
                      <a:pt x="108" y="0"/>
                    </a:moveTo>
                    <a:cubicBezTo>
                      <a:pt x="96" y="0"/>
                      <a:pt x="84" y="6"/>
                      <a:pt x="84" y="18"/>
                    </a:cubicBezTo>
                    <a:cubicBezTo>
                      <a:pt x="36" y="304"/>
                      <a:pt x="0" y="661"/>
                      <a:pt x="36" y="947"/>
                    </a:cubicBezTo>
                    <a:cubicBezTo>
                      <a:pt x="36" y="965"/>
                      <a:pt x="57" y="974"/>
                      <a:pt x="78" y="974"/>
                    </a:cubicBezTo>
                    <a:cubicBezTo>
                      <a:pt x="99" y="974"/>
                      <a:pt x="119" y="965"/>
                      <a:pt x="119" y="947"/>
                    </a:cubicBezTo>
                    <a:cubicBezTo>
                      <a:pt x="179" y="661"/>
                      <a:pt x="155" y="304"/>
                      <a:pt x="131" y="18"/>
                    </a:cubicBezTo>
                    <a:cubicBezTo>
                      <a:pt x="131" y="6"/>
                      <a:pt x="119"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
              <p:cNvSpPr/>
              <p:nvPr/>
            </p:nvSpPr>
            <p:spPr>
              <a:xfrm>
                <a:off x="2945600" y="2149950"/>
                <a:ext cx="3900" cy="22725"/>
              </a:xfrm>
              <a:custGeom>
                <a:avLst/>
                <a:gdLst/>
                <a:ahLst/>
                <a:cxnLst/>
                <a:rect l="l" t="t" r="r" b="b"/>
                <a:pathLst>
                  <a:path w="156" h="909" extrusionOk="0">
                    <a:moveTo>
                      <a:pt x="96" y="0"/>
                    </a:moveTo>
                    <a:cubicBezTo>
                      <a:pt x="90" y="0"/>
                      <a:pt x="84" y="6"/>
                      <a:pt x="84" y="18"/>
                    </a:cubicBezTo>
                    <a:cubicBezTo>
                      <a:pt x="36" y="292"/>
                      <a:pt x="0" y="614"/>
                      <a:pt x="48" y="899"/>
                    </a:cubicBezTo>
                    <a:cubicBezTo>
                      <a:pt x="48" y="905"/>
                      <a:pt x="57" y="908"/>
                      <a:pt x="67" y="908"/>
                    </a:cubicBezTo>
                    <a:cubicBezTo>
                      <a:pt x="78" y="908"/>
                      <a:pt x="90" y="905"/>
                      <a:pt x="96" y="899"/>
                    </a:cubicBezTo>
                    <a:cubicBezTo>
                      <a:pt x="155" y="625"/>
                      <a:pt x="131" y="304"/>
                      <a:pt x="107" y="18"/>
                    </a:cubicBezTo>
                    <a:cubicBezTo>
                      <a:pt x="107" y="6"/>
                      <a:pt x="101"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
              <p:cNvSpPr/>
              <p:nvPr/>
            </p:nvSpPr>
            <p:spPr>
              <a:xfrm>
                <a:off x="2941425" y="2145475"/>
                <a:ext cx="42300" cy="27225"/>
              </a:xfrm>
              <a:custGeom>
                <a:avLst/>
                <a:gdLst/>
                <a:ahLst/>
                <a:cxnLst/>
                <a:rect l="l" t="t" r="r" b="b"/>
                <a:pathLst>
                  <a:path w="1692" h="1089" extrusionOk="0">
                    <a:moveTo>
                      <a:pt x="275" y="1"/>
                    </a:moveTo>
                    <a:cubicBezTo>
                      <a:pt x="178" y="1"/>
                      <a:pt x="92" y="16"/>
                      <a:pt x="24" y="54"/>
                    </a:cubicBezTo>
                    <a:cubicBezTo>
                      <a:pt x="1" y="54"/>
                      <a:pt x="1" y="66"/>
                      <a:pt x="1" y="78"/>
                    </a:cubicBezTo>
                    <a:cubicBezTo>
                      <a:pt x="1" y="150"/>
                      <a:pt x="1" y="138"/>
                      <a:pt x="48" y="185"/>
                    </a:cubicBezTo>
                    <a:cubicBezTo>
                      <a:pt x="48" y="188"/>
                      <a:pt x="49" y="189"/>
                      <a:pt x="51" y="189"/>
                    </a:cubicBezTo>
                    <a:cubicBezTo>
                      <a:pt x="57" y="189"/>
                      <a:pt x="72" y="173"/>
                      <a:pt x="72" y="173"/>
                    </a:cubicBezTo>
                    <a:cubicBezTo>
                      <a:pt x="51" y="152"/>
                      <a:pt x="111" y="148"/>
                      <a:pt x="162" y="148"/>
                    </a:cubicBezTo>
                    <a:cubicBezTo>
                      <a:pt x="196" y="148"/>
                      <a:pt x="227" y="150"/>
                      <a:pt x="227" y="150"/>
                    </a:cubicBezTo>
                    <a:cubicBezTo>
                      <a:pt x="310" y="173"/>
                      <a:pt x="370" y="185"/>
                      <a:pt x="441" y="197"/>
                    </a:cubicBezTo>
                    <a:cubicBezTo>
                      <a:pt x="608" y="245"/>
                      <a:pt x="763" y="269"/>
                      <a:pt x="929" y="352"/>
                    </a:cubicBezTo>
                    <a:cubicBezTo>
                      <a:pt x="1263" y="495"/>
                      <a:pt x="1417" y="733"/>
                      <a:pt x="1536" y="1066"/>
                    </a:cubicBezTo>
                    <a:cubicBezTo>
                      <a:pt x="1550" y="1079"/>
                      <a:pt x="1573" y="1089"/>
                      <a:pt x="1594" y="1089"/>
                    </a:cubicBezTo>
                    <a:cubicBezTo>
                      <a:pt x="1611" y="1089"/>
                      <a:pt x="1626" y="1083"/>
                      <a:pt x="1632" y="1066"/>
                    </a:cubicBezTo>
                    <a:cubicBezTo>
                      <a:pt x="1691" y="721"/>
                      <a:pt x="1441" y="435"/>
                      <a:pt x="1155" y="257"/>
                    </a:cubicBezTo>
                    <a:cubicBezTo>
                      <a:pt x="958" y="149"/>
                      <a:pt x="571"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
              <p:cNvSpPr/>
              <p:nvPr/>
            </p:nvSpPr>
            <p:spPr>
              <a:xfrm>
                <a:off x="2958100" y="2186450"/>
                <a:ext cx="45550" cy="142675"/>
              </a:xfrm>
              <a:custGeom>
                <a:avLst/>
                <a:gdLst/>
                <a:ahLst/>
                <a:cxnLst/>
                <a:rect l="l" t="t" r="r" b="b"/>
                <a:pathLst>
                  <a:path w="1822" h="5707" extrusionOk="0">
                    <a:moveTo>
                      <a:pt x="1281" y="0"/>
                    </a:moveTo>
                    <a:cubicBezTo>
                      <a:pt x="1278" y="0"/>
                      <a:pt x="1274" y="10"/>
                      <a:pt x="1274" y="23"/>
                    </a:cubicBezTo>
                    <a:cubicBezTo>
                      <a:pt x="1762" y="1190"/>
                      <a:pt x="1155" y="2130"/>
                      <a:pt x="715" y="3202"/>
                    </a:cubicBezTo>
                    <a:cubicBezTo>
                      <a:pt x="381" y="3988"/>
                      <a:pt x="84" y="4821"/>
                      <a:pt x="0" y="5678"/>
                    </a:cubicBezTo>
                    <a:cubicBezTo>
                      <a:pt x="0" y="5698"/>
                      <a:pt x="18" y="5707"/>
                      <a:pt x="37" y="5707"/>
                    </a:cubicBezTo>
                    <a:cubicBezTo>
                      <a:pt x="51" y="5707"/>
                      <a:pt x="66" y="5701"/>
                      <a:pt x="72" y="5690"/>
                    </a:cubicBezTo>
                    <a:cubicBezTo>
                      <a:pt x="488" y="4511"/>
                      <a:pt x="834" y="3356"/>
                      <a:pt x="1310" y="2202"/>
                    </a:cubicBezTo>
                    <a:cubicBezTo>
                      <a:pt x="1608" y="1487"/>
                      <a:pt x="1822" y="654"/>
                      <a:pt x="1286" y="23"/>
                    </a:cubicBezTo>
                    <a:cubicBezTo>
                      <a:pt x="1286" y="7"/>
                      <a:pt x="1284" y="0"/>
                      <a:pt x="1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
              <p:cNvSpPr/>
              <p:nvPr/>
            </p:nvSpPr>
            <p:spPr>
              <a:xfrm>
                <a:off x="2953625" y="2177650"/>
                <a:ext cx="75325" cy="178575"/>
              </a:xfrm>
              <a:custGeom>
                <a:avLst/>
                <a:gdLst/>
                <a:ahLst/>
                <a:cxnLst/>
                <a:rect l="l" t="t" r="r" b="b"/>
                <a:pathLst>
                  <a:path w="3013" h="7143" extrusionOk="0">
                    <a:moveTo>
                      <a:pt x="2572" y="0"/>
                    </a:moveTo>
                    <a:cubicBezTo>
                      <a:pt x="2523" y="0"/>
                      <a:pt x="2480" y="47"/>
                      <a:pt x="2525" y="101"/>
                    </a:cubicBezTo>
                    <a:cubicBezTo>
                      <a:pt x="3013" y="696"/>
                      <a:pt x="2561" y="1815"/>
                      <a:pt x="2418" y="2482"/>
                    </a:cubicBezTo>
                    <a:cubicBezTo>
                      <a:pt x="2299" y="3137"/>
                      <a:pt x="2191" y="3804"/>
                      <a:pt x="1953" y="4435"/>
                    </a:cubicBezTo>
                    <a:cubicBezTo>
                      <a:pt x="1715" y="5102"/>
                      <a:pt x="1358" y="5709"/>
                      <a:pt x="906" y="6233"/>
                    </a:cubicBezTo>
                    <a:cubicBezTo>
                      <a:pt x="751" y="6399"/>
                      <a:pt x="584" y="6637"/>
                      <a:pt x="394" y="6745"/>
                    </a:cubicBezTo>
                    <a:cubicBezTo>
                      <a:pt x="336" y="6846"/>
                      <a:pt x="286" y="6897"/>
                      <a:pt x="241" y="6897"/>
                    </a:cubicBezTo>
                    <a:cubicBezTo>
                      <a:pt x="201" y="6897"/>
                      <a:pt x="165" y="6858"/>
                      <a:pt x="132" y="6780"/>
                    </a:cubicBezTo>
                    <a:cubicBezTo>
                      <a:pt x="156" y="6590"/>
                      <a:pt x="167" y="6399"/>
                      <a:pt x="215" y="6221"/>
                    </a:cubicBezTo>
                    <a:cubicBezTo>
                      <a:pt x="209" y="6203"/>
                      <a:pt x="200" y="6194"/>
                      <a:pt x="190" y="6194"/>
                    </a:cubicBezTo>
                    <a:cubicBezTo>
                      <a:pt x="179" y="6194"/>
                      <a:pt x="167" y="6203"/>
                      <a:pt x="156" y="6221"/>
                    </a:cubicBezTo>
                    <a:cubicBezTo>
                      <a:pt x="60" y="6518"/>
                      <a:pt x="13" y="6768"/>
                      <a:pt x="1" y="7078"/>
                    </a:cubicBezTo>
                    <a:cubicBezTo>
                      <a:pt x="1" y="7118"/>
                      <a:pt x="28" y="7142"/>
                      <a:pt x="57" y="7142"/>
                    </a:cubicBezTo>
                    <a:cubicBezTo>
                      <a:pt x="71" y="7142"/>
                      <a:pt x="85" y="7137"/>
                      <a:pt x="96" y="7126"/>
                    </a:cubicBezTo>
                    <a:cubicBezTo>
                      <a:pt x="1251" y="6233"/>
                      <a:pt x="1977" y="5042"/>
                      <a:pt x="2322" y="3649"/>
                    </a:cubicBezTo>
                    <a:cubicBezTo>
                      <a:pt x="2525" y="2816"/>
                      <a:pt x="2692" y="1934"/>
                      <a:pt x="2834" y="1089"/>
                    </a:cubicBezTo>
                    <a:cubicBezTo>
                      <a:pt x="2894" y="684"/>
                      <a:pt x="2953" y="291"/>
                      <a:pt x="2620" y="18"/>
                    </a:cubicBezTo>
                    <a:cubicBezTo>
                      <a:pt x="2605" y="6"/>
                      <a:pt x="2588" y="0"/>
                      <a:pt x="2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
              <p:cNvSpPr/>
              <p:nvPr/>
            </p:nvSpPr>
            <p:spPr>
              <a:xfrm>
                <a:off x="3017625" y="2169700"/>
                <a:ext cx="23850" cy="10425"/>
              </a:xfrm>
              <a:custGeom>
                <a:avLst/>
                <a:gdLst/>
                <a:ahLst/>
                <a:cxnLst/>
                <a:rect l="l" t="t" r="r" b="b"/>
                <a:pathLst>
                  <a:path w="954" h="417" extrusionOk="0">
                    <a:moveTo>
                      <a:pt x="387" y="0"/>
                    </a:moveTo>
                    <a:cubicBezTo>
                      <a:pt x="263" y="0"/>
                      <a:pt x="137" y="26"/>
                      <a:pt x="24" y="74"/>
                    </a:cubicBezTo>
                    <a:cubicBezTo>
                      <a:pt x="12" y="97"/>
                      <a:pt x="1" y="121"/>
                      <a:pt x="12" y="133"/>
                    </a:cubicBezTo>
                    <a:cubicBezTo>
                      <a:pt x="60" y="205"/>
                      <a:pt x="72" y="300"/>
                      <a:pt x="72" y="383"/>
                    </a:cubicBezTo>
                    <a:cubicBezTo>
                      <a:pt x="65" y="404"/>
                      <a:pt x="82" y="417"/>
                      <a:pt x="100" y="417"/>
                    </a:cubicBezTo>
                    <a:cubicBezTo>
                      <a:pt x="113" y="417"/>
                      <a:pt x="127" y="410"/>
                      <a:pt x="132" y="395"/>
                    </a:cubicBezTo>
                    <a:cubicBezTo>
                      <a:pt x="151" y="296"/>
                      <a:pt x="146" y="213"/>
                      <a:pt x="110" y="140"/>
                    </a:cubicBezTo>
                    <a:lnTo>
                      <a:pt x="110" y="140"/>
                    </a:lnTo>
                    <a:cubicBezTo>
                      <a:pt x="197" y="104"/>
                      <a:pt x="285" y="88"/>
                      <a:pt x="371" y="88"/>
                    </a:cubicBezTo>
                    <a:cubicBezTo>
                      <a:pt x="565" y="88"/>
                      <a:pt x="752" y="169"/>
                      <a:pt x="917" y="288"/>
                    </a:cubicBezTo>
                    <a:cubicBezTo>
                      <a:pt x="919" y="290"/>
                      <a:pt x="921" y="290"/>
                      <a:pt x="923" y="290"/>
                    </a:cubicBezTo>
                    <a:cubicBezTo>
                      <a:pt x="935" y="290"/>
                      <a:pt x="953" y="262"/>
                      <a:pt x="953" y="252"/>
                    </a:cubicBezTo>
                    <a:cubicBezTo>
                      <a:pt x="817" y="78"/>
                      <a:pt x="604"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
              <p:cNvSpPr/>
              <p:nvPr/>
            </p:nvSpPr>
            <p:spPr>
              <a:xfrm>
                <a:off x="3046200" y="2178925"/>
                <a:ext cx="34550" cy="61050"/>
              </a:xfrm>
              <a:custGeom>
                <a:avLst/>
                <a:gdLst/>
                <a:ahLst/>
                <a:cxnLst/>
                <a:rect l="l" t="t" r="r" b="b"/>
                <a:pathLst>
                  <a:path w="1382" h="2442" extrusionOk="0">
                    <a:moveTo>
                      <a:pt x="9" y="0"/>
                    </a:moveTo>
                    <a:cubicBezTo>
                      <a:pt x="1" y="0"/>
                      <a:pt x="2" y="39"/>
                      <a:pt x="12" y="50"/>
                    </a:cubicBezTo>
                    <a:cubicBezTo>
                      <a:pt x="1084" y="455"/>
                      <a:pt x="1120" y="1431"/>
                      <a:pt x="1096" y="2384"/>
                    </a:cubicBezTo>
                    <a:cubicBezTo>
                      <a:pt x="1096" y="2419"/>
                      <a:pt x="1130" y="2442"/>
                      <a:pt x="1160" y="2442"/>
                    </a:cubicBezTo>
                    <a:cubicBezTo>
                      <a:pt x="1180" y="2442"/>
                      <a:pt x="1198" y="2431"/>
                      <a:pt x="1203" y="2407"/>
                    </a:cubicBezTo>
                    <a:cubicBezTo>
                      <a:pt x="1382" y="1491"/>
                      <a:pt x="1084" y="217"/>
                      <a:pt x="12" y="2"/>
                    </a:cubicBezTo>
                    <a:cubicBezTo>
                      <a:pt x="11"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
              <p:cNvSpPr/>
              <p:nvPr/>
            </p:nvSpPr>
            <p:spPr>
              <a:xfrm>
                <a:off x="3011050" y="2248425"/>
                <a:ext cx="68875" cy="170275"/>
              </a:xfrm>
              <a:custGeom>
                <a:avLst/>
                <a:gdLst/>
                <a:ahLst/>
                <a:cxnLst/>
                <a:rect l="l" t="t" r="r" b="b"/>
                <a:pathLst>
                  <a:path w="2755" h="6811" extrusionOk="0">
                    <a:moveTo>
                      <a:pt x="2730" y="1"/>
                    </a:moveTo>
                    <a:cubicBezTo>
                      <a:pt x="2720" y="1"/>
                      <a:pt x="2709" y="3"/>
                      <a:pt x="2704" y="8"/>
                    </a:cubicBezTo>
                    <a:cubicBezTo>
                      <a:pt x="1835" y="2199"/>
                      <a:pt x="1585" y="4830"/>
                      <a:pt x="37" y="6712"/>
                    </a:cubicBezTo>
                    <a:cubicBezTo>
                      <a:pt x="1" y="6757"/>
                      <a:pt x="49" y="6810"/>
                      <a:pt x="100" y="6810"/>
                    </a:cubicBezTo>
                    <a:cubicBezTo>
                      <a:pt x="115" y="6810"/>
                      <a:pt x="131" y="6806"/>
                      <a:pt x="145" y="6795"/>
                    </a:cubicBezTo>
                    <a:cubicBezTo>
                      <a:pt x="954" y="6057"/>
                      <a:pt x="1276" y="4842"/>
                      <a:pt x="1609" y="3854"/>
                    </a:cubicBezTo>
                    <a:cubicBezTo>
                      <a:pt x="2050" y="2616"/>
                      <a:pt x="2538" y="1318"/>
                      <a:pt x="2740" y="20"/>
                    </a:cubicBezTo>
                    <a:cubicBezTo>
                      <a:pt x="2754" y="6"/>
                      <a:pt x="2743" y="1"/>
                      <a:pt x="2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
              <p:cNvSpPr/>
              <p:nvPr/>
            </p:nvSpPr>
            <p:spPr>
              <a:xfrm>
                <a:off x="2938150" y="2429200"/>
                <a:ext cx="68100" cy="87975"/>
              </a:xfrm>
              <a:custGeom>
                <a:avLst/>
                <a:gdLst/>
                <a:ahLst/>
                <a:cxnLst/>
                <a:rect l="l" t="t" r="r" b="b"/>
                <a:pathLst>
                  <a:path w="2724" h="3519" extrusionOk="0">
                    <a:moveTo>
                      <a:pt x="2697" y="1"/>
                    </a:moveTo>
                    <a:cubicBezTo>
                      <a:pt x="2689" y="1"/>
                      <a:pt x="2679" y="5"/>
                      <a:pt x="2668" y="16"/>
                    </a:cubicBezTo>
                    <a:cubicBezTo>
                      <a:pt x="1763" y="683"/>
                      <a:pt x="1" y="2183"/>
                      <a:pt x="441" y="3481"/>
                    </a:cubicBezTo>
                    <a:cubicBezTo>
                      <a:pt x="446" y="3506"/>
                      <a:pt x="468" y="3518"/>
                      <a:pt x="489" y="3518"/>
                    </a:cubicBezTo>
                    <a:cubicBezTo>
                      <a:pt x="520" y="3518"/>
                      <a:pt x="550" y="3494"/>
                      <a:pt x="536" y="3445"/>
                    </a:cubicBezTo>
                    <a:cubicBezTo>
                      <a:pt x="298" y="2052"/>
                      <a:pt x="1787" y="885"/>
                      <a:pt x="2715" y="28"/>
                    </a:cubicBezTo>
                    <a:cubicBezTo>
                      <a:pt x="2723" y="20"/>
                      <a:pt x="2715" y="1"/>
                      <a:pt x="2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
              <p:cNvSpPr/>
              <p:nvPr/>
            </p:nvSpPr>
            <p:spPr>
              <a:xfrm>
                <a:off x="2951550" y="2438650"/>
                <a:ext cx="77300" cy="82700"/>
              </a:xfrm>
              <a:custGeom>
                <a:avLst/>
                <a:gdLst/>
                <a:ahLst/>
                <a:cxnLst/>
                <a:rect l="l" t="t" r="r" b="b"/>
                <a:pathLst>
                  <a:path w="3092" h="3308" extrusionOk="0">
                    <a:moveTo>
                      <a:pt x="3028" y="1"/>
                    </a:moveTo>
                    <a:cubicBezTo>
                      <a:pt x="3009" y="1"/>
                      <a:pt x="2990" y="10"/>
                      <a:pt x="2977" y="31"/>
                    </a:cubicBezTo>
                    <a:cubicBezTo>
                      <a:pt x="2703" y="650"/>
                      <a:pt x="2465" y="1246"/>
                      <a:pt x="2060" y="1793"/>
                    </a:cubicBezTo>
                    <a:cubicBezTo>
                      <a:pt x="1705" y="2274"/>
                      <a:pt x="1038" y="3158"/>
                      <a:pt x="349" y="3158"/>
                    </a:cubicBezTo>
                    <a:cubicBezTo>
                      <a:pt x="253" y="3158"/>
                      <a:pt x="156" y="3141"/>
                      <a:pt x="60" y="3103"/>
                    </a:cubicBezTo>
                    <a:cubicBezTo>
                      <a:pt x="24" y="3103"/>
                      <a:pt x="0" y="3151"/>
                      <a:pt x="36" y="3163"/>
                    </a:cubicBezTo>
                    <a:cubicBezTo>
                      <a:pt x="170" y="3265"/>
                      <a:pt x="307" y="3308"/>
                      <a:pt x="443" y="3308"/>
                    </a:cubicBezTo>
                    <a:cubicBezTo>
                      <a:pt x="923" y="3308"/>
                      <a:pt x="1394" y="2773"/>
                      <a:pt x="1691" y="2448"/>
                    </a:cubicBezTo>
                    <a:cubicBezTo>
                      <a:pt x="2298" y="1781"/>
                      <a:pt x="2846" y="948"/>
                      <a:pt x="3084" y="67"/>
                    </a:cubicBezTo>
                    <a:cubicBezTo>
                      <a:pt x="3092" y="29"/>
                      <a:pt x="3060" y="1"/>
                      <a:pt x="3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
              <p:cNvSpPr/>
              <p:nvPr/>
            </p:nvSpPr>
            <p:spPr>
              <a:xfrm>
                <a:off x="3004225" y="2427575"/>
                <a:ext cx="24350" cy="8525"/>
              </a:xfrm>
              <a:custGeom>
                <a:avLst/>
                <a:gdLst/>
                <a:ahLst/>
                <a:cxnLst/>
                <a:rect l="l" t="t" r="r" b="b"/>
                <a:pathLst>
                  <a:path w="974" h="341" extrusionOk="0">
                    <a:moveTo>
                      <a:pt x="317" y="0"/>
                    </a:moveTo>
                    <a:cubicBezTo>
                      <a:pt x="201" y="0"/>
                      <a:pt x="81" y="25"/>
                      <a:pt x="13" y="93"/>
                    </a:cubicBezTo>
                    <a:cubicBezTo>
                      <a:pt x="1" y="105"/>
                      <a:pt x="13" y="141"/>
                      <a:pt x="25" y="141"/>
                    </a:cubicBezTo>
                    <a:cubicBezTo>
                      <a:pt x="164" y="141"/>
                      <a:pt x="278" y="99"/>
                      <a:pt x="408" y="99"/>
                    </a:cubicBezTo>
                    <a:cubicBezTo>
                      <a:pt x="434" y="99"/>
                      <a:pt x="461" y="101"/>
                      <a:pt x="489" y="105"/>
                    </a:cubicBezTo>
                    <a:cubicBezTo>
                      <a:pt x="668" y="141"/>
                      <a:pt x="787" y="224"/>
                      <a:pt x="929" y="331"/>
                    </a:cubicBezTo>
                    <a:cubicBezTo>
                      <a:pt x="936" y="338"/>
                      <a:pt x="943" y="341"/>
                      <a:pt x="949" y="341"/>
                    </a:cubicBezTo>
                    <a:cubicBezTo>
                      <a:pt x="964" y="341"/>
                      <a:pt x="974" y="321"/>
                      <a:pt x="965" y="296"/>
                    </a:cubicBezTo>
                    <a:cubicBezTo>
                      <a:pt x="858" y="153"/>
                      <a:pt x="679" y="57"/>
                      <a:pt x="501" y="22"/>
                    </a:cubicBezTo>
                    <a:cubicBezTo>
                      <a:pt x="449" y="9"/>
                      <a:pt x="383" y="0"/>
                      <a:pt x="3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
              <p:cNvSpPr/>
              <p:nvPr/>
            </p:nvSpPr>
            <p:spPr>
              <a:xfrm>
                <a:off x="3010775" y="2416500"/>
                <a:ext cx="22050" cy="9300"/>
              </a:xfrm>
              <a:custGeom>
                <a:avLst/>
                <a:gdLst/>
                <a:ahLst/>
                <a:cxnLst/>
                <a:rect l="l" t="t" r="r" b="b"/>
                <a:pathLst>
                  <a:path w="882" h="372" extrusionOk="0">
                    <a:moveTo>
                      <a:pt x="96" y="0"/>
                    </a:moveTo>
                    <a:cubicBezTo>
                      <a:pt x="1" y="119"/>
                      <a:pt x="108" y="227"/>
                      <a:pt x="203" y="274"/>
                    </a:cubicBezTo>
                    <a:cubicBezTo>
                      <a:pt x="317" y="331"/>
                      <a:pt x="461" y="371"/>
                      <a:pt x="596" y="371"/>
                    </a:cubicBezTo>
                    <a:cubicBezTo>
                      <a:pt x="687" y="371"/>
                      <a:pt x="774" y="353"/>
                      <a:pt x="846" y="310"/>
                    </a:cubicBezTo>
                    <a:cubicBezTo>
                      <a:pt x="882" y="298"/>
                      <a:pt x="882" y="250"/>
                      <a:pt x="834" y="239"/>
                    </a:cubicBezTo>
                    <a:cubicBezTo>
                      <a:pt x="775" y="227"/>
                      <a:pt x="715" y="227"/>
                      <a:pt x="656" y="227"/>
                    </a:cubicBezTo>
                    <a:cubicBezTo>
                      <a:pt x="596" y="227"/>
                      <a:pt x="537" y="227"/>
                      <a:pt x="477" y="215"/>
                    </a:cubicBezTo>
                    <a:cubicBezTo>
                      <a:pt x="406" y="203"/>
                      <a:pt x="48" y="143"/>
                      <a:pt x="108" y="12"/>
                    </a:cubicBezTo>
                    <a:cubicBezTo>
                      <a:pt x="120" y="0"/>
                      <a:pt x="96"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
              <p:cNvSpPr/>
              <p:nvPr/>
            </p:nvSpPr>
            <p:spPr>
              <a:xfrm>
                <a:off x="3033400" y="2282575"/>
                <a:ext cx="64925" cy="141400"/>
              </a:xfrm>
              <a:custGeom>
                <a:avLst/>
                <a:gdLst/>
                <a:ahLst/>
                <a:cxnLst/>
                <a:rect l="l" t="t" r="r" b="b"/>
                <a:pathLst>
                  <a:path w="2597" h="5656" extrusionOk="0">
                    <a:moveTo>
                      <a:pt x="2532" y="1"/>
                    </a:moveTo>
                    <a:cubicBezTo>
                      <a:pt x="2512" y="1"/>
                      <a:pt x="2494" y="11"/>
                      <a:pt x="2489" y="35"/>
                    </a:cubicBezTo>
                    <a:cubicBezTo>
                      <a:pt x="2168" y="988"/>
                      <a:pt x="2001" y="2000"/>
                      <a:pt x="1727" y="2976"/>
                    </a:cubicBezTo>
                    <a:cubicBezTo>
                      <a:pt x="1417" y="4119"/>
                      <a:pt x="941" y="4857"/>
                      <a:pt x="24" y="5619"/>
                    </a:cubicBezTo>
                    <a:cubicBezTo>
                      <a:pt x="1" y="5619"/>
                      <a:pt x="24" y="5655"/>
                      <a:pt x="48" y="5655"/>
                    </a:cubicBezTo>
                    <a:cubicBezTo>
                      <a:pt x="929" y="5262"/>
                      <a:pt x="1417" y="4417"/>
                      <a:pt x="1703" y="3548"/>
                    </a:cubicBezTo>
                    <a:cubicBezTo>
                      <a:pt x="2072" y="2440"/>
                      <a:pt x="2489" y="1214"/>
                      <a:pt x="2596" y="59"/>
                    </a:cubicBezTo>
                    <a:cubicBezTo>
                      <a:pt x="2596" y="24"/>
                      <a:pt x="2562" y="1"/>
                      <a:pt x="25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
              <p:cNvSpPr/>
              <p:nvPr/>
            </p:nvSpPr>
            <p:spPr>
              <a:xfrm>
                <a:off x="3095750" y="2267025"/>
                <a:ext cx="66550" cy="117800"/>
              </a:xfrm>
              <a:custGeom>
                <a:avLst/>
                <a:gdLst/>
                <a:ahLst/>
                <a:cxnLst/>
                <a:rect l="l" t="t" r="r" b="b"/>
                <a:pathLst>
                  <a:path w="2662" h="4712" extrusionOk="0">
                    <a:moveTo>
                      <a:pt x="7" y="610"/>
                    </a:moveTo>
                    <a:cubicBezTo>
                      <a:pt x="1" y="616"/>
                      <a:pt x="1" y="619"/>
                      <a:pt x="2" y="619"/>
                    </a:cubicBezTo>
                    <a:cubicBezTo>
                      <a:pt x="4" y="619"/>
                      <a:pt x="7" y="616"/>
                      <a:pt x="7" y="610"/>
                    </a:cubicBezTo>
                    <a:close/>
                    <a:moveTo>
                      <a:pt x="357" y="0"/>
                    </a:moveTo>
                    <a:cubicBezTo>
                      <a:pt x="193" y="0"/>
                      <a:pt x="54" y="175"/>
                      <a:pt x="7" y="610"/>
                    </a:cubicBezTo>
                    <a:cubicBezTo>
                      <a:pt x="114" y="476"/>
                      <a:pt x="240" y="243"/>
                      <a:pt x="452" y="243"/>
                    </a:cubicBezTo>
                    <a:cubicBezTo>
                      <a:pt x="523" y="243"/>
                      <a:pt x="604" y="270"/>
                      <a:pt x="697" y="336"/>
                    </a:cubicBezTo>
                    <a:cubicBezTo>
                      <a:pt x="817" y="431"/>
                      <a:pt x="840" y="753"/>
                      <a:pt x="900" y="884"/>
                    </a:cubicBezTo>
                    <a:cubicBezTo>
                      <a:pt x="1019" y="1169"/>
                      <a:pt x="1186" y="1360"/>
                      <a:pt x="1376" y="1598"/>
                    </a:cubicBezTo>
                    <a:cubicBezTo>
                      <a:pt x="2186" y="2550"/>
                      <a:pt x="2352" y="3479"/>
                      <a:pt x="2472" y="4670"/>
                    </a:cubicBezTo>
                    <a:cubicBezTo>
                      <a:pt x="2472" y="4696"/>
                      <a:pt x="2490" y="4712"/>
                      <a:pt x="2509" y="4712"/>
                    </a:cubicBezTo>
                    <a:cubicBezTo>
                      <a:pt x="2523" y="4712"/>
                      <a:pt x="2538" y="4703"/>
                      <a:pt x="2543" y="4682"/>
                    </a:cubicBezTo>
                    <a:cubicBezTo>
                      <a:pt x="2662" y="4086"/>
                      <a:pt x="2543" y="3479"/>
                      <a:pt x="2329" y="2908"/>
                    </a:cubicBezTo>
                    <a:cubicBezTo>
                      <a:pt x="2007" y="2062"/>
                      <a:pt x="1281" y="1503"/>
                      <a:pt x="959" y="669"/>
                    </a:cubicBezTo>
                    <a:cubicBezTo>
                      <a:pt x="813" y="283"/>
                      <a:pt x="565"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
              <p:cNvSpPr/>
              <p:nvPr/>
            </p:nvSpPr>
            <p:spPr>
              <a:xfrm>
                <a:off x="3079200" y="2384675"/>
                <a:ext cx="77450" cy="122975"/>
              </a:xfrm>
              <a:custGeom>
                <a:avLst/>
                <a:gdLst/>
                <a:ahLst/>
                <a:cxnLst/>
                <a:rect l="l" t="t" r="r" b="b"/>
                <a:pathLst>
                  <a:path w="3098" h="4919" extrusionOk="0">
                    <a:moveTo>
                      <a:pt x="3085" y="1"/>
                    </a:moveTo>
                    <a:cubicBezTo>
                      <a:pt x="3082" y="1"/>
                      <a:pt x="3078" y="3"/>
                      <a:pt x="3074" y="11"/>
                    </a:cubicBezTo>
                    <a:cubicBezTo>
                      <a:pt x="2633" y="1845"/>
                      <a:pt x="1169" y="3369"/>
                      <a:pt x="38" y="4810"/>
                    </a:cubicBezTo>
                    <a:cubicBezTo>
                      <a:pt x="0" y="4857"/>
                      <a:pt x="45" y="4919"/>
                      <a:pt x="94" y="4919"/>
                    </a:cubicBezTo>
                    <a:cubicBezTo>
                      <a:pt x="107" y="4919"/>
                      <a:pt x="121" y="4915"/>
                      <a:pt x="133" y="4905"/>
                    </a:cubicBezTo>
                    <a:cubicBezTo>
                      <a:pt x="883" y="4238"/>
                      <a:pt x="1490" y="3369"/>
                      <a:pt x="2014" y="2524"/>
                    </a:cubicBezTo>
                    <a:cubicBezTo>
                      <a:pt x="2479" y="1797"/>
                      <a:pt x="3074" y="904"/>
                      <a:pt x="3098" y="11"/>
                    </a:cubicBezTo>
                    <a:cubicBezTo>
                      <a:pt x="3098" y="11"/>
                      <a:pt x="3092" y="1"/>
                      <a:pt x="3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
              <p:cNvSpPr/>
              <p:nvPr/>
            </p:nvSpPr>
            <p:spPr>
              <a:xfrm>
                <a:off x="3074475" y="2437725"/>
                <a:ext cx="75800" cy="88025"/>
              </a:xfrm>
              <a:custGeom>
                <a:avLst/>
                <a:gdLst/>
                <a:ahLst/>
                <a:cxnLst/>
                <a:rect l="l" t="t" r="r" b="b"/>
                <a:pathLst>
                  <a:path w="3032" h="3521" extrusionOk="0">
                    <a:moveTo>
                      <a:pt x="2984" y="1"/>
                    </a:moveTo>
                    <a:cubicBezTo>
                      <a:pt x="2977" y="1"/>
                      <a:pt x="2971" y="3"/>
                      <a:pt x="2965" y="9"/>
                    </a:cubicBezTo>
                    <a:cubicBezTo>
                      <a:pt x="2394" y="473"/>
                      <a:pt x="2084" y="1187"/>
                      <a:pt x="1691" y="1795"/>
                    </a:cubicBezTo>
                    <a:cubicBezTo>
                      <a:pt x="1501" y="2104"/>
                      <a:pt x="1287" y="2390"/>
                      <a:pt x="1060" y="2676"/>
                    </a:cubicBezTo>
                    <a:cubicBezTo>
                      <a:pt x="985" y="2742"/>
                      <a:pt x="441" y="3239"/>
                      <a:pt x="246" y="3239"/>
                    </a:cubicBezTo>
                    <a:cubicBezTo>
                      <a:pt x="194" y="3239"/>
                      <a:pt x="167" y="3204"/>
                      <a:pt x="179" y="3116"/>
                    </a:cubicBezTo>
                    <a:cubicBezTo>
                      <a:pt x="179" y="3092"/>
                      <a:pt x="144" y="3045"/>
                      <a:pt x="120" y="3045"/>
                    </a:cubicBezTo>
                    <a:lnTo>
                      <a:pt x="72" y="3045"/>
                    </a:lnTo>
                    <a:lnTo>
                      <a:pt x="72" y="3069"/>
                    </a:lnTo>
                    <a:cubicBezTo>
                      <a:pt x="60" y="3211"/>
                      <a:pt x="1" y="3307"/>
                      <a:pt x="24" y="3438"/>
                    </a:cubicBezTo>
                    <a:cubicBezTo>
                      <a:pt x="24" y="3461"/>
                      <a:pt x="60" y="3485"/>
                      <a:pt x="72" y="3497"/>
                    </a:cubicBezTo>
                    <a:cubicBezTo>
                      <a:pt x="116" y="3513"/>
                      <a:pt x="160" y="3520"/>
                      <a:pt x="206" y="3520"/>
                    </a:cubicBezTo>
                    <a:cubicBezTo>
                      <a:pt x="639" y="3520"/>
                      <a:pt x="1118" y="2850"/>
                      <a:pt x="1334" y="2580"/>
                    </a:cubicBezTo>
                    <a:cubicBezTo>
                      <a:pt x="1965" y="1807"/>
                      <a:pt x="2501" y="890"/>
                      <a:pt x="3013" y="56"/>
                    </a:cubicBezTo>
                    <a:cubicBezTo>
                      <a:pt x="3031" y="29"/>
                      <a:pt x="3007" y="1"/>
                      <a:pt x="29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
              <p:cNvSpPr/>
              <p:nvPr/>
            </p:nvSpPr>
            <p:spPr>
              <a:xfrm>
                <a:off x="3149275" y="2351300"/>
                <a:ext cx="29100" cy="86550"/>
              </a:xfrm>
              <a:custGeom>
                <a:avLst/>
                <a:gdLst/>
                <a:ahLst/>
                <a:cxnLst/>
                <a:rect l="l" t="t" r="r" b="b"/>
                <a:pathLst>
                  <a:path w="1164" h="3462" extrusionOk="0">
                    <a:moveTo>
                      <a:pt x="1049" y="0"/>
                    </a:moveTo>
                    <a:cubicBezTo>
                      <a:pt x="1039" y="0"/>
                      <a:pt x="1030" y="4"/>
                      <a:pt x="1021" y="13"/>
                    </a:cubicBezTo>
                    <a:cubicBezTo>
                      <a:pt x="866" y="549"/>
                      <a:pt x="842" y="1120"/>
                      <a:pt x="723" y="1668"/>
                    </a:cubicBezTo>
                    <a:cubicBezTo>
                      <a:pt x="581" y="2275"/>
                      <a:pt x="342" y="2847"/>
                      <a:pt x="9" y="3382"/>
                    </a:cubicBezTo>
                    <a:cubicBezTo>
                      <a:pt x="1" y="3425"/>
                      <a:pt x="28" y="3461"/>
                      <a:pt x="58" y="3461"/>
                    </a:cubicBezTo>
                    <a:cubicBezTo>
                      <a:pt x="70" y="3461"/>
                      <a:pt x="82" y="3455"/>
                      <a:pt x="92" y="3442"/>
                    </a:cubicBezTo>
                    <a:cubicBezTo>
                      <a:pt x="771" y="2549"/>
                      <a:pt x="1164" y="1144"/>
                      <a:pt x="1081" y="37"/>
                    </a:cubicBezTo>
                    <a:cubicBezTo>
                      <a:pt x="1081" y="14"/>
                      <a:pt x="1066" y="0"/>
                      <a:pt x="10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
              <p:cNvSpPr/>
              <p:nvPr/>
            </p:nvSpPr>
            <p:spPr>
              <a:xfrm>
                <a:off x="3174200" y="2349650"/>
                <a:ext cx="33350" cy="54625"/>
              </a:xfrm>
              <a:custGeom>
                <a:avLst/>
                <a:gdLst/>
                <a:ahLst/>
                <a:cxnLst/>
                <a:rect l="l" t="t" r="r" b="b"/>
                <a:pathLst>
                  <a:path w="1334" h="2185" extrusionOk="0">
                    <a:moveTo>
                      <a:pt x="198" y="1"/>
                    </a:moveTo>
                    <a:cubicBezTo>
                      <a:pt x="95" y="1"/>
                      <a:pt x="11" y="54"/>
                      <a:pt x="0" y="198"/>
                    </a:cubicBezTo>
                    <a:cubicBezTo>
                      <a:pt x="8" y="221"/>
                      <a:pt x="25" y="229"/>
                      <a:pt x="36" y="229"/>
                    </a:cubicBezTo>
                    <a:cubicBezTo>
                      <a:pt x="43" y="229"/>
                      <a:pt x="48" y="226"/>
                      <a:pt x="48" y="222"/>
                    </a:cubicBezTo>
                    <a:cubicBezTo>
                      <a:pt x="106" y="138"/>
                      <a:pt x="166" y="105"/>
                      <a:pt x="225" y="105"/>
                    </a:cubicBezTo>
                    <a:cubicBezTo>
                      <a:pt x="446" y="105"/>
                      <a:pt x="656" y="568"/>
                      <a:pt x="703" y="662"/>
                    </a:cubicBezTo>
                    <a:cubicBezTo>
                      <a:pt x="762" y="793"/>
                      <a:pt x="834" y="936"/>
                      <a:pt x="893" y="1067"/>
                    </a:cubicBezTo>
                    <a:cubicBezTo>
                      <a:pt x="1060" y="1424"/>
                      <a:pt x="1108" y="1781"/>
                      <a:pt x="1215" y="2151"/>
                    </a:cubicBezTo>
                    <a:cubicBezTo>
                      <a:pt x="1226" y="2173"/>
                      <a:pt x="1248" y="2185"/>
                      <a:pt x="1268" y="2185"/>
                    </a:cubicBezTo>
                    <a:cubicBezTo>
                      <a:pt x="1290" y="2185"/>
                      <a:pt x="1310" y="2170"/>
                      <a:pt x="1310" y="2139"/>
                    </a:cubicBezTo>
                    <a:cubicBezTo>
                      <a:pt x="1334" y="1805"/>
                      <a:pt x="1215" y="1496"/>
                      <a:pt x="1096" y="1198"/>
                    </a:cubicBezTo>
                    <a:cubicBezTo>
                      <a:pt x="965" y="865"/>
                      <a:pt x="798" y="448"/>
                      <a:pt x="560" y="174"/>
                    </a:cubicBezTo>
                    <a:cubicBezTo>
                      <a:pt x="481" y="82"/>
                      <a:pt x="326"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
              <p:cNvSpPr/>
              <p:nvPr/>
            </p:nvSpPr>
            <p:spPr>
              <a:xfrm>
                <a:off x="3181125" y="2406250"/>
                <a:ext cx="27625" cy="65200"/>
              </a:xfrm>
              <a:custGeom>
                <a:avLst/>
                <a:gdLst/>
                <a:ahLst/>
                <a:cxnLst/>
                <a:rect l="l" t="t" r="r" b="b"/>
                <a:pathLst>
                  <a:path w="1105" h="2608" extrusionOk="0">
                    <a:moveTo>
                      <a:pt x="1048" y="0"/>
                    </a:moveTo>
                    <a:cubicBezTo>
                      <a:pt x="1036" y="0"/>
                      <a:pt x="1025" y="6"/>
                      <a:pt x="1021" y="18"/>
                    </a:cubicBezTo>
                    <a:cubicBezTo>
                      <a:pt x="640" y="815"/>
                      <a:pt x="378" y="1672"/>
                      <a:pt x="33" y="2494"/>
                    </a:cubicBezTo>
                    <a:cubicBezTo>
                      <a:pt x="0" y="2551"/>
                      <a:pt x="68" y="2608"/>
                      <a:pt x="129" y="2608"/>
                    </a:cubicBezTo>
                    <a:cubicBezTo>
                      <a:pt x="157" y="2608"/>
                      <a:pt x="184" y="2596"/>
                      <a:pt x="200" y="2565"/>
                    </a:cubicBezTo>
                    <a:cubicBezTo>
                      <a:pt x="569" y="1792"/>
                      <a:pt x="973" y="899"/>
                      <a:pt x="1104" y="53"/>
                    </a:cubicBezTo>
                    <a:cubicBezTo>
                      <a:pt x="1104" y="21"/>
                      <a:pt x="1073" y="0"/>
                      <a:pt x="10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
              <p:cNvSpPr/>
              <p:nvPr/>
            </p:nvSpPr>
            <p:spPr>
              <a:xfrm>
                <a:off x="2956900" y="2528575"/>
                <a:ext cx="109725" cy="65575"/>
              </a:xfrm>
              <a:custGeom>
                <a:avLst/>
                <a:gdLst/>
                <a:ahLst/>
                <a:cxnLst/>
                <a:rect l="l" t="t" r="r" b="b"/>
                <a:pathLst>
                  <a:path w="4389" h="2623" extrusionOk="0">
                    <a:moveTo>
                      <a:pt x="4321" y="1"/>
                    </a:moveTo>
                    <a:cubicBezTo>
                      <a:pt x="4314" y="1"/>
                      <a:pt x="4306" y="2"/>
                      <a:pt x="4299" y="6"/>
                    </a:cubicBezTo>
                    <a:cubicBezTo>
                      <a:pt x="3334" y="530"/>
                      <a:pt x="2322" y="840"/>
                      <a:pt x="1322" y="1292"/>
                    </a:cubicBezTo>
                    <a:cubicBezTo>
                      <a:pt x="787" y="1530"/>
                      <a:pt x="1" y="1899"/>
                      <a:pt x="251" y="2590"/>
                    </a:cubicBezTo>
                    <a:cubicBezTo>
                      <a:pt x="257" y="2608"/>
                      <a:pt x="283" y="2622"/>
                      <a:pt x="309" y="2622"/>
                    </a:cubicBezTo>
                    <a:cubicBezTo>
                      <a:pt x="334" y="2622"/>
                      <a:pt x="358" y="2608"/>
                      <a:pt x="358" y="2566"/>
                    </a:cubicBezTo>
                    <a:cubicBezTo>
                      <a:pt x="346" y="1602"/>
                      <a:pt x="1834" y="1244"/>
                      <a:pt x="2572" y="959"/>
                    </a:cubicBezTo>
                    <a:cubicBezTo>
                      <a:pt x="3203" y="720"/>
                      <a:pt x="3823" y="482"/>
                      <a:pt x="4358" y="89"/>
                    </a:cubicBezTo>
                    <a:cubicBezTo>
                      <a:pt x="4388" y="49"/>
                      <a:pt x="4359" y="1"/>
                      <a:pt x="43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
              <p:cNvSpPr/>
              <p:nvPr/>
            </p:nvSpPr>
            <p:spPr>
              <a:xfrm>
                <a:off x="2964050" y="2527500"/>
                <a:ext cx="105950" cy="70875"/>
              </a:xfrm>
              <a:custGeom>
                <a:avLst/>
                <a:gdLst/>
                <a:ahLst/>
                <a:cxnLst/>
                <a:rect l="l" t="t" r="r" b="b"/>
                <a:pathLst>
                  <a:path w="4238" h="2835" extrusionOk="0">
                    <a:moveTo>
                      <a:pt x="4152" y="1"/>
                    </a:moveTo>
                    <a:cubicBezTo>
                      <a:pt x="4135" y="1"/>
                      <a:pt x="4119" y="8"/>
                      <a:pt x="4108" y="25"/>
                    </a:cubicBezTo>
                    <a:cubicBezTo>
                      <a:pt x="3608" y="728"/>
                      <a:pt x="3001" y="1264"/>
                      <a:pt x="2275" y="1716"/>
                    </a:cubicBezTo>
                    <a:cubicBezTo>
                      <a:pt x="1964" y="1917"/>
                      <a:pt x="901" y="2700"/>
                      <a:pt x="310" y="2700"/>
                    </a:cubicBezTo>
                    <a:cubicBezTo>
                      <a:pt x="200" y="2700"/>
                      <a:pt x="106" y="2673"/>
                      <a:pt x="36" y="2609"/>
                    </a:cubicBezTo>
                    <a:cubicBezTo>
                      <a:pt x="24" y="2609"/>
                      <a:pt x="0" y="2645"/>
                      <a:pt x="12" y="2657"/>
                    </a:cubicBezTo>
                    <a:cubicBezTo>
                      <a:pt x="112" y="2783"/>
                      <a:pt x="245" y="2834"/>
                      <a:pt x="396" y="2834"/>
                    </a:cubicBezTo>
                    <a:cubicBezTo>
                      <a:pt x="897" y="2834"/>
                      <a:pt x="1597" y="2274"/>
                      <a:pt x="1917" y="2073"/>
                    </a:cubicBezTo>
                    <a:cubicBezTo>
                      <a:pt x="2810" y="1561"/>
                      <a:pt x="3632" y="942"/>
                      <a:pt x="4203" y="85"/>
                    </a:cubicBezTo>
                    <a:cubicBezTo>
                      <a:pt x="4237" y="43"/>
                      <a:pt x="4193" y="1"/>
                      <a:pt x="4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
              <p:cNvSpPr/>
              <p:nvPr/>
            </p:nvSpPr>
            <p:spPr>
              <a:xfrm>
                <a:off x="3070300" y="2500025"/>
                <a:ext cx="15225" cy="21925"/>
              </a:xfrm>
              <a:custGeom>
                <a:avLst/>
                <a:gdLst/>
                <a:ahLst/>
                <a:cxnLst/>
                <a:rect l="l" t="t" r="r" b="b"/>
                <a:pathLst>
                  <a:path w="609" h="877" extrusionOk="0">
                    <a:moveTo>
                      <a:pt x="595" y="0"/>
                    </a:moveTo>
                    <a:cubicBezTo>
                      <a:pt x="591" y="0"/>
                      <a:pt x="588" y="2"/>
                      <a:pt x="584" y="5"/>
                    </a:cubicBezTo>
                    <a:cubicBezTo>
                      <a:pt x="477" y="184"/>
                      <a:pt x="1" y="719"/>
                      <a:pt x="394" y="874"/>
                    </a:cubicBezTo>
                    <a:cubicBezTo>
                      <a:pt x="396" y="876"/>
                      <a:pt x="397" y="877"/>
                      <a:pt x="399" y="877"/>
                    </a:cubicBezTo>
                    <a:cubicBezTo>
                      <a:pt x="409" y="877"/>
                      <a:pt x="416" y="849"/>
                      <a:pt x="406" y="839"/>
                    </a:cubicBezTo>
                    <a:cubicBezTo>
                      <a:pt x="168" y="541"/>
                      <a:pt x="549" y="303"/>
                      <a:pt x="608" y="17"/>
                    </a:cubicBezTo>
                    <a:cubicBezTo>
                      <a:pt x="608" y="9"/>
                      <a:pt x="602"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
              <p:cNvSpPr/>
              <p:nvPr/>
            </p:nvSpPr>
            <p:spPr>
              <a:xfrm>
                <a:off x="3028500" y="2527225"/>
                <a:ext cx="85000" cy="68600"/>
              </a:xfrm>
              <a:custGeom>
                <a:avLst/>
                <a:gdLst/>
                <a:ahLst/>
                <a:cxnLst/>
                <a:rect l="l" t="t" r="r" b="b"/>
                <a:pathLst>
                  <a:path w="3400" h="2744" extrusionOk="0">
                    <a:moveTo>
                      <a:pt x="3399" y="1"/>
                    </a:moveTo>
                    <a:cubicBezTo>
                      <a:pt x="2364" y="894"/>
                      <a:pt x="1375" y="2203"/>
                      <a:pt x="42" y="2668"/>
                    </a:cubicBezTo>
                    <a:cubicBezTo>
                      <a:pt x="0" y="2678"/>
                      <a:pt x="4" y="2743"/>
                      <a:pt x="38" y="2743"/>
                    </a:cubicBezTo>
                    <a:cubicBezTo>
                      <a:pt x="42" y="2743"/>
                      <a:pt x="48" y="2742"/>
                      <a:pt x="54" y="2739"/>
                    </a:cubicBezTo>
                    <a:cubicBezTo>
                      <a:pt x="637" y="2656"/>
                      <a:pt x="1078" y="2251"/>
                      <a:pt x="1494" y="1870"/>
                    </a:cubicBezTo>
                    <a:cubicBezTo>
                      <a:pt x="2149" y="1275"/>
                      <a:pt x="2792" y="643"/>
                      <a:pt x="3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
              <p:cNvSpPr/>
              <p:nvPr/>
            </p:nvSpPr>
            <p:spPr>
              <a:xfrm>
                <a:off x="3119125" y="2409700"/>
                <a:ext cx="61525" cy="109925"/>
              </a:xfrm>
              <a:custGeom>
                <a:avLst/>
                <a:gdLst/>
                <a:ahLst/>
                <a:cxnLst/>
                <a:rect l="l" t="t" r="r" b="b"/>
                <a:pathLst>
                  <a:path w="2461" h="4397" extrusionOk="0">
                    <a:moveTo>
                      <a:pt x="2432" y="1"/>
                    </a:moveTo>
                    <a:cubicBezTo>
                      <a:pt x="2422" y="1"/>
                      <a:pt x="2411" y="7"/>
                      <a:pt x="2406" y="22"/>
                    </a:cubicBezTo>
                    <a:cubicBezTo>
                      <a:pt x="2072" y="701"/>
                      <a:pt x="1810" y="1427"/>
                      <a:pt x="1489" y="2130"/>
                    </a:cubicBezTo>
                    <a:cubicBezTo>
                      <a:pt x="1096" y="2975"/>
                      <a:pt x="524" y="3618"/>
                      <a:pt x="1" y="4380"/>
                    </a:cubicBezTo>
                    <a:cubicBezTo>
                      <a:pt x="1" y="4388"/>
                      <a:pt x="7" y="4397"/>
                      <a:pt x="14" y="4397"/>
                    </a:cubicBezTo>
                    <a:cubicBezTo>
                      <a:pt x="17" y="4397"/>
                      <a:pt x="21" y="4395"/>
                      <a:pt x="24" y="4392"/>
                    </a:cubicBezTo>
                    <a:cubicBezTo>
                      <a:pt x="1251" y="3273"/>
                      <a:pt x="1918" y="1546"/>
                      <a:pt x="2453" y="34"/>
                    </a:cubicBezTo>
                    <a:cubicBezTo>
                      <a:pt x="2460" y="14"/>
                      <a:pt x="2447" y="1"/>
                      <a:pt x="2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
              <p:cNvSpPr/>
              <p:nvPr/>
            </p:nvSpPr>
            <p:spPr>
              <a:xfrm>
                <a:off x="3058100" y="2698075"/>
                <a:ext cx="48850" cy="25000"/>
              </a:xfrm>
              <a:custGeom>
                <a:avLst/>
                <a:gdLst/>
                <a:ahLst/>
                <a:cxnLst/>
                <a:rect l="l" t="t" r="r" b="b"/>
                <a:pathLst>
                  <a:path w="1954" h="1000" extrusionOk="0">
                    <a:moveTo>
                      <a:pt x="1906" y="1"/>
                    </a:moveTo>
                    <a:cubicBezTo>
                      <a:pt x="1584" y="108"/>
                      <a:pt x="1311" y="275"/>
                      <a:pt x="1025" y="429"/>
                    </a:cubicBezTo>
                    <a:cubicBezTo>
                      <a:pt x="763" y="584"/>
                      <a:pt x="322" y="965"/>
                      <a:pt x="1" y="965"/>
                    </a:cubicBezTo>
                    <a:cubicBezTo>
                      <a:pt x="64" y="989"/>
                      <a:pt x="125" y="1000"/>
                      <a:pt x="185" y="1000"/>
                    </a:cubicBezTo>
                    <a:cubicBezTo>
                      <a:pt x="421" y="1000"/>
                      <a:pt x="637" y="838"/>
                      <a:pt x="846" y="715"/>
                    </a:cubicBezTo>
                    <a:cubicBezTo>
                      <a:pt x="1215" y="513"/>
                      <a:pt x="1608" y="310"/>
                      <a:pt x="1930" y="48"/>
                    </a:cubicBezTo>
                    <a:cubicBezTo>
                      <a:pt x="1953" y="36"/>
                      <a:pt x="1930" y="1"/>
                      <a:pt x="1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
              <p:cNvSpPr/>
              <p:nvPr/>
            </p:nvSpPr>
            <p:spPr>
              <a:xfrm>
                <a:off x="3108750" y="2668225"/>
                <a:ext cx="56475" cy="28450"/>
              </a:xfrm>
              <a:custGeom>
                <a:avLst/>
                <a:gdLst/>
                <a:ahLst/>
                <a:cxnLst/>
                <a:rect l="l" t="t" r="r" b="b"/>
                <a:pathLst>
                  <a:path w="2259" h="1138" extrusionOk="0">
                    <a:moveTo>
                      <a:pt x="2238" y="1"/>
                    </a:moveTo>
                    <a:cubicBezTo>
                      <a:pt x="2234" y="1"/>
                      <a:pt x="2230" y="2"/>
                      <a:pt x="2225" y="4"/>
                    </a:cubicBezTo>
                    <a:cubicBezTo>
                      <a:pt x="1475" y="278"/>
                      <a:pt x="678" y="659"/>
                      <a:pt x="11" y="1088"/>
                    </a:cubicBezTo>
                    <a:cubicBezTo>
                      <a:pt x="1" y="1108"/>
                      <a:pt x="17" y="1138"/>
                      <a:pt x="44" y="1138"/>
                    </a:cubicBezTo>
                    <a:cubicBezTo>
                      <a:pt x="49" y="1138"/>
                      <a:pt x="54" y="1137"/>
                      <a:pt x="58" y="1135"/>
                    </a:cubicBezTo>
                    <a:lnTo>
                      <a:pt x="2249" y="16"/>
                    </a:lnTo>
                    <a:cubicBezTo>
                      <a:pt x="2259" y="16"/>
                      <a:pt x="2253" y="1"/>
                      <a:pt x="2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
              <p:cNvSpPr/>
              <p:nvPr/>
            </p:nvSpPr>
            <p:spPr>
              <a:xfrm>
                <a:off x="3161175" y="2598525"/>
                <a:ext cx="54725" cy="70225"/>
              </a:xfrm>
              <a:custGeom>
                <a:avLst/>
                <a:gdLst/>
                <a:ahLst/>
                <a:cxnLst/>
                <a:rect l="l" t="t" r="r" b="b"/>
                <a:pathLst>
                  <a:path w="2189" h="2809" extrusionOk="0">
                    <a:moveTo>
                      <a:pt x="2172" y="1"/>
                    </a:moveTo>
                    <a:cubicBezTo>
                      <a:pt x="2167" y="1"/>
                      <a:pt x="2160" y="2"/>
                      <a:pt x="2152" y="6"/>
                    </a:cubicBezTo>
                    <a:cubicBezTo>
                      <a:pt x="1855" y="625"/>
                      <a:pt x="1581" y="1232"/>
                      <a:pt x="1188" y="1792"/>
                    </a:cubicBezTo>
                    <a:cubicBezTo>
                      <a:pt x="950" y="2137"/>
                      <a:pt x="712" y="2304"/>
                      <a:pt x="355" y="2494"/>
                    </a:cubicBezTo>
                    <a:cubicBezTo>
                      <a:pt x="212" y="2590"/>
                      <a:pt x="105" y="2661"/>
                      <a:pt x="9" y="2792"/>
                    </a:cubicBezTo>
                    <a:cubicBezTo>
                      <a:pt x="1" y="2801"/>
                      <a:pt x="16" y="2809"/>
                      <a:pt x="30" y="2809"/>
                    </a:cubicBezTo>
                    <a:cubicBezTo>
                      <a:pt x="36" y="2809"/>
                      <a:pt x="42" y="2807"/>
                      <a:pt x="45" y="2804"/>
                    </a:cubicBezTo>
                    <a:cubicBezTo>
                      <a:pt x="450" y="2411"/>
                      <a:pt x="902" y="2304"/>
                      <a:pt x="1236" y="1816"/>
                    </a:cubicBezTo>
                    <a:cubicBezTo>
                      <a:pt x="1605" y="1244"/>
                      <a:pt x="1914" y="637"/>
                      <a:pt x="2188" y="6"/>
                    </a:cubicBezTo>
                    <a:cubicBezTo>
                      <a:pt x="2188" y="6"/>
                      <a:pt x="2183"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
              <p:cNvSpPr/>
              <p:nvPr/>
            </p:nvSpPr>
            <p:spPr>
              <a:xfrm>
                <a:off x="3163775" y="2653125"/>
                <a:ext cx="27400" cy="19975"/>
              </a:xfrm>
              <a:custGeom>
                <a:avLst/>
                <a:gdLst/>
                <a:ahLst/>
                <a:cxnLst/>
                <a:rect l="l" t="t" r="r" b="b"/>
                <a:pathLst>
                  <a:path w="1096" h="799" extrusionOk="0">
                    <a:moveTo>
                      <a:pt x="1096" y="1"/>
                    </a:moveTo>
                    <a:lnTo>
                      <a:pt x="1096" y="1"/>
                    </a:lnTo>
                    <a:cubicBezTo>
                      <a:pt x="917" y="60"/>
                      <a:pt x="763" y="203"/>
                      <a:pt x="608" y="322"/>
                    </a:cubicBezTo>
                    <a:cubicBezTo>
                      <a:pt x="417" y="477"/>
                      <a:pt x="179" y="596"/>
                      <a:pt x="12" y="775"/>
                    </a:cubicBezTo>
                    <a:cubicBezTo>
                      <a:pt x="1" y="787"/>
                      <a:pt x="12" y="799"/>
                      <a:pt x="24" y="799"/>
                    </a:cubicBezTo>
                    <a:cubicBezTo>
                      <a:pt x="227" y="715"/>
                      <a:pt x="405" y="549"/>
                      <a:pt x="584" y="430"/>
                    </a:cubicBezTo>
                    <a:cubicBezTo>
                      <a:pt x="763" y="299"/>
                      <a:pt x="977" y="179"/>
                      <a:pt x="10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
              <p:cNvSpPr/>
              <p:nvPr/>
            </p:nvSpPr>
            <p:spPr>
              <a:xfrm>
                <a:off x="3172475" y="2653675"/>
                <a:ext cx="22825" cy="18875"/>
              </a:xfrm>
              <a:custGeom>
                <a:avLst/>
                <a:gdLst/>
                <a:ahLst/>
                <a:cxnLst/>
                <a:rect l="l" t="t" r="r" b="b"/>
                <a:pathLst>
                  <a:path w="913" h="755" extrusionOk="0">
                    <a:moveTo>
                      <a:pt x="896" y="0"/>
                    </a:moveTo>
                    <a:cubicBezTo>
                      <a:pt x="894" y="0"/>
                      <a:pt x="892" y="1"/>
                      <a:pt x="891" y="3"/>
                    </a:cubicBezTo>
                    <a:cubicBezTo>
                      <a:pt x="748" y="146"/>
                      <a:pt x="617" y="265"/>
                      <a:pt x="474" y="384"/>
                    </a:cubicBezTo>
                    <a:cubicBezTo>
                      <a:pt x="319" y="503"/>
                      <a:pt x="176" y="586"/>
                      <a:pt x="22" y="705"/>
                    </a:cubicBezTo>
                    <a:cubicBezTo>
                      <a:pt x="0" y="716"/>
                      <a:pt x="17" y="755"/>
                      <a:pt x="46" y="755"/>
                    </a:cubicBezTo>
                    <a:cubicBezTo>
                      <a:pt x="50" y="755"/>
                      <a:pt x="53" y="754"/>
                      <a:pt x="57" y="753"/>
                    </a:cubicBezTo>
                    <a:cubicBezTo>
                      <a:pt x="379" y="598"/>
                      <a:pt x="676" y="324"/>
                      <a:pt x="903" y="38"/>
                    </a:cubicBezTo>
                    <a:cubicBezTo>
                      <a:pt x="913" y="28"/>
                      <a:pt x="906" y="0"/>
                      <a:pt x="8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
              <p:cNvSpPr/>
              <p:nvPr/>
            </p:nvSpPr>
            <p:spPr>
              <a:xfrm>
                <a:off x="3162000" y="2642425"/>
                <a:ext cx="53000" cy="52400"/>
              </a:xfrm>
              <a:custGeom>
                <a:avLst/>
                <a:gdLst/>
                <a:ahLst/>
                <a:cxnLst/>
                <a:rect l="l" t="t" r="r" b="b"/>
                <a:pathLst>
                  <a:path w="2120" h="2096" extrusionOk="0">
                    <a:moveTo>
                      <a:pt x="2119" y="0"/>
                    </a:moveTo>
                    <a:lnTo>
                      <a:pt x="2119" y="0"/>
                    </a:lnTo>
                    <a:cubicBezTo>
                      <a:pt x="1750" y="917"/>
                      <a:pt x="1012" y="1822"/>
                      <a:pt x="12" y="2060"/>
                    </a:cubicBezTo>
                    <a:cubicBezTo>
                      <a:pt x="0" y="2060"/>
                      <a:pt x="0" y="2096"/>
                      <a:pt x="12" y="2096"/>
                    </a:cubicBezTo>
                    <a:cubicBezTo>
                      <a:pt x="512" y="2084"/>
                      <a:pt x="965" y="1762"/>
                      <a:pt x="1274" y="1393"/>
                    </a:cubicBezTo>
                    <a:cubicBezTo>
                      <a:pt x="1631" y="1012"/>
                      <a:pt x="2024" y="500"/>
                      <a:pt x="2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
              <p:cNvSpPr/>
              <p:nvPr/>
            </p:nvSpPr>
            <p:spPr>
              <a:xfrm>
                <a:off x="3047500" y="2699275"/>
                <a:ext cx="107600" cy="53175"/>
              </a:xfrm>
              <a:custGeom>
                <a:avLst/>
                <a:gdLst/>
                <a:ahLst/>
                <a:cxnLst/>
                <a:rect l="l" t="t" r="r" b="b"/>
                <a:pathLst>
                  <a:path w="4304" h="2127" extrusionOk="0">
                    <a:moveTo>
                      <a:pt x="4259" y="0"/>
                    </a:moveTo>
                    <a:cubicBezTo>
                      <a:pt x="2687" y="322"/>
                      <a:pt x="1461" y="1441"/>
                      <a:pt x="20" y="2084"/>
                    </a:cubicBezTo>
                    <a:cubicBezTo>
                      <a:pt x="1" y="2094"/>
                      <a:pt x="5" y="2126"/>
                      <a:pt x="20" y="2126"/>
                    </a:cubicBezTo>
                    <a:cubicBezTo>
                      <a:pt x="23" y="2126"/>
                      <a:pt x="27" y="2124"/>
                      <a:pt x="32" y="2120"/>
                    </a:cubicBezTo>
                    <a:cubicBezTo>
                      <a:pt x="1568" y="1643"/>
                      <a:pt x="2687" y="441"/>
                      <a:pt x="4259" y="36"/>
                    </a:cubicBezTo>
                    <a:cubicBezTo>
                      <a:pt x="4264" y="37"/>
                      <a:pt x="4268" y="38"/>
                      <a:pt x="4272" y="38"/>
                    </a:cubicBezTo>
                    <a:cubicBezTo>
                      <a:pt x="4303" y="38"/>
                      <a:pt x="4290" y="0"/>
                      <a:pt x="4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
              <p:cNvSpPr/>
              <p:nvPr/>
            </p:nvSpPr>
            <p:spPr>
              <a:xfrm>
                <a:off x="3176875" y="2466675"/>
                <a:ext cx="18275" cy="17675"/>
              </a:xfrm>
              <a:custGeom>
                <a:avLst/>
                <a:gdLst/>
                <a:ahLst/>
                <a:cxnLst/>
                <a:rect l="l" t="t" r="r" b="b"/>
                <a:pathLst>
                  <a:path w="731" h="707" extrusionOk="0">
                    <a:moveTo>
                      <a:pt x="688" y="0"/>
                    </a:moveTo>
                    <a:cubicBezTo>
                      <a:pt x="682" y="0"/>
                      <a:pt x="675" y="2"/>
                      <a:pt x="667" y="6"/>
                    </a:cubicBezTo>
                    <a:cubicBezTo>
                      <a:pt x="381" y="89"/>
                      <a:pt x="24" y="375"/>
                      <a:pt x="0" y="684"/>
                    </a:cubicBezTo>
                    <a:cubicBezTo>
                      <a:pt x="0" y="692"/>
                      <a:pt x="12" y="706"/>
                      <a:pt x="23" y="706"/>
                    </a:cubicBezTo>
                    <a:cubicBezTo>
                      <a:pt x="28" y="706"/>
                      <a:pt x="32" y="704"/>
                      <a:pt x="36" y="696"/>
                    </a:cubicBezTo>
                    <a:cubicBezTo>
                      <a:pt x="131" y="577"/>
                      <a:pt x="203" y="446"/>
                      <a:pt x="310" y="339"/>
                    </a:cubicBezTo>
                    <a:cubicBezTo>
                      <a:pt x="429" y="220"/>
                      <a:pt x="560" y="137"/>
                      <a:pt x="691" y="65"/>
                    </a:cubicBezTo>
                    <a:cubicBezTo>
                      <a:pt x="731" y="45"/>
                      <a:pt x="721" y="0"/>
                      <a:pt x="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
              <p:cNvSpPr/>
              <p:nvPr/>
            </p:nvSpPr>
            <p:spPr>
              <a:xfrm>
                <a:off x="3185200" y="2467925"/>
                <a:ext cx="10400" cy="3800"/>
              </a:xfrm>
              <a:custGeom>
                <a:avLst/>
                <a:gdLst/>
                <a:ahLst/>
                <a:cxnLst/>
                <a:rect l="l" t="t" r="r" b="b"/>
                <a:pathLst>
                  <a:path w="416" h="152" extrusionOk="0">
                    <a:moveTo>
                      <a:pt x="252" y="0"/>
                    </a:moveTo>
                    <a:cubicBezTo>
                      <a:pt x="229" y="0"/>
                      <a:pt x="205" y="4"/>
                      <a:pt x="179" y="15"/>
                    </a:cubicBezTo>
                    <a:cubicBezTo>
                      <a:pt x="120" y="27"/>
                      <a:pt x="37" y="75"/>
                      <a:pt x="1" y="134"/>
                    </a:cubicBezTo>
                    <a:cubicBezTo>
                      <a:pt x="1" y="143"/>
                      <a:pt x="13" y="151"/>
                      <a:pt x="20" y="151"/>
                    </a:cubicBezTo>
                    <a:cubicBezTo>
                      <a:pt x="23" y="151"/>
                      <a:pt x="25" y="150"/>
                      <a:pt x="25" y="146"/>
                    </a:cubicBezTo>
                    <a:cubicBezTo>
                      <a:pt x="72" y="134"/>
                      <a:pt x="108" y="87"/>
                      <a:pt x="167" y="75"/>
                    </a:cubicBezTo>
                    <a:cubicBezTo>
                      <a:pt x="197" y="63"/>
                      <a:pt x="230" y="57"/>
                      <a:pt x="264" y="57"/>
                    </a:cubicBezTo>
                    <a:cubicBezTo>
                      <a:pt x="298" y="57"/>
                      <a:pt x="334" y="63"/>
                      <a:pt x="370" y="75"/>
                    </a:cubicBezTo>
                    <a:cubicBezTo>
                      <a:pt x="375" y="76"/>
                      <a:pt x="379" y="77"/>
                      <a:pt x="383" y="77"/>
                    </a:cubicBezTo>
                    <a:cubicBezTo>
                      <a:pt x="408" y="77"/>
                      <a:pt x="416" y="49"/>
                      <a:pt x="406" y="39"/>
                    </a:cubicBezTo>
                    <a:cubicBezTo>
                      <a:pt x="356" y="22"/>
                      <a:pt x="306" y="0"/>
                      <a:pt x="2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
              <p:cNvSpPr/>
              <p:nvPr/>
            </p:nvSpPr>
            <p:spPr>
              <a:xfrm>
                <a:off x="3197700" y="2469175"/>
                <a:ext cx="3300" cy="2125"/>
              </a:xfrm>
              <a:custGeom>
                <a:avLst/>
                <a:gdLst/>
                <a:ahLst/>
                <a:cxnLst/>
                <a:rect l="l" t="t" r="r" b="b"/>
                <a:pathLst>
                  <a:path w="132" h="85" extrusionOk="0">
                    <a:moveTo>
                      <a:pt x="13" y="1"/>
                    </a:moveTo>
                    <a:cubicBezTo>
                      <a:pt x="1" y="1"/>
                      <a:pt x="1" y="25"/>
                      <a:pt x="13" y="25"/>
                    </a:cubicBezTo>
                    <a:cubicBezTo>
                      <a:pt x="37" y="37"/>
                      <a:pt x="72" y="60"/>
                      <a:pt x="120" y="84"/>
                    </a:cubicBezTo>
                    <a:cubicBezTo>
                      <a:pt x="120" y="84"/>
                      <a:pt x="132" y="48"/>
                      <a:pt x="120" y="48"/>
                    </a:cubicBezTo>
                    <a:cubicBezTo>
                      <a:pt x="84" y="37"/>
                      <a:pt x="37" y="25"/>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
              <p:cNvSpPr/>
              <p:nvPr/>
            </p:nvSpPr>
            <p:spPr>
              <a:xfrm>
                <a:off x="3130725" y="2768500"/>
                <a:ext cx="122300" cy="31700"/>
              </a:xfrm>
              <a:custGeom>
                <a:avLst/>
                <a:gdLst/>
                <a:ahLst/>
                <a:cxnLst/>
                <a:rect l="l" t="t" r="r" b="b"/>
                <a:pathLst>
                  <a:path w="4892" h="1268" extrusionOk="0">
                    <a:moveTo>
                      <a:pt x="4875" y="1"/>
                    </a:moveTo>
                    <a:cubicBezTo>
                      <a:pt x="4871" y="1"/>
                      <a:pt x="4865" y="2"/>
                      <a:pt x="4859" y="5"/>
                    </a:cubicBezTo>
                    <a:cubicBezTo>
                      <a:pt x="3406" y="1113"/>
                      <a:pt x="1632" y="589"/>
                      <a:pt x="1" y="1101"/>
                    </a:cubicBezTo>
                    <a:cubicBezTo>
                      <a:pt x="1525" y="803"/>
                      <a:pt x="3668" y="1268"/>
                      <a:pt x="4883" y="29"/>
                    </a:cubicBezTo>
                    <a:cubicBezTo>
                      <a:pt x="4891" y="12"/>
                      <a:pt x="4887" y="1"/>
                      <a:pt x="4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
              <p:cNvSpPr/>
              <p:nvPr/>
            </p:nvSpPr>
            <p:spPr>
              <a:xfrm>
                <a:off x="3248725" y="2742925"/>
                <a:ext cx="36225" cy="29675"/>
              </a:xfrm>
              <a:custGeom>
                <a:avLst/>
                <a:gdLst/>
                <a:ahLst/>
                <a:cxnLst/>
                <a:rect l="l" t="t" r="r" b="b"/>
                <a:pathLst>
                  <a:path w="1449" h="1187" extrusionOk="0">
                    <a:moveTo>
                      <a:pt x="1432" y="0"/>
                    </a:moveTo>
                    <a:cubicBezTo>
                      <a:pt x="1430" y="0"/>
                      <a:pt x="1428" y="2"/>
                      <a:pt x="1425" y="5"/>
                    </a:cubicBezTo>
                    <a:cubicBezTo>
                      <a:pt x="1186" y="159"/>
                      <a:pt x="972" y="350"/>
                      <a:pt x="758" y="528"/>
                    </a:cubicBezTo>
                    <a:cubicBezTo>
                      <a:pt x="520" y="719"/>
                      <a:pt x="258" y="921"/>
                      <a:pt x="20" y="1136"/>
                    </a:cubicBezTo>
                    <a:cubicBezTo>
                      <a:pt x="0" y="1165"/>
                      <a:pt x="29" y="1186"/>
                      <a:pt x="53" y="1186"/>
                    </a:cubicBezTo>
                    <a:cubicBezTo>
                      <a:pt x="58" y="1186"/>
                      <a:pt x="63" y="1185"/>
                      <a:pt x="67" y="1183"/>
                    </a:cubicBezTo>
                    <a:cubicBezTo>
                      <a:pt x="305" y="1005"/>
                      <a:pt x="532" y="814"/>
                      <a:pt x="770" y="624"/>
                    </a:cubicBezTo>
                    <a:cubicBezTo>
                      <a:pt x="996" y="421"/>
                      <a:pt x="1246" y="243"/>
                      <a:pt x="1448" y="40"/>
                    </a:cubicBezTo>
                    <a:cubicBezTo>
                      <a:pt x="1439" y="13"/>
                      <a:pt x="1437" y="0"/>
                      <a:pt x="14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
              <p:cNvSpPr/>
              <p:nvPr/>
            </p:nvSpPr>
            <p:spPr>
              <a:xfrm>
                <a:off x="3249500" y="2736775"/>
                <a:ext cx="32175" cy="22650"/>
              </a:xfrm>
              <a:custGeom>
                <a:avLst/>
                <a:gdLst/>
                <a:ahLst/>
                <a:cxnLst/>
                <a:rect l="l" t="t" r="r" b="b"/>
                <a:pathLst>
                  <a:path w="1287" h="906" extrusionOk="0">
                    <a:moveTo>
                      <a:pt x="1263" y="1"/>
                    </a:moveTo>
                    <a:cubicBezTo>
                      <a:pt x="1060" y="179"/>
                      <a:pt x="870" y="358"/>
                      <a:pt x="643" y="512"/>
                    </a:cubicBezTo>
                    <a:cubicBezTo>
                      <a:pt x="453" y="643"/>
                      <a:pt x="215" y="727"/>
                      <a:pt x="24" y="858"/>
                    </a:cubicBezTo>
                    <a:cubicBezTo>
                      <a:pt x="1" y="882"/>
                      <a:pt x="1" y="905"/>
                      <a:pt x="36" y="905"/>
                    </a:cubicBezTo>
                    <a:cubicBezTo>
                      <a:pt x="262" y="846"/>
                      <a:pt x="477" y="679"/>
                      <a:pt x="679" y="548"/>
                    </a:cubicBezTo>
                    <a:cubicBezTo>
                      <a:pt x="894" y="405"/>
                      <a:pt x="1096" y="227"/>
                      <a:pt x="1275" y="12"/>
                    </a:cubicBezTo>
                    <a:cubicBezTo>
                      <a:pt x="1286" y="12"/>
                      <a:pt x="1263"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
              <p:cNvSpPr/>
              <p:nvPr/>
            </p:nvSpPr>
            <p:spPr>
              <a:xfrm>
                <a:off x="3255750" y="2727850"/>
                <a:ext cx="27700" cy="19675"/>
              </a:xfrm>
              <a:custGeom>
                <a:avLst/>
                <a:gdLst/>
                <a:ahLst/>
                <a:cxnLst/>
                <a:rect l="l" t="t" r="r" b="b"/>
                <a:pathLst>
                  <a:path w="1108" h="787" extrusionOk="0">
                    <a:moveTo>
                      <a:pt x="1108" y="0"/>
                    </a:moveTo>
                    <a:cubicBezTo>
                      <a:pt x="786" y="334"/>
                      <a:pt x="417" y="536"/>
                      <a:pt x="12" y="762"/>
                    </a:cubicBezTo>
                    <a:cubicBezTo>
                      <a:pt x="1" y="774"/>
                      <a:pt x="12" y="786"/>
                      <a:pt x="24" y="786"/>
                    </a:cubicBezTo>
                    <a:cubicBezTo>
                      <a:pt x="441" y="655"/>
                      <a:pt x="846" y="346"/>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
              <p:cNvSpPr/>
              <p:nvPr/>
            </p:nvSpPr>
            <p:spPr>
              <a:xfrm>
                <a:off x="3260800" y="2721525"/>
                <a:ext cx="22600" cy="15575"/>
              </a:xfrm>
              <a:custGeom>
                <a:avLst/>
                <a:gdLst/>
                <a:ahLst/>
                <a:cxnLst/>
                <a:rect l="l" t="t" r="r" b="b"/>
                <a:pathLst>
                  <a:path w="904" h="623" extrusionOk="0">
                    <a:moveTo>
                      <a:pt x="878" y="0"/>
                    </a:moveTo>
                    <a:cubicBezTo>
                      <a:pt x="875" y="0"/>
                      <a:pt x="872" y="1"/>
                      <a:pt x="870" y="3"/>
                    </a:cubicBezTo>
                    <a:cubicBezTo>
                      <a:pt x="751" y="134"/>
                      <a:pt x="608" y="253"/>
                      <a:pt x="465" y="360"/>
                    </a:cubicBezTo>
                    <a:cubicBezTo>
                      <a:pt x="311" y="444"/>
                      <a:pt x="168" y="491"/>
                      <a:pt x="13" y="575"/>
                    </a:cubicBezTo>
                    <a:cubicBezTo>
                      <a:pt x="1" y="599"/>
                      <a:pt x="1" y="622"/>
                      <a:pt x="37" y="622"/>
                    </a:cubicBezTo>
                    <a:cubicBezTo>
                      <a:pt x="358" y="575"/>
                      <a:pt x="715" y="277"/>
                      <a:pt x="894" y="27"/>
                    </a:cubicBezTo>
                    <a:cubicBezTo>
                      <a:pt x="904" y="17"/>
                      <a:pt x="890" y="0"/>
                      <a:pt x="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
              <p:cNvSpPr/>
              <p:nvPr/>
            </p:nvSpPr>
            <p:spPr>
              <a:xfrm>
                <a:off x="3266200" y="2717350"/>
                <a:ext cx="15425" cy="12950"/>
              </a:xfrm>
              <a:custGeom>
                <a:avLst/>
                <a:gdLst/>
                <a:ahLst/>
                <a:cxnLst/>
                <a:rect l="l" t="t" r="r" b="b"/>
                <a:pathLst>
                  <a:path w="617" h="518" extrusionOk="0">
                    <a:moveTo>
                      <a:pt x="601" y="0"/>
                    </a:moveTo>
                    <a:cubicBezTo>
                      <a:pt x="599" y="0"/>
                      <a:pt x="597" y="1"/>
                      <a:pt x="595" y="4"/>
                    </a:cubicBezTo>
                    <a:cubicBezTo>
                      <a:pt x="487" y="63"/>
                      <a:pt x="380" y="158"/>
                      <a:pt x="297" y="230"/>
                    </a:cubicBezTo>
                    <a:cubicBezTo>
                      <a:pt x="202" y="301"/>
                      <a:pt x="83" y="373"/>
                      <a:pt x="11" y="480"/>
                    </a:cubicBezTo>
                    <a:cubicBezTo>
                      <a:pt x="1" y="490"/>
                      <a:pt x="17" y="518"/>
                      <a:pt x="29" y="518"/>
                    </a:cubicBezTo>
                    <a:cubicBezTo>
                      <a:pt x="31" y="518"/>
                      <a:pt x="33" y="517"/>
                      <a:pt x="35" y="516"/>
                    </a:cubicBezTo>
                    <a:cubicBezTo>
                      <a:pt x="142" y="468"/>
                      <a:pt x="237" y="373"/>
                      <a:pt x="321" y="301"/>
                    </a:cubicBezTo>
                    <a:cubicBezTo>
                      <a:pt x="428" y="218"/>
                      <a:pt x="511" y="135"/>
                      <a:pt x="607" y="39"/>
                    </a:cubicBezTo>
                    <a:cubicBezTo>
                      <a:pt x="616" y="20"/>
                      <a:pt x="610" y="0"/>
                      <a:pt x="6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
              <p:cNvSpPr/>
              <p:nvPr/>
            </p:nvSpPr>
            <p:spPr>
              <a:xfrm>
                <a:off x="2754275" y="2669700"/>
                <a:ext cx="113650" cy="55500"/>
              </a:xfrm>
              <a:custGeom>
                <a:avLst/>
                <a:gdLst/>
                <a:ahLst/>
                <a:cxnLst/>
                <a:rect l="l" t="t" r="r" b="b"/>
                <a:pathLst>
                  <a:path w="4546" h="2220" extrusionOk="0">
                    <a:moveTo>
                      <a:pt x="23" y="0"/>
                    </a:moveTo>
                    <a:cubicBezTo>
                      <a:pt x="12" y="0"/>
                      <a:pt x="1" y="14"/>
                      <a:pt x="9" y="40"/>
                    </a:cubicBezTo>
                    <a:cubicBezTo>
                      <a:pt x="367" y="529"/>
                      <a:pt x="1200" y="588"/>
                      <a:pt x="1748" y="767"/>
                    </a:cubicBezTo>
                    <a:cubicBezTo>
                      <a:pt x="2796" y="1088"/>
                      <a:pt x="3653" y="1588"/>
                      <a:pt x="4546" y="2219"/>
                    </a:cubicBezTo>
                    <a:cubicBezTo>
                      <a:pt x="4058" y="1707"/>
                      <a:pt x="3403" y="1326"/>
                      <a:pt x="2748" y="1052"/>
                    </a:cubicBezTo>
                    <a:cubicBezTo>
                      <a:pt x="2343" y="874"/>
                      <a:pt x="1926" y="731"/>
                      <a:pt x="1510" y="600"/>
                    </a:cubicBezTo>
                    <a:cubicBezTo>
                      <a:pt x="1033" y="457"/>
                      <a:pt x="390" y="362"/>
                      <a:pt x="33" y="5"/>
                    </a:cubicBezTo>
                    <a:cubicBezTo>
                      <a:pt x="30" y="2"/>
                      <a:pt x="27"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
              <p:cNvSpPr/>
              <p:nvPr/>
            </p:nvSpPr>
            <p:spPr>
              <a:xfrm>
                <a:off x="2597925" y="2446775"/>
                <a:ext cx="150600" cy="218675"/>
              </a:xfrm>
              <a:custGeom>
                <a:avLst/>
                <a:gdLst/>
                <a:ahLst/>
                <a:cxnLst/>
                <a:rect l="l" t="t" r="r" b="b"/>
                <a:pathLst>
                  <a:path w="6024" h="8747" extrusionOk="0">
                    <a:moveTo>
                      <a:pt x="523" y="0"/>
                    </a:moveTo>
                    <a:cubicBezTo>
                      <a:pt x="511" y="0"/>
                      <a:pt x="501" y="6"/>
                      <a:pt x="501" y="16"/>
                    </a:cubicBezTo>
                    <a:cubicBezTo>
                      <a:pt x="1" y="1647"/>
                      <a:pt x="1144" y="3207"/>
                      <a:pt x="2096" y="4445"/>
                    </a:cubicBezTo>
                    <a:cubicBezTo>
                      <a:pt x="3275" y="5933"/>
                      <a:pt x="4382" y="7624"/>
                      <a:pt x="5978" y="8743"/>
                    </a:cubicBezTo>
                    <a:cubicBezTo>
                      <a:pt x="5980" y="8745"/>
                      <a:pt x="5983" y="8746"/>
                      <a:pt x="5986" y="8746"/>
                    </a:cubicBezTo>
                    <a:cubicBezTo>
                      <a:pt x="6001" y="8746"/>
                      <a:pt x="6023" y="8725"/>
                      <a:pt x="6013" y="8695"/>
                    </a:cubicBezTo>
                    <a:cubicBezTo>
                      <a:pt x="4716" y="7600"/>
                      <a:pt x="3716" y="6302"/>
                      <a:pt x="2692" y="4969"/>
                    </a:cubicBezTo>
                    <a:cubicBezTo>
                      <a:pt x="1513" y="3445"/>
                      <a:pt x="382" y="2028"/>
                      <a:pt x="560" y="40"/>
                    </a:cubicBezTo>
                    <a:cubicBezTo>
                      <a:pt x="560" y="12"/>
                      <a:pt x="540"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
              <p:cNvSpPr/>
              <p:nvPr/>
            </p:nvSpPr>
            <p:spPr>
              <a:xfrm>
                <a:off x="2608350" y="2412250"/>
                <a:ext cx="27350" cy="40850"/>
              </a:xfrm>
              <a:custGeom>
                <a:avLst/>
                <a:gdLst/>
                <a:ahLst/>
                <a:cxnLst/>
                <a:rect l="l" t="t" r="r" b="b"/>
                <a:pathLst>
                  <a:path w="1094" h="1634" extrusionOk="0">
                    <a:moveTo>
                      <a:pt x="1065" y="1"/>
                    </a:moveTo>
                    <a:cubicBezTo>
                      <a:pt x="1061" y="1"/>
                      <a:pt x="1055" y="2"/>
                      <a:pt x="1048" y="4"/>
                    </a:cubicBezTo>
                    <a:cubicBezTo>
                      <a:pt x="512" y="373"/>
                      <a:pt x="120" y="992"/>
                      <a:pt x="0" y="1611"/>
                    </a:cubicBezTo>
                    <a:cubicBezTo>
                      <a:pt x="0" y="1619"/>
                      <a:pt x="6" y="1633"/>
                      <a:pt x="14" y="1633"/>
                    </a:cubicBezTo>
                    <a:cubicBezTo>
                      <a:pt x="17" y="1633"/>
                      <a:pt x="21" y="1630"/>
                      <a:pt x="24" y="1623"/>
                    </a:cubicBezTo>
                    <a:cubicBezTo>
                      <a:pt x="274" y="1004"/>
                      <a:pt x="596" y="516"/>
                      <a:pt x="1084" y="39"/>
                    </a:cubicBezTo>
                    <a:cubicBezTo>
                      <a:pt x="1094" y="20"/>
                      <a:pt x="1088" y="1"/>
                      <a:pt x="10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
              <p:cNvSpPr/>
              <p:nvPr/>
            </p:nvSpPr>
            <p:spPr>
              <a:xfrm>
                <a:off x="2637450" y="2411725"/>
                <a:ext cx="171150" cy="205200"/>
              </a:xfrm>
              <a:custGeom>
                <a:avLst/>
                <a:gdLst/>
                <a:ahLst/>
                <a:cxnLst/>
                <a:rect l="l" t="t" r="r" b="b"/>
                <a:pathLst>
                  <a:path w="6846" h="8208" extrusionOk="0">
                    <a:moveTo>
                      <a:pt x="63" y="0"/>
                    </a:moveTo>
                    <a:cubicBezTo>
                      <a:pt x="28" y="0"/>
                      <a:pt x="0" y="36"/>
                      <a:pt x="27" y="72"/>
                    </a:cubicBezTo>
                    <a:cubicBezTo>
                      <a:pt x="1111" y="1799"/>
                      <a:pt x="2230" y="3454"/>
                      <a:pt x="3218" y="5240"/>
                    </a:cubicBezTo>
                    <a:cubicBezTo>
                      <a:pt x="3563" y="5847"/>
                      <a:pt x="3980" y="6347"/>
                      <a:pt x="4575" y="6740"/>
                    </a:cubicBezTo>
                    <a:cubicBezTo>
                      <a:pt x="5337" y="7228"/>
                      <a:pt x="6111" y="7573"/>
                      <a:pt x="6778" y="8192"/>
                    </a:cubicBezTo>
                    <a:cubicBezTo>
                      <a:pt x="6788" y="8203"/>
                      <a:pt x="6799" y="8207"/>
                      <a:pt x="6808" y="8207"/>
                    </a:cubicBezTo>
                    <a:cubicBezTo>
                      <a:pt x="6830" y="8207"/>
                      <a:pt x="6846" y="8182"/>
                      <a:pt x="6837" y="8157"/>
                    </a:cubicBezTo>
                    <a:cubicBezTo>
                      <a:pt x="6468" y="7561"/>
                      <a:pt x="5873" y="7240"/>
                      <a:pt x="5278" y="6907"/>
                    </a:cubicBezTo>
                    <a:cubicBezTo>
                      <a:pt x="4349" y="6395"/>
                      <a:pt x="3778" y="5847"/>
                      <a:pt x="3266" y="4918"/>
                    </a:cubicBezTo>
                    <a:cubicBezTo>
                      <a:pt x="2325" y="3239"/>
                      <a:pt x="1349" y="1501"/>
                      <a:pt x="99" y="13"/>
                    </a:cubicBezTo>
                    <a:cubicBezTo>
                      <a:pt x="87" y="4"/>
                      <a:pt x="75"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
              <p:cNvSpPr/>
              <p:nvPr/>
            </p:nvSpPr>
            <p:spPr>
              <a:xfrm>
                <a:off x="2817175" y="2615300"/>
                <a:ext cx="91675" cy="27600"/>
              </a:xfrm>
              <a:custGeom>
                <a:avLst/>
                <a:gdLst/>
                <a:ahLst/>
                <a:cxnLst/>
                <a:rect l="l" t="t" r="r" b="b"/>
                <a:pathLst>
                  <a:path w="3667" h="1104" extrusionOk="0">
                    <a:moveTo>
                      <a:pt x="14" y="1"/>
                    </a:moveTo>
                    <a:cubicBezTo>
                      <a:pt x="2" y="1"/>
                      <a:pt x="0" y="29"/>
                      <a:pt x="18" y="38"/>
                    </a:cubicBezTo>
                    <a:cubicBezTo>
                      <a:pt x="434" y="252"/>
                      <a:pt x="851" y="395"/>
                      <a:pt x="1327" y="490"/>
                    </a:cubicBezTo>
                    <a:cubicBezTo>
                      <a:pt x="2101" y="621"/>
                      <a:pt x="2863" y="526"/>
                      <a:pt x="3482" y="1085"/>
                    </a:cubicBezTo>
                    <a:cubicBezTo>
                      <a:pt x="3501" y="1098"/>
                      <a:pt x="3521" y="1104"/>
                      <a:pt x="3540" y="1104"/>
                    </a:cubicBezTo>
                    <a:cubicBezTo>
                      <a:pt x="3608" y="1104"/>
                      <a:pt x="3666" y="1034"/>
                      <a:pt x="3601" y="978"/>
                    </a:cubicBezTo>
                    <a:cubicBezTo>
                      <a:pt x="3244" y="633"/>
                      <a:pt x="2851" y="514"/>
                      <a:pt x="2351" y="466"/>
                    </a:cubicBezTo>
                    <a:cubicBezTo>
                      <a:pt x="1553" y="383"/>
                      <a:pt x="791" y="323"/>
                      <a:pt x="29" y="14"/>
                    </a:cubicBezTo>
                    <a:cubicBezTo>
                      <a:pt x="23" y="4"/>
                      <a:pt x="18"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
              <p:cNvSpPr/>
              <p:nvPr/>
            </p:nvSpPr>
            <p:spPr>
              <a:xfrm>
                <a:off x="2735450" y="2593475"/>
                <a:ext cx="58950" cy="45200"/>
              </a:xfrm>
              <a:custGeom>
                <a:avLst/>
                <a:gdLst/>
                <a:ahLst/>
                <a:cxnLst/>
                <a:rect l="l" t="t" r="r" b="b"/>
                <a:pathLst>
                  <a:path w="2358" h="1808" extrusionOk="0">
                    <a:moveTo>
                      <a:pt x="338" y="1"/>
                    </a:moveTo>
                    <a:cubicBezTo>
                      <a:pt x="304" y="1"/>
                      <a:pt x="271" y="9"/>
                      <a:pt x="239" y="29"/>
                    </a:cubicBezTo>
                    <a:cubicBezTo>
                      <a:pt x="0" y="184"/>
                      <a:pt x="250" y="565"/>
                      <a:pt x="346" y="708"/>
                    </a:cubicBezTo>
                    <a:cubicBezTo>
                      <a:pt x="730" y="1296"/>
                      <a:pt x="1468" y="1808"/>
                      <a:pt x="2203" y="1808"/>
                    </a:cubicBezTo>
                    <a:cubicBezTo>
                      <a:pt x="2243" y="1808"/>
                      <a:pt x="2283" y="1807"/>
                      <a:pt x="2322" y="1803"/>
                    </a:cubicBezTo>
                    <a:cubicBezTo>
                      <a:pt x="2358" y="1803"/>
                      <a:pt x="2358" y="1756"/>
                      <a:pt x="2334" y="1756"/>
                    </a:cubicBezTo>
                    <a:cubicBezTo>
                      <a:pt x="1727" y="1637"/>
                      <a:pt x="1191" y="1482"/>
                      <a:pt x="727" y="1030"/>
                    </a:cubicBezTo>
                    <a:cubicBezTo>
                      <a:pt x="608" y="911"/>
                      <a:pt x="512" y="791"/>
                      <a:pt x="417" y="660"/>
                    </a:cubicBezTo>
                    <a:cubicBezTo>
                      <a:pt x="310" y="494"/>
                      <a:pt x="167" y="363"/>
                      <a:pt x="346" y="196"/>
                    </a:cubicBezTo>
                    <a:cubicBezTo>
                      <a:pt x="420" y="132"/>
                      <a:pt x="451" y="109"/>
                      <a:pt x="475" y="109"/>
                    </a:cubicBezTo>
                    <a:cubicBezTo>
                      <a:pt x="508" y="109"/>
                      <a:pt x="527" y="154"/>
                      <a:pt x="631" y="196"/>
                    </a:cubicBezTo>
                    <a:cubicBezTo>
                      <a:pt x="727" y="256"/>
                      <a:pt x="715" y="256"/>
                      <a:pt x="822" y="256"/>
                    </a:cubicBezTo>
                    <a:cubicBezTo>
                      <a:pt x="684" y="206"/>
                      <a:pt x="504"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
              <p:cNvSpPr/>
              <p:nvPr/>
            </p:nvSpPr>
            <p:spPr>
              <a:xfrm>
                <a:off x="2756375" y="2600725"/>
                <a:ext cx="49350" cy="38275"/>
              </a:xfrm>
              <a:custGeom>
                <a:avLst/>
                <a:gdLst/>
                <a:ahLst/>
                <a:cxnLst/>
                <a:rect l="l" t="t" r="r" b="b"/>
                <a:pathLst>
                  <a:path w="1974" h="1531" extrusionOk="0">
                    <a:moveTo>
                      <a:pt x="16" y="0"/>
                    </a:moveTo>
                    <a:cubicBezTo>
                      <a:pt x="4" y="0"/>
                      <a:pt x="0" y="28"/>
                      <a:pt x="9" y="37"/>
                    </a:cubicBezTo>
                    <a:cubicBezTo>
                      <a:pt x="521" y="275"/>
                      <a:pt x="1759" y="811"/>
                      <a:pt x="1545" y="1513"/>
                    </a:cubicBezTo>
                    <a:cubicBezTo>
                      <a:pt x="1545" y="1522"/>
                      <a:pt x="1551" y="1530"/>
                      <a:pt x="1563" y="1530"/>
                    </a:cubicBezTo>
                    <a:cubicBezTo>
                      <a:pt x="1567" y="1530"/>
                      <a:pt x="1573" y="1529"/>
                      <a:pt x="1580" y="1525"/>
                    </a:cubicBezTo>
                    <a:cubicBezTo>
                      <a:pt x="1973" y="871"/>
                      <a:pt x="461" y="180"/>
                      <a:pt x="33" y="13"/>
                    </a:cubicBezTo>
                    <a:cubicBezTo>
                      <a:pt x="26" y="4"/>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
              <p:cNvSpPr/>
              <p:nvPr/>
            </p:nvSpPr>
            <p:spPr>
              <a:xfrm>
                <a:off x="2592875" y="2637350"/>
                <a:ext cx="25250" cy="24975"/>
              </a:xfrm>
              <a:custGeom>
                <a:avLst/>
                <a:gdLst/>
                <a:ahLst/>
                <a:cxnLst/>
                <a:rect l="l" t="t" r="r" b="b"/>
                <a:pathLst>
                  <a:path w="1010" h="999" extrusionOk="0">
                    <a:moveTo>
                      <a:pt x="0" y="1"/>
                    </a:moveTo>
                    <a:lnTo>
                      <a:pt x="0" y="1"/>
                    </a:lnTo>
                    <a:cubicBezTo>
                      <a:pt x="179" y="156"/>
                      <a:pt x="334" y="322"/>
                      <a:pt x="489" y="477"/>
                    </a:cubicBezTo>
                    <a:cubicBezTo>
                      <a:pt x="655" y="644"/>
                      <a:pt x="774" y="822"/>
                      <a:pt x="953" y="989"/>
                    </a:cubicBezTo>
                    <a:cubicBezTo>
                      <a:pt x="963" y="996"/>
                      <a:pt x="972" y="999"/>
                      <a:pt x="979" y="999"/>
                    </a:cubicBezTo>
                    <a:cubicBezTo>
                      <a:pt x="999" y="999"/>
                      <a:pt x="1009" y="979"/>
                      <a:pt x="1000" y="953"/>
                    </a:cubicBezTo>
                    <a:cubicBezTo>
                      <a:pt x="798" y="525"/>
                      <a:pt x="393" y="22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
              <p:cNvSpPr/>
              <p:nvPr/>
            </p:nvSpPr>
            <p:spPr>
              <a:xfrm>
                <a:off x="2597525" y="2643650"/>
                <a:ext cx="23650" cy="25950"/>
              </a:xfrm>
              <a:custGeom>
                <a:avLst/>
                <a:gdLst/>
                <a:ahLst/>
                <a:cxnLst/>
                <a:rect l="l" t="t" r="r" b="b"/>
                <a:pathLst>
                  <a:path w="946" h="1038" extrusionOk="0">
                    <a:moveTo>
                      <a:pt x="20" y="1"/>
                    </a:moveTo>
                    <a:cubicBezTo>
                      <a:pt x="7" y="1"/>
                      <a:pt x="0" y="14"/>
                      <a:pt x="17" y="23"/>
                    </a:cubicBezTo>
                    <a:cubicBezTo>
                      <a:pt x="160" y="213"/>
                      <a:pt x="314" y="392"/>
                      <a:pt x="469" y="570"/>
                    </a:cubicBezTo>
                    <a:cubicBezTo>
                      <a:pt x="612" y="725"/>
                      <a:pt x="743" y="928"/>
                      <a:pt x="922" y="1035"/>
                    </a:cubicBezTo>
                    <a:cubicBezTo>
                      <a:pt x="924" y="1037"/>
                      <a:pt x="926" y="1038"/>
                      <a:pt x="928" y="1038"/>
                    </a:cubicBezTo>
                    <a:cubicBezTo>
                      <a:pt x="938" y="1038"/>
                      <a:pt x="945" y="1018"/>
                      <a:pt x="945" y="999"/>
                    </a:cubicBezTo>
                    <a:cubicBezTo>
                      <a:pt x="862" y="820"/>
                      <a:pt x="684" y="666"/>
                      <a:pt x="529" y="511"/>
                    </a:cubicBezTo>
                    <a:cubicBezTo>
                      <a:pt x="374" y="332"/>
                      <a:pt x="207" y="166"/>
                      <a:pt x="41" y="11"/>
                    </a:cubicBezTo>
                    <a:cubicBezTo>
                      <a:pt x="33" y="3"/>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
              <p:cNvSpPr/>
              <p:nvPr/>
            </p:nvSpPr>
            <p:spPr>
              <a:xfrm>
                <a:off x="2607750" y="2650125"/>
                <a:ext cx="20875" cy="25475"/>
              </a:xfrm>
              <a:custGeom>
                <a:avLst/>
                <a:gdLst/>
                <a:ahLst/>
                <a:cxnLst/>
                <a:rect l="l" t="t" r="r" b="b"/>
                <a:pathLst>
                  <a:path w="835" h="1019" extrusionOk="0">
                    <a:moveTo>
                      <a:pt x="25" y="1"/>
                    </a:moveTo>
                    <a:cubicBezTo>
                      <a:pt x="14" y="1"/>
                      <a:pt x="1" y="11"/>
                      <a:pt x="1" y="26"/>
                    </a:cubicBezTo>
                    <a:cubicBezTo>
                      <a:pt x="108" y="204"/>
                      <a:pt x="227" y="371"/>
                      <a:pt x="358" y="550"/>
                    </a:cubicBezTo>
                    <a:cubicBezTo>
                      <a:pt x="477" y="704"/>
                      <a:pt x="620" y="919"/>
                      <a:pt x="786" y="1014"/>
                    </a:cubicBezTo>
                    <a:cubicBezTo>
                      <a:pt x="792" y="1017"/>
                      <a:pt x="798" y="1018"/>
                      <a:pt x="804" y="1018"/>
                    </a:cubicBezTo>
                    <a:cubicBezTo>
                      <a:pt x="821" y="1018"/>
                      <a:pt x="834" y="1005"/>
                      <a:pt x="834" y="978"/>
                    </a:cubicBezTo>
                    <a:cubicBezTo>
                      <a:pt x="786" y="800"/>
                      <a:pt x="632" y="657"/>
                      <a:pt x="513" y="526"/>
                    </a:cubicBezTo>
                    <a:cubicBezTo>
                      <a:pt x="358" y="347"/>
                      <a:pt x="215" y="180"/>
                      <a:pt x="36" y="14"/>
                    </a:cubicBezTo>
                    <a:cubicBezTo>
                      <a:pt x="36" y="5"/>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
              <p:cNvSpPr/>
              <p:nvPr/>
            </p:nvSpPr>
            <p:spPr>
              <a:xfrm>
                <a:off x="2611100" y="2656650"/>
                <a:ext cx="25175" cy="29675"/>
              </a:xfrm>
              <a:custGeom>
                <a:avLst/>
                <a:gdLst/>
                <a:ahLst/>
                <a:cxnLst/>
                <a:rect l="l" t="t" r="r" b="b"/>
                <a:pathLst>
                  <a:path w="1007" h="1187" extrusionOk="0">
                    <a:moveTo>
                      <a:pt x="39" y="0"/>
                    </a:moveTo>
                    <a:cubicBezTo>
                      <a:pt x="25" y="0"/>
                      <a:pt x="1" y="28"/>
                      <a:pt x="21" y="38"/>
                    </a:cubicBezTo>
                    <a:cubicBezTo>
                      <a:pt x="331" y="419"/>
                      <a:pt x="617" y="836"/>
                      <a:pt x="974" y="1181"/>
                    </a:cubicBezTo>
                    <a:cubicBezTo>
                      <a:pt x="977" y="1185"/>
                      <a:pt x="982" y="1186"/>
                      <a:pt x="986" y="1186"/>
                    </a:cubicBezTo>
                    <a:cubicBezTo>
                      <a:pt x="997" y="1186"/>
                      <a:pt x="1006" y="1178"/>
                      <a:pt x="998" y="1170"/>
                    </a:cubicBezTo>
                    <a:cubicBezTo>
                      <a:pt x="736" y="753"/>
                      <a:pt x="367" y="396"/>
                      <a:pt x="45" y="3"/>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
              <p:cNvSpPr/>
              <p:nvPr/>
            </p:nvSpPr>
            <p:spPr>
              <a:xfrm>
                <a:off x="2781875" y="2742725"/>
                <a:ext cx="32775" cy="13450"/>
              </a:xfrm>
              <a:custGeom>
                <a:avLst/>
                <a:gdLst/>
                <a:ahLst/>
                <a:cxnLst/>
                <a:rect l="l" t="t" r="r" b="b"/>
                <a:pathLst>
                  <a:path w="1311" h="538" extrusionOk="0">
                    <a:moveTo>
                      <a:pt x="183" y="109"/>
                    </a:moveTo>
                    <a:cubicBezTo>
                      <a:pt x="195" y="109"/>
                      <a:pt x="214" y="113"/>
                      <a:pt x="239" y="120"/>
                    </a:cubicBezTo>
                    <a:cubicBezTo>
                      <a:pt x="298" y="120"/>
                      <a:pt x="358" y="132"/>
                      <a:pt x="418" y="155"/>
                    </a:cubicBezTo>
                    <a:cubicBezTo>
                      <a:pt x="501" y="167"/>
                      <a:pt x="572" y="191"/>
                      <a:pt x="656" y="227"/>
                    </a:cubicBezTo>
                    <a:cubicBezTo>
                      <a:pt x="813" y="279"/>
                      <a:pt x="988" y="350"/>
                      <a:pt x="1134" y="439"/>
                    </a:cubicBezTo>
                    <a:lnTo>
                      <a:pt x="1134" y="439"/>
                    </a:lnTo>
                    <a:cubicBezTo>
                      <a:pt x="1034" y="428"/>
                      <a:pt x="937" y="425"/>
                      <a:pt x="834" y="417"/>
                    </a:cubicBezTo>
                    <a:cubicBezTo>
                      <a:pt x="691" y="405"/>
                      <a:pt x="263" y="346"/>
                      <a:pt x="203" y="179"/>
                    </a:cubicBezTo>
                    <a:cubicBezTo>
                      <a:pt x="162" y="129"/>
                      <a:pt x="155" y="109"/>
                      <a:pt x="183" y="109"/>
                    </a:cubicBezTo>
                    <a:close/>
                    <a:moveTo>
                      <a:pt x="96" y="1"/>
                    </a:moveTo>
                    <a:cubicBezTo>
                      <a:pt x="84" y="1"/>
                      <a:pt x="48" y="13"/>
                      <a:pt x="48" y="36"/>
                    </a:cubicBezTo>
                    <a:cubicBezTo>
                      <a:pt x="1" y="227"/>
                      <a:pt x="156" y="334"/>
                      <a:pt x="322" y="394"/>
                    </a:cubicBezTo>
                    <a:cubicBezTo>
                      <a:pt x="520" y="466"/>
                      <a:pt x="807" y="538"/>
                      <a:pt x="1058" y="538"/>
                    </a:cubicBezTo>
                    <a:cubicBezTo>
                      <a:pt x="1139" y="538"/>
                      <a:pt x="1217" y="530"/>
                      <a:pt x="1287" y="513"/>
                    </a:cubicBezTo>
                    <a:cubicBezTo>
                      <a:pt x="1311" y="513"/>
                      <a:pt x="1311" y="465"/>
                      <a:pt x="1287" y="465"/>
                    </a:cubicBezTo>
                    <a:cubicBezTo>
                      <a:pt x="1267" y="460"/>
                      <a:pt x="1247" y="456"/>
                      <a:pt x="1227" y="453"/>
                    </a:cubicBezTo>
                    <a:lnTo>
                      <a:pt x="1227" y="453"/>
                    </a:lnTo>
                    <a:cubicBezTo>
                      <a:pt x="917" y="167"/>
                      <a:pt x="513" y="13"/>
                      <a:pt x="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
              <p:cNvSpPr/>
              <p:nvPr/>
            </p:nvSpPr>
            <p:spPr>
              <a:xfrm>
                <a:off x="2612725" y="2661850"/>
                <a:ext cx="199850" cy="116025"/>
              </a:xfrm>
              <a:custGeom>
                <a:avLst/>
                <a:gdLst/>
                <a:ahLst/>
                <a:cxnLst/>
                <a:rect l="l" t="t" r="r" b="b"/>
                <a:pathLst>
                  <a:path w="7994" h="4641" extrusionOk="0">
                    <a:moveTo>
                      <a:pt x="63" y="0"/>
                    </a:moveTo>
                    <a:cubicBezTo>
                      <a:pt x="26" y="0"/>
                      <a:pt x="0" y="61"/>
                      <a:pt x="40" y="81"/>
                    </a:cubicBezTo>
                    <a:cubicBezTo>
                      <a:pt x="1326" y="1021"/>
                      <a:pt x="2647" y="1926"/>
                      <a:pt x="3969" y="2807"/>
                    </a:cubicBezTo>
                    <a:cubicBezTo>
                      <a:pt x="5183" y="3593"/>
                      <a:pt x="6529" y="4307"/>
                      <a:pt x="7957" y="4641"/>
                    </a:cubicBezTo>
                    <a:cubicBezTo>
                      <a:pt x="7993" y="4617"/>
                      <a:pt x="7993" y="4593"/>
                      <a:pt x="7981" y="4593"/>
                    </a:cubicBezTo>
                    <a:cubicBezTo>
                      <a:pt x="6505" y="4010"/>
                      <a:pt x="5100" y="3426"/>
                      <a:pt x="3778" y="2557"/>
                    </a:cubicBezTo>
                    <a:cubicBezTo>
                      <a:pt x="2540" y="1724"/>
                      <a:pt x="1338" y="831"/>
                      <a:pt x="87" y="9"/>
                    </a:cubicBezTo>
                    <a:cubicBezTo>
                      <a:pt x="79"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
              <p:cNvSpPr/>
              <p:nvPr/>
            </p:nvSpPr>
            <p:spPr>
              <a:xfrm>
                <a:off x="2815525" y="2553950"/>
                <a:ext cx="62825" cy="31150"/>
              </a:xfrm>
              <a:custGeom>
                <a:avLst/>
                <a:gdLst/>
                <a:ahLst/>
                <a:cxnLst/>
                <a:rect l="l" t="t" r="r" b="b"/>
                <a:pathLst>
                  <a:path w="2513" h="1246" extrusionOk="0">
                    <a:moveTo>
                      <a:pt x="272" y="1"/>
                    </a:moveTo>
                    <a:cubicBezTo>
                      <a:pt x="191" y="1"/>
                      <a:pt x="108" y="13"/>
                      <a:pt x="24" y="39"/>
                    </a:cubicBezTo>
                    <a:cubicBezTo>
                      <a:pt x="0" y="51"/>
                      <a:pt x="0" y="98"/>
                      <a:pt x="24" y="98"/>
                    </a:cubicBezTo>
                    <a:cubicBezTo>
                      <a:pt x="655" y="158"/>
                      <a:pt x="1000" y="456"/>
                      <a:pt x="1441" y="825"/>
                    </a:cubicBezTo>
                    <a:cubicBezTo>
                      <a:pt x="1706" y="1035"/>
                      <a:pt x="1993" y="1245"/>
                      <a:pt x="2347" y="1245"/>
                    </a:cubicBezTo>
                    <a:cubicBezTo>
                      <a:pt x="2374" y="1245"/>
                      <a:pt x="2401" y="1244"/>
                      <a:pt x="2429" y="1241"/>
                    </a:cubicBezTo>
                    <a:cubicBezTo>
                      <a:pt x="2489" y="1241"/>
                      <a:pt x="2512" y="1182"/>
                      <a:pt x="2453" y="1170"/>
                    </a:cubicBezTo>
                    <a:cubicBezTo>
                      <a:pt x="1858" y="1039"/>
                      <a:pt x="1536" y="658"/>
                      <a:pt x="1060" y="325"/>
                    </a:cubicBezTo>
                    <a:cubicBezTo>
                      <a:pt x="828" y="148"/>
                      <a:pt x="560" y="1"/>
                      <a:pt x="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
              <p:cNvSpPr/>
              <p:nvPr/>
            </p:nvSpPr>
            <p:spPr>
              <a:xfrm>
                <a:off x="2814625" y="2563125"/>
                <a:ext cx="61925" cy="44825"/>
              </a:xfrm>
              <a:custGeom>
                <a:avLst/>
                <a:gdLst/>
                <a:ahLst/>
                <a:cxnLst/>
                <a:rect l="l" t="t" r="r" b="b"/>
                <a:pathLst>
                  <a:path w="2477" h="1793" extrusionOk="0">
                    <a:moveTo>
                      <a:pt x="21" y="1"/>
                    </a:moveTo>
                    <a:cubicBezTo>
                      <a:pt x="11" y="1"/>
                      <a:pt x="1" y="9"/>
                      <a:pt x="1" y="29"/>
                    </a:cubicBezTo>
                    <a:cubicBezTo>
                      <a:pt x="1" y="291"/>
                      <a:pt x="155" y="458"/>
                      <a:pt x="322" y="672"/>
                    </a:cubicBezTo>
                    <a:cubicBezTo>
                      <a:pt x="536" y="946"/>
                      <a:pt x="763" y="1279"/>
                      <a:pt x="1060" y="1505"/>
                    </a:cubicBezTo>
                    <a:cubicBezTo>
                      <a:pt x="1318" y="1697"/>
                      <a:pt x="1613" y="1793"/>
                      <a:pt x="1913" y="1793"/>
                    </a:cubicBezTo>
                    <a:cubicBezTo>
                      <a:pt x="2097" y="1793"/>
                      <a:pt x="2284" y="1757"/>
                      <a:pt x="2465" y="1684"/>
                    </a:cubicBezTo>
                    <a:cubicBezTo>
                      <a:pt x="2477" y="1684"/>
                      <a:pt x="2465" y="1660"/>
                      <a:pt x="2465" y="1660"/>
                    </a:cubicBezTo>
                    <a:cubicBezTo>
                      <a:pt x="2316" y="1695"/>
                      <a:pt x="2171" y="1712"/>
                      <a:pt x="2032" y="1712"/>
                    </a:cubicBezTo>
                    <a:cubicBezTo>
                      <a:pt x="1594" y="1712"/>
                      <a:pt x="1207" y="1542"/>
                      <a:pt x="882" y="1208"/>
                    </a:cubicBezTo>
                    <a:cubicBezTo>
                      <a:pt x="572" y="886"/>
                      <a:pt x="155" y="434"/>
                      <a:pt x="36" y="17"/>
                    </a:cubicBezTo>
                    <a:cubicBezTo>
                      <a:pt x="36" y="6"/>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
              <p:cNvSpPr/>
              <p:nvPr/>
            </p:nvSpPr>
            <p:spPr>
              <a:xfrm>
                <a:off x="2875125" y="2584300"/>
                <a:ext cx="9175" cy="19050"/>
              </a:xfrm>
              <a:custGeom>
                <a:avLst/>
                <a:gdLst/>
                <a:ahLst/>
                <a:cxnLst/>
                <a:rect l="l" t="t" r="r" b="b"/>
                <a:pathLst>
                  <a:path w="367" h="762" extrusionOk="0">
                    <a:moveTo>
                      <a:pt x="204" y="0"/>
                    </a:moveTo>
                    <a:cubicBezTo>
                      <a:pt x="183" y="0"/>
                      <a:pt x="168" y="23"/>
                      <a:pt x="176" y="39"/>
                    </a:cubicBezTo>
                    <a:cubicBezTo>
                      <a:pt x="224" y="182"/>
                      <a:pt x="236" y="313"/>
                      <a:pt x="188" y="444"/>
                    </a:cubicBezTo>
                    <a:cubicBezTo>
                      <a:pt x="164" y="563"/>
                      <a:pt x="69" y="635"/>
                      <a:pt x="9" y="730"/>
                    </a:cubicBezTo>
                    <a:cubicBezTo>
                      <a:pt x="0" y="739"/>
                      <a:pt x="5" y="762"/>
                      <a:pt x="23" y="762"/>
                    </a:cubicBezTo>
                    <a:cubicBezTo>
                      <a:pt x="29" y="762"/>
                      <a:pt x="37" y="759"/>
                      <a:pt x="45" y="754"/>
                    </a:cubicBezTo>
                    <a:cubicBezTo>
                      <a:pt x="319" y="658"/>
                      <a:pt x="367" y="242"/>
                      <a:pt x="236" y="15"/>
                    </a:cubicBezTo>
                    <a:cubicBezTo>
                      <a:pt x="225" y="5"/>
                      <a:pt x="214"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
              <p:cNvSpPr/>
              <p:nvPr/>
            </p:nvSpPr>
            <p:spPr>
              <a:xfrm>
                <a:off x="2878025" y="2533400"/>
                <a:ext cx="25625" cy="19225"/>
              </a:xfrm>
              <a:custGeom>
                <a:avLst/>
                <a:gdLst/>
                <a:ahLst/>
                <a:cxnLst/>
                <a:rect l="l" t="t" r="r" b="b"/>
                <a:pathLst>
                  <a:path w="1025" h="769" extrusionOk="0">
                    <a:moveTo>
                      <a:pt x="661" y="1"/>
                    </a:moveTo>
                    <a:cubicBezTo>
                      <a:pt x="652" y="1"/>
                      <a:pt x="643" y="10"/>
                      <a:pt x="643" y="27"/>
                    </a:cubicBezTo>
                    <a:cubicBezTo>
                      <a:pt x="608" y="135"/>
                      <a:pt x="655" y="206"/>
                      <a:pt x="715" y="289"/>
                    </a:cubicBezTo>
                    <a:cubicBezTo>
                      <a:pt x="798" y="408"/>
                      <a:pt x="894" y="587"/>
                      <a:pt x="667" y="635"/>
                    </a:cubicBezTo>
                    <a:cubicBezTo>
                      <a:pt x="644" y="640"/>
                      <a:pt x="619" y="642"/>
                      <a:pt x="595" y="642"/>
                    </a:cubicBezTo>
                    <a:cubicBezTo>
                      <a:pt x="443" y="642"/>
                      <a:pt x="278" y="552"/>
                      <a:pt x="227" y="408"/>
                    </a:cubicBezTo>
                    <a:cubicBezTo>
                      <a:pt x="191" y="325"/>
                      <a:pt x="203" y="218"/>
                      <a:pt x="286" y="158"/>
                    </a:cubicBezTo>
                    <a:cubicBezTo>
                      <a:pt x="320" y="133"/>
                      <a:pt x="364" y="119"/>
                      <a:pt x="407" y="119"/>
                    </a:cubicBezTo>
                    <a:cubicBezTo>
                      <a:pt x="484" y="119"/>
                      <a:pt x="561" y="162"/>
                      <a:pt x="584" y="254"/>
                    </a:cubicBezTo>
                    <a:cubicBezTo>
                      <a:pt x="608" y="254"/>
                      <a:pt x="620" y="254"/>
                      <a:pt x="620" y="230"/>
                    </a:cubicBezTo>
                    <a:cubicBezTo>
                      <a:pt x="612" y="103"/>
                      <a:pt x="493" y="23"/>
                      <a:pt x="368" y="23"/>
                    </a:cubicBezTo>
                    <a:cubicBezTo>
                      <a:pt x="306" y="23"/>
                      <a:pt x="243" y="43"/>
                      <a:pt x="191" y="87"/>
                    </a:cubicBezTo>
                    <a:cubicBezTo>
                      <a:pt x="1" y="266"/>
                      <a:pt x="120" y="563"/>
                      <a:pt x="310" y="682"/>
                    </a:cubicBezTo>
                    <a:cubicBezTo>
                      <a:pt x="390" y="734"/>
                      <a:pt x="506" y="769"/>
                      <a:pt x="617" y="769"/>
                    </a:cubicBezTo>
                    <a:cubicBezTo>
                      <a:pt x="736" y="769"/>
                      <a:pt x="850" y="728"/>
                      <a:pt x="905" y="623"/>
                    </a:cubicBezTo>
                    <a:cubicBezTo>
                      <a:pt x="1024" y="396"/>
                      <a:pt x="715" y="230"/>
                      <a:pt x="679" y="27"/>
                    </a:cubicBezTo>
                    <a:cubicBezTo>
                      <a:pt x="679" y="10"/>
                      <a:pt x="670"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
              <p:cNvSpPr/>
              <p:nvPr/>
            </p:nvSpPr>
            <p:spPr>
              <a:xfrm>
                <a:off x="2936675" y="2407900"/>
                <a:ext cx="36925" cy="28550"/>
              </a:xfrm>
              <a:custGeom>
                <a:avLst/>
                <a:gdLst/>
                <a:ahLst/>
                <a:cxnLst/>
                <a:rect l="l" t="t" r="r" b="b"/>
                <a:pathLst>
                  <a:path w="1477" h="1142" extrusionOk="0">
                    <a:moveTo>
                      <a:pt x="1312" y="1"/>
                    </a:moveTo>
                    <a:cubicBezTo>
                      <a:pt x="965" y="1"/>
                      <a:pt x="624" y="185"/>
                      <a:pt x="393" y="416"/>
                    </a:cubicBezTo>
                    <a:cubicBezTo>
                      <a:pt x="238" y="583"/>
                      <a:pt x="0" y="964"/>
                      <a:pt x="286" y="1130"/>
                    </a:cubicBezTo>
                    <a:cubicBezTo>
                      <a:pt x="296" y="1138"/>
                      <a:pt x="307" y="1141"/>
                      <a:pt x="317" y="1141"/>
                    </a:cubicBezTo>
                    <a:cubicBezTo>
                      <a:pt x="354" y="1141"/>
                      <a:pt x="385" y="1096"/>
                      <a:pt x="357" y="1059"/>
                    </a:cubicBezTo>
                    <a:cubicBezTo>
                      <a:pt x="191" y="773"/>
                      <a:pt x="453" y="511"/>
                      <a:pt x="679" y="344"/>
                    </a:cubicBezTo>
                    <a:cubicBezTo>
                      <a:pt x="917" y="178"/>
                      <a:pt x="1167" y="118"/>
                      <a:pt x="1453" y="59"/>
                    </a:cubicBezTo>
                    <a:cubicBezTo>
                      <a:pt x="1476" y="59"/>
                      <a:pt x="1476" y="11"/>
                      <a:pt x="1453" y="11"/>
                    </a:cubicBezTo>
                    <a:cubicBezTo>
                      <a:pt x="1406" y="4"/>
                      <a:pt x="1359" y="1"/>
                      <a:pt x="1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
              <p:cNvSpPr/>
              <p:nvPr/>
            </p:nvSpPr>
            <p:spPr>
              <a:xfrm>
                <a:off x="2945000" y="2409050"/>
                <a:ext cx="33675" cy="28775"/>
              </a:xfrm>
              <a:custGeom>
                <a:avLst/>
                <a:gdLst/>
                <a:ahLst/>
                <a:cxnLst/>
                <a:rect l="l" t="t" r="r" b="b"/>
                <a:pathLst>
                  <a:path w="1347" h="1151" extrusionOk="0">
                    <a:moveTo>
                      <a:pt x="1088" y="0"/>
                    </a:moveTo>
                    <a:cubicBezTo>
                      <a:pt x="1063" y="0"/>
                      <a:pt x="1036" y="15"/>
                      <a:pt x="1036" y="48"/>
                    </a:cubicBezTo>
                    <a:cubicBezTo>
                      <a:pt x="1060" y="322"/>
                      <a:pt x="1024" y="608"/>
                      <a:pt x="822" y="822"/>
                    </a:cubicBezTo>
                    <a:cubicBezTo>
                      <a:pt x="637" y="997"/>
                      <a:pt x="391" y="1092"/>
                      <a:pt x="143" y="1092"/>
                    </a:cubicBezTo>
                    <a:cubicBezTo>
                      <a:pt x="103" y="1092"/>
                      <a:pt x="64" y="1089"/>
                      <a:pt x="24" y="1084"/>
                    </a:cubicBezTo>
                    <a:cubicBezTo>
                      <a:pt x="0" y="1084"/>
                      <a:pt x="0" y="1132"/>
                      <a:pt x="24" y="1132"/>
                    </a:cubicBezTo>
                    <a:cubicBezTo>
                      <a:pt x="85" y="1144"/>
                      <a:pt x="146" y="1150"/>
                      <a:pt x="207" y="1150"/>
                    </a:cubicBezTo>
                    <a:cubicBezTo>
                      <a:pt x="783" y="1150"/>
                      <a:pt x="1347" y="617"/>
                      <a:pt x="1132" y="25"/>
                    </a:cubicBezTo>
                    <a:cubicBezTo>
                      <a:pt x="1126" y="9"/>
                      <a:pt x="1108" y="0"/>
                      <a:pt x="10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
              <p:cNvSpPr/>
              <p:nvPr/>
            </p:nvSpPr>
            <p:spPr>
              <a:xfrm>
                <a:off x="2967625" y="2321250"/>
                <a:ext cx="30075" cy="33950"/>
              </a:xfrm>
              <a:custGeom>
                <a:avLst/>
                <a:gdLst/>
                <a:ahLst/>
                <a:cxnLst/>
                <a:rect l="l" t="t" r="r" b="b"/>
                <a:pathLst>
                  <a:path w="1203" h="1358" extrusionOk="0">
                    <a:moveTo>
                      <a:pt x="1179" y="0"/>
                    </a:moveTo>
                    <a:cubicBezTo>
                      <a:pt x="834" y="489"/>
                      <a:pt x="417" y="905"/>
                      <a:pt x="0" y="1334"/>
                    </a:cubicBezTo>
                    <a:cubicBezTo>
                      <a:pt x="0" y="1334"/>
                      <a:pt x="0" y="1358"/>
                      <a:pt x="12" y="1358"/>
                    </a:cubicBezTo>
                    <a:cubicBezTo>
                      <a:pt x="512" y="1012"/>
                      <a:pt x="905" y="501"/>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
              <p:cNvSpPr/>
              <p:nvPr/>
            </p:nvSpPr>
            <p:spPr>
              <a:xfrm>
                <a:off x="2967400" y="2335825"/>
                <a:ext cx="26450" cy="24950"/>
              </a:xfrm>
              <a:custGeom>
                <a:avLst/>
                <a:gdLst/>
                <a:ahLst/>
                <a:cxnLst/>
                <a:rect l="l" t="t" r="r" b="b"/>
                <a:pathLst>
                  <a:path w="1058" h="998" extrusionOk="0">
                    <a:moveTo>
                      <a:pt x="1057" y="1"/>
                    </a:moveTo>
                    <a:cubicBezTo>
                      <a:pt x="736" y="370"/>
                      <a:pt x="355" y="632"/>
                      <a:pt x="9" y="965"/>
                    </a:cubicBezTo>
                    <a:cubicBezTo>
                      <a:pt x="0" y="974"/>
                      <a:pt x="5" y="997"/>
                      <a:pt x="23" y="997"/>
                    </a:cubicBezTo>
                    <a:cubicBezTo>
                      <a:pt x="29" y="997"/>
                      <a:pt x="36" y="995"/>
                      <a:pt x="45" y="989"/>
                    </a:cubicBezTo>
                    <a:cubicBezTo>
                      <a:pt x="474" y="810"/>
                      <a:pt x="795" y="382"/>
                      <a:pt x="10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
              <p:cNvSpPr/>
              <p:nvPr/>
            </p:nvSpPr>
            <p:spPr>
              <a:xfrm>
                <a:off x="2973650" y="2340475"/>
                <a:ext cx="24600" cy="21775"/>
              </a:xfrm>
              <a:custGeom>
                <a:avLst/>
                <a:gdLst/>
                <a:ahLst/>
                <a:cxnLst/>
                <a:rect l="l" t="t" r="r" b="b"/>
                <a:pathLst>
                  <a:path w="984" h="871" extrusionOk="0">
                    <a:moveTo>
                      <a:pt x="978" y="0"/>
                    </a:moveTo>
                    <a:cubicBezTo>
                      <a:pt x="975" y="0"/>
                      <a:pt x="970" y="1"/>
                      <a:pt x="962" y="5"/>
                    </a:cubicBezTo>
                    <a:cubicBezTo>
                      <a:pt x="978" y="5"/>
                      <a:pt x="983" y="0"/>
                      <a:pt x="978" y="0"/>
                    </a:cubicBezTo>
                    <a:close/>
                    <a:moveTo>
                      <a:pt x="962" y="5"/>
                    </a:moveTo>
                    <a:lnTo>
                      <a:pt x="962" y="5"/>
                    </a:lnTo>
                    <a:cubicBezTo>
                      <a:pt x="819" y="148"/>
                      <a:pt x="664" y="303"/>
                      <a:pt x="509" y="434"/>
                    </a:cubicBezTo>
                    <a:cubicBezTo>
                      <a:pt x="343" y="565"/>
                      <a:pt x="152" y="684"/>
                      <a:pt x="9" y="839"/>
                    </a:cubicBezTo>
                    <a:cubicBezTo>
                      <a:pt x="0" y="848"/>
                      <a:pt x="5" y="871"/>
                      <a:pt x="18" y="871"/>
                    </a:cubicBezTo>
                    <a:cubicBezTo>
                      <a:pt x="22" y="871"/>
                      <a:pt x="27" y="868"/>
                      <a:pt x="33" y="863"/>
                    </a:cubicBezTo>
                    <a:cubicBezTo>
                      <a:pt x="224" y="803"/>
                      <a:pt x="402" y="636"/>
                      <a:pt x="533" y="505"/>
                    </a:cubicBezTo>
                    <a:cubicBezTo>
                      <a:pt x="712" y="363"/>
                      <a:pt x="867" y="196"/>
                      <a:pt x="962"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
              <p:cNvSpPr/>
              <p:nvPr/>
            </p:nvSpPr>
            <p:spPr>
              <a:xfrm>
                <a:off x="3000900" y="2195475"/>
                <a:ext cx="30450" cy="116050"/>
              </a:xfrm>
              <a:custGeom>
                <a:avLst/>
                <a:gdLst/>
                <a:ahLst/>
                <a:cxnLst/>
                <a:rect l="l" t="t" r="r" b="b"/>
                <a:pathLst>
                  <a:path w="1218" h="4642" extrusionOk="0">
                    <a:moveTo>
                      <a:pt x="1181" y="1"/>
                    </a:moveTo>
                    <a:cubicBezTo>
                      <a:pt x="1169" y="1"/>
                      <a:pt x="1158" y="10"/>
                      <a:pt x="1158" y="31"/>
                    </a:cubicBezTo>
                    <a:cubicBezTo>
                      <a:pt x="991" y="805"/>
                      <a:pt x="932" y="1579"/>
                      <a:pt x="741" y="2353"/>
                    </a:cubicBezTo>
                    <a:cubicBezTo>
                      <a:pt x="551" y="3115"/>
                      <a:pt x="289" y="3853"/>
                      <a:pt x="15" y="4603"/>
                    </a:cubicBezTo>
                    <a:cubicBezTo>
                      <a:pt x="0" y="4624"/>
                      <a:pt x="25" y="4641"/>
                      <a:pt x="49" y="4641"/>
                    </a:cubicBezTo>
                    <a:cubicBezTo>
                      <a:pt x="65" y="4641"/>
                      <a:pt x="81" y="4634"/>
                      <a:pt x="86" y="4615"/>
                    </a:cubicBezTo>
                    <a:cubicBezTo>
                      <a:pt x="681" y="3210"/>
                      <a:pt x="1217" y="1567"/>
                      <a:pt x="1205" y="43"/>
                    </a:cubicBezTo>
                    <a:cubicBezTo>
                      <a:pt x="1212" y="16"/>
                      <a:pt x="1196" y="1"/>
                      <a:pt x="11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
              <p:cNvSpPr/>
              <p:nvPr/>
            </p:nvSpPr>
            <p:spPr>
              <a:xfrm>
                <a:off x="3027100" y="2183475"/>
                <a:ext cx="30950" cy="20350"/>
              </a:xfrm>
              <a:custGeom>
                <a:avLst/>
                <a:gdLst/>
                <a:ahLst/>
                <a:cxnLst/>
                <a:rect l="l" t="t" r="r" b="b"/>
                <a:pathLst>
                  <a:path w="1238" h="814" extrusionOk="0">
                    <a:moveTo>
                      <a:pt x="174" y="0"/>
                    </a:moveTo>
                    <a:cubicBezTo>
                      <a:pt x="24" y="0"/>
                      <a:pt x="0" y="181"/>
                      <a:pt x="110" y="320"/>
                    </a:cubicBezTo>
                    <a:cubicBezTo>
                      <a:pt x="134" y="320"/>
                      <a:pt x="181" y="297"/>
                      <a:pt x="169" y="273"/>
                    </a:cubicBezTo>
                    <a:cubicBezTo>
                      <a:pt x="169" y="261"/>
                      <a:pt x="134" y="201"/>
                      <a:pt x="134" y="177"/>
                    </a:cubicBezTo>
                    <a:cubicBezTo>
                      <a:pt x="134" y="104"/>
                      <a:pt x="172" y="81"/>
                      <a:pt x="220" y="81"/>
                    </a:cubicBezTo>
                    <a:cubicBezTo>
                      <a:pt x="265" y="81"/>
                      <a:pt x="319" y="101"/>
                      <a:pt x="360" y="118"/>
                    </a:cubicBezTo>
                    <a:cubicBezTo>
                      <a:pt x="467" y="166"/>
                      <a:pt x="550" y="225"/>
                      <a:pt x="657" y="297"/>
                    </a:cubicBezTo>
                    <a:cubicBezTo>
                      <a:pt x="872" y="451"/>
                      <a:pt x="1003" y="642"/>
                      <a:pt x="1193" y="808"/>
                    </a:cubicBezTo>
                    <a:cubicBezTo>
                      <a:pt x="1197" y="812"/>
                      <a:pt x="1202" y="813"/>
                      <a:pt x="1208" y="813"/>
                    </a:cubicBezTo>
                    <a:cubicBezTo>
                      <a:pt x="1222" y="813"/>
                      <a:pt x="1237" y="805"/>
                      <a:pt x="1229" y="797"/>
                    </a:cubicBezTo>
                    <a:cubicBezTo>
                      <a:pt x="1074" y="463"/>
                      <a:pt x="610" y="142"/>
                      <a:pt x="276" y="23"/>
                    </a:cubicBezTo>
                    <a:cubicBezTo>
                      <a:pt x="237" y="7"/>
                      <a:pt x="203" y="0"/>
                      <a:pt x="1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
              <p:cNvSpPr/>
              <p:nvPr/>
            </p:nvSpPr>
            <p:spPr>
              <a:xfrm>
                <a:off x="3000925" y="2220125"/>
                <a:ext cx="73575" cy="198675"/>
              </a:xfrm>
              <a:custGeom>
                <a:avLst/>
                <a:gdLst/>
                <a:ahLst/>
                <a:cxnLst/>
                <a:rect l="l" t="t" r="r" b="b"/>
                <a:pathLst>
                  <a:path w="2943" h="7947" extrusionOk="0">
                    <a:moveTo>
                      <a:pt x="2578" y="0"/>
                    </a:moveTo>
                    <a:lnTo>
                      <a:pt x="2578" y="0"/>
                    </a:lnTo>
                    <a:cubicBezTo>
                      <a:pt x="2577" y="0"/>
                      <a:pt x="2574" y="3"/>
                      <a:pt x="2574" y="9"/>
                    </a:cubicBezTo>
                    <a:cubicBezTo>
                      <a:pt x="2580" y="3"/>
                      <a:pt x="2580" y="0"/>
                      <a:pt x="2578" y="0"/>
                    </a:cubicBezTo>
                    <a:close/>
                    <a:moveTo>
                      <a:pt x="2574" y="9"/>
                    </a:moveTo>
                    <a:cubicBezTo>
                      <a:pt x="2788" y="1509"/>
                      <a:pt x="2335" y="2700"/>
                      <a:pt x="1788" y="4093"/>
                    </a:cubicBezTo>
                    <a:cubicBezTo>
                      <a:pt x="1288" y="5415"/>
                      <a:pt x="847" y="6712"/>
                      <a:pt x="26" y="7879"/>
                    </a:cubicBezTo>
                    <a:cubicBezTo>
                      <a:pt x="0" y="7913"/>
                      <a:pt x="29" y="7947"/>
                      <a:pt x="60" y="7947"/>
                    </a:cubicBezTo>
                    <a:cubicBezTo>
                      <a:pt x="73" y="7947"/>
                      <a:pt x="87" y="7941"/>
                      <a:pt x="97" y="7927"/>
                    </a:cubicBezTo>
                    <a:cubicBezTo>
                      <a:pt x="1050" y="6724"/>
                      <a:pt x="1454" y="5236"/>
                      <a:pt x="1954" y="3819"/>
                    </a:cubicBezTo>
                    <a:cubicBezTo>
                      <a:pt x="2419" y="2569"/>
                      <a:pt x="2943" y="1355"/>
                      <a:pt x="2574"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
              <p:cNvSpPr/>
              <p:nvPr/>
            </p:nvSpPr>
            <p:spPr>
              <a:xfrm>
                <a:off x="3098925" y="2284950"/>
                <a:ext cx="11300" cy="33875"/>
              </a:xfrm>
              <a:custGeom>
                <a:avLst/>
                <a:gdLst/>
                <a:ahLst/>
                <a:cxnLst/>
                <a:rect l="l" t="t" r="r" b="b"/>
                <a:pathLst>
                  <a:path w="452" h="1355" extrusionOk="0">
                    <a:moveTo>
                      <a:pt x="358" y="1"/>
                    </a:moveTo>
                    <a:cubicBezTo>
                      <a:pt x="31" y="1"/>
                      <a:pt x="0" y="1154"/>
                      <a:pt x="23" y="1345"/>
                    </a:cubicBezTo>
                    <a:cubicBezTo>
                      <a:pt x="23" y="1351"/>
                      <a:pt x="29" y="1354"/>
                      <a:pt x="35" y="1354"/>
                    </a:cubicBezTo>
                    <a:cubicBezTo>
                      <a:pt x="41" y="1354"/>
                      <a:pt x="47" y="1351"/>
                      <a:pt x="47" y="1345"/>
                    </a:cubicBezTo>
                    <a:cubicBezTo>
                      <a:pt x="82" y="1156"/>
                      <a:pt x="118" y="47"/>
                      <a:pt x="411" y="47"/>
                    </a:cubicBezTo>
                    <a:cubicBezTo>
                      <a:pt x="413" y="47"/>
                      <a:pt x="414" y="47"/>
                      <a:pt x="416" y="48"/>
                    </a:cubicBezTo>
                    <a:cubicBezTo>
                      <a:pt x="440" y="48"/>
                      <a:pt x="451" y="12"/>
                      <a:pt x="416" y="12"/>
                    </a:cubicBezTo>
                    <a:cubicBezTo>
                      <a:pt x="396" y="4"/>
                      <a:pt x="376"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
              <p:cNvSpPr/>
              <p:nvPr/>
            </p:nvSpPr>
            <p:spPr>
              <a:xfrm>
                <a:off x="3032075" y="2333525"/>
                <a:ext cx="64900" cy="111650"/>
              </a:xfrm>
              <a:custGeom>
                <a:avLst/>
                <a:gdLst/>
                <a:ahLst/>
                <a:cxnLst/>
                <a:rect l="l" t="t" r="r" b="b"/>
                <a:pathLst>
                  <a:path w="2596" h="4466" extrusionOk="0">
                    <a:moveTo>
                      <a:pt x="2588" y="1"/>
                    </a:moveTo>
                    <a:cubicBezTo>
                      <a:pt x="2584" y="1"/>
                      <a:pt x="2578" y="4"/>
                      <a:pt x="2578" y="10"/>
                    </a:cubicBezTo>
                    <a:cubicBezTo>
                      <a:pt x="1923" y="1676"/>
                      <a:pt x="1506" y="3248"/>
                      <a:pt x="30" y="4415"/>
                    </a:cubicBezTo>
                    <a:cubicBezTo>
                      <a:pt x="0" y="4444"/>
                      <a:pt x="19" y="4466"/>
                      <a:pt x="40" y="4466"/>
                    </a:cubicBezTo>
                    <a:cubicBezTo>
                      <a:pt x="45" y="4466"/>
                      <a:pt x="49" y="4465"/>
                      <a:pt x="54" y="4462"/>
                    </a:cubicBezTo>
                    <a:cubicBezTo>
                      <a:pt x="792" y="4153"/>
                      <a:pt x="1244" y="3427"/>
                      <a:pt x="1590" y="2748"/>
                    </a:cubicBezTo>
                    <a:cubicBezTo>
                      <a:pt x="2006" y="1903"/>
                      <a:pt x="2423" y="938"/>
                      <a:pt x="2590" y="10"/>
                    </a:cubicBezTo>
                    <a:cubicBezTo>
                      <a:pt x="2596" y="4"/>
                      <a:pt x="2593" y="1"/>
                      <a:pt x="25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
              <p:cNvSpPr/>
              <p:nvPr/>
            </p:nvSpPr>
            <p:spPr>
              <a:xfrm>
                <a:off x="2939350" y="2532825"/>
                <a:ext cx="41950" cy="28650"/>
              </a:xfrm>
              <a:custGeom>
                <a:avLst/>
                <a:gdLst/>
                <a:ahLst/>
                <a:cxnLst/>
                <a:rect l="l" t="t" r="r" b="b"/>
                <a:pathLst>
                  <a:path w="1678" h="1146" extrusionOk="0">
                    <a:moveTo>
                      <a:pt x="1631" y="1"/>
                    </a:moveTo>
                    <a:cubicBezTo>
                      <a:pt x="1627" y="1"/>
                      <a:pt x="1623" y="1"/>
                      <a:pt x="1619" y="3"/>
                    </a:cubicBezTo>
                    <a:cubicBezTo>
                      <a:pt x="1369" y="158"/>
                      <a:pt x="1167" y="396"/>
                      <a:pt x="941" y="550"/>
                    </a:cubicBezTo>
                    <a:cubicBezTo>
                      <a:pt x="655" y="777"/>
                      <a:pt x="346" y="955"/>
                      <a:pt x="12" y="1110"/>
                    </a:cubicBezTo>
                    <a:cubicBezTo>
                      <a:pt x="0" y="1122"/>
                      <a:pt x="0" y="1146"/>
                      <a:pt x="36" y="1146"/>
                    </a:cubicBezTo>
                    <a:lnTo>
                      <a:pt x="226" y="1146"/>
                    </a:lnTo>
                    <a:cubicBezTo>
                      <a:pt x="226" y="1146"/>
                      <a:pt x="226" y="1134"/>
                      <a:pt x="215" y="1134"/>
                    </a:cubicBezTo>
                    <a:cubicBezTo>
                      <a:pt x="36" y="1110"/>
                      <a:pt x="131" y="1134"/>
                      <a:pt x="226" y="1074"/>
                    </a:cubicBezTo>
                    <a:cubicBezTo>
                      <a:pt x="286" y="1027"/>
                      <a:pt x="393" y="1003"/>
                      <a:pt x="465" y="967"/>
                    </a:cubicBezTo>
                    <a:cubicBezTo>
                      <a:pt x="631" y="884"/>
                      <a:pt x="810" y="789"/>
                      <a:pt x="953" y="705"/>
                    </a:cubicBezTo>
                    <a:cubicBezTo>
                      <a:pt x="1203" y="539"/>
                      <a:pt x="1500" y="336"/>
                      <a:pt x="1667" y="62"/>
                    </a:cubicBezTo>
                    <a:cubicBezTo>
                      <a:pt x="1678" y="41"/>
                      <a:pt x="1660" y="1"/>
                      <a:pt x="1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
              <p:cNvSpPr/>
              <p:nvPr/>
            </p:nvSpPr>
            <p:spPr>
              <a:xfrm>
                <a:off x="2922375" y="2557000"/>
                <a:ext cx="37225" cy="17875"/>
              </a:xfrm>
              <a:custGeom>
                <a:avLst/>
                <a:gdLst/>
                <a:ahLst/>
                <a:cxnLst/>
                <a:rect l="l" t="t" r="r" b="b"/>
                <a:pathLst>
                  <a:path w="1489" h="715" extrusionOk="0">
                    <a:moveTo>
                      <a:pt x="1394" y="0"/>
                    </a:moveTo>
                    <a:cubicBezTo>
                      <a:pt x="1167" y="48"/>
                      <a:pt x="977" y="262"/>
                      <a:pt x="763" y="345"/>
                    </a:cubicBezTo>
                    <a:cubicBezTo>
                      <a:pt x="524" y="465"/>
                      <a:pt x="274" y="536"/>
                      <a:pt x="36" y="643"/>
                    </a:cubicBezTo>
                    <a:cubicBezTo>
                      <a:pt x="1" y="655"/>
                      <a:pt x="12" y="715"/>
                      <a:pt x="60" y="715"/>
                    </a:cubicBezTo>
                    <a:cubicBezTo>
                      <a:pt x="322" y="715"/>
                      <a:pt x="608" y="631"/>
                      <a:pt x="858" y="512"/>
                    </a:cubicBezTo>
                    <a:cubicBezTo>
                      <a:pt x="1060" y="417"/>
                      <a:pt x="1358" y="286"/>
                      <a:pt x="1465" y="84"/>
                    </a:cubicBezTo>
                    <a:cubicBezTo>
                      <a:pt x="1489" y="36"/>
                      <a:pt x="1441" y="0"/>
                      <a:pt x="1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
              <p:cNvSpPr/>
              <p:nvPr/>
            </p:nvSpPr>
            <p:spPr>
              <a:xfrm>
                <a:off x="2930525" y="2552375"/>
                <a:ext cx="30650" cy="16300"/>
              </a:xfrm>
              <a:custGeom>
                <a:avLst/>
                <a:gdLst/>
                <a:ahLst/>
                <a:cxnLst/>
                <a:rect l="l" t="t" r="r" b="b"/>
                <a:pathLst>
                  <a:path w="1226" h="652" extrusionOk="0">
                    <a:moveTo>
                      <a:pt x="1114" y="0"/>
                    </a:moveTo>
                    <a:cubicBezTo>
                      <a:pt x="1103" y="0"/>
                      <a:pt x="1092" y="2"/>
                      <a:pt x="1080" y="7"/>
                    </a:cubicBezTo>
                    <a:cubicBezTo>
                      <a:pt x="722" y="185"/>
                      <a:pt x="389" y="411"/>
                      <a:pt x="32" y="602"/>
                    </a:cubicBezTo>
                    <a:cubicBezTo>
                      <a:pt x="1" y="622"/>
                      <a:pt x="6" y="652"/>
                      <a:pt x="30" y="652"/>
                    </a:cubicBezTo>
                    <a:cubicBezTo>
                      <a:pt x="34" y="652"/>
                      <a:pt x="39" y="651"/>
                      <a:pt x="44" y="650"/>
                    </a:cubicBezTo>
                    <a:cubicBezTo>
                      <a:pt x="413" y="530"/>
                      <a:pt x="829" y="388"/>
                      <a:pt x="1163" y="149"/>
                    </a:cubicBezTo>
                    <a:cubicBezTo>
                      <a:pt x="1225" y="97"/>
                      <a:pt x="1188"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2"/>
              <p:cNvSpPr/>
              <p:nvPr/>
            </p:nvSpPr>
            <p:spPr>
              <a:xfrm>
                <a:off x="2953225" y="2533525"/>
                <a:ext cx="33000" cy="29700"/>
              </a:xfrm>
              <a:custGeom>
                <a:avLst/>
                <a:gdLst/>
                <a:ahLst/>
                <a:cxnLst/>
                <a:rect l="l" t="t" r="r" b="b"/>
                <a:pathLst>
                  <a:path w="1320" h="1188" extrusionOk="0">
                    <a:moveTo>
                      <a:pt x="1294" y="0"/>
                    </a:moveTo>
                    <a:cubicBezTo>
                      <a:pt x="1288" y="0"/>
                      <a:pt x="1282" y="3"/>
                      <a:pt x="1279" y="10"/>
                    </a:cubicBezTo>
                    <a:cubicBezTo>
                      <a:pt x="1053" y="165"/>
                      <a:pt x="862" y="403"/>
                      <a:pt x="648" y="606"/>
                    </a:cubicBezTo>
                    <a:cubicBezTo>
                      <a:pt x="445" y="796"/>
                      <a:pt x="231" y="987"/>
                      <a:pt x="17" y="1165"/>
                    </a:cubicBezTo>
                    <a:cubicBezTo>
                      <a:pt x="0" y="1174"/>
                      <a:pt x="12" y="1187"/>
                      <a:pt x="25" y="1187"/>
                    </a:cubicBezTo>
                    <a:cubicBezTo>
                      <a:pt x="31" y="1187"/>
                      <a:pt x="37" y="1185"/>
                      <a:pt x="41" y="1177"/>
                    </a:cubicBezTo>
                    <a:cubicBezTo>
                      <a:pt x="279" y="999"/>
                      <a:pt x="517" y="808"/>
                      <a:pt x="743" y="606"/>
                    </a:cubicBezTo>
                    <a:cubicBezTo>
                      <a:pt x="934" y="427"/>
                      <a:pt x="1160" y="249"/>
                      <a:pt x="1303" y="22"/>
                    </a:cubicBezTo>
                    <a:cubicBezTo>
                      <a:pt x="1319" y="14"/>
                      <a:pt x="1307" y="0"/>
                      <a:pt x="1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2"/>
              <p:cNvSpPr/>
              <p:nvPr/>
            </p:nvSpPr>
            <p:spPr>
              <a:xfrm>
                <a:off x="2975050" y="2442075"/>
                <a:ext cx="104400" cy="96775"/>
              </a:xfrm>
              <a:custGeom>
                <a:avLst/>
                <a:gdLst/>
                <a:ahLst/>
                <a:cxnLst/>
                <a:rect l="l" t="t" r="r" b="b"/>
                <a:pathLst>
                  <a:path w="4176" h="3871" extrusionOk="0">
                    <a:moveTo>
                      <a:pt x="4156" y="1"/>
                    </a:moveTo>
                    <a:cubicBezTo>
                      <a:pt x="4149" y="1"/>
                      <a:pt x="4141" y="5"/>
                      <a:pt x="4132" y="13"/>
                    </a:cubicBezTo>
                    <a:cubicBezTo>
                      <a:pt x="3620" y="894"/>
                      <a:pt x="3120" y="1668"/>
                      <a:pt x="2263" y="2299"/>
                    </a:cubicBezTo>
                    <a:cubicBezTo>
                      <a:pt x="1513" y="2835"/>
                      <a:pt x="739" y="3311"/>
                      <a:pt x="13" y="3859"/>
                    </a:cubicBezTo>
                    <a:cubicBezTo>
                      <a:pt x="1" y="3859"/>
                      <a:pt x="13" y="3871"/>
                      <a:pt x="37" y="3871"/>
                    </a:cubicBezTo>
                    <a:cubicBezTo>
                      <a:pt x="1727" y="2847"/>
                      <a:pt x="3311" y="1835"/>
                      <a:pt x="4168" y="37"/>
                    </a:cubicBezTo>
                    <a:cubicBezTo>
                      <a:pt x="4176" y="14"/>
                      <a:pt x="4169" y="1"/>
                      <a:pt x="4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2"/>
              <p:cNvSpPr/>
              <p:nvPr/>
            </p:nvSpPr>
            <p:spPr>
              <a:xfrm>
                <a:off x="3084600" y="2391275"/>
                <a:ext cx="18475" cy="45775"/>
              </a:xfrm>
              <a:custGeom>
                <a:avLst/>
                <a:gdLst/>
                <a:ahLst/>
                <a:cxnLst/>
                <a:rect l="l" t="t" r="r" b="b"/>
                <a:pathLst>
                  <a:path w="739" h="1831" extrusionOk="0">
                    <a:moveTo>
                      <a:pt x="733" y="0"/>
                    </a:moveTo>
                    <a:cubicBezTo>
                      <a:pt x="730" y="0"/>
                      <a:pt x="727" y="3"/>
                      <a:pt x="727" y="9"/>
                    </a:cubicBezTo>
                    <a:cubicBezTo>
                      <a:pt x="477" y="617"/>
                      <a:pt x="239" y="1236"/>
                      <a:pt x="0" y="1831"/>
                    </a:cubicBezTo>
                    <a:lnTo>
                      <a:pt x="12" y="1831"/>
                    </a:lnTo>
                    <a:cubicBezTo>
                      <a:pt x="310" y="1248"/>
                      <a:pt x="560" y="617"/>
                      <a:pt x="739" y="9"/>
                    </a:cubicBezTo>
                    <a:cubicBezTo>
                      <a:pt x="739" y="3"/>
                      <a:pt x="736" y="0"/>
                      <a:pt x="7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
              <p:cNvSpPr/>
              <p:nvPr/>
            </p:nvSpPr>
            <p:spPr>
              <a:xfrm>
                <a:off x="3093925" y="2378400"/>
                <a:ext cx="20475" cy="38675"/>
              </a:xfrm>
              <a:custGeom>
                <a:avLst/>
                <a:gdLst/>
                <a:ahLst/>
                <a:cxnLst/>
                <a:rect l="l" t="t" r="r" b="b"/>
                <a:pathLst>
                  <a:path w="819" h="1547" extrusionOk="0">
                    <a:moveTo>
                      <a:pt x="818" y="0"/>
                    </a:moveTo>
                    <a:cubicBezTo>
                      <a:pt x="532" y="500"/>
                      <a:pt x="259" y="989"/>
                      <a:pt x="8" y="1489"/>
                    </a:cubicBezTo>
                    <a:cubicBezTo>
                      <a:pt x="1" y="1520"/>
                      <a:pt x="19" y="1547"/>
                      <a:pt x="39" y="1547"/>
                    </a:cubicBezTo>
                    <a:cubicBezTo>
                      <a:pt x="49" y="1547"/>
                      <a:pt x="60" y="1540"/>
                      <a:pt x="68" y="1524"/>
                    </a:cubicBezTo>
                    <a:cubicBezTo>
                      <a:pt x="342" y="1036"/>
                      <a:pt x="592" y="524"/>
                      <a:pt x="8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
              <p:cNvSpPr/>
              <p:nvPr/>
            </p:nvSpPr>
            <p:spPr>
              <a:xfrm>
                <a:off x="3124875" y="2316650"/>
                <a:ext cx="26725" cy="61225"/>
              </a:xfrm>
              <a:custGeom>
                <a:avLst/>
                <a:gdLst/>
                <a:ahLst/>
                <a:cxnLst/>
                <a:rect l="l" t="t" r="r" b="b"/>
                <a:pathLst>
                  <a:path w="1069" h="2449" extrusionOk="0">
                    <a:moveTo>
                      <a:pt x="11" y="1"/>
                    </a:moveTo>
                    <a:cubicBezTo>
                      <a:pt x="4" y="1"/>
                      <a:pt x="0" y="9"/>
                      <a:pt x="9" y="18"/>
                    </a:cubicBezTo>
                    <a:cubicBezTo>
                      <a:pt x="616" y="780"/>
                      <a:pt x="854" y="1482"/>
                      <a:pt x="949" y="2435"/>
                    </a:cubicBezTo>
                    <a:cubicBezTo>
                      <a:pt x="949" y="2442"/>
                      <a:pt x="957" y="2448"/>
                      <a:pt x="964" y="2448"/>
                    </a:cubicBezTo>
                    <a:cubicBezTo>
                      <a:pt x="969" y="2448"/>
                      <a:pt x="973" y="2445"/>
                      <a:pt x="973" y="2435"/>
                    </a:cubicBezTo>
                    <a:cubicBezTo>
                      <a:pt x="1068" y="1566"/>
                      <a:pt x="664" y="601"/>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
              <p:cNvSpPr/>
              <p:nvPr/>
            </p:nvSpPr>
            <p:spPr>
              <a:xfrm>
                <a:off x="3078050" y="2393875"/>
                <a:ext cx="69375" cy="120050"/>
              </a:xfrm>
              <a:custGeom>
                <a:avLst/>
                <a:gdLst/>
                <a:ahLst/>
                <a:cxnLst/>
                <a:rect l="l" t="t" r="r" b="b"/>
                <a:pathLst>
                  <a:path w="2775" h="4802" extrusionOk="0">
                    <a:moveTo>
                      <a:pt x="2763" y="1"/>
                    </a:moveTo>
                    <a:cubicBezTo>
                      <a:pt x="2191" y="905"/>
                      <a:pt x="1703" y="1846"/>
                      <a:pt x="1084" y="2739"/>
                    </a:cubicBezTo>
                    <a:cubicBezTo>
                      <a:pt x="655" y="3370"/>
                      <a:pt x="60" y="3965"/>
                      <a:pt x="1" y="4763"/>
                    </a:cubicBezTo>
                    <a:cubicBezTo>
                      <a:pt x="1" y="4784"/>
                      <a:pt x="31" y="4802"/>
                      <a:pt x="57" y="4802"/>
                    </a:cubicBezTo>
                    <a:cubicBezTo>
                      <a:pt x="75" y="4802"/>
                      <a:pt x="91" y="4794"/>
                      <a:pt x="96" y="4775"/>
                    </a:cubicBezTo>
                    <a:cubicBezTo>
                      <a:pt x="262" y="3882"/>
                      <a:pt x="929" y="3180"/>
                      <a:pt x="1394" y="2418"/>
                    </a:cubicBezTo>
                    <a:cubicBezTo>
                      <a:pt x="1882" y="1632"/>
                      <a:pt x="2358" y="834"/>
                      <a:pt x="2775" y="12"/>
                    </a:cubicBezTo>
                    <a:cubicBezTo>
                      <a:pt x="2775" y="1"/>
                      <a:pt x="2763" y="1"/>
                      <a:pt x="2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
              <p:cNvSpPr/>
              <p:nvPr/>
            </p:nvSpPr>
            <p:spPr>
              <a:xfrm>
                <a:off x="2837925" y="2532075"/>
                <a:ext cx="68500" cy="46500"/>
              </a:xfrm>
              <a:custGeom>
                <a:avLst/>
                <a:gdLst/>
                <a:ahLst/>
                <a:cxnLst/>
                <a:rect l="l" t="t" r="r" b="b"/>
                <a:pathLst>
                  <a:path w="2740" h="1860" extrusionOk="0">
                    <a:moveTo>
                      <a:pt x="13" y="1"/>
                    </a:moveTo>
                    <a:cubicBezTo>
                      <a:pt x="5" y="1"/>
                      <a:pt x="0" y="24"/>
                      <a:pt x="9" y="33"/>
                    </a:cubicBezTo>
                    <a:cubicBezTo>
                      <a:pt x="735" y="795"/>
                      <a:pt x="1736" y="1378"/>
                      <a:pt x="2676" y="1854"/>
                    </a:cubicBezTo>
                    <a:cubicBezTo>
                      <a:pt x="2684" y="1858"/>
                      <a:pt x="2691" y="1860"/>
                      <a:pt x="2697" y="1860"/>
                    </a:cubicBezTo>
                    <a:cubicBezTo>
                      <a:pt x="2730" y="1860"/>
                      <a:pt x="2740" y="1815"/>
                      <a:pt x="2700" y="1795"/>
                    </a:cubicBezTo>
                    <a:cubicBezTo>
                      <a:pt x="1736" y="1271"/>
                      <a:pt x="914" y="616"/>
                      <a:pt x="21" y="9"/>
                    </a:cubicBezTo>
                    <a:cubicBezTo>
                      <a:pt x="18" y="3"/>
                      <a:pt x="15"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
              <p:cNvSpPr/>
              <p:nvPr/>
            </p:nvSpPr>
            <p:spPr>
              <a:xfrm>
                <a:off x="2825050" y="2518000"/>
                <a:ext cx="8650" cy="9250"/>
              </a:xfrm>
              <a:custGeom>
                <a:avLst/>
                <a:gdLst/>
                <a:ahLst/>
                <a:cxnLst/>
                <a:rect l="l" t="t" r="r" b="b"/>
                <a:pathLst>
                  <a:path w="346" h="370" extrusionOk="0">
                    <a:moveTo>
                      <a:pt x="0" y="0"/>
                    </a:moveTo>
                    <a:cubicBezTo>
                      <a:pt x="143" y="96"/>
                      <a:pt x="262" y="227"/>
                      <a:pt x="346" y="370"/>
                    </a:cubicBezTo>
                    <a:cubicBezTo>
                      <a:pt x="274" y="215"/>
                      <a:pt x="155" y="9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
              <p:cNvSpPr/>
              <p:nvPr/>
            </p:nvSpPr>
            <p:spPr>
              <a:xfrm>
                <a:off x="2722350" y="2354650"/>
                <a:ext cx="92900" cy="152350"/>
              </a:xfrm>
              <a:custGeom>
                <a:avLst/>
                <a:gdLst/>
                <a:ahLst/>
                <a:cxnLst/>
                <a:rect l="l" t="t" r="r" b="b"/>
                <a:pathLst>
                  <a:path w="3716" h="6094" extrusionOk="0">
                    <a:moveTo>
                      <a:pt x="30" y="0"/>
                    </a:moveTo>
                    <a:cubicBezTo>
                      <a:pt x="17" y="0"/>
                      <a:pt x="1" y="13"/>
                      <a:pt x="1" y="34"/>
                    </a:cubicBezTo>
                    <a:cubicBezTo>
                      <a:pt x="155" y="1391"/>
                      <a:pt x="1036" y="2379"/>
                      <a:pt x="1667" y="3546"/>
                    </a:cubicBezTo>
                    <a:cubicBezTo>
                      <a:pt x="2227" y="4510"/>
                      <a:pt x="2739" y="5475"/>
                      <a:pt x="3715" y="6094"/>
                    </a:cubicBezTo>
                    <a:cubicBezTo>
                      <a:pt x="2739" y="5356"/>
                      <a:pt x="2203" y="4332"/>
                      <a:pt x="1632" y="3308"/>
                    </a:cubicBezTo>
                    <a:cubicBezTo>
                      <a:pt x="1001" y="2201"/>
                      <a:pt x="274" y="1296"/>
                      <a:pt x="48" y="22"/>
                    </a:cubicBezTo>
                    <a:cubicBezTo>
                      <a:pt x="48" y="7"/>
                      <a:pt x="40" y="0"/>
                      <a:pt x="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
              <p:cNvSpPr/>
              <p:nvPr/>
            </p:nvSpPr>
            <p:spPr>
              <a:xfrm>
                <a:off x="2686050" y="2318800"/>
                <a:ext cx="35700" cy="61000"/>
              </a:xfrm>
              <a:custGeom>
                <a:avLst/>
                <a:gdLst/>
                <a:ahLst/>
                <a:cxnLst/>
                <a:rect l="l" t="t" r="r" b="b"/>
                <a:pathLst>
                  <a:path w="1428" h="2440" extrusionOk="0">
                    <a:moveTo>
                      <a:pt x="1395" y="1"/>
                    </a:moveTo>
                    <a:cubicBezTo>
                      <a:pt x="1391" y="1"/>
                      <a:pt x="1386" y="1"/>
                      <a:pt x="1381" y="3"/>
                    </a:cubicBezTo>
                    <a:cubicBezTo>
                      <a:pt x="643" y="479"/>
                      <a:pt x="0" y="1491"/>
                      <a:pt x="71" y="2384"/>
                    </a:cubicBezTo>
                    <a:cubicBezTo>
                      <a:pt x="71" y="2414"/>
                      <a:pt x="109" y="2439"/>
                      <a:pt x="140" y="2439"/>
                    </a:cubicBezTo>
                    <a:cubicBezTo>
                      <a:pt x="158" y="2439"/>
                      <a:pt x="174" y="2430"/>
                      <a:pt x="179" y="2408"/>
                    </a:cubicBezTo>
                    <a:cubicBezTo>
                      <a:pt x="286" y="1944"/>
                      <a:pt x="321" y="1527"/>
                      <a:pt x="548" y="1099"/>
                    </a:cubicBezTo>
                    <a:cubicBezTo>
                      <a:pt x="774" y="682"/>
                      <a:pt x="1072" y="348"/>
                      <a:pt x="1417" y="27"/>
                    </a:cubicBezTo>
                    <a:cubicBezTo>
                      <a:pt x="1427" y="27"/>
                      <a:pt x="1420" y="1"/>
                      <a:pt x="1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
              <p:cNvSpPr/>
              <p:nvPr/>
            </p:nvSpPr>
            <p:spPr>
              <a:xfrm>
                <a:off x="2687525" y="2383925"/>
                <a:ext cx="41600" cy="72050"/>
              </a:xfrm>
              <a:custGeom>
                <a:avLst/>
                <a:gdLst/>
                <a:ahLst/>
                <a:cxnLst/>
                <a:rect l="l" t="t" r="r" b="b"/>
                <a:pathLst>
                  <a:path w="1664" h="2882" extrusionOk="0">
                    <a:moveTo>
                      <a:pt x="19" y="1"/>
                    </a:moveTo>
                    <a:cubicBezTo>
                      <a:pt x="12" y="1"/>
                      <a:pt x="1" y="9"/>
                      <a:pt x="1" y="18"/>
                    </a:cubicBezTo>
                    <a:cubicBezTo>
                      <a:pt x="322" y="1065"/>
                      <a:pt x="1072" y="1911"/>
                      <a:pt x="1596" y="2863"/>
                    </a:cubicBezTo>
                    <a:cubicBezTo>
                      <a:pt x="1600" y="2876"/>
                      <a:pt x="1611" y="2881"/>
                      <a:pt x="1622" y="2881"/>
                    </a:cubicBezTo>
                    <a:cubicBezTo>
                      <a:pt x="1642" y="2881"/>
                      <a:pt x="1663" y="2866"/>
                      <a:pt x="1656" y="2851"/>
                    </a:cubicBezTo>
                    <a:cubicBezTo>
                      <a:pt x="1620" y="2435"/>
                      <a:pt x="1322" y="2101"/>
                      <a:pt x="1084" y="1780"/>
                    </a:cubicBezTo>
                    <a:cubicBezTo>
                      <a:pt x="667" y="1208"/>
                      <a:pt x="358" y="613"/>
                      <a:pt x="24" y="6"/>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
              <p:cNvSpPr/>
              <p:nvPr/>
            </p:nvSpPr>
            <p:spPr>
              <a:xfrm>
                <a:off x="2725325" y="2455950"/>
                <a:ext cx="85900" cy="101400"/>
              </a:xfrm>
              <a:custGeom>
                <a:avLst/>
                <a:gdLst/>
                <a:ahLst/>
                <a:cxnLst/>
                <a:rect l="l" t="t" r="r" b="b"/>
                <a:pathLst>
                  <a:path w="3436" h="4056" extrusionOk="0">
                    <a:moveTo>
                      <a:pt x="10" y="0"/>
                    </a:moveTo>
                    <a:cubicBezTo>
                      <a:pt x="7" y="0"/>
                      <a:pt x="1" y="6"/>
                      <a:pt x="1" y="18"/>
                    </a:cubicBezTo>
                    <a:cubicBezTo>
                      <a:pt x="13" y="6"/>
                      <a:pt x="13" y="0"/>
                      <a:pt x="10" y="0"/>
                    </a:cubicBezTo>
                    <a:close/>
                    <a:moveTo>
                      <a:pt x="1" y="18"/>
                    </a:moveTo>
                    <a:cubicBezTo>
                      <a:pt x="203" y="494"/>
                      <a:pt x="120" y="1054"/>
                      <a:pt x="346" y="1518"/>
                    </a:cubicBezTo>
                    <a:cubicBezTo>
                      <a:pt x="525" y="1863"/>
                      <a:pt x="870" y="2054"/>
                      <a:pt x="1120" y="2316"/>
                    </a:cubicBezTo>
                    <a:cubicBezTo>
                      <a:pt x="1406" y="2613"/>
                      <a:pt x="1584" y="2959"/>
                      <a:pt x="1929" y="3197"/>
                    </a:cubicBezTo>
                    <a:cubicBezTo>
                      <a:pt x="2370" y="3506"/>
                      <a:pt x="2894" y="3614"/>
                      <a:pt x="3263" y="4030"/>
                    </a:cubicBezTo>
                    <a:cubicBezTo>
                      <a:pt x="3280" y="4048"/>
                      <a:pt x="3301" y="4055"/>
                      <a:pt x="3320" y="4055"/>
                    </a:cubicBezTo>
                    <a:cubicBezTo>
                      <a:pt x="3381" y="4055"/>
                      <a:pt x="3436" y="3983"/>
                      <a:pt x="3382" y="3911"/>
                    </a:cubicBezTo>
                    <a:cubicBezTo>
                      <a:pt x="3144" y="3661"/>
                      <a:pt x="2858" y="3506"/>
                      <a:pt x="2537" y="3364"/>
                    </a:cubicBezTo>
                    <a:cubicBezTo>
                      <a:pt x="2001" y="3090"/>
                      <a:pt x="1679" y="2768"/>
                      <a:pt x="1298" y="2316"/>
                    </a:cubicBezTo>
                    <a:cubicBezTo>
                      <a:pt x="870" y="1840"/>
                      <a:pt x="441" y="1637"/>
                      <a:pt x="310" y="935"/>
                    </a:cubicBezTo>
                    <a:cubicBezTo>
                      <a:pt x="263" y="566"/>
                      <a:pt x="274" y="280"/>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
              <p:cNvSpPr/>
              <p:nvPr/>
            </p:nvSpPr>
            <p:spPr>
              <a:xfrm>
                <a:off x="2723550" y="2317925"/>
                <a:ext cx="123675" cy="135000"/>
              </a:xfrm>
              <a:custGeom>
                <a:avLst/>
                <a:gdLst/>
                <a:ahLst/>
                <a:cxnLst/>
                <a:rect l="l" t="t" r="r" b="b"/>
                <a:pathLst>
                  <a:path w="4947" h="5400" extrusionOk="0">
                    <a:moveTo>
                      <a:pt x="264" y="1"/>
                    </a:moveTo>
                    <a:cubicBezTo>
                      <a:pt x="169" y="1"/>
                      <a:pt x="79" y="80"/>
                      <a:pt x="0" y="276"/>
                    </a:cubicBezTo>
                    <a:cubicBezTo>
                      <a:pt x="76" y="141"/>
                      <a:pt x="156" y="85"/>
                      <a:pt x="238" y="85"/>
                    </a:cubicBezTo>
                    <a:cubicBezTo>
                      <a:pt x="605" y="85"/>
                      <a:pt x="992" y="1205"/>
                      <a:pt x="989" y="1205"/>
                    </a:cubicBezTo>
                    <a:cubicBezTo>
                      <a:pt x="989" y="1205"/>
                      <a:pt x="988" y="1205"/>
                      <a:pt x="988" y="1205"/>
                    </a:cubicBezTo>
                    <a:lnTo>
                      <a:pt x="988" y="1205"/>
                    </a:lnTo>
                    <a:cubicBezTo>
                      <a:pt x="1072" y="1443"/>
                      <a:pt x="1119" y="1681"/>
                      <a:pt x="1250" y="1884"/>
                    </a:cubicBezTo>
                    <a:cubicBezTo>
                      <a:pt x="1548" y="2336"/>
                      <a:pt x="2096" y="2681"/>
                      <a:pt x="2441" y="3110"/>
                    </a:cubicBezTo>
                    <a:cubicBezTo>
                      <a:pt x="3084" y="3896"/>
                      <a:pt x="3763" y="5158"/>
                      <a:pt x="4858" y="5396"/>
                    </a:cubicBezTo>
                    <a:cubicBezTo>
                      <a:pt x="4864" y="5399"/>
                      <a:pt x="4871" y="5400"/>
                      <a:pt x="4877" y="5400"/>
                    </a:cubicBezTo>
                    <a:cubicBezTo>
                      <a:pt x="4924" y="5400"/>
                      <a:pt x="4947" y="5322"/>
                      <a:pt x="4894" y="5301"/>
                    </a:cubicBezTo>
                    <a:cubicBezTo>
                      <a:pt x="4096" y="4884"/>
                      <a:pt x="3584" y="4265"/>
                      <a:pt x="3024" y="3586"/>
                    </a:cubicBezTo>
                    <a:cubicBezTo>
                      <a:pt x="2762" y="3277"/>
                      <a:pt x="2512" y="2931"/>
                      <a:pt x="2239" y="2634"/>
                    </a:cubicBezTo>
                    <a:cubicBezTo>
                      <a:pt x="1846" y="2217"/>
                      <a:pt x="1429" y="1979"/>
                      <a:pt x="1179" y="1431"/>
                    </a:cubicBezTo>
                    <a:cubicBezTo>
                      <a:pt x="1093" y="1260"/>
                      <a:pt x="643" y="1"/>
                      <a:pt x="2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
              <p:cNvSpPr/>
              <p:nvPr/>
            </p:nvSpPr>
            <p:spPr>
              <a:xfrm>
                <a:off x="2711050" y="2247650"/>
                <a:ext cx="134175" cy="203775"/>
              </a:xfrm>
              <a:custGeom>
                <a:avLst/>
                <a:gdLst/>
                <a:ahLst/>
                <a:cxnLst/>
                <a:rect l="l" t="t" r="r" b="b"/>
                <a:pathLst>
                  <a:path w="5367" h="8151" extrusionOk="0">
                    <a:moveTo>
                      <a:pt x="101" y="1"/>
                    </a:moveTo>
                    <a:cubicBezTo>
                      <a:pt x="86" y="1"/>
                      <a:pt x="72" y="10"/>
                      <a:pt x="72" y="27"/>
                    </a:cubicBezTo>
                    <a:cubicBezTo>
                      <a:pt x="0" y="1623"/>
                      <a:pt x="798" y="2956"/>
                      <a:pt x="1929" y="4040"/>
                    </a:cubicBezTo>
                    <a:cubicBezTo>
                      <a:pt x="2643" y="4730"/>
                      <a:pt x="3155" y="5445"/>
                      <a:pt x="3691" y="6242"/>
                    </a:cubicBezTo>
                    <a:cubicBezTo>
                      <a:pt x="4167" y="6945"/>
                      <a:pt x="4917" y="7374"/>
                      <a:pt x="5298" y="8136"/>
                    </a:cubicBezTo>
                    <a:cubicBezTo>
                      <a:pt x="5306" y="8146"/>
                      <a:pt x="5315" y="8151"/>
                      <a:pt x="5324" y="8151"/>
                    </a:cubicBezTo>
                    <a:cubicBezTo>
                      <a:pt x="5346" y="8151"/>
                      <a:pt x="5366" y="8128"/>
                      <a:pt x="5358" y="8112"/>
                    </a:cubicBezTo>
                    <a:cubicBezTo>
                      <a:pt x="5096" y="7469"/>
                      <a:pt x="4501" y="7112"/>
                      <a:pt x="4060" y="6600"/>
                    </a:cubicBezTo>
                    <a:cubicBezTo>
                      <a:pt x="3536" y="5992"/>
                      <a:pt x="3239" y="5242"/>
                      <a:pt x="2703" y="4647"/>
                    </a:cubicBezTo>
                    <a:cubicBezTo>
                      <a:pt x="2119" y="4016"/>
                      <a:pt x="1453" y="3504"/>
                      <a:pt x="988" y="2766"/>
                    </a:cubicBezTo>
                    <a:cubicBezTo>
                      <a:pt x="453" y="1921"/>
                      <a:pt x="238" y="992"/>
                      <a:pt x="131" y="27"/>
                    </a:cubicBezTo>
                    <a:cubicBezTo>
                      <a:pt x="131" y="10"/>
                      <a:pt x="116"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
              <p:cNvSpPr/>
              <p:nvPr/>
            </p:nvSpPr>
            <p:spPr>
              <a:xfrm>
                <a:off x="2713225" y="2224500"/>
                <a:ext cx="23725" cy="24150"/>
              </a:xfrm>
              <a:custGeom>
                <a:avLst/>
                <a:gdLst/>
                <a:ahLst/>
                <a:cxnLst/>
                <a:rect l="l" t="t" r="r" b="b"/>
                <a:pathLst>
                  <a:path w="949" h="966" extrusionOk="0">
                    <a:moveTo>
                      <a:pt x="889" y="1"/>
                    </a:moveTo>
                    <a:cubicBezTo>
                      <a:pt x="485" y="84"/>
                      <a:pt x="127" y="549"/>
                      <a:pt x="8" y="918"/>
                    </a:cubicBezTo>
                    <a:cubicBezTo>
                      <a:pt x="0" y="949"/>
                      <a:pt x="19" y="965"/>
                      <a:pt x="36" y="965"/>
                    </a:cubicBezTo>
                    <a:cubicBezTo>
                      <a:pt x="44" y="965"/>
                      <a:pt x="52" y="961"/>
                      <a:pt x="56" y="953"/>
                    </a:cubicBezTo>
                    <a:cubicBezTo>
                      <a:pt x="163" y="763"/>
                      <a:pt x="282" y="584"/>
                      <a:pt x="449" y="430"/>
                    </a:cubicBezTo>
                    <a:cubicBezTo>
                      <a:pt x="592" y="299"/>
                      <a:pt x="770" y="191"/>
                      <a:pt x="925" y="60"/>
                    </a:cubicBezTo>
                    <a:cubicBezTo>
                      <a:pt x="949" y="49"/>
                      <a:pt x="925" y="1"/>
                      <a:pt x="8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
              <p:cNvSpPr/>
              <p:nvPr/>
            </p:nvSpPr>
            <p:spPr>
              <a:xfrm>
                <a:off x="2738950" y="2225175"/>
                <a:ext cx="131775" cy="155625"/>
              </a:xfrm>
              <a:custGeom>
                <a:avLst/>
                <a:gdLst/>
                <a:ahLst/>
                <a:cxnLst/>
                <a:rect l="l" t="t" r="r" b="b"/>
                <a:pathLst>
                  <a:path w="5271" h="6225" extrusionOk="0">
                    <a:moveTo>
                      <a:pt x="40" y="1"/>
                    </a:moveTo>
                    <a:cubicBezTo>
                      <a:pt x="17" y="1"/>
                      <a:pt x="1" y="17"/>
                      <a:pt x="15" y="45"/>
                    </a:cubicBezTo>
                    <a:cubicBezTo>
                      <a:pt x="587" y="1569"/>
                      <a:pt x="1277" y="2796"/>
                      <a:pt x="2551" y="3855"/>
                    </a:cubicBezTo>
                    <a:cubicBezTo>
                      <a:pt x="2897" y="4141"/>
                      <a:pt x="3194" y="4403"/>
                      <a:pt x="3444" y="4760"/>
                    </a:cubicBezTo>
                    <a:cubicBezTo>
                      <a:pt x="3670" y="5094"/>
                      <a:pt x="3801" y="5475"/>
                      <a:pt x="4075" y="5772"/>
                    </a:cubicBezTo>
                    <a:cubicBezTo>
                      <a:pt x="4313" y="6048"/>
                      <a:pt x="4595" y="6225"/>
                      <a:pt x="4936" y="6225"/>
                    </a:cubicBezTo>
                    <a:cubicBezTo>
                      <a:pt x="5022" y="6225"/>
                      <a:pt x="5112" y="6213"/>
                      <a:pt x="5206" y="6189"/>
                    </a:cubicBezTo>
                    <a:cubicBezTo>
                      <a:pt x="5271" y="6178"/>
                      <a:pt x="5258" y="6090"/>
                      <a:pt x="5194" y="6090"/>
                    </a:cubicBezTo>
                    <a:cubicBezTo>
                      <a:pt x="5187" y="6090"/>
                      <a:pt x="5179" y="6091"/>
                      <a:pt x="5171" y="6094"/>
                    </a:cubicBezTo>
                    <a:cubicBezTo>
                      <a:pt x="5129" y="6098"/>
                      <a:pt x="5088" y="6099"/>
                      <a:pt x="5049" y="6099"/>
                    </a:cubicBezTo>
                    <a:cubicBezTo>
                      <a:pt x="4130" y="6099"/>
                      <a:pt x="3924" y="5056"/>
                      <a:pt x="3444" y="4463"/>
                    </a:cubicBezTo>
                    <a:cubicBezTo>
                      <a:pt x="3087" y="4034"/>
                      <a:pt x="2635" y="3724"/>
                      <a:pt x="2218" y="3367"/>
                    </a:cubicBezTo>
                    <a:cubicBezTo>
                      <a:pt x="1146" y="2462"/>
                      <a:pt x="753" y="1188"/>
                      <a:pt x="87" y="22"/>
                    </a:cubicBezTo>
                    <a:cubicBezTo>
                      <a:pt x="73" y="7"/>
                      <a:pt x="55"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
              <p:cNvSpPr/>
              <p:nvPr/>
            </p:nvSpPr>
            <p:spPr>
              <a:xfrm>
                <a:off x="2737225" y="2192050"/>
                <a:ext cx="137550" cy="187350"/>
              </a:xfrm>
              <a:custGeom>
                <a:avLst/>
                <a:gdLst/>
                <a:ahLst/>
                <a:cxnLst/>
                <a:rect l="l" t="t" r="r" b="b"/>
                <a:pathLst>
                  <a:path w="5502" h="7494" extrusionOk="0">
                    <a:moveTo>
                      <a:pt x="2147" y="1"/>
                    </a:moveTo>
                    <a:cubicBezTo>
                      <a:pt x="2136" y="1"/>
                      <a:pt x="2126" y="4"/>
                      <a:pt x="2120" y="13"/>
                    </a:cubicBezTo>
                    <a:cubicBezTo>
                      <a:pt x="1156" y="835"/>
                      <a:pt x="1608" y="2192"/>
                      <a:pt x="2239" y="3073"/>
                    </a:cubicBezTo>
                    <a:cubicBezTo>
                      <a:pt x="2704" y="3692"/>
                      <a:pt x="3239" y="4275"/>
                      <a:pt x="3739" y="4859"/>
                    </a:cubicBezTo>
                    <a:cubicBezTo>
                      <a:pt x="4394" y="5633"/>
                      <a:pt x="5263" y="6383"/>
                      <a:pt x="5275" y="7478"/>
                    </a:cubicBezTo>
                    <a:cubicBezTo>
                      <a:pt x="5270" y="7488"/>
                      <a:pt x="5280" y="7494"/>
                      <a:pt x="5292" y="7494"/>
                    </a:cubicBezTo>
                    <a:cubicBezTo>
                      <a:pt x="5310" y="7494"/>
                      <a:pt x="5335" y="7482"/>
                      <a:pt x="5335" y="7454"/>
                    </a:cubicBezTo>
                    <a:cubicBezTo>
                      <a:pt x="5502" y="4859"/>
                      <a:pt x="1" y="2728"/>
                      <a:pt x="2192" y="73"/>
                    </a:cubicBezTo>
                    <a:cubicBezTo>
                      <a:pt x="2228" y="37"/>
                      <a:pt x="2182" y="1"/>
                      <a:pt x="21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
              <p:cNvSpPr/>
              <p:nvPr/>
            </p:nvSpPr>
            <p:spPr>
              <a:xfrm>
                <a:off x="2782550" y="2185700"/>
                <a:ext cx="20675" cy="19725"/>
              </a:xfrm>
              <a:custGeom>
                <a:avLst/>
                <a:gdLst/>
                <a:ahLst/>
                <a:cxnLst/>
                <a:rect l="l" t="t" r="r" b="b"/>
                <a:pathLst>
                  <a:path w="827" h="789" extrusionOk="0">
                    <a:moveTo>
                      <a:pt x="767" y="0"/>
                    </a:moveTo>
                    <a:cubicBezTo>
                      <a:pt x="761" y="0"/>
                      <a:pt x="754" y="2"/>
                      <a:pt x="748" y="5"/>
                    </a:cubicBezTo>
                    <a:cubicBezTo>
                      <a:pt x="569" y="53"/>
                      <a:pt x="355" y="148"/>
                      <a:pt x="295" y="327"/>
                    </a:cubicBezTo>
                    <a:cubicBezTo>
                      <a:pt x="295" y="350"/>
                      <a:pt x="307" y="350"/>
                      <a:pt x="319" y="350"/>
                    </a:cubicBezTo>
                    <a:cubicBezTo>
                      <a:pt x="200" y="469"/>
                      <a:pt x="69" y="600"/>
                      <a:pt x="10" y="743"/>
                    </a:cubicBezTo>
                    <a:cubicBezTo>
                      <a:pt x="1" y="769"/>
                      <a:pt x="17" y="789"/>
                      <a:pt x="36" y="789"/>
                    </a:cubicBezTo>
                    <a:cubicBezTo>
                      <a:pt x="43" y="789"/>
                      <a:pt x="51" y="786"/>
                      <a:pt x="57" y="779"/>
                    </a:cubicBezTo>
                    <a:cubicBezTo>
                      <a:pt x="188" y="684"/>
                      <a:pt x="271" y="541"/>
                      <a:pt x="391" y="422"/>
                    </a:cubicBezTo>
                    <a:cubicBezTo>
                      <a:pt x="506" y="317"/>
                      <a:pt x="640" y="221"/>
                      <a:pt x="751" y="119"/>
                    </a:cubicBezTo>
                    <a:lnTo>
                      <a:pt x="751" y="119"/>
                    </a:lnTo>
                    <a:cubicBezTo>
                      <a:pt x="765" y="116"/>
                      <a:pt x="780" y="114"/>
                      <a:pt x="795" y="112"/>
                    </a:cubicBezTo>
                    <a:cubicBezTo>
                      <a:pt x="792" y="103"/>
                      <a:pt x="789" y="94"/>
                      <a:pt x="786" y="86"/>
                    </a:cubicBezTo>
                    <a:lnTo>
                      <a:pt x="786" y="86"/>
                    </a:lnTo>
                    <a:cubicBezTo>
                      <a:pt x="789" y="83"/>
                      <a:pt x="792" y="80"/>
                      <a:pt x="795" y="77"/>
                    </a:cubicBezTo>
                    <a:cubicBezTo>
                      <a:pt x="826" y="56"/>
                      <a:pt x="804" y="0"/>
                      <a:pt x="7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
              <p:cNvSpPr/>
              <p:nvPr/>
            </p:nvSpPr>
            <p:spPr>
              <a:xfrm>
                <a:off x="2802425" y="2184925"/>
                <a:ext cx="97650" cy="163125"/>
              </a:xfrm>
              <a:custGeom>
                <a:avLst/>
                <a:gdLst/>
                <a:ahLst/>
                <a:cxnLst/>
                <a:rect l="l" t="t" r="r" b="b"/>
                <a:pathLst>
                  <a:path w="3906" h="6525" extrusionOk="0">
                    <a:moveTo>
                      <a:pt x="0" y="0"/>
                    </a:moveTo>
                    <a:cubicBezTo>
                      <a:pt x="238" y="715"/>
                      <a:pt x="655" y="1358"/>
                      <a:pt x="881" y="2072"/>
                    </a:cubicBezTo>
                    <a:cubicBezTo>
                      <a:pt x="1084" y="2727"/>
                      <a:pt x="1203" y="3394"/>
                      <a:pt x="1501" y="4025"/>
                    </a:cubicBezTo>
                    <a:cubicBezTo>
                      <a:pt x="1965" y="4989"/>
                      <a:pt x="2608" y="6239"/>
                      <a:pt x="3739" y="6525"/>
                    </a:cubicBezTo>
                    <a:cubicBezTo>
                      <a:pt x="3763" y="6525"/>
                      <a:pt x="3798" y="6525"/>
                      <a:pt x="3822" y="6513"/>
                    </a:cubicBezTo>
                    <a:lnTo>
                      <a:pt x="3870" y="6465"/>
                    </a:lnTo>
                    <a:cubicBezTo>
                      <a:pt x="3906" y="6418"/>
                      <a:pt x="3906" y="6370"/>
                      <a:pt x="3858" y="6346"/>
                    </a:cubicBezTo>
                    <a:lnTo>
                      <a:pt x="3846" y="6346"/>
                    </a:lnTo>
                    <a:cubicBezTo>
                      <a:pt x="3832" y="6336"/>
                      <a:pt x="3817" y="6331"/>
                      <a:pt x="3802" y="6331"/>
                    </a:cubicBezTo>
                    <a:cubicBezTo>
                      <a:pt x="3750" y="6331"/>
                      <a:pt x="3702" y="6384"/>
                      <a:pt x="3739" y="6430"/>
                    </a:cubicBezTo>
                    <a:cubicBezTo>
                      <a:pt x="3584" y="6287"/>
                      <a:pt x="3406" y="6180"/>
                      <a:pt x="3203" y="6108"/>
                    </a:cubicBezTo>
                    <a:cubicBezTo>
                      <a:pt x="3025" y="5977"/>
                      <a:pt x="2858" y="5823"/>
                      <a:pt x="2727" y="5656"/>
                    </a:cubicBezTo>
                    <a:cubicBezTo>
                      <a:pt x="2536" y="5442"/>
                      <a:pt x="2370" y="5180"/>
                      <a:pt x="2203" y="4930"/>
                    </a:cubicBezTo>
                    <a:cubicBezTo>
                      <a:pt x="1846" y="4370"/>
                      <a:pt x="1548" y="3787"/>
                      <a:pt x="1346" y="3144"/>
                    </a:cubicBezTo>
                    <a:cubicBezTo>
                      <a:pt x="1000" y="2024"/>
                      <a:pt x="703" y="97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
              <p:cNvSpPr/>
              <p:nvPr/>
            </p:nvSpPr>
            <p:spPr>
              <a:xfrm>
                <a:off x="2895000" y="2311175"/>
                <a:ext cx="11325" cy="37375"/>
              </a:xfrm>
              <a:custGeom>
                <a:avLst/>
                <a:gdLst/>
                <a:ahLst/>
                <a:cxnLst/>
                <a:rect l="l" t="t" r="r" b="b"/>
                <a:pathLst>
                  <a:path w="453" h="1495" extrusionOk="0">
                    <a:moveTo>
                      <a:pt x="43" y="1"/>
                    </a:moveTo>
                    <a:cubicBezTo>
                      <a:pt x="25" y="1"/>
                      <a:pt x="0" y="21"/>
                      <a:pt x="0" y="46"/>
                    </a:cubicBezTo>
                    <a:cubicBezTo>
                      <a:pt x="84" y="296"/>
                      <a:pt x="167" y="523"/>
                      <a:pt x="155" y="784"/>
                    </a:cubicBezTo>
                    <a:cubicBezTo>
                      <a:pt x="155" y="1023"/>
                      <a:pt x="48" y="1237"/>
                      <a:pt x="24" y="1475"/>
                    </a:cubicBezTo>
                    <a:cubicBezTo>
                      <a:pt x="31" y="1489"/>
                      <a:pt x="42" y="1495"/>
                      <a:pt x="55" y="1495"/>
                    </a:cubicBezTo>
                    <a:cubicBezTo>
                      <a:pt x="64" y="1495"/>
                      <a:pt x="74" y="1492"/>
                      <a:pt x="84" y="1487"/>
                    </a:cubicBezTo>
                    <a:cubicBezTo>
                      <a:pt x="453" y="1142"/>
                      <a:pt x="357" y="368"/>
                      <a:pt x="60" y="11"/>
                    </a:cubicBezTo>
                    <a:cubicBezTo>
                      <a:pt x="56" y="4"/>
                      <a:pt x="50"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
              <p:cNvSpPr/>
              <p:nvPr/>
            </p:nvSpPr>
            <p:spPr>
              <a:xfrm>
                <a:off x="2946200" y="2532150"/>
                <a:ext cx="40425" cy="30225"/>
              </a:xfrm>
              <a:custGeom>
                <a:avLst/>
                <a:gdLst/>
                <a:ahLst/>
                <a:cxnLst/>
                <a:rect l="l" t="t" r="r" b="b"/>
                <a:pathLst>
                  <a:path w="1617" h="1209" extrusionOk="0">
                    <a:moveTo>
                      <a:pt x="1500" y="0"/>
                    </a:moveTo>
                    <a:cubicBezTo>
                      <a:pt x="1484" y="0"/>
                      <a:pt x="1467" y="5"/>
                      <a:pt x="1453" y="18"/>
                    </a:cubicBezTo>
                    <a:cubicBezTo>
                      <a:pt x="1215" y="220"/>
                      <a:pt x="988" y="446"/>
                      <a:pt x="738" y="637"/>
                    </a:cubicBezTo>
                    <a:cubicBezTo>
                      <a:pt x="512" y="804"/>
                      <a:pt x="191" y="923"/>
                      <a:pt x="24" y="1137"/>
                    </a:cubicBezTo>
                    <a:cubicBezTo>
                      <a:pt x="0" y="1161"/>
                      <a:pt x="24" y="1208"/>
                      <a:pt x="72" y="1208"/>
                    </a:cubicBezTo>
                    <a:cubicBezTo>
                      <a:pt x="333" y="1208"/>
                      <a:pt x="619" y="958"/>
                      <a:pt x="834" y="804"/>
                    </a:cubicBezTo>
                    <a:cubicBezTo>
                      <a:pt x="1082" y="623"/>
                      <a:pt x="1341" y="399"/>
                      <a:pt x="1530" y="143"/>
                    </a:cubicBezTo>
                    <a:lnTo>
                      <a:pt x="1530" y="143"/>
                    </a:lnTo>
                    <a:lnTo>
                      <a:pt x="1560" y="113"/>
                    </a:lnTo>
                    <a:cubicBezTo>
                      <a:pt x="1616" y="75"/>
                      <a:pt x="1561" y="0"/>
                      <a:pt x="1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
              <p:cNvSpPr/>
              <p:nvPr/>
            </p:nvSpPr>
            <p:spPr>
              <a:xfrm>
                <a:off x="2947100" y="2511325"/>
                <a:ext cx="72550" cy="54500"/>
              </a:xfrm>
              <a:custGeom>
                <a:avLst/>
                <a:gdLst/>
                <a:ahLst/>
                <a:cxnLst/>
                <a:rect l="l" t="t" r="r" b="b"/>
                <a:pathLst>
                  <a:path w="2902" h="2180" extrusionOk="0">
                    <a:moveTo>
                      <a:pt x="2862" y="0"/>
                    </a:moveTo>
                    <a:cubicBezTo>
                      <a:pt x="2857" y="0"/>
                      <a:pt x="2851" y="2"/>
                      <a:pt x="2845" y="6"/>
                    </a:cubicBezTo>
                    <a:cubicBezTo>
                      <a:pt x="1810" y="387"/>
                      <a:pt x="762" y="1220"/>
                      <a:pt x="47" y="2053"/>
                    </a:cubicBezTo>
                    <a:cubicBezTo>
                      <a:pt x="1" y="2109"/>
                      <a:pt x="49" y="2179"/>
                      <a:pt x="106" y="2179"/>
                    </a:cubicBezTo>
                    <a:cubicBezTo>
                      <a:pt x="122" y="2179"/>
                      <a:pt x="139" y="2174"/>
                      <a:pt x="155" y="2161"/>
                    </a:cubicBezTo>
                    <a:cubicBezTo>
                      <a:pt x="643" y="1756"/>
                      <a:pt x="1131" y="1351"/>
                      <a:pt x="1607" y="922"/>
                    </a:cubicBezTo>
                    <a:cubicBezTo>
                      <a:pt x="1623" y="906"/>
                      <a:pt x="1626" y="889"/>
                      <a:pt x="1620" y="874"/>
                    </a:cubicBezTo>
                    <a:lnTo>
                      <a:pt x="1620" y="874"/>
                    </a:lnTo>
                    <a:cubicBezTo>
                      <a:pt x="2041" y="600"/>
                      <a:pt x="2498" y="380"/>
                      <a:pt x="2881" y="65"/>
                    </a:cubicBezTo>
                    <a:cubicBezTo>
                      <a:pt x="2901" y="45"/>
                      <a:pt x="288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
              <p:cNvSpPr/>
              <p:nvPr/>
            </p:nvSpPr>
            <p:spPr>
              <a:xfrm>
                <a:off x="2993750" y="2504300"/>
                <a:ext cx="36400" cy="25950"/>
              </a:xfrm>
              <a:custGeom>
                <a:avLst/>
                <a:gdLst/>
                <a:ahLst/>
                <a:cxnLst/>
                <a:rect l="l" t="t" r="r" b="b"/>
                <a:pathLst>
                  <a:path w="1456" h="1038" extrusionOk="0">
                    <a:moveTo>
                      <a:pt x="1456" y="1"/>
                    </a:moveTo>
                    <a:cubicBezTo>
                      <a:pt x="967" y="263"/>
                      <a:pt x="432" y="596"/>
                      <a:pt x="27" y="977"/>
                    </a:cubicBezTo>
                    <a:cubicBezTo>
                      <a:pt x="0" y="1004"/>
                      <a:pt x="13" y="1037"/>
                      <a:pt x="42" y="1037"/>
                    </a:cubicBezTo>
                    <a:cubicBezTo>
                      <a:pt x="51" y="1037"/>
                      <a:pt x="63" y="1034"/>
                      <a:pt x="75" y="1025"/>
                    </a:cubicBezTo>
                    <a:cubicBezTo>
                      <a:pt x="563" y="775"/>
                      <a:pt x="1039" y="370"/>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2"/>
              <p:cNvSpPr/>
              <p:nvPr/>
            </p:nvSpPr>
            <p:spPr>
              <a:xfrm>
                <a:off x="2677400" y="2315575"/>
                <a:ext cx="53475" cy="85550"/>
              </a:xfrm>
              <a:custGeom>
                <a:avLst/>
                <a:gdLst/>
                <a:ahLst/>
                <a:cxnLst/>
                <a:rect l="l" t="t" r="r" b="b"/>
                <a:pathLst>
                  <a:path w="2139" h="3422" extrusionOk="0">
                    <a:moveTo>
                      <a:pt x="2074" y="0"/>
                    </a:moveTo>
                    <a:cubicBezTo>
                      <a:pt x="2070" y="0"/>
                      <a:pt x="2065" y="0"/>
                      <a:pt x="2061" y="1"/>
                    </a:cubicBezTo>
                    <a:cubicBezTo>
                      <a:pt x="1668" y="61"/>
                      <a:pt x="1549" y="287"/>
                      <a:pt x="1310" y="573"/>
                    </a:cubicBezTo>
                    <a:cubicBezTo>
                      <a:pt x="1072" y="847"/>
                      <a:pt x="703" y="1049"/>
                      <a:pt x="513" y="1359"/>
                    </a:cubicBezTo>
                    <a:cubicBezTo>
                      <a:pt x="179" y="1882"/>
                      <a:pt x="1" y="2966"/>
                      <a:pt x="537" y="3406"/>
                    </a:cubicBezTo>
                    <a:cubicBezTo>
                      <a:pt x="547" y="3417"/>
                      <a:pt x="558" y="3422"/>
                      <a:pt x="567" y="3422"/>
                    </a:cubicBezTo>
                    <a:cubicBezTo>
                      <a:pt x="588" y="3422"/>
                      <a:pt x="601" y="3399"/>
                      <a:pt x="584" y="3383"/>
                    </a:cubicBezTo>
                    <a:cubicBezTo>
                      <a:pt x="275" y="2716"/>
                      <a:pt x="275" y="1859"/>
                      <a:pt x="810" y="1323"/>
                    </a:cubicBezTo>
                    <a:cubicBezTo>
                      <a:pt x="1144" y="989"/>
                      <a:pt x="1608" y="227"/>
                      <a:pt x="2061" y="108"/>
                    </a:cubicBezTo>
                    <a:cubicBezTo>
                      <a:pt x="2138" y="75"/>
                      <a:pt x="2133" y="0"/>
                      <a:pt x="2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
              <p:cNvSpPr/>
              <p:nvPr/>
            </p:nvSpPr>
            <p:spPr>
              <a:xfrm>
                <a:off x="2685750" y="2369025"/>
                <a:ext cx="8250" cy="26150"/>
              </a:xfrm>
              <a:custGeom>
                <a:avLst/>
                <a:gdLst/>
                <a:ahLst/>
                <a:cxnLst/>
                <a:rect l="l" t="t" r="r" b="b"/>
                <a:pathLst>
                  <a:path w="330" h="1046" extrusionOk="0">
                    <a:moveTo>
                      <a:pt x="113" y="0"/>
                    </a:moveTo>
                    <a:cubicBezTo>
                      <a:pt x="98" y="0"/>
                      <a:pt x="83" y="6"/>
                      <a:pt x="83" y="18"/>
                    </a:cubicBezTo>
                    <a:cubicBezTo>
                      <a:pt x="0" y="304"/>
                      <a:pt x="24" y="816"/>
                      <a:pt x="250" y="1030"/>
                    </a:cubicBezTo>
                    <a:cubicBezTo>
                      <a:pt x="257" y="1041"/>
                      <a:pt x="267" y="1045"/>
                      <a:pt x="278" y="1045"/>
                    </a:cubicBezTo>
                    <a:cubicBezTo>
                      <a:pt x="303" y="1045"/>
                      <a:pt x="330" y="1020"/>
                      <a:pt x="322" y="995"/>
                    </a:cubicBezTo>
                    <a:cubicBezTo>
                      <a:pt x="298" y="840"/>
                      <a:pt x="214" y="697"/>
                      <a:pt x="191" y="542"/>
                    </a:cubicBezTo>
                    <a:cubicBezTo>
                      <a:pt x="143" y="364"/>
                      <a:pt x="155" y="197"/>
                      <a:pt x="143" y="18"/>
                    </a:cubicBezTo>
                    <a:cubicBezTo>
                      <a:pt x="143" y="6"/>
                      <a:pt x="128" y="0"/>
                      <a:pt x="1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
              <p:cNvSpPr/>
              <p:nvPr/>
            </p:nvSpPr>
            <p:spPr>
              <a:xfrm>
                <a:off x="2677700" y="2368925"/>
                <a:ext cx="32475" cy="57500"/>
              </a:xfrm>
              <a:custGeom>
                <a:avLst/>
                <a:gdLst/>
                <a:ahLst/>
                <a:cxnLst/>
                <a:rect l="l" t="t" r="r" b="b"/>
                <a:pathLst>
                  <a:path w="1299" h="2300" extrusionOk="0">
                    <a:moveTo>
                      <a:pt x="484" y="1"/>
                    </a:moveTo>
                    <a:cubicBezTo>
                      <a:pt x="475" y="1"/>
                      <a:pt x="468" y="4"/>
                      <a:pt x="465" y="10"/>
                    </a:cubicBezTo>
                    <a:cubicBezTo>
                      <a:pt x="1" y="760"/>
                      <a:pt x="763" y="1713"/>
                      <a:pt x="1227" y="2284"/>
                    </a:cubicBezTo>
                    <a:cubicBezTo>
                      <a:pt x="1234" y="2295"/>
                      <a:pt x="1244" y="2300"/>
                      <a:pt x="1253" y="2300"/>
                    </a:cubicBezTo>
                    <a:cubicBezTo>
                      <a:pt x="1275" y="2300"/>
                      <a:pt x="1298" y="2277"/>
                      <a:pt x="1298" y="2261"/>
                    </a:cubicBezTo>
                    <a:cubicBezTo>
                      <a:pt x="1156" y="1439"/>
                      <a:pt x="239" y="999"/>
                      <a:pt x="536" y="46"/>
                    </a:cubicBezTo>
                    <a:cubicBezTo>
                      <a:pt x="536" y="20"/>
                      <a:pt x="505" y="1"/>
                      <a:pt x="4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2"/>
              <p:cNvSpPr/>
              <p:nvPr/>
            </p:nvSpPr>
            <p:spPr>
              <a:xfrm>
                <a:off x="2857775" y="2466200"/>
                <a:ext cx="48175" cy="45325"/>
              </a:xfrm>
              <a:custGeom>
                <a:avLst/>
                <a:gdLst/>
                <a:ahLst/>
                <a:cxnLst/>
                <a:rect l="l" t="t" r="r" b="b"/>
                <a:pathLst>
                  <a:path w="1927" h="1813" extrusionOk="0">
                    <a:moveTo>
                      <a:pt x="1" y="1"/>
                    </a:moveTo>
                    <a:lnTo>
                      <a:pt x="1" y="1"/>
                    </a:lnTo>
                    <a:cubicBezTo>
                      <a:pt x="501" y="703"/>
                      <a:pt x="1168" y="1346"/>
                      <a:pt x="1894" y="1811"/>
                    </a:cubicBezTo>
                    <a:cubicBezTo>
                      <a:pt x="1896" y="1812"/>
                      <a:pt x="1898" y="1813"/>
                      <a:pt x="1900" y="1813"/>
                    </a:cubicBezTo>
                    <a:cubicBezTo>
                      <a:pt x="1912" y="1813"/>
                      <a:pt x="1926" y="1787"/>
                      <a:pt x="1906" y="1787"/>
                    </a:cubicBezTo>
                    <a:cubicBezTo>
                      <a:pt x="1192" y="1239"/>
                      <a:pt x="584" y="69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
              <p:cNvSpPr/>
              <p:nvPr/>
            </p:nvSpPr>
            <p:spPr>
              <a:xfrm>
                <a:off x="2869400" y="2470075"/>
                <a:ext cx="40450" cy="37300"/>
              </a:xfrm>
              <a:custGeom>
                <a:avLst/>
                <a:gdLst/>
                <a:ahLst/>
                <a:cxnLst/>
                <a:rect l="l" t="t" r="r" b="b"/>
                <a:pathLst>
                  <a:path w="1618" h="1492" extrusionOk="0">
                    <a:moveTo>
                      <a:pt x="36" y="1"/>
                    </a:moveTo>
                    <a:cubicBezTo>
                      <a:pt x="12" y="1"/>
                      <a:pt x="0" y="12"/>
                      <a:pt x="12" y="12"/>
                    </a:cubicBezTo>
                    <a:cubicBezTo>
                      <a:pt x="417" y="584"/>
                      <a:pt x="953" y="1179"/>
                      <a:pt x="1596" y="1489"/>
                    </a:cubicBezTo>
                    <a:cubicBezTo>
                      <a:pt x="1597" y="1491"/>
                      <a:pt x="1599" y="1491"/>
                      <a:pt x="1601" y="1491"/>
                    </a:cubicBezTo>
                    <a:cubicBezTo>
                      <a:pt x="1611" y="1491"/>
                      <a:pt x="1618" y="1465"/>
                      <a:pt x="1608" y="1465"/>
                    </a:cubicBezTo>
                    <a:cubicBezTo>
                      <a:pt x="1024" y="1013"/>
                      <a:pt x="477" y="596"/>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
              <p:cNvSpPr/>
              <p:nvPr/>
            </p:nvSpPr>
            <p:spPr>
              <a:xfrm>
                <a:off x="2880275" y="2473225"/>
                <a:ext cx="27750" cy="27075"/>
              </a:xfrm>
              <a:custGeom>
                <a:avLst/>
                <a:gdLst/>
                <a:ahLst/>
                <a:cxnLst/>
                <a:rect l="l" t="t" r="r" b="b"/>
                <a:pathLst>
                  <a:path w="1110" h="1083" extrusionOk="0">
                    <a:moveTo>
                      <a:pt x="27" y="1"/>
                    </a:moveTo>
                    <a:cubicBezTo>
                      <a:pt x="14" y="1"/>
                      <a:pt x="1" y="9"/>
                      <a:pt x="18" y="17"/>
                    </a:cubicBezTo>
                    <a:cubicBezTo>
                      <a:pt x="196" y="220"/>
                      <a:pt x="387" y="398"/>
                      <a:pt x="565" y="589"/>
                    </a:cubicBezTo>
                    <a:cubicBezTo>
                      <a:pt x="732" y="756"/>
                      <a:pt x="887" y="946"/>
                      <a:pt x="1089" y="1077"/>
                    </a:cubicBezTo>
                    <a:cubicBezTo>
                      <a:pt x="1093" y="1081"/>
                      <a:pt x="1096" y="1082"/>
                      <a:pt x="1099" y="1082"/>
                    </a:cubicBezTo>
                    <a:cubicBezTo>
                      <a:pt x="1106" y="1082"/>
                      <a:pt x="1110" y="1074"/>
                      <a:pt x="1101" y="1065"/>
                    </a:cubicBezTo>
                    <a:cubicBezTo>
                      <a:pt x="970" y="875"/>
                      <a:pt x="768" y="720"/>
                      <a:pt x="613" y="553"/>
                    </a:cubicBezTo>
                    <a:cubicBezTo>
                      <a:pt x="411" y="375"/>
                      <a:pt x="232" y="184"/>
                      <a:pt x="42" y="6"/>
                    </a:cubicBezTo>
                    <a:cubicBezTo>
                      <a:pt x="38" y="2"/>
                      <a:pt x="32"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2"/>
              <p:cNvSpPr/>
              <p:nvPr/>
            </p:nvSpPr>
            <p:spPr>
              <a:xfrm>
                <a:off x="2884125" y="2467725"/>
                <a:ext cx="25175" cy="28100"/>
              </a:xfrm>
              <a:custGeom>
                <a:avLst/>
                <a:gdLst/>
                <a:ahLst/>
                <a:cxnLst/>
                <a:rect l="l" t="t" r="r" b="b"/>
                <a:pathLst>
                  <a:path w="1007" h="1124" extrusionOk="0">
                    <a:moveTo>
                      <a:pt x="13" y="1"/>
                    </a:moveTo>
                    <a:cubicBezTo>
                      <a:pt x="4" y="1"/>
                      <a:pt x="0" y="10"/>
                      <a:pt x="7" y="23"/>
                    </a:cubicBezTo>
                    <a:cubicBezTo>
                      <a:pt x="185" y="202"/>
                      <a:pt x="352" y="356"/>
                      <a:pt x="519" y="559"/>
                    </a:cubicBezTo>
                    <a:cubicBezTo>
                      <a:pt x="673" y="737"/>
                      <a:pt x="816" y="940"/>
                      <a:pt x="971" y="1118"/>
                    </a:cubicBezTo>
                    <a:cubicBezTo>
                      <a:pt x="978" y="1122"/>
                      <a:pt x="984" y="1123"/>
                      <a:pt x="989" y="1123"/>
                    </a:cubicBezTo>
                    <a:cubicBezTo>
                      <a:pt x="1001" y="1123"/>
                      <a:pt x="1007" y="1115"/>
                      <a:pt x="1007" y="1107"/>
                    </a:cubicBezTo>
                    <a:cubicBezTo>
                      <a:pt x="780" y="690"/>
                      <a:pt x="376" y="321"/>
                      <a:pt x="42" y="23"/>
                    </a:cubicBezTo>
                    <a:cubicBezTo>
                      <a:pt x="32" y="7"/>
                      <a:pt x="21"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
              <p:cNvSpPr/>
              <p:nvPr/>
            </p:nvSpPr>
            <p:spPr>
              <a:xfrm>
                <a:off x="2889725" y="2465950"/>
                <a:ext cx="20775" cy="20825"/>
              </a:xfrm>
              <a:custGeom>
                <a:avLst/>
                <a:gdLst/>
                <a:ahLst/>
                <a:cxnLst/>
                <a:rect l="l" t="t" r="r" b="b"/>
                <a:pathLst>
                  <a:path w="831" h="833" extrusionOk="0">
                    <a:moveTo>
                      <a:pt x="16" y="1"/>
                    </a:moveTo>
                    <a:cubicBezTo>
                      <a:pt x="10" y="1"/>
                      <a:pt x="0" y="18"/>
                      <a:pt x="9" y="35"/>
                    </a:cubicBezTo>
                    <a:cubicBezTo>
                      <a:pt x="140" y="177"/>
                      <a:pt x="295" y="308"/>
                      <a:pt x="426" y="463"/>
                    </a:cubicBezTo>
                    <a:cubicBezTo>
                      <a:pt x="545" y="582"/>
                      <a:pt x="664" y="725"/>
                      <a:pt x="807" y="832"/>
                    </a:cubicBezTo>
                    <a:cubicBezTo>
                      <a:pt x="830" y="832"/>
                      <a:pt x="830" y="832"/>
                      <a:pt x="830" y="820"/>
                    </a:cubicBezTo>
                    <a:cubicBezTo>
                      <a:pt x="735" y="666"/>
                      <a:pt x="592" y="547"/>
                      <a:pt x="449" y="427"/>
                    </a:cubicBezTo>
                    <a:cubicBezTo>
                      <a:pt x="306" y="297"/>
                      <a:pt x="175" y="142"/>
                      <a:pt x="21" y="11"/>
                    </a:cubicBezTo>
                    <a:cubicBezTo>
                      <a:pt x="21" y="4"/>
                      <a:pt x="19"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
              <p:cNvSpPr/>
              <p:nvPr/>
            </p:nvSpPr>
            <p:spPr>
              <a:xfrm>
                <a:off x="2897475" y="2466425"/>
                <a:ext cx="13925" cy="14950"/>
              </a:xfrm>
              <a:custGeom>
                <a:avLst/>
                <a:gdLst/>
                <a:ahLst/>
                <a:cxnLst/>
                <a:rect l="l" t="t" r="r" b="b"/>
                <a:pathLst>
                  <a:path w="557" h="598" extrusionOk="0">
                    <a:moveTo>
                      <a:pt x="17" y="0"/>
                    </a:moveTo>
                    <a:cubicBezTo>
                      <a:pt x="3" y="0"/>
                      <a:pt x="0" y="19"/>
                      <a:pt x="8" y="27"/>
                    </a:cubicBezTo>
                    <a:lnTo>
                      <a:pt x="270" y="289"/>
                    </a:lnTo>
                    <a:cubicBezTo>
                      <a:pt x="366" y="385"/>
                      <a:pt x="437" y="504"/>
                      <a:pt x="532" y="587"/>
                    </a:cubicBezTo>
                    <a:cubicBezTo>
                      <a:pt x="536" y="594"/>
                      <a:pt x="540" y="597"/>
                      <a:pt x="543" y="597"/>
                    </a:cubicBezTo>
                    <a:cubicBezTo>
                      <a:pt x="550" y="597"/>
                      <a:pt x="556" y="583"/>
                      <a:pt x="556" y="575"/>
                    </a:cubicBezTo>
                    <a:cubicBezTo>
                      <a:pt x="437" y="349"/>
                      <a:pt x="235" y="158"/>
                      <a:pt x="44" y="16"/>
                    </a:cubicBezTo>
                    <a:cubicBezTo>
                      <a:pt x="33" y="4"/>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
              <p:cNvSpPr/>
              <p:nvPr/>
            </p:nvSpPr>
            <p:spPr>
              <a:xfrm>
                <a:off x="2905125" y="2470350"/>
                <a:ext cx="8350" cy="12500"/>
              </a:xfrm>
              <a:custGeom>
                <a:avLst/>
                <a:gdLst/>
                <a:ahLst/>
                <a:cxnLst/>
                <a:rect l="l" t="t" r="r" b="b"/>
                <a:pathLst>
                  <a:path w="334" h="500" extrusionOk="0">
                    <a:moveTo>
                      <a:pt x="15" y="1"/>
                    </a:moveTo>
                    <a:cubicBezTo>
                      <a:pt x="5" y="1"/>
                      <a:pt x="0" y="14"/>
                      <a:pt x="0" y="37"/>
                    </a:cubicBezTo>
                    <a:cubicBezTo>
                      <a:pt x="107" y="180"/>
                      <a:pt x="191" y="359"/>
                      <a:pt x="310" y="490"/>
                    </a:cubicBezTo>
                    <a:cubicBezTo>
                      <a:pt x="317" y="497"/>
                      <a:pt x="322" y="500"/>
                      <a:pt x="326" y="500"/>
                    </a:cubicBezTo>
                    <a:cubicBezTo>
                      <a:pt x="333" y="500"/>
                      <a:pt x="333" y="486"/>
                      <a:pt x="333" y="478"/>
                    </a:cubicBezTo>
                    <a:cubicBezTo>
                      <a:pt x="238" y="311"/>
                      <a:pt x="131" y="168"/>
                      <a:pt x="36" y="13"/>
                    </a:cubicBezTo>
                    <a:cubicBezTo>
                      <a:pt x="27" y="5"/>
                      <a:pt x="20"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
              <p:cNvSpPr/>
              <p:nvPr/>
            </p:nvSpPr>
            <p:spPr>
              <a:xfrm>
                <a:off x="2907800" y="2466875"/>
                <a:ext cx="4175" cy="45250"/>
              </a:xfrm>
              <a:custGeom>
                <a:avLst/>
                <a:gdLst/>
                <a:ahLst/>
                <a:cxnLst/>
                <a:rect l="l" t="t" r="r" b="b"/>
                <a:pathLst>
                  <a:path w="167" h="1810" extrusionOk="0">
                    <a:moveTo>
                      <a:pt x="146" y="1"/>
                    </a:moveTo>
                    <a:cubicBezTo>
                      <a:pt x="140" y="1"/>
                      <a:pt x="131" y="4"/>
                      <a:pt x="131" y="9"/>
                    </a:cubicBezTo>
                    <a:cubicBezTo>
                      <a:pt x="48" y="569"/>
                      <a:pt x="0" y="1212"/>
                      <a:pt x="60" y="1795"/>
                    </a:cubicBezTo>
                    <a:cubicBezTo>
                      <a:pt x="60" y="1802"/>
                      <a:pt x="68" y="1809"/>
                      <a:pt x="74" y="1809"/>
                    </a:cubicBezTo>
                    <a:cubicBezTo>
                      <a:pt x="79" y="1809"/>
                      <a:pt x="84" y="1805"/>
                      <a:pt x="84" y="1795"/>
                    </a:cubicBezTo>
                    <a:cubicBezTo>
                      <a:pt x="143" y="1212"/>
                      <a:pt x="167" y="593"/>
                      <a:pt x="143" y="9"/>
                    </a:cubicBezTo>
                    <a:cubicBezTo>
                      <a:pt x="155" y="4"/>
                      <a:pt x="152" y="1"/>
                      <a:pt x="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
              <p:cNvSpPr/>
              <p:nvPr/>
            </p:nvSpPr>
            <p:spPr>
              <a:xfrm>
                <a:off x="2907625" y="2470325"/>
                <a:ext cx="6150" cy="42500"/>
              </a:xfrm>
              <a:custGeom>
                <a:avLst/>
                <a:gdLst/>
                <a:ahLst/>
                <a:cxnLst/>
                <a:rect l="l" t="t" r="r" b="b"/>
                <a:pathLst>
                  <a:path w="246" h="1700" extrusionOk="0">
                    <a:moveTo>
                      <a:pt x="64" y="1"/>
                    </a:moveTo>
                    <a:cubicBezTo>
                      <a:pt x="59" y="1"/>
                      <a:pt x="55" y="7"/>
                      <a:pt x="55" y="14"/>
                    </a:cubicBezTo>
                    <a:cubicBezTo>
                      <a:pt x="126" y="598"/>
                      <a:pt x="114" y="1074"/>
                      <a:pt x="7" y="1657"/>
                    </a:cubicBezTo>
                    <a:cubicBezTo>
                      <a:pt x="0" y="1684"/>
                      <a:pt x="16" y="1700"/>
                      <a:pt x="34" y="1700"/>
                    </a:cubicBezTo>
                    <a:cubicBezTo>
                      <a:pt x="47" y="1700"/>
                      <a:pt x="61" y="1690"/>
                      <a:pt x="67" y="1669"/>
                    </a:cubicBezTo>
                    <a:cubicBezTo>
                      <a:pt x="245" y="1145"/>
                      <a:pt x="245" y="538"/>
                      <a:pt x="79" y="14"/>
                    </a:cubicBezTo>
                    <a:cubicBezTo>
                      <a:pt x="74" y="4"/>
                      <a:pt x="69"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
              <p:cNvSpPr/>
              <p:nvPr/>
            </p:nvSpPr>
            <p:spPr>
              <a:xfrm>
                <a:off x="2909275" y="2465425"/>
                <a:ext cx="5100" cy="44350"/>
              </a:xfrm>
              <a:custGeom>
                <a:avLst/>
                <a:gdLst/>
                <a:ahLst/>
                <a:cxnLst/>
                <a:rect l="l" t="t" r="r" b="b"/>
                <a:pathLst>
                  <a:path w="204" h="1774" extrusionOk="0">
                    <a:moveTo>
                      <a:pt x="125" y="0"/>
                    </a:moveTo>
                    <a:cubicBezTo>
                      <a:pt x="116" y="0"/>
                      <a:pt x="108" y="6"/>
                      <a:pt x="108" y="20"/>
                    </a:cubicBezTo>
                    <a:cubicBezTo>
                      <a:pt x="60" y="591"/>
                      <a:pt x="1" y="1187"/>
                      <a:pt x="1" y="1746"/>
                    </a:cubicBezTo>
                    <a:cubicBezTo>
                      <a:pt x="1" y="1764"/>
                      <a:pt x="13" y="1773"/>
                      <a:pt x="25" y="1773"/>
                    </a:cubicBezTo>
                    <a:cubicBezTo>
                      <a:pt x="36" y="1773"/>
                      <a:pt x="48" y="1764"/>
                      <a:pt x="48" y="1746"/>
                    </a:cubicBezTo>
                    <a:cubicBezTo>
                      <a:pt x="179" y="1210"/>
                      <a:pt x="203" y="556"/>
                      <a:pt x="144" y="8"/>
                    </a:cubicBezTo>
                    <a:cubicBezTo>
                      <a:pt x="139" y="3"/>
                      <a:pt x="132" y="0"/>
                      <a:pt x="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
              <p:cNvSpPr/>
              <p:nvPr/>
            </p:nvSpPr>
            <p:spPr>
              <a:xfrm>
                <a:off x="2909575" y="2469100"/>
                <a:ext cx="3900" cy="37975"/>
              </a:xfrm>
              <a:custGeom>
                <a:avLst/>
                <a:gdLst/>
                <a:ahLst/>
                <a:cxnLst/>
                <a:rect l="l" t="t" r="r" b="b"/>
                <a:pathLst>
                  <a:path w="156" h="1519" extrusionOk="0">
                    <a:moveTo>
                      <a:pt x="108" y="1"/>
                    </a:moveTo>
                    <a:cubicBezTo>
                      <a:pt x="102" y="1"/>
                      <a:pt x="96" y="10"/>
                      <a:pt x="96" y="28"/>
                    </a:cubicBezTo>
                    <a:cubicBezTo>
                      <a:pt x="48" y="504"/>
                      <a:pt x="1" y="1016"/>
                      <a:pt x="48" y="1492"/>
                    </a:cubicBezTo>
                    <a:cubicBezTo>
                      <a:pt x="48" y="1510"/>
                      <a:pt x="54" y="1519"/>
                      <a:pt x="60" y="1519"/>
                    </a:cubicBezTo>
                    <a:cubicBezTo>
                      <a:pt x="66" y="1519"/>
                      <a:pt x="72" y="1510"/>
                      <a:pt x="72" y="1492"/>
                    </a:cubicBezTo>
                    <a:cubicBezTo>
                      <a:pt x="155" y="1016"/>
                      <a:pt x="132" y="504"/>
                      <a:pt x="120" y="28"/>
                    </a:cubicBezTo>
                    <a:cubicBezTo>
                      <a:pt x="120" y="10"/>
                      <a:pt x="114" y="1"/>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
              <p:cNvSpPr/>
              <p:nvPr/>
            </p:nvSpPr>
            <p:spPr>
              <a:xfrm>
                <a:off x="2910775" y="2449675"/>
                <a:ext cx="3150" cy="50650"/>
              </a:xfrm>
              <a:custGeom>
                <a:avLst/>
                <a:gdLst/>
                <a:ahLst/>
                <a:cxnLst/>
                <a:rect l="l" t="t" r="r" b="b"/>
                <a:pathLst>
                  <a:path w="126" h="2026" extrusionOk="0">
                    <a:moveTo>
                      <a:pt x="95" y="1"/>
                    </a:moveTo>
                    <a:cubicBezTo>
                      <a:pt x="84" y="1"/>
                      <a:pt x="72" y="7"/>
                      <a:pt x="72" y="19"/>
                    </a:cubicBezTo>
                    <a:cubicBezTo>
                      <a:pt x="34" y="428"/>
                      <a:pt x="25" y="846"/>
                      <a:pt x="21" y="1261"/>
                    </a:cubicBezTo>
                    <a:lnTo>
                      <a:pt x="21" y="1261"/>
                    </a:lnTo>
                    <a:cubicBezTo>
                      <a:pt x="6" y="1516"/>
                      <a:pt x="0" y="1764"/>
                      <a:pt x="0" y="2007"/>
                    </a:cubicBezTo>
                    <a:cubicBezTo>
                      <a:pt x="0" y="2019"/>
                      <a:pt x="15" y="2025"/>
                      <a:pt x="30" y="2025"/>
                    </a:cubicBezTo>
                    <a:cubicBezTo>
                      <a:pt x="32" y="2025"/>
                      <a:pt x="34" y="2025"/>
                      <a:pt x="36" y="2025"/>
                    </a:cubicBezTo>
                    <a:lnTo>
                      <a:pt x="36" y="2025"/>
                    </a:lnTo>
                    <a:cubicBezTo>
                      <a:pt x="38" y="2025"/>
                      <a:pt x="40" y="2025"/>
                      <a:pt x="42" y="2025"/>
                    </a:cubicBezTo>
                    <a:cubicBezTo>
                      <a:pt x="57" y="2025"/>
                      <a:pt x="72" y="2019"/>
                      <a:pt x="72" y="2007"/>
                    </a:cubicBezTo>
                    <a:cubicBezTo>
                      <a:pt x="81" y="1711"/>
                      <a:pt x="97" y="1423"/>
                      <a:pt x="93" y="1135"/>
                    </a:cubicBezTo>
                    <a:lnTo>
                      <a:pt x="93" y="1135"/>
                    </a:lnTo>
                    <a:cubicBezTo>
                      <a:pt x="110" y="765"/>
                      <a:pt x="126" y="392"/>
                      <a:pt x="119" y="19"/>
                    </a:cubicBezTo>
                    <a:cubicBezTo>
                      <a:pt x="119" y="7"/>
                      <a:pt x="107" y="1"/>
                      <a:pt x="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
              <p:cNvSpPr/>
              <p:nvPr/>
            </p:nvSpPr>
            <p:spPr>
              <a:xfrm>
                <a:off x="2860475" y="2170375"/>
                <a:ext cx="6675" cy="23425"/>
              </a:xfrm>
              <a:custGeom>
                <a:avLst/>
                <a:gdLst/>
                <a:ahLst/>
                <a:cxnLst/>
                <a:rect l="l" t="t" r="r" b="b"/>
                <a:pathLst>
                  <a:path w="267" h="937" extrusionOk="0">
                    <a:moveTo>
                      <a:pt x="242" y="1"/>
                    </a:moveTo>
                    <a:cubicBezTo>
                      <a:pt x="236" y="1"/>
                      <a:pt x="230" y="4"/>
                      <a:pt x="226" y="11"/>
                    </a:cubicBezTo>
                    <a:cubicBezTo>
                      <a:pt x="72" y="285"/>
                      <a:pt x="0" y="618"/>
                      <a:pt x="48" y="928"/>
                    </a:cubicBezTo>
                    <a:cubicBezTo>
                      <a:pt x="48" y="934"/>
                      <a:pt x="51" y="937"/>
                      <a:pt x="54" y="937"/>
                    </a:cubicBezTo>
                    <a:cubicBezTo>
                      <a:pt x="57" y="937"/>
                      <a:pt x="60" y="934"/>
                      <a:pt x="60" y="928"/>
                    </a:cubicBezTo>
                    <a:cubicBezTo>
                      <a:pt x="60" y="606"/>
                      <a:pt x="119" y="320"/>
                      <a:pt x="250" y="23"/>
                    </a:cubicBezTo>
                    <a:cubicBezTo>
                      <a:pt x="267" y="15"/>
                      <a:pt x="255" y="1"/>
                      <a:pt x="2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
              <p:cNvSpPr/>
              <p:nvPr/>
            </p:nvSpPr>
            <p:spPr>
              <a:xfrm>
                <a:off x="2860950" y="2206825"/>
                <a:ext cx="37925" cy="110000"/>
              </a:xfrm>
              <a:custGeom>
                <a:avLst/>
                <a:gdLst/>
                <a:ahLst/>
                <a:cxnLst/>
                <a:rect l="l" t="t" r="r" b="b"/>
                <a:pathLst>
                  <a:path w="1517" h="4400" extrusionOk="0">
                    <a:moveTo>
                      <a:pt x="24" y="0"/>
                    </a:moveTo>
                    <a:cubicBezTo>
                      <a:pt x="11" y="0"/>
                      <a:pt x="1" y="5"/>
                      <a:pt x="17" y="5"/>
                    </a:cubicBezTo>
                    <a:cubicBezTo>
                      <a:pt x="517" y="1470"/>
                      <a:pt x="1184" y="2839"/>
                      <a:pt x="1457" y="4387"/>
                    </a:cubicBezTo>
                    <a:cubicBezTo>
                      <a:pt x="1457" y="4395"/>
                      <a:pt x="1465" y="4399"/>
                      <a:pt x="1475" y="4399"/>
                    </a:cubicBezTo>
                    <a:cubicBezTo>
                      <a:pt x="1492" y="4399"/>
                      <a:pt x="1517" y="4386"/>
                      <a:pt x="1517" y="4363"/>
                    </a:cubicBezTo>
                    <a:cubicBezTo>
                      <a:pt x="1338" y="2863"/>
                      <a:pt x="684" y="1363"/>
                      <a:pt x="41" y="5"/>
                    </a:cubicBezTo>
                    <a:cubicBezTo>
                      <a:pt x="37" y="1"/>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2"/>
              <p:cNvSpPr/>
              <p:nvPr/>
            </p:nvSpPr>
            <p:spPr>
              <a:xfrm>
                <a:off x="2867900" y="2152975"/>
                <a:ext cx="61350" cy="17675"/>
              </a:xfrm>
              <a:custGeom>
                <a:avLst/>
                <a:gdLst/>
                <a:ahLst/>
                <a:cxnLst/>
                <a:rect l="l" t="t" r="r" b="b"/>
                <a:pathLst>
                  <a:path w="2454" h="707" extrusionOk="0">
                    <a:moveTo>
                      <a:pt x="2243" y="1"/>
                    </a:moveTo>
                    <a:cubicBezTo>
                      <a:pt x="1474" y="1"/>
                      <a:pt x="610" y="219"/>
                      <a:pt x="13" y="683"/>
                    </a:cubicBezTo>
                    <a:cubicBezTo>
                      <a:pt x="1" y="683"/>
                      <a:pt x="13" y="707"/>
                      <a:pt x="36" y="707"/>
                    </a:cubicBezTo>
                    <a:cubicBezTo>
                      <a:pt x="834" y="326"/>
                      <a:pt x="1501" y="88"/>
                      <a:pt x="2418" y="64"/>
                    </a:cubicBezTo>
                    <a:cubicBezTo>
                      <a:pt x="2453" y="64"/>
                      <a:pt x="2453" y="4"/>
                      <a:pt x="2418" y="4"/>
                    </a:cubicBezTo>
                    <a:cubicBezTo>
                      <a:pt x="2360" y="2"/>
                      <a:pt x="2302" y="1"/>
                      <a:pt x="2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2"/>
              <p:cNvSpPr/>
              <p:nvPr/>
            </p:nvSpPr>
            <p:spPr>
              <a:xfrm>
                <a:off x="2930125" y="2190875"/>
                <a:ext cx="6575" cy="61500"/>
              </a:xfrm>
              <a:custGeom>
                <a:avLst/>
                <a:gdLst/>
                <a:ahLst/>
                <a:cxnLst/>
                <a:rect l="l" t="t" r="r" b="b"/>
                <a:pathLst>
                  <a:path w="263" h="2460" extrusionOk="0">
                    <a:moveTo>
                      <a:pt x="262" y="1"/>
                    </a:moveTo>
                    <a:lnTo>
                      <a:pt x="262" y="1"/>
                    </a:lnTo>
                    <a:cubicBezTo>
                      <a:pt x="155" y="810"/>
                      <a:pt x="48" y="1632"/>
                      <a:pt x="0" y="2441"/>
                    </a:cubicBezTo>
                    <a:cubicBezTo>
                      <a:pt x="0" y="2453"/>
                      <a:pt x="3" y="2459"/>
                      <a:pt x="6" y="2459"/>
                    </a:cubicBezTo>
                    <a:cubicBezTo>
                      <a:pt x="9" y="2459"/>
                      <a:pt x="12" y="2453"/>
                      <a:pt x="12" y="2441"/>
                    </a:cubicBezTo>
                    <a:cubicBezTo>
                      <a:pt x="143" y="1644"/>
                      <a:pt x="203" y="810"/>
                      <a:pt x="2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
              <p:cNvSpPr/>
              <p:nvPr/>
            </p:nvSpPr>
            <p:spPr>
              <a:xfrm>
                <a:off x="2934875" y="2227600"/>
                <a:ext cx="4200" cy="27825"/>
              </a:xfrm>
              <a:custGeom>
                <a:avLst/>
                <a:gdLst/>
                <a:ahLst/>
                <a:cxnLst/>
                <a:rect l="l" t="t" r="r" b="b"/>
                <a:pathLst>
                  <a:path w="168" h="1113" extrusionOk="0">
                    <a:moveTo>
                      <a:pt x="111" y="0"/>
                    </a:moveTo>
                    <a:cubicBezTo>
                      <a:pt x="106" y="0"/>
                      <a:pt x="101" y="3"/>
                      <a:pt x="96" y="8"/>
                    </a:cubicBezTo>
                    <a:cubicBezTo>
                      <a:pt x="72" y="365"/>
                      <a:pt x="48" y="722"/>
                      <a:pt x="1" y="1079"/>
                    </a:cubicBezTo>
                    <a:cubicBezTo>
                      <a:pt x="1" y="1100"/>
                      <a:pt x="17" y="1113"/>
                      <a:pt x="33" y="1113"/>
                    </a:cubicBezTo>
                    <a:cubicBezTo>
                      <a:pt x="44" y="1113"/>
                      <a:pt x="55" y="1106"/>
                      <a:pt x="60" y="1091"/>
                    </a:cubicBezTo>
                    <a:cubicBezTo>
                      <a:pt x="132" y="734"/>
                      <a:pt x="167" y="377"/>
                      <a:pt x="132" y="20"/>
                    </a:cubicBezTo>
                    <a:cubicBezTo>
                      <a:pt x="125" y="6"/>
                      <a:pt x="118"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2"/>
              <p:cNvSpPr/>
              <p:nvPr/>
            </p:nvSpPr>
            <p:spPr>
              <a:xfrm>
                <a:off x="2941125" y="2230250"/>
                <a:ext cx="4800" cy="23825"/>
              </a:xfrm>
              <a:custGeom>
                <a:avLst/>
                <a:gdLst/>
                <a:ahLst/>
                <a:cxnLst/>
                <a:rect l="l" t="t" r="r" b="b"/>
                <a:pathLst>
                  <a:path w="192" h="953" extrusionOk="0">
                    <a:moveTo>
                      <a:pt x="176" y="0"/>
                    </a:moveTo>
                    <a:cubicBezTo>
                      <a:pt x="167" y="0"/>
                      <a:pt x="155" y="3"/>
                      <a:pt x="155" y="9"/>
                    </a:cubicBezTo>
                    <a:cubicBezTo>
                      <a:pt x="96" y="307"/>
                      <a:pt x="24" y="616"/>
                      <a:pt x="1" y="926"/>
                    </a:cubicBezTo>
                    <a:cubicBezTo>
                      <a:pt x="1" y="944"/>
                      <a:pt x="13" y="953"/>
                      <a:pt x="24" y="953"/>
                    </a:cubicBezTo>
                    <a:cubicBezTo>
                      <a:pt x="36" y="953"/>
                      <a:pt x="48" y="944"/>
                      <a:pt x="48" y="926"/>
                    </a:cubicBezTo>
                    <a:cubicBezTo>
                      <a:pt x="120" y="628"/>
                      <a:pt x="155" y="319"/>
                      <a:pt x="179" y="9"/>
                    </a:cubicBezTo>
                    <a:cubicBezTo>
                      <a:pt x="191" y="3"/>
                      <a:pt x="185" y="0"/>
                      <a:pt x="1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2"/>
              <p:cNvSpPr/>
              <p:nvPr/>
            </p:nvSpPr>
            <p:spPr>
              <a:xfrm>
                <a:off x="2971800" y="2169450"/>
                <a:ext cx="17325" cy="27475"/>
              </a:xfrm>
              <a:custGeom>
                <a:avLst/>
                <a:gdLst/>
                <a:ahLst/>
                <a:cxnLst/>
                <a:rect l="l" t="t" r="r" b="b"/>
                <a:pathLst>
                  <a:path w="693" h="1099" extrusionOk="0">
                    <a:moveTo>
                      <a:pt x="0" y="0"/>
                    </a:moveTo>
                    <a:lnTo>
                      <a:pt x="0" y="0"/>
                    </a:lnTo>
                    <a:cubicBezTo>
                      <a:pt x="310" y="298"/>
                      <a:pt x="500" y="655"/>
                      <a:pt x="619" y="1072"/>
                    </a:cubicBezTo>
                    <a:cubicBezTo>
                      <a:pt x="629" y="1091"/>
                      <a:pt x="644" y="1098"/>
                      <a:pt x="657" y="1098"/>
                    </a:cubicBezTo>
                    <a:cubicBezTo>
                      <a:pt x="677" y="1098"/>
                      <a:pt x="693" y="1081"/>
                      <a:pt x="679" y="1060"/>
                    </a:cubicBezTo>
                    <a:cubicBezTo>
                      <a:pt x="583" y="619"/>
                      <a:pt x="345" y="26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
              <p:cNvSpPr/>
              <p:nvPr/>
            </p:nvSpPr>
            <p:spPr>
              <a:xfrm>
                <a:off x="2973725" y="2157750"/>
                <a:ext cx="22500" cy="43150"/>
              </a:xfrm>
              <a:custGeom>
                <a:avLst/>
                <a:gdLst/>
                <a:ahLst/>
                <a:cxnLst/>
                <a:rect l="l" t="t" r="r" b="b"/>
                <a:pathLst>
                  <a:path w="900" h="1726" extrusionOk="0">
                    <a:moveTo>
                      <a:pt x="222" y="154"/>
                    </a:moveTo>
                    <a:cubicBezTo>
                      <a:pt x="401" y="272"/>
                      <a:pt x="506" y="449"/>
                      <a:pt x="573" y="650"/>
                    </a:cubicBezTo>
                    <a:lnTo>
                      <a:pt x="573" y="650"/>
                    </a:lnTo>
                    <a:cubicBezTo>
                      <a:pt x="504" y="534"/>
                      <a:pt x="424" y="424"/>
                      <a:pt x="333" y="322"/>
                    </a:cubicBezTo>
                    <a:lnTo>
                      <a:pt x="333" y="322"/>
                    </a:lnTo>
                    <a:cubicBezTo>
                      <a:pt x="297" y="265"/>
                      <a:pt x="260" y="209"/>
                      <a:pt x="222" y="154"/>
                    </a:cubicBezTo>
                    <a:close/>
                    <a:moveTo>
                      <a:pt x="77" y="1"/>
                    </a:moveTo>
                    <a:cubicBezTo>
                      <a:pt x="36" y="1"/>
                      <a:pt x="1" y="24"/>
                      <a:pt x="30" y="63"/>
                    </a:cubicBezTo>
                    <a:cubicBezTo>
                      <a:pt x="48" y="87"/>
                      <a:pt x="65" y="111"/>
                      <a:pt x="82" y="135"/>
                    </a:cubicBezTo>
                    <a:lnTo>
                      <a:pt x="82" y="135"/>
                    </a:lnTo>
                    <a:cubicBezTo>
                      <a:pt x="82" y="142"/>
                      <a:pt x="84" y="150"/>
                      <a:pt x="90" y="159"/>
                    </a:cubicBezTo>
                    <a:cubicBezTo>
                      <a:pt x="105" y="176"/>
                      <a:pt x="120" y="194"/>
                      <a:pt x="134" y="211"/>
                    </a:cubicBezTo>
                    <a:lnTo>
                      <a:pt x="134" y="211"/>
                    </a:lnTo>
                    <a:cubicBezTo>
                      <a:pt x="413" y="622"/>
                      <a:pt x="625" y="1067"/>
                      <a:pt x="749" y="1552"/>
                    </a:cubicBezTo>
                    <a:lnTo>
                      <a:pt x="749" y="1552"/>
                    </a:lnTo>
                    <a:cubicBezTo>
                      <a:pt x="755" y="1580"/>
                      <a:pt x="761" y="1608"/>
                      <a:pt x="768" y="1635"/>
                    </a:cubicBezTo>
                    <a:cubicBezTo>
                      <a:pt x="769" y="1637"/>
                      <a:pt x="770" y="1640"/>
                      <a:pt x="771" y="1642"/>
                    </a:cubicBezTo>
                    <a:lnTo>
                      <a:pt x="771" y="1642"/>
                    </a:lnTo>
                    <a:cubicBezTo>
                      <a:pt x="774" y="1655"/>
                      <a:pt x="777" y="1669"/>
                      <a:pt x="780" y="1683"/>
                    </a:cubicBezTo>
                    <a:cubicBezTo>
                      <a:pt x="792" y="1711"/>
                      <a:pt x="819" y="1726"/>
                      <a:pt x="845" y="1726"/>
                    </a:cubicBezTo>
                    <a:cubicBezTo>
                      <a:pt x="873" y="1726"/>
                      <a:pt x="899" y="1708"/>
                      <a:pt x="899" y="1671"/>
                    </a:cubicBezTo>
                    <a:cubicBezTo>
                      <a:pt x="899" y="1667"/>
                      <a:pt x="899" y="1663"/>
                      <a:pt x="898" y="1659"/>
                    </a:cubicBezTo>
                    <a:lnTo>
                      <a:pt x="898" y="1659"/>
                    </a:lnTo>
                    <a:cubicBezTo>
                      <a:pt x="899" y="1659"/>
                      <a:pt x="899" y="1659"/>
                      <a:pt x="899" y="1659"/>
                    </a:cubicBezTo>
                    <a:cubicBezTo>
                      <a:pt x="899" y="1656"/>
                      <a:pt x="898" y="1653"/>
                      <a:pt x="897" y="1650"/>
                    </a:cubicBezTo>
                    <a:lnTo>
                      <a:pt x="897" y="1650"/>
                    </a:lnTo>
                    <a:cubicBezTo>
                      <a:pt x="879" y="1477"/>
                      <a:pt x="844" y="1306"/>
                      <a:pt x="792" y="1142"/>
                    </a:cubicBezTo>
                    <a:lnTo>
                      <a:pt x="792" y="1142"/>
                    </a:lnTo>
                    <a:cubicBezTo>
                      <a:pt x="728" y="678"/>
                      <a:pt x="535" y="201"/>
                      <a:pt x="119" y="12"/>
                    </a:cubicBezTo>
                    <a:lnTo>
                      <a:pt x="119" y="12"/>
                    </a:lnTo>
                    <a:cubicBezTo>
                      <a:pt x="117" y="9"/>
                      <a:pt x="115" y="7"/>
                      <a:pt x="114" y="4"/>
                    </a:cubicBezTo>
                    <a:cubicBezTo>
                      <a:pt x="113" y="5"/>
                      <a:pt x="112" y="7"/>
                      <a:pt x="111" y="8"/>
                    </a:cubicBezTo>
                    <a:lnTo>
                      <a:pt x="111" y="8"/>
                    </a:lnTo>
                    <a:cubicBezTo>
                      <a:pt x="108" y="7"/>
                      <a:pt x="105" y="5"/>
                      <a:pt x="102" y="4"/>
                    </a:cubicBezTo>
                    <a:cubicBezTo>
                      <a:pt x="93" y="2"/>
                      <a:pt x="85"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2"/>
              <p:cNvSpPr/>
              <p:nvPr/>
            </p:nvSpPr>
            <p:spPr>
              <a:xfrm>
                <a:off x="2989775" y="2177525"/>
                <a:ext cx="7350" cy="30050"/>
              </a:xfrm>
              <a:custGeom>
                <a:avLst/>
                <a:gdLst/>
                <a:ahLst/>
                <a:cxnLst/>
                <a:rect l="l" t="t" r="r" b="b"/>
                <a:pathLst>
                  <a:path w="294" h="1202" extrusionOk="0">
                    <a:moveTo>
                      <a:pt x="30" y="1"/>
                    </a:moveTo>
                    <a:cubicBezTo>
                      <a:pt x="14" y="1"/>
                      <a:pt x="0" y="14"/>
                      <a:pt x="7" y="34"/>
                    </a:cubicBezTo>
                    <a:cubicBezTo>
                      <a:pt x="138" y="404"/>
                      <a:pt x="186" y="761"/>
                      <a:pt x="162" y="1166"/>
                    </a:cubicBezTo>
                    <a:cubicBezTo>
                      <a:pt x="162" y="1189"/>
                      <a:pt x="177" y="1201"/>
                      <a:pt x="193" y="1201"/>
                    </a:cubicBezTo>
                    <a:cubicBezTo>
                      <a:pt x="210" y="1201"/>
                      <a:pt x="228" y="1189"/>
                      <a:pt x="234" y="1166"/>
                    </a:cubicBezTo>
                    <a:cubicBezTo>
                      <a:pt x="293" y="773"/>
                      <a:pt x="234" y="380"/>
                      <a:pt x="67" y="23"/>
                    </a:cubicBezTo>
                    <a:cubicBezTo>
                      <a:pt x="57" y="8"/>
                      <a:pt x="43"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2"/>
              <p:cNvSpPr/>
              <p:nvPr/>
            </p:nvSpPr>
            <p:spPr>
              <a:xfrm>
                <a:off x="2613400" y="2422625"/>
                <a:ext cx="22050" cy="49550"/>
              </a:xfrm>
              <a:custGeom>
                <a:avLst/>
                <a:gdLst/>
                <a:ahLst/>
                <a:cxnLst/>
                <a:rect l="l" t="t" r="r" b="b"/>
                <a:pathLst>
                  <a:path w="882" h="1982" extrusionOk="0">
                    <a:moveTo>
                      <a:pt x="849" y="1"/>
                    </a:moveTo>
                    <a:cubicBezTo>
                      <a:pt x="843" y="1"/>
                      <a:pt x="838" y="2"/>
                      <a:pt x="834" y="5"/>
                    </a:cubicBezTo>
                    <a:cubicBezTo>
                      <a:pt x="608" y="303"/>
                      <a:pt x="334" y="613"/>
                      <a:pt x="168" y="946"/>
                    </a:cubicBezTo>
                    <a:cubicBezTo>
                      <a:pt x="1" y="1291"/>
                      <a:pt x="96" y="1649"/>
                      <a:pt x="203" y="1982"/>
                    </a:cubicBezTo>
                    <a:lnTo>
                      <a:pt x="227" y="1982"/>
                    </a:lnTo>
                    <a:cubicBezTo>
                      <a:pt x="120" y="1541"/>
                      <a:pt x="49" y="1172"/>
                      <a:pt x="334" y="767"/>
                    </a:cubicBezTo>
                    <a:cubicBezTo>
                      <a:pt x="489" y="517"/>
                      <a:pt x="703" y="279"/>
                      <a:pt x="882" y="17"/>
                    </a:cubicBezTo>
                    <a:cubicBezTo>
                      <a:pt x="882" y="9"/>
                      <a:pt x="864" y="1"/>
                      <a:pt x="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2"/>
              <p:cNvSpPr/>
              <p:nvPr/>
            </p:nvSpPr>
            <p:spPr>
              <a:xfrm>
                <a:off x="2620250" y="2482275"/>
                <a:ext cx="140525" cy="189925"/>
              </a:xfrm>
              <a:custGeom>
                <a:avLst/>
                <a:gdLst/>
                <a:ahLst/>
                <a:cxnLst/>
                <a:rect l="l" t="t" r="r" b="b"/>
                <a:pathLst>
                  <a:path w="5621" h="7597" extrusionOk="0">
                    <a:moveTo>
                      <a:pt x="1" y="1"/>
                    </a:moveTo>
                    <a:lnTo>
                      <a:pt x="1" y="1"/>
                    </a:lnTo>
                    <a:cubicBezTo>
                      <a:pt x="251" y="775"/>
                      <a:pt x="632" y="1501"/>
                      <a:pt x="1108" y="2156"/>
                    </a:cubicBezTo>
                    <a:cubicBezTo>
                      <a:pt x="1644" y="2918"/>
                      <a:pt x="2418" y="3501"/>
                      <a:pt x="2882" y="4299"/>
                    </a:cubicBezTo>
                    <a:cubicBezTo>
                      <a:pt x="3311" y="5073"/>
                      <a:pt x="3704" y="5763"/>
                      <a:pt x="4299" y="6430"/>
                    </a:cubicBezTo>
                    <a:cubicBezTo>
                      <a:pt x="4547" y="6714"/>
                      <a:pt x="5172" y="7597"/>
                      <a:pt x="5588" y="7597"/>
                    </a:cubicBezTo>
                    <a:cubicBezTo>
                      <a:pt x="5591" y="7597"/>
                      <a:pt x="5594" y="7597"/>
                      <a:pt x="5597" y="7597"/>
                    </a:cubicBezTo>
                    <a:cubicBezTo>
                      <a:pt x="5609" y="7597"/>
                      <a:pt x="5620" y="7573"/>
                      <a:pt x="5620" y="7561"/>
                    </a:cubicBezTo>
                    <a:lnTo>
                      <a:pt x="5620" y="7490"/>
                    </a:lnTo>
                    <a:cubicBezTo>
                      <a:pt x="5620" y="7478"/>
                      <a:pt x="5609" y="7454"/>
                      <a:pt x="5597" y="7454"/>
                    </a:cubicBezTo>
                    <a:lnTo>
                      <a:pt x="5537" y="7454"/>
                    </a:lnTo>
                    <a:cubicBezTo>
                      <a:pt x="5518" y="7454"/>
                      <a:pt x="5507" y="7477"/>
                      <a:pt x="5521" y="7486"/>
                    </a:cubicBezTo>
                    <a:lnTo>
                      <a:pt x="5521" y="7486"/>
                    </a:lnTo>
                    <a:cubicBezTo>
                      <a:pt x="5192" y="7401"/>
                      <a:pt x="4831" y="6879"/>
                      <a:pt x="4608" y="6656"/>
                    </a:cubicBezTo>
                    <a:cubicBezTo>
                      <a:pt x="4347" y="6371"/>
                      <a:pt x="4073" y="6085"/>
                      <a:pt x="3835" y="5787"/>
                    </a:cubicBezTo>
                    <a:cubicBezTo>
                      <a:pt x="3358" y="5180"/>
                      <a:pt x="3120" y="4454"/>
                      <a:pt x="2656" y="3846"/>
                    </a:cubicBezTo>
                    <a:cubicBezTo>
                      <a:pt x="2215" y="3227"/>
                      <a:pt x="1608" y="2751"/>
                      <a:pt x="1156" y="2132"/>
                    </a:cubicBezTo>
                    <a:cubicBezTo>
                      <a:pt x="679" y="1477"/>
                      <a:pt x="334" y="76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2"/>
              <p:cNvSpPr/>
              <p:nvPr/>
            </p:nvSpPr>
            <p:spPr>
              <a:xfrm>
                <a:off x="2729200" y="2649275"/>
                <a:ext cx="27375" cy="21800"/>
              </a:xfrm>
              <a:custGeom>
                <a:avLst/>
                <a:gdLst/>
                <a:ahLst/>
                <a:cxnLst/>
                <a:rect l="l" t="t" r="r" b="b"/>
                <a:pathLst>
                  <a:path w="1095" h="872" extrusionOk="0">
                    <a:moveTo>
                      <a:pt x="12" y="0"/>
                    </a:moveTo>
                    <a:cubicBezTo>
                      <a:pt x="0" y="48"/>
                      <a:pt x="12" y="83"/>
                      <a:pt x="60" y="107"/>
                    </a:cubicBezTo>
                    <a:cubicBezTo>
                      <a:pt x="60" y="95"/>
                      <a:pt x="72" y="83"/>
                      <a:pt x="72" y="60"/>
                    </a:cubicBezTo>
                    <a:cubicBezTo>
                      <a:pt x="84" y="83"/>
                      <a:pt x="119" y="95"/>
                      <a:pt x="131" y="119"/>
                    </a:cubicBezTo>
                    <a:cubicBezTo>
                      <a:pt x="179" y="155"/>
                      <a:pt x="227" y="191"/>
                      <a:pt x="262" y="226"/>
                    </a:cubicBezTo>
                    <a:cubicBezTo>
                      <a:pt x="346" y="286"/>
                      <a:pt x="429" y="345"/>
                      <a:pt x="500" y="417"/>
                    </a:cubicBezTo>
                    <a:cubicBezTo>
                      <a:pt x="703" y="572"/>
                      <a:pt x="881" y="738"/>
                      <a:pt x="1072" y="869"/>
                    </a:cubicBezTo>
                    <a:cubicBezTo>
                      <a:pt x="1074" y="871"/>
                      <a:pt x="1075" y="872"/>
                      <a:pt x="1077" y="872"/>
                    </a:cubicBezTo>
                    <a:cubicBezTo>
                      <a:pt x="1087" y="872"/>
                      <a:pt x="1094" y="845"/>
                      <a:pt x="1084" y="845"/>
                    </a:cubicBezTo>
                    <a:cubicBezTo>
                      <a:pt x="751" y="536"/>
                      <a:pt x="381" y="27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2"/>
              <p:cNvSpPr/>
              <p:nvPr/>
            </p:nvSpPr>
            <p:spPr>
              <a:xfrm>
                <a:off x="2726525" y="2642975"/>
                <a:ext cx="31200" cy="28850"/>
              </a:xfrm>
              <a:custGeom>
                <a:avLst/>
                <a:gdLst/>
                <a:ahLst/>
                <a:cxnLst/>
                <a:rect l="l" t="t" r="r" b="b"/>
                <a:pathLst>
                  <a:path w="1248" h="1154" extrusionOk="0">
                    <a:moveTo>
                      <a:pt x="8" y="0"/>
                    </a:moveTo>
                    <a:cubicBezTo>
                      <a:pt x="4" y="0"/>
                      <a:pt x="0" y="7"/>
                      <a:pt x="0" y="14"/>
                    </a:cubicBezTo>
                    <a:cubicBezTo>
                      <a:pt x="191" y="228"/>
                      <a:pt x="417" y="419"/>
                      <a:pt x="631" y="633"/>
                    </a:cubicBezTo>
                    <a:cubicBezTo>
                      <a:pt x="822" y="812"/>
                      <a:pt x="1000" y="1002"/>
                      <a:pt x="1227" y="1145"/>
                    </a:cubicBezTo>
                    <a:cubicBezTo>
                      <a:pt x="1229" y="1151"/>
                      <a:pt x="1232" y="1153"/>
                      <a:pt x="1235" y="1153"/>
                    </a:cubicBezTo>
                    <a:cubicBezTo>
                      <a:pt x="1243" y="1153"/>
                      <a:pt x="1248" y="1130"/>
                      <a:pt x="1239" y="1121"/>
                    </a:cubicBezTo>
                    <a:cubicBezTo>
                      <a:pt x="1060" y="895"/>
                      <a:pt x="822" y="705"/>
                      <a:pt x="607" y="526"/>
                    </a:cubicBezTo>
                    <a:cubicBezTo>
                      <a:pt x="417" y="347"/>
                      <a:pt x="226" y="169"/>
                      <a:pt x="12" y="14"/>
                    </a:cubicBez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2"/>
              <p:cNvSpPr/>
              <p:nvPr/>
            </p:nvSpPr>
            <p:spPr>
              <a:xfrm>
                <a:off x="2721450" y="2635575"/>
                <a:ext cx="29125" cy="26125"/>
              </a:xfrm>
              <a:custGeom>
                <a:avLst/>
                <a:gdLst/>
                <a:ahLst/>
                <a:cxnLst/>
                <a:rect l="l" t="t" r="r" b="b"/>
                <a:pathLst>
                  <a:path w="1165" h="1045" extrusionOk="0">
                    <a:moveTo>
                      <a:pt x="72" y="0"/>
                    </a:moveTo>
                    <a:cubicBezTo>
                      <a:pt x="72" y="0"/>
                      <a:pt x="60" y="0"/>
                      <a:pt x="60" y="12"/>
                    </a:cubicBezTo>
                    <a:cubicBezTo>
                      <a:pt x="1" y="191"/>
                      <a:pt x="334" y="429"/>
                      <a:pt x="441" y="536"/>
                    </a:cubicBezTo>
                    <a:cubicBezTo>
                      <a:pt x="632" y="715"/>
                      <a:pt x="870" y="953"/>
                      <a:pt x="1132" y="1036"/>
                    </a:cubicBezTo>
                    <a:cubicBezTo>
                      <a:pt x="1137" y="1042"/>
                      <a:pt x="1142" y="1044"/>
                      <a:pt x="1146" y="1044"/>
                    </a:cubicBezTo>
                    <a:cubicBezTo>
                      <a:pt x="1160" y="1044"/>
                      <a:pt x="1165" y="1019"/>
                      <a:pt x="1156" y="1001"/>
                    </a:cubicBezTo>
                    <a:cubicBezTo>
                      <a:pt x="989" y="834"/>
                      <a:pt x="787" y="715"/>
                      <a:pt x="608" y="572"/>
                    </a:cubicBezTo>
                    <a:cubicBezTo>
                      <a:pt x="538" y="537"/>
                      <a:pt x="87" y="179"/>
                      <a:pt x="118" y="65"/>
                    </a:cubicBezTo>
                    <a:lnTo>
                      <a:pt x="118" y="65"/>
                    </a:lnTo>
                    <a:cubicBezTo>
                      <a:pt x="119" y="64"/>
                      <a:pt x="120" y="62"/>
                      <a:pt x="120" y="60"/>
                    </a:cubicBezTo>
                    <a:lnTo>
                      <a:pt x="120" y="60"/>
                    </a:lnTo>
                    <a:cubicBezTo>
                      <a:pt x="120" y="60"/>
                      <a:pt x="120" y="60"/>
                      <a:pt x="120" y="60"/>
                    </a:cubicBezTo>
                    <a:cubicBezTo>
                      <a:pt x="120" y="60"/>
                      <a:pt x="120" y="48"/>
                      <a:pt x="132" y="48"/>
                    </a:cubicBezTo>
                    <a:lnTo>
                      <a:pt x="132" y="24"/>
                    </a:lnTo>
                    <a:cubicBezTo>
                      <a:pt x="96" y="0"/>
                      <a:pt x="1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2"/>
              <p:cNvSpPr/>
              <p:nvPr/>
            </p:nvSpPr>
            <p:spPr>
              <a:xfrm>
                <a:off x="2715100" y="2629375"/>
                <a:ext cx="42400" cy="36275"/>
              </a:xfrm>
              <a:custGeom>
                <a:avLst/>
                <a:gdLst/>
                <a:ahLst/>
                <a:cxnLst/>
                <a:rect l="l" t="t" r="r" b="b"/>
                <a:pathLst>
                  <a:path w="1696" h="1451" extrusionOk="0">
                    <a:moveTo>
                      <a:pt x="29" y="0"/>
                    </a:moveTo>
                    <a:cubicBezTo>
                      <a:pt x="12" y="0"/>
                      <a:pt x="0" y="14"/>
                      <a:pt x="17" y="22"/>
                    </a:cubicBezTo>
                    <a:cubicBezTo>
                      <a:pt x="386" y="606"/>
                      <a:pt x="993" y="1213"/>
                      <a:pt x="1660" y="1451"/>
                    </a:cubicBezTo>
                    <a:cubicBezTo>
                      <a:pt x="1684" y="1451"/>
                      <a:pt x="1696" y="1439"/>
                      <a:pt x="1684" y="1427"/>
                    </a:cubicBezTo>
                    <a:cubicBezTo>
                      <a:pt x="1362" y="1201"/>
                      <a:pt x="1041" y="1022"/>
                      <a:pt x="755" y="772"/>
                    </a:cubicBezTo>
                    <a:cubicBezTo>
                      <a:pt x="493" y="546"/>
                      <a:pt x="279" y="284"/>
                      <a:pt x="52" y="10"/>
                    </a:cubicBezTo>
                    <a:cubicBezTo>
                      <a:pt x="45" y="3"/>
                      <a:pt x="37" y="0"/>
                      <a:pt x="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2"/>
              <p:cNvSpPr/>
              <p:nvPr/>
            </p:nvSpPr>
            <p:spPr>
              <a:xfrm>
                <a:off x="2730675" y="2644500"/>
                <a:ext cx="36300" cy="30750"/>
              </a:xfrm>
              <a:custGeom>
                <a:avLst/>
                <a:gdLst/>
                <a:ahLst/>
                <a:cxnLst/>
                <a:rect l="l" t="t" r="r" b="b"/>
                <a:pathLst>
                  <a:path w="1452" h="1230" extrusionOk="0">
                    <a:moveTo>
                      <a:pt x="1" y="1"/>
                    </a:moveTo>
                    <a:lnTo>
                      <a:pt x="1" y="1"/>
                    </a:lnTo>
                    <a:cubicBezTo>
                      <a:pt x="203" y="251"/>
                      <a:pt x="465" y="477"/>
                      <a:pt x="715" y="691"/>
                    </a:cubicBezTo>
                    <a:cubicBezTo>
                      <a:pt x="942" y="882"/>
                      <a:pt x="1180" y="1084"/>
                      <a:pt x="1430" y="1227"/>
                    </a:cubicBezTo>
                    <a:cubicBezTo>
                      <a:pt x="1431" y="1229"/>
                      <a:pt x="1433" y="1229"/>
                      <a:pt x="1435" y="1229"/>
                    </a:cubicBezTo>
                    <a:cubicBezTo>
                      <a:pt x="1444" y="1229"/>
                      <a:pt x="1452" y="1201"/>
                      <a:pt x="1442" y="1191"/>
                    </a:cubicBezTo>
                    <a:cubicBezTo>
                      <a:pt x="1203" y="953"/>
                      <a:pt x="918" y="775"/>
                      <a:pt x="680" y="572"/>
                    </a:cubicBezTo>
                    <a:cubicBezTo>
                      <a:pt x="465" y="394"/>
                      <a:pt x="239" y="17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2"/>
              <p:cNvSpPr/>
              <p:nvPr/>
            </p:nvSpPr>
            <p:spPr>
              <a:xfrm>
                <a:off x="2742300" y="2655825"/>
                <a:ext cx="25850" cy="20025"/>
              </a:xfrm>
              <a:custGeom>
                <a:avLst/>
                <a:gdLst/>
                <a:ahLst/>
                <a:cxnLst/>
                <a:rect l="l" t="t" r="r" b="b"/>
                <a:pathLst>
                  <a:path w="1034" h="801" extrusionOk="0">
                    <a:moveTo>
                      <a:pt x="12" y="0"/>
                    </a:moveTo>
                    <a:lnTo>
                      <a:pt x="0" y="12"/>
                    </a:lnTo>
                    <a:cubicBezTo>
                      <a:pt x="310" y="274"/>
                      <a:pt x="631" y="595"/>
                      <a:pt x="989" y="798"/>
                    </a:cubicBezTo>
                    <a:cubicBezTo>
                      <a:pt x="993" y="800"/>
                      <a:pt x="998" y="801"/>
                      <a:pt x="1002" y="801"/>
                    </a:cubicBezTo>
                    <a:cubicBezTo>
                      <a:pt x="1020" y="801"/>
                      <a:pt x="1034" y="784"/>
                      <a:pt x="1024" y="774"/>
                    </a:cubicBezTo>
                    <a:cubicBezTo>
                      <a:pt x="727" y="476"/>
                      <a:pt x="35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2"/>
              <p:cNvSpPr/>
              <p:nvPr/>
            </p:nvSpPr>
            <p:spPr>
              <a:xfrm>
                <a:off x="2748250" y="2660350"/>
                <a:ext cx="20200" cy="16675"/>
              </a:xfrm>
              <a:custGeom>
                <a:avLst/>
                <a:gdLst/>
                <a:ahLst/>
                <a:cxnLst/>
                <a:rect l="l" t="t" r="r" b="b"/>
                <a:pathLst>
                  <a:path w="808" h="667" extrusionOk="0">
                    <a:moveTo>
                      <a:pt x="5" y="1"/>
                    </a:moveTo>
                    <a:cubicBezTo>
                      <a:pt x="3" y="1"/>
                      <a:pt x="0" y="4"/>
                      <a:pt x="0" y="10"/>
                    </a:cubicBezTo>
                    <a:cubicBezTo>
                      <a:pt x="6" y="4"/>
                      <a:pt x="6" y="1"/>
                      <a:pt x="5" y="1"/>
                    </a:cubicBezTo>
                    <a:close/>
                    <a:moveTo>
                      <a:pt x="0" y="10"/>
                    </a:moveTo>
                    <a:lnTo>
                      <a:pt x="0" y="10"/>
                    </a:lnTo>
                    <a:cubicBezTo>
                      <a:pt x="131" y="271"/>
                      <a:pt x="489" y="569"/>
                      <a:pt x="774" y="664"/>
                    </a:cubicBezTo>
                    <a:cubicBezTo>
                      <a:pt x="777" y="666"/>
                      <a:pt x="779" y="666"/>
                      <a:pt x="782" y="666"/>
                    </a:cubicBezTo>
                    <a:cubicBezTo>
                      <a:pt x="800" y="666"/>
                      <a:pt x="807" y="627"/>
                      <a:pt x="786" y="617"/>
                    </a:cubicBezTo>
                    <a:cubicBezTo>
                      <a:pt x="655" y="522"/>
                      <a:pt x="500" y="450"/>
                      <a:pt x="370" y="343"/>
                    </a:cubicBezTo>
                    <a:cubicBezTo>
                      <a:pt x="250" y="236"/>
                      <a:pt x="143" y="93"/>
                      <a:pt x="0"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2"/>
              <p:cNvSpPr/>
              <p:nvPr/>
            </p:nvSpPr>
            <p:spPr>
              <a:xfrm>
                <a:off x="2751825" y="2665050"/>
                <a:ext cx="26225" cy="16375"/>
              </a:xfrm>
              <a:custGeom>
                <a:avLst/>
                <a:gdLst/>
                <a:ahLst/>
                <a:cxnLst/>
                <a:rect l="l" t="t" r="r" b="b"/>
                <a:pathLst>
                  <a:path w="1049" h="655" extrusionOk="0">
                    <a:moveTo>
                      <a:pt x="48" y="0"/>
                    </a:moveTo>
                    <a:cubicBezTo>
                      <a:pt x="12" y="0"/>
                      <a:pt x="0" y="12"/>
                      <a:pt x="12" y="24"/>
                    </a:cubicBezTo>
                    <a:cubicBezTo>
                      <a:pt x="274" y="298"/>
                      <a:pt x="631" y="584"/>
                      <a:pt x="1012" y="655"/>
                    </a:cubicBezTo>
                    <a:cubicBezTo>
                      <a:pt x="1024" y="655"/>
                      <a:pt x="1048" y="631"/>
                      <a:pt x="1024" y="619"/>
                    </a:cubicBezTo>
                    <a:cubicBezTo>
                      <a:pt x="869" y="536"/>
                      <a:pt x="703" y="476"/>
                      <a:pt x="536" y="369"/>
                    </a:cubicBezTo>
                    <a:cubicBezTo>
                      <a:pt x="357" y="262"/>
                      <a:pt x="191" y="131"/>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2"/>
              <p:cNvSpPr/>
              <p:nvPr/>
            </p:nvSpPr>
            <p:spPr>
              <a:xfrm>
                <a:off x="2757175" y="2667125"/>
                <a:ext cx="26225" cy="13425"/>
              </a:xfrm>
              <a:custGeom>
                <a:avLst/>
                <a:gdLst/>
                <a:ahLst/>
                <a:cxnLst/>
                <a:rect l="l" t="t" r="r" b="b"/>
                <a:pathLst>
                  <a:path w="1049" h="537" extrusionOk="0">
                    <a:moveTo>
                      <a:pt x="24" y="0"/>
                    </a:moveTo>
                    <a:cubicBezTo>
                      <a:pt x="24" y="0"/>
                      <a:pt x="1" y="36"/>
                      <a:pt x="13" y="36"/>
                    </a:cubicBezTo>
                    <a:cubicBezTo>
                      <a:pt x="298" y="262"/>
                      <a:pt x="679" y="512"/>
                      <a:pt x="1036" y="536"/>
                    </a:cubicBezTo>
                    <a:cubicBezTo>
                      <a:pt x="1048" y="536"/>
                      <a:pt x="1048" y="524"/>
                      <a:pt x="1048" y="512"/>
                    </a:cubicBezTo>
                    <a:cubicBezTo>
                      <a:pt x="894" y="417"/>
                      <a:pt x="691" y="381"/>
                      <a:pt x="513" y="298"/>
                    </a:cubicBezTo>
                    <a:cubicBezTo>
                      <a:pt x="334" y="215"/>
                      <a:pt x="191" y="12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2"/>
              <p:cNvSpPr/>
              <p:nvPr/>
            </p:nvSpPr>
            <p:spPr>
              <a:xfrm>
                <a:off x="2759250" y="2669500"/>
                <a:ext cx="107875" cy="49325"/>
              </a:xfrm>
              <a:custGeom>
                <a:avLst/>
                <a:gdLst/>
                <a:ahLst/>
                <a:cxnLst/>
                <a:rect l="l" t="t" r="r" b="b"/>
                <a:pathLst>
                  <a:path w="4315" h="1973" extrusionOk="0">
                    <a:moveTo>
                      <a:pt x="37" y="1"/>
                    </a:moveTo>
                    <a:cubicBezTo>
                      <a:pt x="13" y="13"/>
                      <a:pt x="1" y="25"/>
                      <a:pt x="13" y="25"/>
                    </a:cubicBezTo>
                    <a:cubicBezTo>
                      <a:pt x="596" y="406"/>
                      <a:pt x="1251" y="501"/>
                      <a:pt x="1918" y="679"/>
                    </a:cubicBezTo>
                    <a:cubicBezTo>
                      <a:pt x="2811" y="918"/>
                      <a:pt x="3573" y="1358"/>
                      <a:pt x="4240" y="1965"/>
                    </a:cubicBezTo>
                    <a:cubicBezTo>
                      <a:pt x="4248" y="1971"/>
                      <a:pt x="4256" y="1973"/>
                      <a:pt x="4264" y="1973"/>
                    </a:cubicBezTo>
                    <a:cubicBezTo>
                      <a:pt x="4293" y="1973"/>
                      <a:pt x="4315" y="1945"/>
                      <a:pt x="4287" y="1918"/>
                    </a:cubicBezTo>
                    <a:cubicBezTo>
                      <a:pt x="3811" y="1453"/>
                      <a:pt x="3263" y="1084"/>
                      <a:pt x="2656" y="834"/>
                    </a:cubicBezTo>
                    <a:cubicBezTo>
                      <a:pt x="1787" y="477"/>
                      <a:pt x="846" y="44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
              <p:cNvSpPr/>
              <p:nvPr/>
            </p:nvSpPr>
            <p:spPr>
              <a:xfrm>
                <a:off x="2810350" y="2689325"/>
                <a:ext cx="47050" cy="27900"/>
              </a:xfrm>
              <a:custGeom>
                <a:avLst/>
                <a:gdLst/>
                <a:ahLst/>
                <a:cxnLst/>
                <a:rect l="l" t="t" r="r" b="b"/>
                <a:pathLst>
                  <a:path w="1882" h="1116" extrusionOk="0">
                    <a:moveTo>
                      <a:pt x="11" y="0"/>
                    </a:moveTo>
                    <a:cubicBezTo>
                      <a:pt x="6" y="0"/>
                      <a:pt x="1" y="5"/>
                      <a:pt x="17" y="5"/>
                    </a:cubicBezTo>
                    <a:cubicBezTo>
                      <a:pt x="17" y="1"/>
                      <a:pt x="14" y="0"/>
                      <a:pt x="11" y="0"/>
                    </a:cubicBezTo>
                    <a:close/>
                    <a:moveTo>
                      <a:pt x="17" y="5"/>
                    </a:moveTo>
                    <a:cubicBezTo>
                      <a:pt x="636" y="351"/>
                      <a:pt x="1231" y="767"/>
                      <a:pt x="1838" y="1113"/>
                    </a:cubicBezTo>
                    <a:cubicBezTo>
                      <a:pt x="1843" y="1115"/>
                      <a:pt x="1847" y="1116"/>
                      <a:pt x="1851" y="1116"/>
                    </a:cubicBezTo>
                    <a:cubicBezTo>
                      <a:pt x="1869" y="1116"/>
                      <a:pt x="1882" y="1096"/>
                      <a:pt x="1862" y="1077"/>
                    </a:cubicBezTo>
                    <a:cubicBezTo>
                      <a:pt x="1338" y="636"/>
                      <a:pt x="648" y="279"/>
                      <a:pt x="17"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
              <p:cNvSpPr/>
              <p:nvPr/>
            </p:nvSpPr>
            <p:spPr>
              <a:xfrm>
                <a:off x="2814775" y="2687925"/>
                <a:ext cx="62025" cy="41925"/>
              </a:xfrm>
              <a:custGeom>
                <a:avLst/>
                <a:gdLst/>
                <a:ahLst/>
                <a:cxnLst/>
                <a:rect l="l" t="t" r="r" b="b"/>
                <a:pathLst>
                  <a:path w="2481" h="1677" extrusionOk="0">
                    <a:moveTo>
                      <a:pt x="433" y="298"/>
                    </a:moveTo>
                    <a:cubicBezTo>
                      <a:pt x="748" y="453"/>
                      <a:pt x="1040" y="631"/>
                      <a:pt x="1310" y="847"/>
                    </a:cubicBezTo>
                    <a:lnTo>
                      <a:pt x="1310" y="847"/>
                    </a:lnTo>
                    <a:cubicBezTo>
                      <a:pt x="1160" y="748"/>
                      <a:pt x="1003" y="664"/>
                      <a:pt x="864" y="573"/>
                    </a:cubicBezTo>
                    <a:cubicBezTo>
                      <a:pt x="738" y="479"/>
                      <a:pt x="576" y="395"/>
                      <a:pt x="433" y="298"/>
                    </a:cubicBezTo>
                    <a:close/>
                    <a:moveTo>
                      <a:pt x="1889" y="1200"/>
                    </a:moveTo>
                    <a:lnTo>
                      <a:pt x="1889" y="1200"/>
                    </a:lnTo>
                    <a:cubicBezTo>
                      <a:pt x="1889" y="1201"/>
                      <a:pt x="1888" y="1203"/>
                      <a:pt x="1888" y="1204"/>
                    </a:cubicBezTo>
                    <a:cubicBezTo>
                      <a:pt x="1888" y="1203"/>
                      <a:pt x="1889" y="1201"/>
                      <a:pt x="1889" y="1200"/>
                    </a:cubicBezTo>
                    <a:close/>
                    <a:moveTo>
                      <a:pt x="1865" y="1198"/>
                    </a:moveTo>
                    <a:cubicBezTo>
                      <a:pt x="1917" y="1236"/>
                      <a:pt x="1968" y="1274"/>
                      <a:pt x="2019" y="1312"/>
                    </a:cubicBezTo>
                    <a:cubicBezTo>
                      <a:pt x="2020" y="1313"/>
                      <a:pt x="2022" y="1314"/>
                      <a:pt x="2024" y="1315"/>
                    </a:cubicBezTo>
                    <a:lnTo>
                      <a:pt x="2024" y="1315"/>
                    </a:lnTo>
                    <a:cubicBezTo>
                      <a:pt x="2080" y="1365"/>
                      <a:pt x="2135" y="1416"/>
                      <a:pt x="2185" y="1466"/>
                    </a:cubicBezTo>
                    <a:cubicBezTo>
                      <a:pt x="2191" y="1472"/>
                      <a:pt x="2196" y="1478"/>
                      <a:pt x="2200" y="1483"/>
                    </a:cubicBezTo>
                    <a:lnTo>
                      <a:pt x="2200" y="1483"/>
                    </a:lnTo>
                    <a:cubicBezTo>
                      <a:pt x="2094" y="1382"/>
                      <a:pt x="1981" y="1289"/>
                      <a:pt x="1865" y="1198"/>
                    </a:cubicBezTo>
                    <a:close/>
                    <a:moveTo>
                      <a:pt x="2259" y="1552"/>
                    </a:moveTo>
                    <a:cubicBezTo>
                      <a:pt x="2278" y="1576"/>
                      <a:pt x="2282" y="1586"/>
                      <a:pt x="2276" y="1586"/>
                    </a:cubicBezTo>
                    <a:cubicBezTo>
                      <a:pt x="2272" y="1586"/>
                      <a:pt x="2260" y="1580"/>
                      <a:pt x="2245" y="1569"/>
                    </a:cubicBezTo>
                    <a:lnTo>
                      <a:pt x="2245" y="1569"/>
                    </a:lnTo>
                    <a:cubicBezTo>
                      <a:pt x="2252" y="1568"/>
                      <a:pt x="2257" y="1560"/>
                      <a:pt x="2259" y="1552"/>
                    </a:cubicBezTo>
                    <a:close/>
                    <a:moveTo>
                      <a:pt x="66" y="0"/>
                    </a:moveTo>
                    <a:cubicBezTo>
                      <a:pt x="26" y="0"/>
                      <a:pt x="0" y="50"/>
                      <a:pt x="39" y="83"/>
                    </a:cubicBezTo>
                    <a:lnTo>
                      <a:pt x="39" y="83"/>
                    </a:lnTo>
                    <a:cubicBezTo>
                      <a:pt x="31" y="98"/>
                      <a:pt x="34" y="113"/>
                      <a:pt x="42" y="121"/>
                    </a:cubicBezTo>
                    <a:cubicBezTo>
                      <a:pt x="100" y="145"/>
                      <a:pt x="158" y="170"/>
                      <a:pt x="215" y="196"/>
                    </a:cubicBezTo>
                    <a:lnTo>
                      <a:pt x="215" y="196"/>
                    </a:lnTo>
                    <a:cubicBezTo>
                      <a:pt x="727" y="527"/>
                      <a:pt x="1232" y="881"/>
                      <a:pt x="1746" y="1218"/>
                    </a:cubicBezTo>
                    <a:lnTo>
                      <a:pt x="1746" y="1218"/>
                    </a:lnTo>
                    <a:cubicBezTo>
                      <a:pt x="1897" y="1347"/>
                      <a:pt x="2060" y="1462"/>
                      <a:pt x="2235" y="1565"/>
                    </a:cubicBezTo>
                    <a:lnTo>
                      <a:pt x="2235" y="1565"/>
                    </a:lnTo>
                    <a:cubicBezTo>
                      <a:pt x="2237" y="1568"/>
                      <a:pt x="2240" y="1570"/>
                      <a:pt x="2243" y="1570"/>
                    </a:cubicBezTo>
                    <a:cubicBezTo>
                      <a:pt x="2243" y="1570"/>
                      <a:pt x="2243" y="1570"/>
                      <a:pt x="2243" y="1570"/>
                    </a:cubicBezTo>
                    <a:lnTo>
                      <a:pt x="2243" y="1570"/>
                    </a:lnTo>
                    <a:cubicBezTo>
                      <a:pt x="2302" y="1604"/>
                      <a:pt x="2362" y="1637"/>
                      <a:pt x="2423" y="1669"/>
                    </a:cubicBezTo>
                    <a:cubicBezTo>
                      <a:pt x="2431" y="1674"/>
                      <a:pt x="2439" y="1676"/>
                      <a:pt x="2445" y="1676"/>
                    </a:cubicBezTo>
                    <a:cubicBezTo>
                      <a:pt x="2468" y="1676"/>
                      <a:pt x="2480" y="1649"/>
                      <a:pt x="2471" y="1621"/>
                    </a:cubicBezTo>
                    <a:cubicBezTo>
                      <a:pt x="1983" y="1073"/>
                      <a:pt x="1388" y="633"/>
                      <a:pt x="709" y="288"/>
                    </a:cubicBezTo>
                    <a:cubicBezTo>
                      <a:pt x="704" y="284"/>
                      <a:pt x="699" y="283"/>
                      <a:pt x="694" y="283"/>
                    </a:cubicBezTo>
                    <a:cubicBezTo>
                      <a:pt x="693" y="283"/>
                      <a:pt x="692" y="283"/>
                      <a:pt x="691" y="283"/>
                    </a:cubicBezTo>
                    <a:lnTo>
                      <a:pt x="691" y="283"/>
                    </a:lnTo>
                    <a:cubicBezTo>
                      <a:pt x="492" y="180"/>
                      <a:pt x="287" y="86"/>
                      <a:pt x="78" y="2"/>
                    </a:cubicBezTo>
                    <a:cubicBezTo>
                      <a:pt x="74" y="1"/>
                      <a:pt x="70"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
              <p:cNvSpPr/>
              <p:nvPr/>
            </p:nvSpPr>
            <p:spPr>
              <a:xfrm>
                <a:off x="2855050" y="2714750"/>
                <a:ext cx="25475" cy="19075"/>
              </a:xfrm>
              <a:custGeom>
                <a:avLst/>
                <a:gdLst/>
                <a:ahLst/>
                <a:cxnLst/>
                <a:rect l="l" t="t" r="r" b="b"/>
                <a:pathLst>
                  <a:path w="1019" h="763" extrusionOk="0">
                    <a:moveTo>
                      <a:pt x="86" y="0"/>
                    </a:moveTo>
                    <a:cubicBezTo>
                      <a:pt x="1" y="0"/>
                      <a:pt x="30" y="77"/>
                      <a:pt x="106" y="93"/>
                    </a:cubicBezTo>
                    <a:lnTo>
                      <a:pt x="106" y="93"/>
                    </a:lnTo>
                    <a:cubicBezTo>
                      <a:pt x="119" y="117"/>
                      <a:pt x="207" y="184"/>
                      <a:pt x="217" y="203"/>
                    </a:cubicBezTo>
                    <a:cubicBezTo>
                      <a:pt x="312" y="262"/>
                      <a:pt x="384" y="334"/>
                      <a:pt x="467" y="393"/>
                    </a:cubicBezTo>
                    <a:cubicBezTo>
                      <a:pt x="634" y="512"/>
                      <a:pt x="789" y="643"/>
                      <a:pt x="943" y="762"/>
                    </a:cubicBezTo>
                    <a:cubicBezTo>
                      <a:pt x="947" y="761"/>
                      <a:pt x="950" y="758"/>
                      <a:pt x="953" y="755"/>
                    </a:cubicBezTo>
                    <a:lnTo>
                      <a:pt x="953" y="755"/>
                    </a:lnTo>
                    <a:cubicBezTo>
                      <a:pt x="958" y="757"/>
                      <a:pt x="963" y="758"/>
                      <a:pt x="968" y="758"/>
                    </a:cubicBezTo>
                    <a:cubicBezTo>
                      <a:pt x="996" y="758"/>
                      <a:pt x="1019" y="731"/>
                      <a:pt x="991" y="703"/>
                    </a:cubicBezTo>
                    <a:lnTo>
                      <a:pt x="550" y="346"/>
                    </a:lnTo>
                    <a:cubicBezTo>
                      <a:pt x="455" y="286"/>
                      <a:pt x="384" y="215"/>
                      <a:pt x="289" y="155"/>
                    </a:cubicBezTo>
                    <a:cubicBezTo>
                      <a:pt x="253" y="120"/>
                      <a:pt x="146" y="0"/>
                      <a:pt x="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
              <p:cNvSpPr/>
              <p:nvPr/>
            </p:nvSpPr>
            <p:spPr>
              <a:xfrm>
                <a:off x="2856100" y="2716200"/>
                <a:ext cx="26950" cy="19200"/>
              </a:xfrm>
              <a:custGeom>
                <a:avLst/>
                <a:gdLst/>
                <a:ahLst/>
                <a:cxnLst/>
                <a:rect l="l" t="t" r="r" b="b"/>
                <a:pathLst>
                  <a:path w="1078" h="768" extrusionOk="0">
                    <a:moveTo>
                      <a:pt x="48" y="0"/>
                    </a:moveTo>
                    <a:cubicBezTo>
                      <a:pt x="25" y="0"/>
                      <a:pt x="0" y="39"/>
                      <a:pt x="32" y="50"/>
                    </a:cubicBezTo>
                    <a:cubicBezTo>
                      <a:pt x="102" y="97"/>
                      <a:pt x="172" y="146"/>
                      <a:pt x="241" y="195"/>
                    </a:cubicBezTo>
                    <a:lnTo>
                      <a:pt x="241" y="195"/>
                    </a:lnTo>
                    <a:cubicBezTo>
                      <a:pt x="251" y="202"/>
                      <a:pt x="260" y="209"/>
                      <a:pt x="270" y="216"/>
                    </a:cubicBezTo>
                    <a:cubicBezTo>
                      <a:pt x="272" y="218"/>
                      <a:pt x="273" y="219"/>
                      <a:pt x="275" y="219"/>
                    </a:cubicBezTo>
                    <a:lnTo>
                      <a:pt x="275" y="219"/>
                    </a:lnTo>
                    <a:cubicBezTo>
                      <a:pt x="523" y="397"/>
                      <a:pt x="768" y="584"/>
                      <a:pt x="1020" y="764"/>
                    </a:cubicBezTo>
                    <a:cubicBezTo>
                      <a:pt x="1027" y="766"/>
                      <a:pt x="1033" y="767"/>
                      <a:pt x="1038" y="767"/>
                    </a:cubicBezTo>
                    <a:cubicBezTo>
                      <a:pt x="1063" y="767"/>
                      <a:pt x="1078" y="746"/>
                      <a:pt x="1068" y="716"/>
                    </a:cubicBezTo>
                    <a:cubicBezTo>
                      <a:pt x="782" y="443"/>
                      <a:pt x="413" y="204"/>
                      <a:pt x="56" y="2"/>
                    </a:cubicBezTo>
                    <a:cubicBezTo>
                      <a:pt x="53" y="1"/>
                      <a:pt x="51"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
              <p:cNvSpPr/>
              <p:nvPr/>
            </p:nvSpPr>
            <p:spPr>
              <a:xfrm>
                <a:off x="2856900" y="2715875"/>
                <a:ext cx="24375" cy="18900"/>
              </a:xfrm>
              <a:custGeom>
                <a:avLst/>
                <a:gdLst/>
                <a:ahLst/>
                <a:cxnLst/>
                <a:rect l="l" t="t" r="r" b="b"/>
                <a:pathLst>
                  <a:path w="975" h="756" extrusionOk="0">
                    <a:moveTo>
                      <a:pt x="50" y="0"/>
                    </a:moveTo>
                    <a:cubicBezTo>
                      <a:pt x="38" y="0"/>
                      <a:pt x="25" y="1"/>
                      <a:pt x="12" y="3"/>
                    </a:cubicBezTo>
                    <a:cubicBezTo>
                      <a:pt x="0" y="3"/>
                      <a:pt x="0" y="39"/>
                      <a:pt x="0" y="39"/>
                    </a:cubicBezTo>
                    <a:cubicBezTo>
                      <a:pt x="298" y="289"/>
                      <a:pt x="607" y="551"/>
                      <a:pt x="929" y="753"/>
                    </a:cubicBezTo>
                    <a:cubicBezTo>
                      <a:pt x="932" y="755"/>
                      <a:pt x="936" y="756"/>
                      <a:pt x="939" y="756"/>
                    </a:cubicBezTo>
                    <a:cubicBezTo>
                      <a:pt x="959" y="756"/>
                      <a:pt x="975" y="728"/>
                      <a:pt x="965" y="717"/>
                    </a:cubicBezTo>
                    <a:cubicBezTo>
                      <a:pt x="834" y="586"/>
                      <a:pt x="679" y="479"/>
                      <a:pt x="536" y="372"/>
                    </a:cubicBezTo>
                    <a:cubicBezTo>
                      <a:pt x="453" y="313"/>
                      <a:pt x="369" y="253"/>
                      <a:pt x="298" y="194"/>
                    </a:cubicBezTo>
                    <a:cubicBezTo>
                      <a:pt x="253" y="171"/>
                      <a:pt x="218" y="138"/>
                      <a:pt x="184" y="114"/>
                    </a:cubicBezTo>
                    <a:lnTo>
                      <a:pt x="184" y="114"/>
                    </a:lnTo>
                    <a:cubicBezTo>
                      <a:pt x="193" y="111"/>
                      <a:pt x="197" y="105"/>
                      <a:pt x="191" y="98"/>
                    </a:cubicBezTo>
                    <a:cubicBezTo>
                      <a:pt x="161" y="28"/>
                      <a:pt x="114"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
              <p:cNvSpPr/>
              <p:nvPr/>
            </p:nvSpPr>
            <p:spPr>
              <a:xfrm>
                <a:off x="2976775" y="2502425"/>
                <a:ext cx="57550" cy="46000"/>
              </a:xfrm>
              <a:custGeom>
                <a:avLst/>
                <a:gdLst/>
                <a:ahLst/>
                <a:cxnLst/>
                <a:rect l="l" t="t" r="r" b="b"/>
                <a:pathLst>
                  <a:path w="2302" h="1840" extrusionOk="0">
                    <a:moveTo>
                      <a:pt x="2244" y="0"/>
                    </a:moveTo>
                    <a:cubicBezTo>
                      <a:pt x="2223" y="0"/>
                      <a:pt x="2226" y="16"/>
                      <a:pt x="2170" y="16"/>
                    </a:cubicBezTo>
                    <a:cubicBezTo>
                      <a:pt x="1992" y="28"/>
                      <a:pt x="1587" y="481"/>
                      <a:pt x="1468" y="576"/>
                    </a:cubicBezTo>
                    <a:cubicBezTo>
                      <a:pt x="992" y="981"/>
                      <a:pt x="480" y="1374"/>
                      <a:pt x="27" y="1802"/>
                    </a:cubicBezTo>
                    <a:cubicBezTo>
                      <a:pt x="1" y="1811"/>
                      <a:pt x="20" y="1839"/>
                      <a:pt x="36" y="1839"/>
                    </a:cubicBezTo>
                    <a:cubicBezTo>
                      <a:pt x="42" y="1839"/>
                      <a:pt x="48" y="1835"/>
                      <a:pt x="51" y="1826"/>
                    </a:cubicBezTo>
                    <a:cubicBezTo>
                      <a:pt x="420" y="1552"/>
                      <a:pt x="765" y="1231"/>
                      <a:pt x="1123" y="933"/>
                    </a:cubicBezTo>
                    <a:cubicBezTo>
                      <a:pt x="1289" y="790"/>
                      <a:pt x="1456" y="659"/>
                      <a:pt x="1635" y="504"/>
                    </a:cubicBezTo>
                    <a:cubicBezTo>
                      <a:pt x="1692" y="481"/>
                      <a:pt x="2245" y="62"/>
                      <a:pt x="2298" y="62"/>
                    </a:cubicBezTo>
                    <a:cubicBezTo>
                      <a:pt x="2300" y="62"/>
                      <a:pt x="2301" y="63"/>
                      <a:pt x="2301" y="64"/>
                    </a:cubicBezTo>
                    <a:lnTo>
                      <a:pt x="2301" y="28"/>
                    </a:lnTo>
                    <a:lnTo>
                      <a:pt x="2301" y="16"/>
                    </a:lnTo>
                    <a:cubicBezTo>
                      <a:pt x="2270" y="4"/>
                      <a:pt x="2254" y="0"/>
                      <a:pt x="2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
              <p:cNvSpPr/>
              <p:nvPr/>
            </p:nvSpPr>
            <p:spPr>
              <a:xfrm>
                <a:off x="2970025" y="2523825"/>
                <a:ext cx="35725" cy="31150"/>
              </a:xfrm>
              <a:custGeom>
                <a:avLst/>
                <a:gdLst/>
                <a:ahLst/>
                <a:cxnLst/>
                <a:rect l="l" t="t" r="r" b="b"/>
                <a:pathLst>
                  <a:path w="1429" h="1246" extrusionOk="0">
                    <a:moveTo>
                      <a:pt x="1409" y="1"/>
                    </a:moveTo>
                    <a:cubicBezTo>
                      <a:pt x="1407" y="1"/>
                      <a:pt x="1405" y="2"/>
                      <a:pt x="1405" y="6"/>
                    </a:cubicBezTo>
                    <a:cubicBezTo>
                      <a:pt x="1166" y="172"/>
                      <a:pt x="952" y="363"/>
                      <a:pt x="738" y="553"/>
                    </a:cubicBezTo>
                    <a:cubicBezTo>
                      <a:pt x="500" y="768"/>
                      <a:pt x="238" y="958"/>
                      <a:pt x="11" y="1196"/>
                    </a:cubicBezTo>
                    <a:cubicBezTo>
                      <a:pt x="1" y="1207"/>
                      <a:pt x="9" y="1246"/>
                      <a:pt x="28" y="1246"/>
                    </a:cubicBezTo>
                    <a:cubicBezTo>
                      <a:pt x="30" y="1246"/>
                      <a:pt x="33" y="1245"/>
                      <a:pt x="35" y="1244"/>
                    </a:cubicBezTo>
                    <a:cubicBezTo>
                      <a:pt x="273" y="1077"/>
                      <a:pt x="488" y="875"/>
                      <a:pt x="714" y="672"/>
                    </a:cubicBezTo>
                    <a:cubicBezTo>
                      <a:pt x="952" y="470"/>
                      <a:pt x="1202" y="256"/>
                      <a:pt x="1428" y="17"/>
                    </a:cubicBezTo>
                    <a:cubicBezTo>
                      <a:pt x="1428" y="9"/>
                      <a:pt x="1416"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
              <p:cNvSpPr/>
              <p:nvPr/>
            </p:nvSpPr>
            <p:spPr>
              <a:xfrm>
                <a:off x="2967025" y="2524600"/>
                <a:ext cx="33350" cy="32425"/>
              </a:xfrm>
              <a:custGeom>
                <a:avLst/>
                <a:gdLst/>
                <a:ahLst/>
                <a:cxnLst/>
                <a:rect l="l" t="t" r="r" b="b"/>
                <a:pathLst>
                  <a:path w="1334" h="1297" extrusionOk="0">
                    <a:moveTo>
                      <a:pt x="1315" y="0"/>
                    </a:moveTo>
                    <a:cubicBezTo>
                      <a:pt x="1312" y="0"/>
                      <a:pt x="1310" y="3"/>
                      <a:pt x="1310" y="10"/>
                    </a:cubicBezTo>
                    <a:cubicBezTo>
                      <a:pt x="1108" y="225"/>
                      <a:pt x="929" y="463"/>
                      <a:pt x="715" y="677"/>
                    </a:cubicBezTo>
                    <a:cubicBezTo>
                      <a:pt x="489" y="879"/>
                      <a:pt x="239" y="1046"/>
                      <a:pt x="12" y="1260"/>
                    </a:cubicBezTo>
                    <a:cubicBezTo>
                      <a:pt x="1" y="1272"/>
                      <a:pt x="12" y="1296"/>
                      <a:pt x="36" y="1296"/>
                    </a:cubicBezTo>
                    <a:cubicBezTo>
                      <a:pt x="560" y="1082"/>
                      <a:pt x="1072" y="510"/>
                      <a:pt x="1334" y="34"/>
                    </a:cubicBezTo>
                    <a:cubicBezTo>
                      <a:pt x="1334" y="17"/>
                      <a:pt x="1322"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
              <p:cNvSpPr/>
              <p:nvPr/>
            </p:nvSpPr>
            <p:spPr>
              <a:xfrm>
                <a:off x="2950950" y="2520550"/>
                <a:ext cx="53125" cy="43325"/>
              </a:xfrm>
              <a:custGeom>
                <a:avLst/>
                <a:gdLst/>
                <a:ahLst/>
                <a:cxnLst/>
                <a:rect l="l" t="t" r="r" b="b"/>
                <a:pathLst>
                  <a:path w="2125" h="1733" extrusionOk="0">
                    <a:moveTo>
                      <a:pt x="2099" y="1"/>
                    </a:moveTo>
                    <a:cubicBezTo>
                      <a:pt x="2093" y="1"/>
                      <a:pt x="2088" y="2"/>
                      <a:pt x="2084" y="6"/>
                    </a:cubicBezTo>
                    <a:cubicBezTo>
                      <a:pt x="1787" y="327"/>
                      <a:pt x="1477" y="649"/>
                      <a:pt x="1132" y="922"/>
                    </a:cubicBezTo>
                    <a:cubicBezTo>
                      <a:pt x="786" y="1208"/>
                      <a:pt x="382" y="1434"/>
                      <a:pt x="24" y="1684"/>
                    </a:cubicBezTo>
                    <a:cubicBezTo>
                      <a:pt x="1" y="1696"/>
                      <a:pt x="24" y="1732"/>
                      <a:pt x="60" y="1732"/>
                    </a:cubicBezTo>
                    <a:cubicBezTo>
                      <a:pt x="858" y="1422"/>
                      <a:pt x="1608" y="708"/>
                      <a:pt x="2108" y="18"/>
                    </a:cubicBezTo>
                    <a:cubicBezTo>
                      <a:pt x="2125" y="9"/>
                      <a:pt x="2112" y="1"/>
                      <a:pt x="20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
              <p:cNvSpPr/>
              <p:nvPr/>
            </p:nvSpPr>
            <p:spPr>
              <a:xfrm>
                <a:off x="2953925" y="2524200"/>
                <a:ext cx="45200" cy="35200"/>
              </a:xfrm>
              <a:custGeom>
                <a:avLst/>
                <a:gdLst/>
                <a:ahLst/>
                <a:cxnLst/>
                <a:rect l="l" t="t" r="r" b="b"/>
                <a:pathLst>
                  <a:path w="1808" h="1408" extrusionOk="0">
                    <a:moveTo>
                      <a:pt x="1780" y="0"/>
                    </a:moveTo>
                    <a:cubicBezTo>
                      <a:pt x="1778" y="0"/>
                      <a:pt x="1776" y="1"/>
                      <a:pt x="1775" y="2"/>
                    </a:cubicBezTo>
                    <a:cubicBezTo>
                      <a:pt x="1537" y="264"/>
                      <a:pt x="1287" y="514"/>
                      <a:pt x="1013" y="729"/>
                    </a:cubicBezTo>
                    <a:cubicBezTo>
                      <a:pt x="691" y="979"/>
                      <a:pt x="370" y="1134"/>
                      <a:pt x="24" y="1348"/>
                    </a:cubicBezTo>
                    <a:cubicBezTo>
                      <a:pt x="1" y="1360"/>
                      <a:pt x="13" y="1407"/>
                      <a:pt x="48" y="1407"/>
                    </a:cubicBezTo>
                    <a:cubicBezTo>
                      <a:pt x="727" y="1181"/>
                      <a:pt x="1394" y="610"/>
                      <a:pt x="1787" y="38"/>
                    </a:cubicBezTo>
                    <a:cubicBezTo>
                      <a:pt x="1807" y="28"/>
                      <a:pt x="1792" y="0"/>
                      <a:pt x="1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
              <p:cNvSpPr/>
              <p:nvPr/>
            </p:nvSpPr>
            <p:spPr>
              <a:xfrm>
                <a:off x="2923000" y="2556925"/>
                <a:ext cx="27675" cy="9625"/>
              </a:xfrm>
              <a:custGeom>
                <a:avLst/>
                <a:gdLst/>
                <a:ahLst/>
                <a:cxnLst/>
                <a:rect l="l" t="t" r="r" b="b"/>
                <a:pathLst>
                  <a:path w="1107" h="385" extrusionOk="0">
                    <a:moveTo>
                      <a:pt x="1070" y="0"/>
                    </a:moveTo>
                    <a:cubicBezTo>
                      <a:pt x="1067" y="0"/>
                      <a:pt x="1063" y="1"/>
                      <a:pt x="1059" y="3"/>
                    </a:cubicBezTo>
                    <a:cubicBezTo>
                      <a:pt x="781" y="90"/>
                      <a:pt x="518" y="184"/>
                      <a:pt x="246" y="254"/>
                    </a:cubicBezTo>
                    <a:lnTo>
                      <a:pt x="246" y="254"/>
                    </a:lnTo>
                    <a:lnTo>
                      <a:pt x="47" y="289"/>
                    </a:lnTo>
                    <a:cubicBezTo>
                      <a:pt x="0" y="301"/>
                      <a:pt x="11" y="359"/>
                      <a:pt x="57" y="360"/>
                    </a:cubicBezTo>
                    <a:lnTo>
                      <a:pt x="57" y="360"/>
                    </a:lnTo>
                    <a:cubicBezTo>
                      <a:pt x="58" y="367"/>
                      <a:pt x="59" y="375"/>
                      <a:pt x="59" y="384"/>
                    </a:cubicBezTo>
                    <a:cubicBezTo>
                      <a:pt x="404" y="301"/>
                      <a:pt x="726" y="229"/>
                      <a:pt x="1071" y="158"/>
                    </a:cubicBezTo>
                    <a:cubicBezTo>
                      <a:pt x="1107" y="146"/>
                      <a:pt x="1083" y="110"/>
                      <a:pt x="1071" y="110"/>
                    </a:cubicBezTo>
                    <a:lnTo>
                      <a:pt x="849" y="149"/>
                    </a:lnTo>
                    <a:lnTo>
                      <a:pt x="849" y="149"/>
                    </a:lnTo>
                    <a:cubicBezTo>
                      <a:pt x="925" y="117"/>
                      <a:pt x="999" y="80"/>
                      <a:pt x="1071" y="39"/>
                    </a:cubicBezTo>
                    <a:cubicBezTo>
                      <a:pt x="1081" y="19"/>
                      <a:pt x="1082" y="0"/>
                      <a:pt x="1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
              <p:cNvSpPr/>
              <p:nvPr/>
            </p:nvSpPr>
            <p:spPr>
              <a:xfrm>
                <a:off x="2730400" y="2374825"/>
                <a:ext cx="25600" cy="44800"/>
              </a:xfrm>
              <a:custGeom>
                <a:avLst/>
                <a:gdLst/>
                <a:ahLst/>
                <a:cxnLst/>
                <a:rect l="l" t="t" r="r" b="b"/>
                <a:pathLst>
                  <a:path w="1024" h="1792" extrusionOk="0">
                    <a:moveTo>
                      <a:pt x="0" y="1"/>
                    </a:moveTo>
                    <a:cubicBezTo>
                      <a:pt x="191" y="655"/>
                      <a:pt x="512" y="1298"/>
                      <a:pt x="1000" y="1786"/>
                    </a:cubicBezTo>
                    <a:cubicBezTo>
                      <a:pt x="1007" y="1790"/>
                      <a:pt x="1012" y="1791"/>
                      <a:pt x="1016" y="1791"/>
                    </a:cubicBezTo>
                    <a:cubicBezTo>
                      <a:pt x="1024" y="1791"/>
                      <a:pt x="1024" y="1783"/>
                      <a:pt x="1024" y="1775"/>
                    </a:cubicBezTo>
                    <a:cubicBezTo>
                      <a:pt x="572" y="1215"/>
                      <a:pt x="214" y="66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
              <p:cNvSpPr/>
              <p:nvPr/>
            </p:nvSpPr>
            <p:spPr>
              <a:xfrm>
                <a:off x="2735450" y="2373600"/>
                <a:ext cx="23825" cy="43050"/>
              </a:xfrm>
              <a:custGeom>
                <a:avLst/>
                <a:gdLst/>
                <a:ahLst/>
                <a:cxnLst/>
                <a:rect l="l" t="t" r="r" b="b"/>
                <a:pathLst>
                  <a:path w="953" h="1722" extrusionOk="0">
                    <a:moveTo>
                      <a:pt x="22" y="0"/>
                    </a:moveTo>
                    <a:cubicBezTo>
                      <a:pt x="12" y="0"/>
                      <a:pt x="0" y="7"/>
                      <a:pt x="0" y="14"/>
                    </a:cubicBezTo>
                    <a:cubicBezTo>
                      <a:pt x="131" y="657"/>
                      <a:pt x="465" y="1252"/>
                      <a:pt x="941" y="1716"/>
                    </a:cubicBezTo>
                    <a:cubicBezTo>
                      <a:pt x="944" y="1720"/>
                      <a:pt x="947" y="1721"/>
                      <a:pt x="948" y="1721"/>
                    </a:cubicBezTo>
                    <a:cubicBezTo>
                      <a:pt x="953" y="1721"/>
                      <a:pt x="953" y="1710"/>
                      <a:pt x="953" y="1693"/>
                    </a:cubicBezTo>
                    <a:cubicBezTo>
                      <a:pt x="512" y="1193"/>
                      <a:pt x="215" y="657"/>
                      <a:pt x="36" y="14"/>
                    </a:cubicBezTo>
                    <a:cubicBezTo>
                      <a:pt x="36" y="4"/>
                      <a:pt x="30"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
              <p:cNvSpPr/>
              <p:nvPr/>
            </p:nvSpPr>
            <p:spPr>
              <a:xfrm>
                <a:off x="2736025" y="2370850"/>
                <a:ext cx="23475" cy="38650"/>
              </a:xfrm>
              <a:custGeom>
                <a:avLst/>
                <a:gdLst/>
                <a:ahLst/>
                <a:cxnLst/>
                <a:rect l="l" t="t" r="r" b="b"/>
                <a:pathLst>
                  <a:path w="939" h="1546" extrusionOk="0">
                    <a:moveTo>
                      <a:pt x="19" y="0"/>
                    </a:moveTo>
                    <a:cubicBezTo>
                      <a:pt x="9" y="0"/>
                      <a:pt x="0" y="9"/>
                      <a:pt x="13" y="29"/>
                    </a:cubicBezTo>
                    <a:cubicBezTo>
                      <a:pt x="168" y="564"/>
                      <a:pt x="466" y="1172"/>
                      <a:pt x="906" y="1541"/>
                    </a:cubicBezTo>
                    <a:cubicBezTo>
                      <a:pt x="910" y="1544"/>
                      <a:pt x="914" y="1546"/>
                      <a:pt x="918" y="1546"/>
                    </a:cubicBezTo>
                    <a:cubicBezTo>
                      <a:pt x="929" y="1546"/>
                      <a:pt x="938" y="1537"/>
                      <a:pt x="930" y="1529"/>
                    </a:cubicBezTo>
                    <a:cubicBezTo>
                      <a:pt x="787" y="1303"/>
                      <a:pt x="585" y="1100"/>
                      <a:pt x="442" y="862"/>
                    </a:cubicBezTo>
                    <a:cubicBezTo>
                      <a:pt x="275" y="588"/>
                      <a:pt x="156" y="302"/>
                      <a:pt x="37" y="17"/>
                    </a:cubicBezTo>
                    <a:cubicBezTo>
                      <a:pt x="37"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
              <p:cNvSpPr/>
              <p:nvPr/>
            </p:nvSpPr>
            <p:spPr>
              <a:xfrm>
                <a:off x="2742425" y="2372475"/>
                <a:ext cx="20725" cy="34950"/>
              </a:xfrm>
              <a:custGeom>
                <a:avLst/>
                <a:gdLst/>
                <a:ahLst/>
                <a:cxnLst/>
                <a:rect l="l" t="t" r="r" b="b"/>
                <a:pathLst>
                  <a:path w="829" h="1398" extrusionOk="0">
                    <a:moveTo>
                      <a:pt x="16" y="1"/>
                    </a:moveTo>
                    <a:cubicBezTo>
                      <a:pt x="5" y="1"/>
                      <a:pt x="1" y="10"/>
                      <a:pt x="7" y="23"/>
                    </a:cubicBezTo>
                    <a:cubicBezTo>
                      <a:pt x="174" y="499"/>
                      <a:pt x="424" y="1035"/>
                      <a:pt x="793" y="1392"/>
                    </a:cubicBezTo>
                    <a:cubicBezTo>
                      <a:pt x="796" y="1396"/>
                      <a:pt x="800" y="1397"/>
                      <a:pt x="804" y="1397"/>
                    </a:cubicBezTo>
                    <a:cubicBezTo>
                      <a:pt x="816" y="1397"/>
                      <a:pt x="829" y="1386"/>
                      <a:pt x="829" y="1369"/>
                    </a:cubicBezTo>
                    <a:cubicBezTo>
                      <a:pt x="686" y="1142"/>
                      <a:pt x="531" y="940"/>
                      <a:pt x="388" y="714"/>
                    </a:cubicBezTo>
                    <a:cubicBezTo>
                      <a:pt x="257" y="499"/>
                      <a:pt x="150" y="249"/>
                      <a:pt x="55" y="23"/>
                    </a:cubicBezTo>
                    <a:cubicBezTo>
                      <a:pt x="39" y="7"/>
                      <a:pt x="25"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
              <p:cNvSpPr/>
              <p:nvPr/>
            </p:nvSpPr>
            <p:spPr>
              <a:xfrm>
                <a:off x="2720575" y="2324400"/>
                <a:ext cx="9850" cy="19075"/>
              </a:xfrm>
              <a:custGeom>
                <a:avLst/>
                <a:gdLst/>
                <a:ahLst/>
                <a:cxnLst/>
                <a:rect l="l" t="t" r="r" b="b"/>
                <a:pathLst>
                  <a:path w="394" h="763" extrusionOk="0">
                    <a:moveTo>
                      <a:pt x="18" y="0"/>
                    </a:moveTo>
                    <a:cubicBezTo>
                      <a:pt x="6" y="0"/>
                      <a:pt x="0" y="9"/>
                      <a:pt x="0" y="17"/>
                    </a:cubicBezTo>
                    <a:cubicBezTo>
                      <a:pt x="36" y="136"/>
                      <a:pt x="95" y="255"/>
                      <a:pt x="155" y="375"/>
                    </a:cubicBezTo>
                    <a:cubicBezTo>
                      <a:pt x="214" y="494"/>
                      <a:pt x="274" y="648"/>
                      <a:pt x="345" y="756"/>
                    </a:cubicBezTo>
                    <a:cubicBezTo>
                      <a:pt x="350" y="760"/>
                      <a:pt x="357" y="763"/>
                      <a:pt x="365" y="763"/>
                    </a:cubicBezTo>
                    <a:cubicBezTo>
                      <a:pt x="379" y="763"/>
                      <a:pt x="393" y="754"/>
                      <a:pt x="393" y="732"/>
                    </a:cubicBezTo>
                    <a:cubicBezTo>
                      <a:pt x="357" y="601"/>
                      <a:pt x="286" y="482"/>
                      <a:pt x="226" y="363"/>
                    </a:cubicBezTo>
                    <a:cubicBezTo>
                      <a:pt x="167" y="244"/>
                      <a:pt x="119" y="113"/>
                      <a:pt x="36" y="5"/>
                    </a:cubicBezTo>
                    <a:cubicBezTo>
                      <a:pt x="29" y="2"/>
                      <a:pt x="23"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
              <p:cNvSpPr/>
              <p:nvPr/>
            </p:nvSpPr>
            <p:spPr>
              <a:xfrm>
                <a:off x="2722050" y="2318125"/>
                <a:ext cx="10750" cy="21850"/>
              </a:xfrm>
              <a:custGeom>
                <a:avLst/>
                <a:gdLst/>
                <a:ahLst/>
                <a:cxnLst/>
                <a:rect l="l" t="t" r="r" b="b"/>
                <a:pathLst>
                  <a:path w="430" h="874" extrusionOk="0">
                    <a:moveTo>
                      <a:pt x="19" y="0"/>
                    </a:moveTo>
                    <a:cubicBezTo>
                      <a:pt x="10" y="0"/>
                      <a:pt x="1" y="6"/>
                      <a:pt x="1" y="18"/>
                    </a:cubicBezTo>
                    <a:cubicBezTo>
                      <a:pt x="60" y="292"/>
                      <a:pt x="179" y="673"/>
                      <a:pt x="394" y="864"/>
                    </a:cubicBezTo>
                    <a:cubicBezTo>
                      <a:pt x="397" y="871"/>
                      <a:pt x="402" y="874"/>
                      <a:pt x="407" y="874"/>
                    </a:cubicBezTo>
                    <a:cubicBezTo>
                      <a:pt x="418" y="874"/>
                      <a:pt x="429" y="860"/>
                      <a:pt x="429" y="852"/>
                    </a:cubicBezTo>
                    <a:cubicBezTo>
                      <a:pt x="394" y="721"/>
                      <a:pt x="298" y="602"/>
                      <a:pt x="227" y="471"/>
                    </a:cubicBezTo>
                    <a:cubicBezTo>
                      <a:pt x="155" y="316"/>
                      <a:pt x="96" y="173"/>
                      <a:pt x="36" y="18"/>
                    </a:cubicBezTo>
                    <a:cubicBezTo>
                      <a:pt x="36"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
              <p:cNvSpPr/>
              <p:nvPr/>
            </p:nvSpPr>
            <p:spPr>
              <a:xfrm>
                <a:off x="2724725" y="2318150"/>
                <a:ext cx="11950" cy="21400"/>
              </a:xfrm>
              <a:custGeom>
                <a:avLst/>
                <a:gdLst/>
                <a:ahLst/>
                <a:cxnLst/>
                <a:rect l="l" t="t" r="r" b="b"/>
                <a:pathLst>
                  <a:path w="478" h="856" extrusionOk="0">
                    <a:moveTo>
                      <a:pt x="28" y="0"/>
                    </a:moveTo>
                    <a:cubicBezTo>
                      <a:pt x="13" y="0"/>
                      <a:pt x="1" y="9"/>
                      <a:pt x="1" y="17"/>
                    </a:cubicBezTo>
                    <a:lnTo>
                      <a:pt x="227" y="470"/>
                    </a:lnTo>
                    <a:cubicBezTo>
                      <a:pt x="287" y="601"/>
                      <a:pt x="334" y="744"/>
                      <a:pt x="441" y="851"/>
                    </a:cubicBezTo>
                    <a:cubicBezTo>
                      <a:pt x="448" y="854"/>
                      <a:pt x="454" y="856"/>
                      <a:pt x="459" y="856"/>
                    </a:cubicBezTo>
                    <a:cubicBezTo>
                      <a:pt x="471" y="856"/>
                      <a:pt x="477" y="847"/>
                      <a:pt x="477" y="839"/>
                    </a:cubicBezTo>
                    <a:cubicBezTo>
                      <a:pt x="441" y="684"/>
                      <a:pt x="358" y="565"/>
                      <a:pt x="287" y="434"/>
                    </a:cubicBezTo>
                    <a:cubicBezTo>
                      <a:pt x="203" y="291"/>
                      <a:pt x="120" y="136"/>
                      <a:pt x="48" y="5"/>
                    </a:cubicBezTo>
                    <a:cubicBezTo>
                      <a:pt x="41" y="2"/>
                      <a:pt x="34"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
              <p:cNvSpPr/>
              <p:nvPr/>
            </p:nvSpPr>
            <p:spPr>
              <a:xfrm>
                <a:off x="2728550" y="2319725"/>
                <a:ext cx="13575" cy="21750"/>
              </a:xfrm>
              <a:custGeom>
                <a:avLst/>
                <a:gdLst/>
                <a:ahLst/>
                <a:cxnLst/>
                <a:rect l="l" t="t" r="r" b="b"/>
                <a:pathLst>
                  <a:path w="543" h="870" extrusionOk="0">
                    <a:moveTo>
                      <a:pt x="14" y="0"/>
                    </a:moveTo>
                    <a:cubicBezTo>
                      <a:pt x="7" y="0"/>
                      <a:pt x="1" y="7"/>
                      <a:pt x="15" y="14"/>
                    </a:cubicBezTo>
                    <a:cubicBezTo>
                      <a:pt x="86" y="169"/>
                      <a:pt x="169" y="323"/>
                      <a:pt x="253" y="478"/>
                    </a:cubicBezTo>
                    <a:cubicBezTo>
                      <a:pt x="324" y="609"/>
                      <a:pt x="396" y="740"/>
                      <a:pt x="503" y="859"/>
                    </a:cubicBezTo>
                    <a:cubicBezTo>
                      <a:pt x="506" y="867"/>
                      <a:pt x="512" y="869"/>
                      <a:pt x="518" y="869"/>
                    </a:cubicBezTo>
                    <a:cubicBezTo>
                      <a:pt x="531" y="869"/>
                      <a:pt x="543" y="855"/>
                      <a:pt x="526" y="847"/>
                    </a:cubicBezTo>
                    <a:cubicBezTo>
                      <a:pt x="491" y="704"/>
                      <a:pt x="396" y="585"/>
                      <a:pt x="312" y="442"/>
                    </a:cubicBezTo>
                    <a:cubicBezTo>
                      <a:pt x="217" y="300"/>
                      <a:pt x="134" y="145"/>
                      <a:pt x="26" y="14"/>
                    </a:cubicBezTo>
                    <a:cubicBezTo>
                      <a:pt x="26" y="4"/>
                      <a:pt x="20"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
              <p:cNvSpPr/>
              <p:nvPr/>
            </p:nvSpPr>
            <p:spPr>
              <a:xfrm>
                <a:off x="2731275" y="2321725"/>
                <a:ext cx="15275" cy="17625"/>
              </a:xfrm>
              <a:custGeom>
                <a:avLst/>
                <a:gdLst/>
                <a:ahLst/>
                <a:cxnLst/>
                <a:rect l="l" t="t" r="r" b="b"/>
                <a:pathLst>
                  <a:path w="611" h="705" extrusionOk="0">
                    <a:moveTo>
                      <a:pt x="10" y="1"/>
                    </a:moveTo>
                    <a:cubicBezTo>
                      <a:pt x="1" y="1"/>
                      <a:pt x="1" y="12"/>
                      <a:pt x="1" y="29"/>
                    </a:cubicBezTo>
                    <a:cubicBezTo>
                      <a:pt x="84" y="124"/>
                      <a:pt x="179" y="208"/>
                      <a:pt x="263" y="303"/>
                    </a:cubicBezTo>
                    <a:cubicBezTo>
                      <a:pt x="314" y="377"/>
                      <a:pt x="371" y="451"/>
                      <a:pt x="423" y="530"/>
                    </a:cubicBezTo>
                    <a:lnTo>
                      <a:pt x="423" y="530"/>
                    </a:lnTo>
                    <a:cubicBezTo>
                      <a:pt x="403" y="521"/>
                      <a:pt x="381" y="512"/>
                      <a:pt x="358" y="505"/>
                    </a:cubicBezTo>
                    <a:cubicBezTo>
                      <a:pt x="355" y="500"/>
                      <a:pt x="352" y="497"/>
                      <a:pt x="348" y="497"/>
                    </a:cubicBezTo>
                    <a:cubicBezTo>
                      <a:pt x="337" y="497"/>
                      <a:pt x="325" y="520"/>
                      <a:pt x="334" y="529"/>
                    </a:cubicBezTo>
                    <a:cubicBezTo>
                      <a:pt x="394" y="589"/>
                      <a:pt x="453" y="636"/>
                      <a:pt x="513" y="696"/>
                    </a:cubicBezTo>
                    <a:cubicBezTo>
                      <a:pt x="525" y="702"/>
                      <a:pt x="538" y="705"/>
                      <a:pt x="550" y="705"/>
                    </a:cubicBezTo>
                    <a:cubicBezTo>
                      <a:pt x="585" y="705"/>
                      <a:pt x="611" y="680"/>
                      <a:pt x="584" y="636"/>
                    </a:cubicBezTo>
                    <a:cubicBezTo>
                      <a:pt x="465" y="410"/>
                      <a:pt x="275" y="112"/>
                      <a:pt x="25" y="5"/>
                    </a:cubicBezTo>
                    <a:cubicBezTo>
                      <a:pt x="18" y="2"/>
                      <a:pt x="14"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
              <p:cNvSpPr/>
              <p:nvPr/>
            </p:nvSpPr>
            <p:spPr>
              <a:xfrm>
                <a:off x="2730775" y="2319725"/>
                <a:ext cx="17800" cy="23625"/>
              </a:xfrm>
              <a:custGeom>
                <a:avLst/>
                <a:gdLst/>
                <a:ahLst/>
                <a:cxnLst/>
                <a:rect l="l" t="t" r="r" b="b"/>
                <a:pathLst>
                  <a:path w="712" h="945" extrusionOk="0">
                    <a:moveTo>
                      <a:pt x="131" y="140"/>
                    </a:moveTo>
                    <a:cubicBezTo>
                      <a:pt x="134" y="142"/>
                      <a:pt x="137" y="143"/>
                      <a:pt x="140" y="145"/>
                    </a:cubicBezTo>
                    <a:cubicBezTo>
                      <a:pt x="138" y="150"/>
                      <a:pt x="137" y="155"/>
                      <a:pt x="137" y="159"/>
                    </a:cubicBezTo>
                    <a:lnTo>
                      <a:pt x="137" y="159"/>
                    </a:lnTo>
                    <a:cubicBezTo>
                      <a:pt x="135" y="153"/>
                      <a:pt x="133" y="146"/>
                      <a:pt x="131" y="140"/>
                    </a:cubicBezTo>
                    <a:close/>
                    <a:moveTo>
                      <a:pt x="64" y="1"/>
                    </a:moveTo>
                    <a:cubicBezTo>
                      <a:pt x="27" y="1"/>
                      <a:pt x="0" y="63"/>
                      <a:pt x="53" y="84"/>
                    </a:cubicBezTo>
                    <a:lnTo>
                      <a:pt x="53" y="84"/>
                    </a:lnTo>
                    <a:cubicBezTo>
                      <a:pt x="41" y="91"/>
                      <a:pt x="31" y="99"/>
                      <a:pt x="21" y="109"/>
                    </a:cubicBezTo>
                    <a:cubicBezTo>
                      <a:pt x="164" y="228"/>
                      <a:pt x="283" y="359"/>
                      <a:pt x="378" y="490"/>
                    </a:cubicBezTo>
                    <a:cubicBezTo>
                      <a:pt x="426" y="550"/>
                      <a:pt x="473" y="621"/>
                      <a:pt x="497" y="681"/>
                    </a:cubicBezTo>
                    <a:lnTo>
                      <a:pt x="545" y="776"/>
                    </a:lnTo>
                    <a:cubicBezTo>
                      <a:pt x="545" y="775"/>
                      <a:pt x="545" y="775"/>
                      <a:pt x="545" y="775"/>
                    </a:cubicBezTo>
                    <a:cubicBezTo>
                      <a:pt x="549" y="775"/>
                      <a:pt x="587" y="869"/>
                      <a:pt x="571" y="869"/>
                    </a:cubicBezTo>
                    <a:cubicBezTo>
                      <a:pt x="568" y="869"/>
                      <a:pt x="563" y="866"/>
                      <a:pt x="557" y="859"/>
                    </a:cubicBezTo>
                    <a:cubicBezTo>
                      <a:pt x="553" y="856"/>
                      <a:pt x="549" y="854"/>
                      <a:pt x="545" y="854"/>
                    </a:cubicBezTo>
                    <a:cubicBezTo>
                      <a:pt x="534" y="854"/>
                      <a:pt x="524" y="866"/>
                      <a:pt x="533" y="883"/>
                    </a:cubicBezTo>
                    <a:cubicBezTo>
                      <a:pt x="540" y="921"/>
                      <a:pt x="572" y="944"/>
                      <a:pt x="609" y="944"/>
                    </a:cubicBezTo>
                    <a:cubicBezTo>
                      <a:pt x="630" y="944"/>
                      <a:pt x="654" y="936"/>
                      <a:pt x="676" y="919"/>
                    </a:cubicBezTo>
                    <a:cubicBezTo>
                      <a:pt x="688" y="907"/>
                      <a:pt x="711" y="895"/>
                      <a:pt x="711" y="859"/>
                    </a:cubicBezTo>
                    <a:cubicBezTo>
                      <a:pt x="592" y="538"/>
                      <a:pt x="378" y="240"/>
                      <a:pt x="92" y="14"/>
                    </a:cubicBezTo>
                    <a:cubicBezTo>
                      <a:pt x="83" y="5"/>
                      <a:pt x="73"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2"/>
              <p:cNvSpPr/>
              <p:nvPr/>
            </p:nvSpPr>
            <p:spPr>
              <a:xfrm>
                <a:off x="2731925" y="2320575"/>
                <a:ext cx="27225" cy="49450"/>
              </a:xfrm>
              <a:custGeom>
                <a:avLst/>
                <a:gdLst/>
                <a:ahLst/>
                <a:cxnLst/>
                <a:rect l="l" t="t" r="r" b="b"/>
                <a:pathLst>
                  <a:path w="1089" h="1978" extrusionOk="0">
                    <a:moveTo>
                      <a:pt x="38" y="0"/>
                    </a:moveTo>
                    <a:cubicBezTo>
                      <a:pt x="23" y="0"/>
                      <a:pt x="1" y="20"/>
                      <a:pt x="10" y="39"/>
                    </a:cubicBezTo>
                    <a:cubicBezTo>
                      <a:pt x="391" y="670"/>
                      <a:pt x="689" y="1301"/>
                      <a:pt x="1034" y="1956"/>
                    </a:cubicBezTo>
                    <a:cubicBezTo>
                      <a:pt x="1039" y="1971"/>
                      <a:pt x="1051" y="1978"/>
                      <a:pt x="1061" y="1978"/>
                    </a:cubicBezTo>
                    <a:cubicBezTo>
                      <a:pt x="1076" y="1978"/>
                      <a:pt x="1089" y="1965"/>
                      <a:pt x="1082" y="1944"/>
                    </a:cubicBezTo>
                    <a:cubicBezTo>
                      <a:pt x="915" y="1242"/>
                      <a:pt x="511" y="563"/>
                      <a:pt x="46" y="4"/>
                    </a:cubicBezTo>
                    <a:cubicBezTo>
                      <a:pt x="44" y="1"/>
                      <a:pt x="41"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
              <p:cNvSpPr/>
              <p:nvPr/>
            </p:nvSpPr>
            <p:spPr>
              <a:xfrm>
                <a:off x="2870575" y="2400125"/>
                <a:ext cx="41950" cy="42950"/>
              </a:xfrm>
              <a:custGeom>
                <a:avLst/>
                <a:gdLst/>
                <a:ahLst/>
                <a:cxnLst/>
                <a:rect l="l" t="t" r="r" b="b"/>
                <a:pathLst>
                  <a:path w="1678" h="1718" extrusionOk="0">
                    <a:moveTo>
                      <a:pt x="1" y="1"/>
                    </a:moveTo>
                    <a:cubicBezTo>
                      <a:pt x="430" y="608"/>
                      <a:pt x="1013" y="1310"/>
                      <a:pt x="1656" y="1715"/>
                    </a:cubicBezTo>
                    <a:cubicBezTo>
                      <a:pt x="1658" y="1717"/>
                      <a:pt x="1659" y="1718"/>
                      <a:pt x="1661" y="1718"/>
                    </a:cubicBezTo>
                    <a:cubicBezTo>
                      <a:pt x="1671" y="1718"/>
                      <a:pt x="1678" y="1691"/>
                      <a:pt x="1668" y="1691"/>
                    </a:cubicBezTo>
                    <a:cubicBezTo>
                      <a:pt x="1394" y="1417"/>
                      <a:pt x="1072" y="1179"/>
                      <a:pt x="787" y="894"/>
                    </a:cubicBezTo>
                    <a:cubicBezTo>
                      <a:pt x="501" y="608"/>
                      <a:pt x="251" y="31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2"/>
              <p:cNvSpPr/>
              <p:nvPr/>
            </p:nvSpPr>
            <p:spPr>
              <a:xfrm>
                <a:off x="2874825" y="2399125"/>
                <a:ext cx="38050" cy="37550"/>
              </a:xfrm>
              <a:custGeom>
                <a:avLst/>
                <a:gdLst/>
                <a:ahLst/>
                <a:cxnLst/>
                <a:rect l="l" t="t" r="r" b="b"/>
                <a:pathLst>
                  <a:path w="1522" h="1502" extrusionOk="0">
                    <a:moveTo>
                      <a:pt x="17" y="0"/>
                    </a:moveTo>
                    <a:cubicBezTo>
                      <a:pt x="11" y="0"/>
                      <a:pt x="1" y="11"/>
                      <a:pt x="9" y="29"/>
                    </a:cubicBezTo>
                    <a:cubicBezTo>
                      <a:pt x="426" y="481"/>
                      <a:pt x="843" y="957"/>
                      <a:pt x="1272" y="1398"/>
                    </a:cubicBezTo>
                    <a:cubicBezTo>
                      <a:pt x="1312" y="1428"/>
                      <a:pt x="1369" y="1501"/>
                      <a:pt x="1429" y="1501"/>
                    </a:cubicBezTo>
                    <a:cubicBezTo>
                      <a:pt x="1440" y="1501"/>
                      <a:pt x="1451" y="1499"/>
                      <a:pt x="1462" y="1493"/>
                    </a:cubicBezTo>
                    <a:cubicBezTo>
                      <a:pt x="1510" y="1469"/>
                      <a:pt x="1522" y="1434"/>
                      <a:pt x="1498" y="1398"/>
                    </a:cubicBezTo>
                    <a:cubicBezTo>
                      <a:pt x="1492" y="1387"/>
                      <a:pt x="1485" y="1381"/>
                      <a:pt x="1478" y="1381"/>
                    </a:cubicBezTo>
                    <a:cubicBezTo>
                      <a:pt x="1469" y="1381"/>
                      <a:pt x="1462" y="1390"/>
                      <a:pt x="1462" y="1410"/>
                    </a:cubicBezTo>
                    <a:cubicBezTo>
                      <a:pt x="1462" y="1419"/>
                      <a:pt x="1457" y="1423"/>
                      <a:pt x="1450" y="1423"/>
                    </a:cubicBezTo>
                    <a:cubicBezTo>
                      <a:pt x="1409" y="1423"/>
                      <a:pt x="1283" y="1315"/>
                      <a:pt x="1283" y="1315"/>
                    </a:cubicBezTo>
                    <a:cubicBezTo>
                      <a:pt x="1212" y="1255"/>
                      <a:pt x="1152" y="1184"/>
                      <a:pt x="1093" y="1112"/>
                    </a:cubicBezTo>
                    <a:cubicBezTo>
                      <a:pt x="974" y="993"/>
                      <a:pt x="855" y="862"/>
                      <a:pt x="736" y="743"/>
                    </a:cubicBezTo>
                    <a:cubicBezTo>
                      <a:pt x="498" y="505"/>
                      <a:pt x="260" y="243"/>
                      <a:pt x="21" y="5"/>
                    </a:cubicBezTo>
                    <a:cubicBezTo>
                      <a:pt x="21"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2"/>
              <p:cNvSpPr/>
              <p:nvPr/>
            </p:nvSpPr>
            <p:spPr>
              <a:xfrm>
                <a:off x="2877125" y="2392975"/>
                <a:ext cx="33500" cy="35325"/>
              </a:xfrm>
              <a:custGeom>
                <a:avLst/>
                <a:gdLst/>
                <a:ahLst/>
                <a:cxnLst/>
                <a:rect l="l" t="t" r="r" b="b"/>
                <a:pathLst>
                  <a:path w="1340" h="1413" extrusionOk="0">
                    <a:moveTo>
                      <a:pt x="37" y="1"/>
                    </a:moveTo>
                    <a:cubicBezTo>
                      <a:pt x="25" y="1"/>
                      <a:pt x="1" y="13"/>
                      <a:pt x="25" y="37"/>
                    </a:cubicBezTo>
                    <a:cubicBezTo>
                      <a:pt x="418" y="513"/>
                      <a:pt x="834" y="965"/>
                      <a:pt x="1275" y="1406"/>
                    </a:cubicBezTo>
                    <a:cubicBezTo>
                      <a:pt x="1279" y="1410"/>
                      <a:pt x="1285" y="1412"/>
                      <a:pt x="1290" y="1412"/>
                    </a:cubicBezTo>
                    <a:cubicBezTo>
                      <a:pt x="1314" y="1412"/>
                      <a:pt x="1339" y="1377"/>
                      <a:pt x="1311" y="1358"/>
                    </a:cubicBezTo>
                    <a:cubicBezTo>
                      <a:pt x="906" y="894"/>
                      <a:pt x="477" y="429"/>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2"/>
              <p:cNvSpPr/>
              <p:nvPr/>
            </p:nvSpPr>
            <p:spPr>
              <a:xfrm>
                <a:off x="2879300" y="2386600"/>
                <a:ext cx="30300" cy="32975"/>
              </a:xfrm>
              <a:custGeom>
                <a:avLst/>
                <a:gdLst/>
                <a:ahLst/>
                <a:cxnLst/>
                <a:rect l="l" t="t" r="r" b="b"/>
                <a:pathLst>
                  <a:path w="1212" h="1319" extrusionOk="0">
                    <a:moveTo>
                      <a:pt x="11" y="1"/>
                    </a:moveTo>
                    <a:cubicBezTo>
                      <a:pt x="4" y="1"/>
                      <a:pt x="1" y="9"/>
                      <a:pt x="9" y="18"/>
                    </a:cubicBezTo>
                    <a:cubicBezTo>
                      <a:pt x="200" y="256"/>
                      <a:pt x="414" y="482"/>
                      <a:pt x="616" y="720"/>
                    </a:cubicBezTo>
                    <a:cubicBezTo>
                      <a:pt x="795" y="923"/>
                      <a:pt x="973" y="1149"/>
                      <a:pt x="1188" y="1315"/>
                    </a:cubicBezTo>
                    <a:cubicBezTo>
                      <a:pt x="1190" y="1318"/>
                      <a:pt x="1193" y="1319"/>
                      <a:pt x="1195" y="1319"/>
                    </a:cubicBezTo>
                    <a:cubicBezTo>
                      <a:pt x="1204" y="1319"/>
                      <a:pt x="1212" y="1304"/>
                      <a:pt x="1212" y="1304"/>
                    </a:cubicBezTo>
                    <a:cubicBezTo>
                      <a:pt x="1069" y="1077"/>
                      <a:pt x="854" y="863"/>
                      <a:pt x="664" y="673"/>
                    </a:cubicBezTo>
                    <a:cubicBezTo>
                      <a:pt x="450" y="446"/>
                      <a:pt x="247" y="232"/>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
              <p:cNvSpPr/>
              <p:nvPr/>
            </p:nvSpPr>
            <p:spPr>
              <a:xfrm>
                <a:off x="2890525" y="2387625"/>
                <a:ext cx="19975" cy="22300"/>
              </a:xfrm>
              <a:custGeom>
                <a:avLst/>
                <a:gdLst/>
                <a:ahLst/>
                <a:cxnLst/>
                <a:rect l="l" t="t" r="r" b="b"/>
                <a:pathLst>
                  <a:path w="799" h="892" extrusionOk="0">
                    <a:moveTo>
                      <a:pt x="36" y="1"/>
                    </a:moveTo>
                    <a:cubicBezTo>
                      <a:pt x="24" y="12"/>
                      <a:pt x="1" y="36"/>
                      <a:pt x="24" y="36"/>
                    </a:cubicBezTo>
                    <a:cubicBezTo>
                      <a:pt x="167" y="155"/>
                      <a:pt x="298" y="286"/>
                      <a:pt x="417" y="441"/>
                    </a:cubicBezTo>
                    <a:cubicBezTo>
                      <a:pt x="536" y="572"/>
                      <a:pt x="632" y="751"/>
                      <a:pt x="763" y="882"/>
                    </a:cubicBezTo>
                    <a:cubicBezTo>
                      <a:pt x="766" y="889"/>
                      <a:pt x="771" y="892"/>
                      <a:pt x="776" y="892"/>
                    </a:cubicBezTo>
                    <a:cubicBezTo>
                      <a:pt x="787" y="892"/>
                      <a:pt x="798" y="878"/>
                      <a:pt x="798" y="870"/>
                    </a:cubicBezTo>
                    <a:cubicBezTo>
                      <a:pt x="739" y="703"/>
                      <a:pt x="584" y="560"/>
                      <a:pt x="465" y="417"/>
                    </a:cubicBezTo>
                    <a:cubicBezTo>
                      <a:pt x="334" y="274"/>
                      <a:pt x="179" y="143"/>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
              <p:cNvSpPr/>
              <p:nvPr/>
            </p:nvSpPr>
            <p:spPr>
              <a:xfrm>
                <a:off x="2900050" y="2387200"/>
                <a:ext cx="11925" cy="13025"/>
              </a:xfrm>
              <a:custGeom>
                <a:avLst/>
                <a:gdLst/>
                <a:ahLst/>
                <a:cxnLst/>
                <a:rect l="l" t="t" r="r" b="b"/>
                <a:pathLst>
                  <a:path w="477" h="521" extrusionOk="0">
                    <a:moveTo>
                      <a:pt x="10" y="1"/>
                    </a:moveTo>
                    <a:cubicBezTo>
                      <a:pt x="7" y="1"/>
                      <a:pt x="1" y="12"/>
                      <a:pt x="1" y="29"/>
                    </a:cubicBezTo>
                    <a:lnTo>
                      <a:pt x="215" y="291"/>
                    </a:lnTo>
                    <a:cubicBezTo>
                      <a:pt x="274" y="363"/>
                      <a:pt x="358" y="470"/>
                      <a:pt x="441" y="518"/>
                    </a:cubicBezTo>
                    <a:cubicBezTo>
                      <a:pt x="443" y="520"/>
                      <a:pt x="446" y="521"/>
                      <a:pt x="449" y="521"/>
                    </a:cubicBezTo>
                    <a:cubicBezTo>
                      <a:pt x="461" y="521"/>
                      <a:pt x="477" y="501"/>
                      <a:pt x="477" y="482"/>
                    </a:cubicBezTo>
                    <a:cubicBezTo>
                      <a:pt x="429" y="399"/>
                      <a:pt x="334" y="327"/>
                      <a:pt x="263" y="244"/>
                    </a:cubicBezTo>
                    <a:cubicBezTo>
                      <a:pt x="191" y="160"/>
                      <a:pt x="96" y="89"/>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
              <p:cNvSpPr/>
              <p:nvPr/>
            </p:nvSpPr>
            <p:spPr>
              <a:xfrm>
                <a:off x="2906400" y="2383625"/>
                <a:ext cx="4900" cy="5925"/>
              </a:xfrm>
              <a:custGeom>
                <a:avLst/>
                <a:gdLst/>
                <a:ahLst/>
                <a:cxnLst/>
                <a:rect l="l" t="t" r="r" b="b"/>
                <a:pathLst>
                  <a:path w="196" h="237" extrusionOk="0">
                    <a:moveTo>
                      <a:pt x="24" y="1"/>
                    </a:moveTo>
                    <a:cubicBezTo>
                      <a:pt x="10" y="1"/>
                      <a:pt x="0" y="9"/>
                      <a:pt x="9" y="18"/>
                    </a:cubicBezTo>
                    <a:cubicBezTo>
                      <a:pt x="56" y="89"/>
                      <a:pt x="116" y="172"/>
                      <a:pt x="175" y="232"/>
                    </a:cubicBezTo>
                    <a:cubicBezTo>
                      <a:pt x="178" y="235"/>
                      <a:pt x="182" y="237"/>
                      <a:pt x="184" y="237"/>
                    </a:cubicBezTo>
                    <a:cubicBezTo>
                      <a:pt x="192" y="237"/>
                      <a:pt x="196" y="226"/>
                      <a:pt x="187" y="208"/>
                    </a:cubicBezTo>
                    <a:cubicBezTo>
                      <a:pt x="140" y="137"/>
                      <a:pt x="104" y="65"/>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
              <p:cNvSpPr/>
              <p:nvPr/>
            </p:nvSpPr>
            <p:spPr>
              <a:xfrm>
                <a:off x="2786050" y="2201300"/>
                <a:ext cx="25" cy="625"/>
              </a:xfrm>
              <a:custGeom>
                <a:avLst/>
                <a:gdLst/>
                <a:ahLst/>
                <a:cxnLst/>
                <a:rect l="l" t="t" r="r" b="b"/>
                <a:pathLst>
                  <a:path w="1" h="25" extrusionOk="0">
                    <a:moveTo>
                      <a:pt x="1" y="24"/>
                    </a:moveTo>
                    <a:cubicBezTo>
                      <a:pt x="1" y="24"/>
                      <a:pt x="1" y="0"/>
                      <a:pt x="1" y="24"/>
                    </a:cubicBezTo>
                    <a:cubicBezTo>
                      <a:pt x="1" y="0"/>
                      <a:pt x="1" y="24"/>
                      <a:pt x="1"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
              <p:cNvSpPr/>
              <p:nvPr/>
            </p:nvSpPr>
            <p:spPr>
              <a:xfrm>
                <a:off x="2784550" y="2196225"/>
                <a:ext cx="20275" cy="22275"/>
              </a:xfrm>
              <a:custGeom>
                <a:avLst/>
                <a:gdLst/>
                <a:ahLst/>
                <a:cxnLst/>
                <a:rect l="l" t="t" r="r" b="b"/>
                <a:pathLst>
                  <a:path w="811" h="891" extrusionOk="0">
                    <a:moveTo>
                      <a:pt x="787" y="1"/>
                    </a:moveTo>
                    <a:cubicBezTo>
                      <a:pt x="394" y="84"/>
                      <a:pt x="1" y="441"/>
                      <a:pt x="61" y="882"/>
                    </a:cubicBezTo>
                    <a:cubicBezTo>
                      <a:pt x="61" y="888"/>
                      <a:pt x="63" y="891"/>
                      <a:pt x="69" y="891"/>
                    </a:cubicBezTo>
                    <a:cubicBezTo>
                      <a:pt x="75" y="891"/>
                      <a:pt x="84" y="888"/>
                      <a:pt x="96" y="882"/>
                    </a:cubicBezTo>
                    <a:cubicBezTo>
                      <a:pt x="168" y="477"/>
                      <a:pt x="370" y="120"/>
                      <a:pt x="811" y="13"/>
                    </a:cubicBezTo>
                    <a:lnTo>
                      <a:pt x="7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
              <p:cNvSpPr/>
              <p:nvPr/>
            </p:nvSpPr>
            <p:spPr>
              <a:xfrm>
                <a:off x="2781875" y="2225325"/>
                <a:ext cx="73550" cy="114800"/>
              </a:xfrm>
              <a:custGeom>
                <a:avLst/>
                <a:gdLst/>
                <a:ahLst/>
                <a:cxnLst/>
                <a:rect l="l" t="t" r="r" b="b"/>
                <a:pathLst>
                  <a:path w="2942" h="4592" extrusionOk="0">
                    <a:moveTo>
                      <a:pt x="139" y="1"/>
                    </a:moveTo>
                    <a:cubicBezTo>
                      <a:pt x="129" y="1"/>
                      <a:pt x="120" y="10"/>
                      <a:pt x="120" y="27"/>
                    </a:cubicBezTo>
                    <a:cubicBezTo>
                      <a:pt x="1" y="730"/>
                      <a:pt x="596" y="1420"/>
                      <a:pt x="1037" y="1944"/>
                    </a:cubicBezTo>
                    <a:cubicBezTo>
                      <a:pt x="1370" y="2361"/>
                      <a:pt x="1763" y="2718"/>
                      <a:pt x="2061" y="3183"/>
                    </a:cubicBezTo>
                    <a:cubicBezTo>
                      <a:pt x="2358" y="3647"/>
                      <a:pt x="2596" y="4135"/>
                      <a:pt x="2894" y="4576"/>
                    </a:cubicBezTo>
                    <a:cubicBezTo>
                      <a:pt x="2898" y="4587"/>
                      <a:pt x="2904" y="4591"/>
                      <a:pt x="2911" y="4591"/>
                    </a:cubicBezTo>
                    <a:cubicBezTo>
                      <a:pt x="2925" y="4591"/>
                      <a:pt x="2942" y="4572"/>
                      <a:pt x="2942" y="4564"/>
                    </a:cubicBezTo>
                    <a:cubicBezTo>
                      <a:pt x="2620" y="3921"/>
                      <a:pt x="2251" y="3183"/>
                      <a:pt x="1775" y="2623"/>
                    </a:cubicBezTo>
                    <a:cubicBezTo>
                      <a:pt x="1156" y="1897"/>
                      <a:pt x="156" y="1063"/>
                      <a:pt x="168" y="27"/>
                    </a:cubicBezTo>
                    <a:cubicBezTo>
                      <a:pt x="162" y="10"/>
                      <a:pt x="150" y="1"/>
                      <a:pt x="1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
              <p:cNvSpPr/>
              <p:nvPr/>
            </p:nvSpPr>
            <p:spPr>
              <a:xfrm>
                <a:off x="2937625" y="2597175"/>
                <a:ext cx="16025" cy="8750"/>
              </a:xfrm>
              <a:custGeom>
                <a:avLst/>
                <a:gdLst/>
                <a:ahLst/>
                <a:cxnLst/>
                <a:rect l="l" t="t" r="r" b="b"/>
                <a:pathLst>
                  <a:path w="641" h="350" extrusionOk="0">
                    <a:moveTo>
                      <a:pt x="605" y="1"/>
                    </a:moveTo>
                    <a:cubicBezTo>
                      <a:pt x="403" y="96"/>
                      <a:pt x="200" y="227"/>
                      <a:pt x="10" y="334"/>
                    </a:cubicBezTo>
                    <a:cubicBezTo>
                      <a:pt x="0" y="334"/>
                      <a:pt x="6" y="349"/>
                      <a:pt x="15" y="349"/>
                    </a:cubicBezTo>
                    <a:cubicBezTo>
                      <a:pt x="17" y="349"/>
                      <a:pt x="19" y="348"/>
                      <a:pt x="22" y="346"/>
                    </a:cubicBezTo>
                    <a:cubicBezTo>
                      <a:pt x="224" y="239"/>
                      <a:pt x="426" y="143"/>
                      <a:pt x="617" y="24"/>
                    </a:cubicBezTo>
                    <a:cubicBezTo>
                      <a:pt x="641" y="24"/>
                      <a:pt x="617"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
              <p:cNvSpPr/>
              <p:nvPr/>
            </p:nvSpPr>
            <p:spPr>
              <a:xfrm>
                <a:off x="2924175" y="2595400"/>
                <a:ext cx="29475" cy="17275"/>
              </a:xfrm>
              <a:custGeom>
                <a:avLst/>
                <a:gdLst/>
                <a:ahLst/>
                <a:cxnLst/>
                <a:rect l="l" t="t" r="r" b="b"/>
                <a:pathLst>
                  <a:path w="1179" h="691" extrusionOk="0">
                    <a:moveTo>
                      <a:pt x="1143" y="0"/>
                    </a:moveTo>
                    <a:cubicBezTo>
                      <a:pt x="953" y="119"/>
                      <a:pt x="762" y="250"/>
                      <a:pt x="560" y="357"/>
                    </a:cubicBezTo>
                    <a:cubicBezTo>
                      <a:pt x="381" y="464"/>
                      <a:pt x="179" y="536"/>
                      <a:pt x="12" y="655"/>
                    </a:cubicBezTo>
                    <a:cubicBezTo>
                      <a:pt x="0" y="667"/>
                      <a:pt x="12" y="691"/>
                      <a:pt x="24" y="691"/>
                    </a:cubicBezTo>
                    <a:cubicBezTo>
                      <a:pt x="238" y="643"/>
                      <a:pt x="441" y="524"/>
                      <a:pt x="619" y="405"/>
                    </a:cubicBezTo>
                    <a:cubicBezTo>
                      <a:pt x="822" y="286"/>
                      <a:pt x="1000" y="167"/>
                      <a:pt x="1155" y="12"/>
                    </a:cubicBezTo>
                    <a:cubicBezTo>
                      <a:pt x="1179" y="12"/>
                      <a:pt x="1155" y="0"/>
                      <a:pt x="11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
              <p:cNvSpPr/>
              <p:nvPr/>
            </p:nvSpPr>
            <p:spPr>
              <a:xfrm>
                <a:off x="2921750" y="2603125"/>
                <a:ext cx="28325" cy="16800"/>
              </a:xfrm>
              <a:custGeom>
                <a:avLst/>
                <a:gdLst/>
                <a:ahLst/>
                <a:cxnLst/>
                <a:rect l="l" t="t" r="r" b="b"/>
                <a:pathLst>
                  <a:path w="1133" h="672" extrusionOk="0">
                    <a:moveTo>
                      <a:pt x="1073" y="1"/>
                    </a:moveTo>
                    <a:lnTo>
                      <a:pt x="1061" y="24"/>
                    </a:lnTo>
                    <a:cubicBezTo>
                      <a:pt x="1073" y="24"/>
                      <a:pt x="1097" y="36"/>
                      <a:pt x="1097" y="36"/>
                    </a:cubicBezTo>
                    <a:cubicBezTo>
                      <a:pt x="919" y="108"/>
                      <a:pt x="716" y="155"/>
                      <a:pt x="538" y="239"/>
                    </a:cubicBezTo>
                    <a:cubicBezTo>
                      <a:pt x="359" y="334"/>
                      <a:pt x="180" y="453"/>
                      <a:pt x="37" y="584"/>
                    </a:cubicBezTo>
                    <a:cubicBezTo>
                      <a:pt x="1" y="621"/>
                      <a:pt x="27" y="671"/>
                      <a:pt x="69" y="671"/>
                    </a:cubicBezTo>
                    <a:cubicBezTo>
                      <a:pt x="81" y="671"/>
                      <a:pt x="95" y="667"/>
                      <a:pt x="109" y="655"/>
                    </a:cubicBezTo>
                    <a:cubicBezTo>
                      <a:pt x="299" y="513"/>
                      <a:pt x="478" y="382"/>
                      <a:pt x="704" y="274"/>
                    </a:cubicBezTo>
                    <a:cubicBezTo>
                      <a:pt x="811" y="227"/>
                      <a:pt x="930" y="179"/>
                      <a:pt x="1038" y="144"/>
                    </a:cubicBezTo>
                    <a:cubicBezTo>
                      <a:pt x="1097" y="120"/>
                      <a:pt x="1109" y="108"/>
                      <a:pt x="1133" y="60"/>
                    </a:cubicBezTo>
                    <a:lnTo>
                      <a:pt x="1133" y="36"/>
                    </a:lnTo>
                    <a:cubicBezTo>
                      <a:pt x="1121" y="1"/>
                      <a:pt x="1121" y="24"/>
                      <a:pt x="10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
              <p:cNvSpPr/>
              <p:nvPr/>
            </p:nvSpPr>
            <p:spPr>
              <a:xfrm>
                <a:off x="2921300" y="2608200"/>
                <a:ext cx="31175" cy="15825"/>
              </a:xfrm>
              <a:custGeom>
                <a:avLst/>
                <a:gdLst/>
                <a:ahLst/>
                <a:cxnLst/>
                <a:rect l="l" t="t" r="r" b="b"/>
                <a:pathLst>
                  <a:path w="1247" h="633" extrusionOk="0">
                    <a:moveTo>
                      <a:pt x="1187" y="0"/>
                    </a:moveTo>
                    <a:cubicBezTo>
                      <a:pt x="794" y="143"/>
                      <a:pt x="413" y="333"/>
                      <a:pt x="55" y="548"/>
                    </a:cubicBezTo>
                    <a:cubicBezTo>
                      <a:pt x="0" y="570"/>
                      <a:pt x="37" y="632"/>
                      <a:pt x="90" y="632"/>
                    </a:cubicBezTo>
                    <a:cubicBezTo>
                      <a:pt x="94" y="632"/>
                      <a:pt x="99" y="632"/>
                      <a:pt x="103" y="631"/>
                    </a:cubicBezTo>
                    <a:cubicBezTo>
                      <a:pt x="472" y="476"/>
                      <a:pt x="853" y="262"/>
                      <a:pt x="1198" y="36"/>
                    </a:cubicBezTo>
                    <a:cubicBezTo>
                      <a:pt x="1246" y="24"/>
                      <a:pt x="1210" y="0"/>
                      <a:pt x="1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
              <p:cNvSpPr/>
              <p:nvPr/>
            </p:nvSpPr>
            <p:spPr>
              <a:xfrm>
                <a:off x="2923375" y="2612400"/>
                <a:ext cx="27375" cy="15500"/>
              </a:xfrm>
              <a:custGeom>
                <a:avLst/>
                <a:gdLst/>
                <a:ahLst/>
                <a:cxnLst/>
                <a:rect l="l" t="t" r="r" b="b"/>
                <a:pathLst>
                  <a:path w="1095" h="620" extrusionOk="0">
                    <a:moveTo>
                      <a:pt x="1052" y="1"/>
                    </a:moveTo>
                    <a:cubicBezTo>
                      <a:pt x="1046" y="1"/>
                      <a:pt x="1039" y="4"/>
                      <a:pt x="1032" y="11"/>
                    </a:cubicBezTo>
                    <a:cubicBezTo>
                      <a:pt x="854" y="94"/>
                      <a:pt x="675" y="189"/>
                      <a:pt x="496" y="284"/>
                    </a:cubicBezTo>
                    <a:cubicBezTo>
                      <a:pt x="330" y="380"/>
                      <a:pt x="163" y="451"/>
                      <a:pt x="32" y="558"/>
                    </a:cubicBezTo>
                    <a:cubicBezTo>
                      <a:pt x="0" y="580"/>
                      <a:pt x="25" y="620"/>
                      <a:pt x="48" y="620"/>
                    </a:cubicBezTo>
                    <a:cubicBezTo>
                      <a:pt x="51" y="620"/>
                      <a:pt x="53" y="619"/>
                      <a:pt x="56" y="618"/>
                    </a:cubicBezTo>
                    <a:cubicBezTo>
                      <a:pt x="223" y="558"/>
                      <a:pt x="389" y="451"/>
                      <a:pt x="532" y="368"/>
                    </a:cubicBezTo>
                    <a:cubicBezTo>
                      <a:pt x="711" y="261"/>
                      <a:pt x="889" y="165"/>
                      <a:pt x="1056" y="70"/>
                    </a:cubicBezTo>
                    <a:cubicBezTo>
                      <a:pt x="1094" y="51"/>
                      <a:pt x="1079" y="1"/>
                      <a:pt x="10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
              <p:cNvSpPr/>
              <p:nvPr/>
            </p:nvSpPr>
            <p:spPr>
              <a:xfrm>
                <a:off x="2920000" y="2561450"/>
                <a:ext cx="31575" cy="58675"/>
              </a:xfrm>
              <a:custGeom>
                <a:avLst/>
                <a:gdLst/>
                <a:ahLst/>
                <a:cxnLst/>
                <a:rect l="l" t="t" r="r" b="b"/>
                <a:pathLst>
                  <a:path w="1263" h="2347" extrusionOk="0">
                    <a:moveTo>
                      <a:pt x="363" y="1973"/>
                    </a:moveTo>
                    <a:lnTo>
                      <a:pt x="363" y="1973"/>
                    </a:lnTo>
                    <a:cubicBezTo>
                      <a:pt x="336" y="1991"/>
                      <a:pt x="310" y="2009"/>
                      <a:pt x="284" y="2028"/>
                    </a:cubicBezTo>
                    <a:lnTo>
                      <a:pt x="284" y="2028"/>
                    </a:lnTo>
                    <a:cubicBezTo>
                      <a:pt x="310" y="2008"/>
                      <a:pt x="336" y="1990"/>
                      <a:pt x="363" y="1973"/>
                    </a:cubicBezTo>
                    <a:close/>
                    <a:moveTo>
                      <a:pt x="82" y="1"/>
                    </a:moveTo>
                    <a:cubicBezTo>
                      <a:pt x="63" y="1"/>
                      <a:pt x="42" y="13"/>
                      <a:pt x="36" y="36"/>
                    </a:cubicBezTo>
                    <a:cubicBezTo>
                      <a:pt x="0" y="179"/>
                      <a:pt x="0" y="275"/>
                      <a:pt x="48" y="406"/>
                    </a:cubicBezTo>
                    <a:cubicBezTo>
                      <a:pt x="53" y="424"/>
                      <a:pt x="65" y="434"/>
                      <a:pt x="77" y="436"/>
                    </a:cubicBezTo>
                    <a:lnTo>
                      <a:pt x="77" y="436"/>
                    </a:lnTo>
                    <a:cubicBezTo>
                      <a:pt x="99" y="612"/>
                      <a:pt x="119" y="790"/>
                      <a:pt x="119" y="989"/>
                    </a:cubicBezTo>
                    <a:cubicBezTo>
                      <a:pt x="128" y="1167"/>
                      <a:pt x="124" y="1357"/>
                      <a:pt x="117" y="1541"/>
                    </a:cubicBezTo>
                    <a:lnTo>
                      <a:pt x="117" y="1541"/>
                    </a:lnTo>
                    <a:cubicBezTo>
                      <a:pt x="110" y="1556"/>
                      <a:pt x="103" y="1570"/>
                      <a:pt x="96" y="1584"/>
                    </a:cubicBezTo>
                    <a:cubicBezTo>
                      <a:pt x="78" y="1613"/>
                      <a:pt x="92" y="1639"/>
                      <a:pt x="113" y="1653"/>
                    </a:cubicBezTo>
                    <a:lnTo>
                      <a:pt x="113" y="1653"/>
                    </a:lnTo>
                    <a:cubicBezTo>
                      <a:pt x="111" y="1690"/>
                      <a:pt x="109" y="1727"/>
                      <a:pt x="107" y="1763"/>
                    </a:cubicBezTo>
                    <a:cubicBezTo>
                      <a:pt x="107" y="1793"/>
                      <a:pt x="125" y="1808"/>
                      <a:pt x="145" y="1808"/>
                    </a:cubicBezTo>
                    <a:cubicBezTo>
                      <a:pt x="164" y="1808"/>
                      <a:pt x="185" y="1793"/>
                      <a:pt x="191" y="1763"/>
                    </a:cubicBezTo>
                    <a:cubicBezTo>
                      <a:pt x="201" y="1707"/>
                      <a:pt x="210" y="1651"/>
                      <a:pt x="219" y="1593"/>
                    </a:cubicBezTo>
                    <a:lnTo>
                      <a:pt x="219" y="1593"/>
                    </a:lnTo>
                    <a:cubicBezTo>
                      <a:pt x="221" y="1590"/>
                      <a:pt x="222" y="1587"/>
                      <a:pt x="224" y="1584"/>
                    </a:cubicBezTo>
                    <a:lnTo>
                      <a:pt x="224" y="1584"/>
                    </a:lnTo>
                    <a:cubicBezTo>
                      <a:pt x="226" y="1588"/>
                      <a:pt x="228" y="1591"/>
                      <a:pt x="231" y="1593"/>
                    </a:cubicBezTo>
                    <a:lnTo>
                      <a:pt x="231" y="1593"/>
                    </a:lnTo>
                    <a:cubicBezTo>
                      <a:pt x="206" y="1629"/>
                      <a:pt x="232" y="1671"/>
                      <a:pt x="270" y="1671"/>
                    </a:cubicBezTo>
                    <a:cubicBezTo>
                      <a:pt x="272" y="1671"/>
                      <a:pt x="273" y="1671"/>
                      <a:pt x="275" y="1671"/>
                    </a:cubicBezTo>
                    <a:lnTo>
                      <a:pt x="275" y="1671"/>
                    </a:lnTo>
                    <a:cubicBezTo>
                      <a:pt x="267" y="1674"/>
                      <a:pt x="259" y="1677"/>
                      <a:pt x="250" y="1680"/>
                    </a:cubicBezTo>
                    <a:cubicBezTo>
                      <a:pt x="254" y="1685"/>
                      <a:pt x="257" y="1690"/>
                      <a:pt x="261" y="1695"/>
                    </a:cubicBezTo>
                    <a:lnTo>
                      <a:pt x="261" y="1695"/>
                    </a:lnTo>
                    <a:cubicBezTo>
                      <a:pt x="257" y="1697"/>
                      <a:pt x="254" y="1700"/>
                      <a:pt x="250" y="1703"/>
                    </a:cubicBezTo>
                    <a:cubicBezTo>
                      <a:pt x="231" y="1730"/>
                      <a:pt x="240" y="1759"/>
                      <a:pt x="258" y="1777"/>
                    </a:cubicBezTo>
                    <a:lnTo>
                      <a:pt x="258" y="1777"/>
                    </a:lnTo>
                    <a:cubicBezTo>
                      <a:pt x="228" y="1798"/>
                      <a:pt x="198" y="1822"/>
                      <a:pt x="167" y="1846"/>
                    </a:cubicBezTo>
                    <a:cubicBezTo>
                      <a:pt x="130" y="1883"/>
                      <a:pt x="157" y="1933"/>
                      <a:pt x="198" y="1933"/>
                    </a:cubicBezTo>
                    <a:cubicBezTo>
                      <a:pt x="200" y="1933"/>
                      <a:pt x="201" y="1933"/>
                      <a:pt x="202" y="1933"/>
                    </a:cubicBezTo>
                    <a:lnTo>
                      <a:pt x="202" y="1933"/>
                    </a:lnTo>
                    <a:cubicBezTo>
                      <a:pt x="202" y="1933"/>
                      <a:pt x="202" y="1933"/>
                      <a:pt x="202" y="1933"/>
                    </a:cubicBezTo>
                    <a:lnTo>
                      <a:pt x="202" y="1933"/>
                    </a:lnTo>
                    <a:cubicBezTo>
                      <a:pt x="175" y="1954"/>
                      <a:pt x="147" y="1977"/>
                      <a:pt x="119" y="2001"/>
                    </a:cubicBezTo>
                    <a:lnTo>
                      <a:pt x="131" y="2013"/>
                    </a:lnTo>
                    <a:lnTo>
                      <a:pt x="131" y="2013"/>
                    </a:lnTo>
                    <a:cubicBezTo>
                      <a:pt x="104" y="2049"/>
                      <a:pt x="133" y="2100"/>
                      <a:pt x="174" y="2100"/>
                    </a:cubicBezTo>
                    <a:cubicBezTo>
                      <a:pt x="181" y="2100"/>
                      <a:pt x="189" y="2099"/>
                      <a:pt x="196" y="2095"/>
                    </a:cubicBezTo>
                    <a:lnTo>
                      <a:pt x="196" y="2095"/>
                    </a:lnTo>
                    <a:cubicBezTo>
                      <a:pt x="154" y="2130"/>
                      <a:pt x="113" y="2166"/>
                      <a:pt x="72" y="2203"/>
                    </a:cubicBezTo>
                    <a:cubicBezTo>
                      <a:pt x="43" y="2242"/>
                      <a:pt x="77" y="2296"/>
                      <a:pt x="122" y="2296"/>
                    </a:cubicBezTo>
                    <a:cubicBezTo>
                      <a:pt x="133" y="2296"/>
                      <a:pt x="144" y="2293"/>
                      <a:pt x="155" y="2287"/>
                    </a:cubicBezTo>
                    <a:cubicBezTo>
                      <a:pt x="160" y="2283"/>
                      <a:pt x="165" y="2279"/>
                      <a:pt x="169" y="2276"/>
                    </a:cubicBezTo>
                    <a:lnTo>
                      <a:pt x="169" y="2276"/>
                    </a:lnTo>
                    <a:lnTo>
                      <a:pt x="179" y="2287"/>
                    </a:lnTo>
                    <a:cubicBezTo>
                      <a:pt x="432" y="2053"/>
                      <a:pt x="702" y="1891"/>
                      <a:pt x="1020" y="1781"/>
                    </a:cubicBezTo>
                    <a:lnTo>
                      <a:pt x="1020" y="1781"/>
                    </a:lnTo>
                    <a:cubicBezTo>
                      <a:pt x="912" y="1867"/>
                      <a:pt x="796" y="1945"/>
                      <a:pt x="678" y="2017"/>
                    </a:cubicBezTo>
                    <a:lnTo>
                      <a:pt x="678" y="2017"/>
                    </a:lnTo>
                    <a:cubicBezTo>
                      <a:pt x="538" y="2096"/>
                      <a:pt x="393" y="2170"/>
                      <a:pt x="238" y="2239"/>
                    </a:cubicBezTo>
                    <a:cubicBezTo>
                      <a:pt x="244" y="2250"/>
                      <a:pt x="251" y="2262"/>
                      <a:pt x="260" y="2277"/>
                    </a:cubicBezTo>
                    <a:lnTo>
                      <a:pt x="260" y="2277"/>
                    </a:lnTo>
                    <a:cubicBezTo>
                      <a:pt x="262" y="2292"/>
                      <a:pt x="270" y="2307"/>
                      <a:pt x="283" y="2317"/>
                    </a:cubicBezTo>
                    <a:lnTo>
                      <a:pt x="283" y="2317"/>
                    </a:lnTo>
                    <a:cubicBezTo>
                      <a:pt x="288" y="2326"/>
                      <a:pt x="293" y="2336"/>
                      <a:pt x="298" y="2346"/>
                    </a:cubicBezTo>
                    <a:cubicBezTo>
                      <a:pt x="315" y="2338"/>
                      <a:pt x="333" y="2329"/>
                      <a:pt x="350" y="2321"/>
                    </a:cubicBezTo>
                    <a:lnTo>
                      <a:pt x="350" y="2321"/>
                    </a:lnTo>
                    <a:cubicBezTo>
                      <a:pt x="693" y="2178"/>
                      <a:pt x="990" y="1988"/>
                      <a:pt x="1262" y="1763"/>
                    </a:cubicBezTo>
                    <a:cubicBezTo>
                      <a:pt x="1257" y="1745"/>
                      <a:pt x="1248" y="1722"/>
                      <a:pt x="1235" y="1707"/>
                    </a:cubicBezTo>
                    <a:lnTo>
                      <a:pt x="1235" y="1707"/>
                    </a:lnTo>
                    <a:cubicBezTo>
                      <a:pt x="1253" y="1683"/>
                      <a:pt x="1228" y="1642"/>
                      <a:pt x="1192" y="1633"/>
                    </a:cubicBezTo>
                    <a:lnTo>
                      <a:pt x="1192" y="1633"/>
                    </a:lnTo>
                    <a:lnTo>
                      <a:pt x="1191" y="1632"/>
                    </a:lnTo>
                    <a:cubicBezTo>
                      <a:pt x="1191" y="1632"/>
                      <a:pt x="1190" y="1633"/>
                      <a:pt x="1190" y="1633"/>
                    </a:cubicBezTo>
                    <a:lnTo>
                      <a:pt x="1190" y="1633"/>
                    </a:lnTo>
                    <a:cubicBezTo>
                      <a:pt x="1186" y="1632"/>
                      <a:pt x="1183" y="1632"/>
                      <a:pt x="1179" y="1632"/>
                    </a:cubicBezTo>
                    <a:cubicBezTo>
                      <a:pt x="1053" y="1660"/>
                      <a:pt x="933" y="1695"/>
                      <a:pt x="819" y="1738"/>
                    </a:cubicBezTo>
                    <a:lnTo>
                      <a:pt x="819" y="1738"/>
                    </a:lnTo>
                    <a:cubicBezTo>
                      <a:pt x="809" y="1720"/>
                      <a:pt x="787" y="1703"/>
                      <a:pt x="762" y="1703"/>
                    </a:cubicBezTo>
                    <a:cubicBezTo>
                      <a:pt x="675" y="1719"/>
                      <a:pt x="598" y="1737"/>
                      <a:pt x="526" y="1761"/>
                    </a:cubicBezTo>
                    <a:lnTo>
                      <a:pt x="526" y="1761"/>
                    </a:lnTo>
                    <a:cubicBezTo>
                      <a:pt x="541" y="1749"/>
                      <a:pt x="555" y="1737"/>
                      <a:pt x="570" y="1725"/>
                    </a:cubicBezTo>
                    <a:lnTo>
                      <a:pt x="570" y="1725"/>
                    </a:lnTo>
                    <a:cubicBezTo>
                      <a:pt x="578" y="1722"/>
                      <a:pt x="587" y="1718"/>
                      <a:pt x="596" y="1715"/>
                    </a:cubicBezTo>
                    <a:cubicBezTo>
                      <a:pt x="594" y="1713"/>
                      <a:pt x="593" y="1710"/>
                      <a:pt x="591" y="1707"/>
                    </a:cubicBezTo>
                    <a:lnTo>
                      <a:pt x="591" y="1707"/>
                    </a:lnTo>
                    <a:cubicBezTo>
                      <a:pt x="593" y="1706"/>
                      <a:pt x="594" y="1705"/>
                      <a:pt x="596" y="1703"/>
                    </a:cubicBezTo>
                    <a:cubicBezTo>
                      <a:pt x="613" y="1686"/>
                      <a:pt x="616" y="1668"/>
                      <a:pt x="611" y="1652"/>
                    </a:cubicBezTo>
                    <a:lnTo>
                      <a:pt x="611" y="1652"/>
                    </a:lnTo>
                    <a:cubicBezTo>
                      <a:pt x="646" y="1612"/>
                      <a:pt x="610" y="1566"/>
                      <a:pt x="570" y="1560"/>
                    </a:cubicBezTo>
                    <a:lnTo>
                      <a:pt x="570" y="1560"/>
                    </a:lnTo>
                    <a:lnTo>
                      <a:pt x="584" y="1549"/>
                    </a:lnTo>
                    <a:cubicBezTo>
                      <a:pt x="608" y="1525"/>
                      <a:pt x="596" y="1465"/>
                      <a:pt x="548" y="1465"/>
                    </a:cubicBezTo>
                    <a:cubicBezTo>
                      <a:pt x="539" y="1466"/>
                      <a:pt x="531" y="1467"/>
                      <a:pt x="523" y="1468"/>
                    </a:cubicBezTo>
                    <a:lnTo>
                      <a:pt x="523" y="1468"/>
                    </a:lnTo>
                    <a:lnTo>
                      <a:pt x="699" y="1313"/>
                    </a:lnTo>
                    <a:lnTo>
                      <a:pt x="699" y="1313"/>
                    </a:lnTo>
                    <a:cubicBezTo>
                      <a:pt x="700" y="1312"/>
                      <a:pt x="701" y="1311"/>
                      <a:pt x="703" y="1310"/>
                    </a:cubicBezTo>
                    <a:cubicBezTo>
                      <a:pt x="703" y="1310"/>
                      <a:pt x="702" y="1310"/>
                      <a:pt x="702" y="1309"/>
                    </a:cubicBezTo>
                    <a:lnTo>
                      <a:pt x="702" y="1309"/>
                    </a:lnTo>
                    <a:lnTo>
                      <a:pt x="715" y="1299"/>
                    </a:lnTo>
                    <a:cubicBezTo>
                      <a:pt x="758" y="1255"/>
                      <a:pt x="712" y="1202"/>
                      <a:pt x="668" y="1202"/>
                    </a:cubicBezTo>
                    <a:cubicBezTo>
                      <a:pt x="664" y="1202"/>
                      <a:pt x="659" y="1202"/>
                      <a:pt x="655" y="1203"/>
                    </a:cubicBezTo>
                    <a:cubicBezTo>
                      <a:pt x="597" y="1233"/>
                      <a:pt x="544" y="1262"/>
                      <a:pt x="495" y="1293"/>
                    </a:cubicBezTo>
                    <a:lnTo>
                      <a:pt x="495" y="1293"/>
                    </a:lnTo>
                    <a:cubicBezTo>
                      <a:pt x="501" y="1283"/>
                      <a:pt x="507" y="1273"/>
                      <a:pt x="512" y="1263"/>
                    </a:cubicBezTo>
                    <a:cubicBezTo>
                      <a:pt x="531" y="1235"/>
                      <a:pt x="498" y="1192"/>
                      <a:pt x="461" y="1192"/>
                    </a:cubicBezTo>
                    <a:cubicBezTo>
                      <a:pt x="450" y="1192"/>
                      <a:pt x="439" y="1196"/>
                      <a:pt x="429" y="1203"/>
                    </a:cubicBezTo>
                    <a:cubicBezTo>
                      <a:pt x="427" y="1205"/>
                      <a:pt x="424" y="1207"/>
                      <a:pt x="422" y="1209"/>
                    </a:cubicBezTo>
                    <a:lnTo>
                      <a:pt x="422" y="1209"/>
                    </a:lnTo>
                    <a:cubicBezTo>
                      <a:pt x="436" y="1183"/>
                      <a:pt x="450" y="1157"/>
                      <a:pt x="465" y="1132"/>
                    </a:cubicBezTo>
                    <a:cubicBezTo>
                      <a:pt x="482" y="1097"/>
                      <a:pt x="454" y="1055"/>
                      <a:pt x="424" y="1055"/>
                    </a:cubicBezTo>
                    <a:cubicBezTo>
                      <a:pt x="413" y="1055"/>
                      <a:pt x="402" y="1060"/>
                      <a:pt x="393" y="1072"/>
                    </a:cubicBezTo>
                    <a:cubicBezTo>
                      <a:pt x="388" y="1076"/>
                      <a:pt x="382" y="1080"/>
                      <a:pt x="376" y="1085"/>
                    </a:cubicBezTo>
                    <a:lnTo>
                      <a:pt x="376" y="1085"/>
                    </a:lnTo>
                    <a:cubicBezTo>
                      <a:pt x="373" y="1063"/>
                      <a:pt x="368" y="1040"/>
                      <a:pt x="363" y="1017"/>
                    </a:cubicBezTo>
                    <a:lnTo>
                      <a:pt x="363" y="1017"/>
                    </a:lnTo>
                    <a:cubicBezTo>
                      <a:pt x="406" y="814"/>
                      <a:pt x="399" y="615"/>
                      <a:pt x="358" y="394"/>
                    </a:cubicBezTo>
                    <a:cubicBezTo>
                      <a:pt x="352" y="371"/>
                      <a:pt x="333" y="359"/>
                      <a:pt x="315" y="359"/>
                    </a:cubicBezTo>
                    <a:cubicBezTo>
                      <a:pt x="297" y="359"/>
                      <a:pt x="279" y="371"/>
                      <a:pt x="275" y="395"/>
                    </a:cubicBezTo>
                    <a:lnTo>
                      <a:pt x="275" y="395"/>
                    </a:lnTo>
                    <a:cubicBezTo>
                      <a:pt x="258" y="396"/>
                      <a:pt x="240" y="399"/>
                      <a:pt x="227" y="406"/>
                    </a:cubicBezTo>
                    <a:cubicBezTo>
                      <a:pt x="239" y="470"/>
                      <a:pt x="247" y="532"/>
                      <a:pt x="251" y="593"/>
                    </a:cubicBezTo>
                    <a:lnTo>
                      <a:pt x="251" y="593"/>
                    </a:lnTo>
                    <a:cubicBezTo>
                      <a:pt x="223" y="501"/>
                      <a:pt x="200" y="430"/>
                      <a:pt x="191" y="406"/>
                    </a:cubicBezTo>
                    <a:cubicBezTo>
                      <a:pt x="187" y="388"/>
                      <a:pt x="179" y="379"/>
                      <a:pt x="168" y="375"/>
                    </a:cubicBezTo>
                    <a:lnTo>
                      <a:pt x="168" y="375"/>
                    </a:lnTo>
                    <a:cubicBezTo>
                      <a:pt x="155" y="262"/>
                      <a:pt x="138" y="149"/>
                      <a:pt x="119" y="36"/>
                    </a:cubicBezTo>
                    <a:cubicBezTo>
                      <a:pt x="119" y="13"/>
                      <a:pt x="102" y="1"/>
                      <a:pt x="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
              <p:cNvSpPr/>
              <p:nvPr/>
            </p:nvSpPr>
            <p:spPr>
              <a:xfrm>
                <a:off x="2921775" y="2501025"/>
                <a:ext cx="5675" cy="58600"/>
              </a:xfrm>
              <a:custGeom>
                <a:avLst/>
                <a:gdLst/>
                <a:ahLst/>
                <a:cxnLst/>
                <a:rect l="l" t="t" r="r" b="b"/>
                <a:pathLst>
                  <a:path w="227" h="2344" extrusionOk="0">
                    <a:moveTo>
                      <a:pt x="215" y="1"/>
                    </a:moveTo>
                    <a:lnTo>
                      <a:pt x="215" y="1"/>
                    </a:lnTo>
                    <a:cubicBezTo>
                      <a:pt x="156" y="775"/>
                      <a:pt x="60" y="1561"/>
                      <a:pt x="1" y="2334"/>
                    </a:cubicBezTo>
                    <a:cubicBezTo>
                      <a:pt x="1" y="2340"/>
                      <a:pt x="10" y="2343"/>
                      <a:pt x="19" y="2343"/>
                    </a:cubicBezTo>
                    <a:cubicBezTo>
                      <a:pt x="28" y="2343"/>
                      <a:pt x="36" y="2340"/>
                      <a:pt x="36" y="2334"/>
                    </a:cubicBezTo>
                    <a:cubicBezTo>
                      <a:pt x="203" y="1572"/>
                      <a:pt x="227" y="775"/>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
              <p:cNvSpPr/>
              <p:nvPr/>
            </p:nvSpPr>
            <p:spPr>
              <a:xfrm>
                <a:off x="2925350" y="2508025"/>
                <a:ext cx="2400" cy="57850"/>
              </a:xfrm>
              <a:custGeom>
                <a:avLst/>
                <a:gdLst/>
                <a:ahLst/>
                <a:cxnLst/>
                <a:rect l="l" t="t" r="r" b="b"/>
                <a:pathLst>
                  <a:path w="96" h="2314" extrusionOk="0">
                    <a:moveTo>
                      <a:pt x="48" y="1"/>
                    </a:moveTo>
                    <a:cubicBezTo>
                      <a:pt x="42" y="1"/>
                      <a:pt x="36" y="7"/>
                      <a:pt x="36" y="18"/>
                    </a:cubicBezTo>
                    <a:cubicBezTo>
                      <a:pt x="36" y="769"/>
                      <a:pt x="1" y="1542"/>
                      <a:pt x="13" y="2304"/>
                    </a:cubicBezTo>
                    <a:cubicBezTo>
                      <a:pt x="13" y="2310"/>
                      <a:pt x="18" y="2313"/>
                      <a:pt x="24" y="2313"/>
                    </a:cubicBezTo>
                    <a:cubicBezTo>
                      <a:pt x="30" y="2313"/>
                      <a:pt x="36" y="2310"/>
                      <a:pt x="36" y="2304"/>
                    </a:cubicBezTo>
                    <a:cubicBezTo>
                      <a:pt x="96" y="1542"/>
                      <a:pt x="72" y="769"/>
                      <a:pt x="60" y="18"/>
                    </a:cubicBezTo>
                    <a:cubicBezTo>
                      <a:pt x="60" y="7"/>
                      <a:pt x="54" y="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
              <p:cNvSpPr/>
              <p:nvPr/>
            </p:nvSpPr>
            <p:spPr>
              <a:xfrm>
                <a:off x="2927425" y="2523650"/>
                <a:ext cx="3025" cy="47575"/>
              </a:xfrm>
              <a:custGeom>
                <a:avLst/>
                <a:gdLst/>
                <a:ahLst/>
                <a:cxnLst/>
                <a:rect l="l" t="t" r="r" b="b"/>
                <a:pathLst>
                  <a:path w="121" h="1903" extrusionOk="0">
                    <a:moveTo>
                      <a:pt x="49" y="1"/>
                    </a:moveTo>
                    <a:cubicBezTo>
                      <a:pt x="49" y="620"/>
                      <a:pt x="1" y="1263"/>
                      <a:pt x="61" y="1894"/>
                    </a:cubicBezTo>
                    <a:cubicBezTo>
                      <a:pt x="61" y="1900"/>
                      <a:pt x="69" y="1903"/>
                      <a:pt x="78" y="1903"/>
                    </a:cubicBezTo>
                    <a:cubicBezTo>
                      <a:pt x="87" y="1903"/>
                      <a:pt x="96" y="1900"/>
                      <a:pt x="96" y="1894"/>
                    </a:cubicBezTo>
                    <a:cubicBezTo>
                      <a:pt x="120" y="1263"/>
                      <a:pt x="72" y="620"/>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2"/>
              <p:cNvSpPr/>
              <p:nvPr/>
            </p:nvSpPr>
            <p:spPr>
              <a:xfrm>
                <a:off x="2917325" y="2618825"/>
                <a:ext cx="34250" cy="19750"/>
              </a:xfrm>
              <a:custGeom>
                <a:avLst/>
                <a:gdLst/>
                <a:ahLst/>
                <a:cxnLst/>
                <a:rect l="l" t="t" r="r" b="b"/>
                <a:pathLst>
                  <a:path w="1370" h="790" extrusionOk="0">
                    <a:moveTo>
                      <a:pt x="1353" y="0"/>
                    </a:moveTo>
                    <a:cubicBezTo>
                      <a:pt x="1350" y="0"/>
                      <a:pt x="1348" y="1"/>
                      <a:pt x="1346" y="4"/>
                    </a:cubicBezTo>
                    <a:cubicBezTo>
                      <a:pt x="1119" y="135"/>
                      <a:pt x="917" y="266"/>
                      <a:pt x="691" y="385"/>
                    </a:cubicBezTo>
                    <a:cubicBezTo>
                      <a:pt x="465" y="504"/>
                      <a:pt x="226" y="611"/>
                      <a:pt x="24" y="766"/>
                    </a:cubicBezTo>
                    <a:cubicBezTo>
                      <a:pt x="0" y="778"/>
                      <a:pt x="0" y="789"/>
                      <a:pt x="36" y="789"/>
                    </a:cubicBezTo>
                    <a:cubicBezTo>
                      <a:pt x="512" y="647"/>
                      <a:pt x="988" y="313"/>
                      <a:pt x="1369" y="16"/>
                    </a:cubicBezTo>
                    <a:cubicBezTo>
                      <a:pt x="1369" y="16"/>
                      <a:pt x="1362"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2"/>
              <p:cNvSpPr/>
              <p:nvPr/>
            </p:nvSpPr>
            <p:spPr>
              <a:xfrm>
                <a:off x="2918800" y="2627750"/>
                <a:ext cx="31175" cy="19325"/>
              </a:xfrm>
              <a:custGeom>
                <a:avLst/>
                <a:gdLst/>
                <a:ahLst/>
                <a:cxnLst/>
                <a:rect l="l" t="t" r="r" b="b"/>
                <a:pathLst>
                  <a:path w="1247" h="773" extrusionOk="0">
                    <a:moveTo>
                      <a:pt x="1227" y="1"/>
                    </a:moveTo>
                    <a:cubicBezTo>
                      <a:pt x="1223" y="1"/>
                      <a:pt x="1219" y="2"/>
                      <a:pt x="1215" y="4"/>
                    </a:cubicBezTo>
                    <a:cubicBezTo>
                      <a:pt x="929" y="111"/>
                      <a:pt x="656" y="254"/>
                      <a:pt x="406" y="421"/>
                    </a:cubicBezTo>
                    <a:cubicBezTo>
                      <a:pt x="298" y="480"/>
                      <a:pt x="25" y="587"/>
                      <a:pt x="1" y="730"/>
                    </a:cubicBezTo>
                    <a:cubicBezTo>
                      <a:pt x="1" y="742"/>
                      <a:pt x="1" y="742"/>
                      <a:pt x="25" y="766"/>
                    </a:cubicBezTo>
                    <a:cubicBezTo>
                      <a:pt x="33" y="770"/>
                      <a:pt x="39" y="773"/>
                      <a:pt x="44" y="773"/>
                    </a:cubicBezTo>
                    <a:cubicBezTo>
                      <a:pt x="53" y="773"/>
                      <a:pt x="61" y="765"/>
                      <a:pt x="84" y="742"/>
                    </a:cubicBezTo>
                    <a:lnTo>
                      <a:pt x="96" y="730"/>
                    </a:lnTo>
                    <a:lnTo>
                      <a:pt x="96" y="718"/>
                    </a:lnTo>
                    <a:cubicBezTo>
                      <a:pt x="96" y="706"/>
                      <a:pt x="87" y="700"/>
                      <a:pt x="78" y="700"/>
                    </a:cubicBezTo>
                    <a:cubicBezTo>
                      <a:pt x="73" y="700"/>
                      <a:pt x="68" y="702"/>
                      <a:pt x="65" y="706"/>
                    </a:cubicBezTo>
                    <a:lnTo>
                      <a:pt x="65" y="706"/>
                    </a:lnTo>
                    <a:cubicBezTo>
                      <a:pt x="102" y="651"/>
                      <a:pt x="336" y="538"/>
                      <a:pt x="358" y="516"/>
                    </a:cubicBezTo>
                    <a:cubicBezTo>
                      <a:pt x="453" y="456"/>
                      <a:pt x="560" y="397"/>
                      <a:pt x="644" y="361"/>
                    </a:cubicBezTo>
                    <a:lnTo>
                      <a:pt x="1227" y="40"/>
                    </a:lnTo>
                    <a:cubicBezTo>
                      <a:pt x="1246" y="20"/>
                      <a:pt x="1242" y="1"/>
                      <a:pt x="1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2"/>
              <p:cNvSpPr/>
              <p:nvPr/>
            </p:nvSpPr>
            <p:spPr>
              <a:xfrm>
                <a:off x="2916775" y="2636975"/>
                <a:ext cx="27050" cy="15075"/>
              </a:xfrm>
              <a:custGeom>
                <a:avLst/>
                <a:gdLst/>
                <a:ahLst/>
                <a:cxnLst/>
                <a:rect l="l" t="t" r="r" b="b"/>
                <a:pathLst>
                  <a:path w="1082" h="603" extrusionOk="0">
                    <a:moveTo>
                      <a:pt x="1069" y="1"/>
                    </a:moveTo>
                    <a:cubicBezTo>
                      <a:pt x="1066" y="1"/>
                      <a:pt x="1062" y="2"/>
                      <a:pt x="1058" y="4"/>
                    </a:cubicBezTo>
                    <a:cubicBezTo>
                      <a:pt x="713" y="171"/>
                      <a:pt x="308" y="337"/>
                      <a:pt x="10" y="575"/>
                    </a:cubicBezTo>
                    <a:cubicBezTo>
                      <a:pt x="1" y="585"/>
                      <a:pt x="7" y="603"/>
                      <a:pt x="16" y="603"/>
                    </a:cubicBezTo>
                    <a:cubicBezTo>
                      <a:pt x="18" y="603"/>
                      <a:pt x="20" y="602"/>
                      <a:pt x="22" y="599"/>
                    </a:cubicBezTo>
                    <a:cubicBezTo>
                      <a:pt x="379" y="480"/>
                      <a:pt x="737" y="230"/>
                      <a:pt x="1070" y="40"/>
                    </a:cubicBezTo>
                    <a:cubicBezTo>
                      <a:pt x="1080" y="20"/>
                      <a:pt x="1081" y="1"/>
                      <a:pt x="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2"/>
              <p:cNvSpPr/>
              <p:nvPr/>
            </p:nvSpPr>
            <p:spPr>
              <a:xfrm>
                <a:off x="2925650" y="2666525"/>
                <a:ext cx="69675" cy="31275"/>
              </a:xfrm>
              <a:custGeom>
                <a:avLst/>
                <a:gdLst/>
                <a:ahLst/>
                <a:cxnLst/>
                <a:rect l="l" t="t" r="r" b="b"/>
                <a:pathLst>
                  <a:path w="2787" h="1251" extrusionOk="0">
                    <a:moveTo>
                      <a:pt x="2751" y="1"/>
                    </a:moveTo>
                    <a:cubicBezTo>
                      <a:pt x="1858" y="501"/>
                      <a:pt x="1013" y="906"/>
                      <a:pt x="24" y="1203"/>
                    </a:cubicBezTo>
                    <a:cubicBezTo>
                      <a:pt x="1" y="1215"/>
                      <a:pt x="1" y="1251"/>
                      <a:pt x="24" y="1251"/>
                    </a:cubicBezTo>
                    <a:cubicBezTo>
                      <a:pt x="1001" y="1037"/>
                      <a:pt x="1977" y="620"/>
                      <a:pt x="2763" y="24"/>
                    </a:cubicBezTo>
                    <a:cubicBezTo>
                      <a:pt x="2787" y="13"/>
                      <a:pt x="2763" y="1"/>
                      <a:pt x="2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2"/>
              <p:cNvSpPr/>
              <p:nvPr/>
            </p:nvSpPr>
            <p:spPr>
              <a:xfrm>
                <a:off x="2959125" y="2651900"/>
                <a:ext cx="71250" cy="39125"/>
              </a:xfrm>
              <a:custGeom>
                <a:avLst/>
                <a:gdLst/>
                <a:ahLst/>
                <a:cxnLst/>
                <a:rect l="l" t="t" r="r" b="b"/>
                <a:pathLst>
                  <a:path w="2850" h="1565" extrusionOk="0">
                    <a:moveTo>
                      <a:pt x="2793" y="0"/>
                    </a:moveTo>
                    <a:cubicBezTo>
                      <a:pt x="2789" y="0"/>
                      <a:pt x="2785" y="1"/>
                      <a:pt x="2781" y="2"/>
                    </a:cubicBezTo>
                    <a:cubicBezTo>
                      <a:pt x="1948" y="657"/>
                      <a:pt x="817" y="836"/>
                      <a:pt x="31" y="1526"/>
                    </a:cubicBezTo>
                    <a:cubicBezTo>
                      <a:pt x="0" y="1536"/>
                      <a:pt x="22" y="1564"/>
                      <a:pt x="44" y="1564"/>
                    </a:cubicBezTo>
                    <a:cubicBezTo>
                      <a:pt x="48" y="1564"/>
                      <a:pt x="51" y="1564"/>
                      <a:pt x="55" y="1562"/>
                    </a:cubicBezTo>
                    <a:cubicBezTo>
                      <a:pt x="971" y="1074"/>
                      <a:pt x="2079" y="776"/>
                      <a:pt x="2829" y="50"/>
                    </a:cubicBezTo>
                    <a:cubicBezTo>
                      <a:pt x="2850" y="39"/>
                      <a:pt x="2824" y="0"/>
                      <a:pt x="2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2"/>
              <p:cNvSpPr/>
              <p:nvPr/>
            </p:nvSpPr>
            <p:spPr>
              <a:xfrm>
                <a:off x="2948900" y="2652675"/>
                <a:ext cx="79000" cy="39975"/>
              </a:xfrm>
              <a:custGeom>
                <a:avLst/>
                <a:gdLst/>
                <a:ahLst/>
                <a:cxnLst/>
                <a:rect l="l" t="t" r="r" b="b"/>
                <a:pathLst>
                  <a:path w="3160" h="1599" extrusionOk="0">
                    <a:moveTo>
                      <a:pt x="3122" y="0"/>
                    </a:moveTo>
                    <a:cubicBezTo>
                      <a:pt x="3117" y="0"/>
                      <a:pt x="3112" y="2"/>
                      <a:pt x="3107" y="7"/>
                    </a:cubicBezTo>
                    <a:cubicBezTo>
                      <a:pt x="2095" y="555"/>
                      <a:pt x="1047" y="1043"/>
                      <a:pt x="23" y="1567"/>
                    </a:cubicBezTo>
                    <a:cubicBezTo>
                      <a:pt x="5" y="1576"/>
                      <a:pt x="1" y="1599"/>
                      <a:pt x="15" y="1599"/>
                    </a:cubicBezTo>
                    <a:cubicBezTo>
                      <a:pt x="20" y="1599"/>
                      <a:pt x="26" y="1596"/>
                      <a:pt x="35" y="1591"/>
                    </a:cubicBezTo>
                    <a:cubicBezTo>
                      <a:pt x="1118" y="1293"/>
                      <a:pt x="2226" y="686"/>
                      <a:pt x="3131" y="31"/>
                    </a:cubicBezTo>
                    <a:cubicBezTo>
                      <a:pt x="3159" y="31"/>
                      <a:pt x="3142" y="0"/>
                      <a:pt x="3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2"/>
              <p:cNvSpPr/>
              <p:nvPr/>
            </p:nvSpPr>
            <p:spPr>
              <a:xfrm>
                <a:off x="2959575" y="2663000"/>
                <a:ext cx="48375" cy="19625"/>
              </a:xfrm>
              <a:custGeom>
                <a:avLst/>
                <a:gdLst/>
                <a:ahLst/>
                <a:cxnLst/>
                <a:rect l="l" t="t" r="r" b="b"/>
                <a:pathLst>
                  <a:path w="1935" h="785" extrusionOk="0">
                    <a:moveTo>
                      <a:pt x="1895" y="1"/>
                    </a:moveTo>
                    <a:cubicBezTo>
                      <a:pt x="1887" y="1"/>
                      <a:pt x="1879" y="4"/>
                      <a:pt x="1870" y="11"/>
                    </a:cubicBezTo>
                    <a:cubicBezTo>
                      <a:pt x="1275" y="273"/>
                      <a:pt x="656" y="487"/>
                      <a:pt x="25" y="737"/>
                    </a:cubicBezTo>
                    <a:cubicBezTo>
                      <a:pt x="1" y="749"/>
                      <a:pt x="13" y="785"/>
                      <a:pt x="37" y="785"/>
                    </a:cubicBezTo>
                    <a:cubicBezTo>
                      <a:pt x="680" y="630"/>
                      <a:pt x="1311" y="368"/>
                      <a:pt x="1906" y="82"/>
                    </a:cubicBezTo>
                    <a:cubicBezTo>
                      <a:pt x="1935" y="53"/>
                      <a:pt x="1925" y="1"/>
                      <a:pt x="18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2"/>
              <p:cNvSpPr/>
              <p:nvPr/>
            </p:nvSpPr>
            <p:spPr>
              <a:xfrm>
                <a:off x="2832475" y="2688600"/>
                <a:ext cx="30925" cy="21800"/>
              </a:xfrm>
              <a:custGeom>
                <a:avLst/>
                <a:gdLst/>
                <a:ahLst/>
                <a:cxnLst/>
                <a:rect l="l" t="t" r="r" b="b"/>
                <a:pathLst>
                  <a:path w="1237" h="872" extrusionOk="0">
                    <a:moveTo>
                      <a:pt x="23" y="0"/>
                    </a:moveTo>
                    <a:cubicBezTo>
                      <a:pt x="12" y="0"/>
                      <a:pt x="1" y="14"/>
                      <a:pt x="1" y="23"/>
                    </a:cubicBezTo>
                    <a:cubicBezTo>
                      <a:pt x="60" y="118"/>
                      <a:pt x="84" y="177"/>
                      <a:pt x="156" y="249"/>
                    </a:cubicBezTo>
                    <a:cubicBezTo>
                      <a:pt x="93" y="139"/>
                      <a:pt x="72" y="81"/>
                      <a:pt x="98" y="81"/>
                    </a:cubicBezTo>
                    <a:cubicBezTo>
                      <a:pt x="112" y="81"/>
                      <a:pt x="139" y="97"/>
                      <a:pt x="179" y="130"/>
                    </a:cubicBezTo>
                    <a:cubicBezTo>
                      <a:pt x="227" y="154"/>
                      <a:pt x="287" y="189"/>
                      <a:pt x="334" y="237"/>
                    </a:cubicBezTo>
                    <a:cubicBezTo>
                      <a:pt x="441" y="308"/>
                      <a:pt x="525" y="368"/>
                      <a:pt x="632" y="439"/>
                    </a:cubicBezTo>
                    <a:cubicBezTo>
                      <a:pt x="822" y="570"/>
                      <a:pt x="1013" y="737"/>
                      <a:pt x="1215" y="868"/>
                    </a:cubicBezTo>
                    <a:cubicBezTo>
                      <a:pt x="1218" y="870"/>
                      <a:pt x="1220" y="871"/>
                      <a:pt x="1222" y="871"/>
                    </a:cubicBezTo>
                    <a:cubicBezTo>
                      <a:pt x="1231" y="871"/>
                      <a:pt x="1237" y="854"/>
                      <a:pt x="1227" y="844"/>
                    </a:cubicBezTo>
                    <a:cubicBezTo>
                      <a:pt x="870" y="511"/>
                      <a:pt x="453" y="249"/>
                      <a:pt x="37" y="11"/>
                    </a:cubicBezTo>
                    <a:cubicBezTo>
                      <a:pt x="33" y="3"/>
                      <a:pt x="28"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2"/>
              <p:cNvSpPr/>
              <p:nvPr/>
            </p:nvSpPr>
            <p:spPr>
              <a:xfrm>
                <a:off x="2816700" y="2684975"/>
                <a:ext cx="44675" cy="24825"/>
              </a:xfrm>
              <a:custGeom>
                <a:avLst/>
                <a:gdLst/>
                <a:ahLst/>
                <a:cxnLst/>
                <a:rect l="l" t="t" r="r" b="b"/>
                <a:pathLst>
                  <a:path w="1787" h="993" extrusionOk="0">
                    <a:moveTo>
                      <a:pt x="37" y="1"/>
                    </a:moveTo>
                    <a:cubicBezTo>
                      <a:pt x="13" y="1"/>
                      <a:pt x="1" y="37"/>
                      <a:pt x="25" y="37"/>
                    </a:cubicBezTo>
                    <a:cubicBezTo>
                      <a:pt x="715" y="227"/>
                      <a:pt x="1203" y="572"/>
                      <a:pt x="1751" y="989"/>
                    </a:cubicBezTo>
                    <a:cubicBezTo>
                      <a:pt x="1753" y="991"/>
                      <a:pt x="1756" y="992"/>
                      <a:pt x="1759" y="992"/>
                    </a:cubicBezTo>
                    <a:cubicBezTo>
                      <a:pt x="1771" y="992"/>
                      <a:pt x="1787" y="973"/>
                      <a:pt x="1787" y="953"/>
                    </a:cubicBezTo>
                    <a:cubicBezTo>
                      <a:pt x="1370" y="453"/>
                      <a:pt x="680" y="120"/>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2"/>
              <p:cNvSpPr/>
              <p:nvPr/>
            </p:nvSpPr>
            <p:spPr>
              <a:xfrm>
                <a:off x="2830150" y="2689400"/>
                <a:ext cx="41900" cy="24850"/>
              </a:xfrm>
              <a:custGeom>
                <a:avLst/>
                <a:gdLst/>
                <a:ahLst/>
                <a:cxnLst/>
                <a:rect l="l" t="t" r="r" b="b"/>
                <a:pathLst>
                  <a:path w="1676" h="994" extrusionOk="0">
                    <a:moveTo>
                      <a:pt x="25" y="0"/>
                    </a:moveTo>
                    <a:cubicBezTo>
                      <a:pt x="8" y="0"/>
                      <a:pt x="0" y="26"/>
                      <a:pt x="11" y="26"/>
                    </a:cubicBezTo>
                    <a:cubicBezTo>
                      <a:pt x="558" y="324"/>
                      <a:pt x="1082" y="669"/>
                      <a:pt x="1630" y="991"/>
                    </a:cubicBezTo>
                    <a:cubicBezTo>
                      <a:pt x="1631" y="992"/>
                      <a:pt x="1634" y="993"/>
                      <a:pt x="1636" y="993"/>
                    </a:cubicBezTo>
                    <a:cubicBezTo>
                      <a:pt x="1651" y="993"/>
                      <a:pt x="1676" y="965"/>
                      <a:pt x="1666" y="955"/>
                    </a:cubicBezTo>
                    <a:cubicBezTo>
                      <a:pt x="1189" y="562"/>
                      <a:pt x="594" y="264"/>
                      <a:pt x="34" y="2"/>
                    </a:cubicBezTo>
                    <a:cubicBezTo>
                      <a:pt x="31"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2"/>
              <p:cNvSpPr/>
              <p:nvPr/>
            </p:nvSpPr>
            <p:spPr>
              <a:xfrm>
                <a:off x="2843800" y="2692125"/>
                <a:ext cx="38300" cy="23625"/>
              </a:xfrm>
              <a:custGeom>
                <a:avLst/>
                <a:gdLst/>
                <a:ahLst/>
                <a:cxnLst/>
                <a:rect l="l" t="t" r="r" b="b"/>
                <a:pathLst>
                  <a:path w="1532" h="945" extrusionOk="0">
                    <a:moveTo>
                      <a:pt x="24" y="1"/>
                    </a:moveTo>
                    <a:cubicBezTo>
                      <a:pt x="12" y="1"/>
                      <a:pt x="0" y="13"/>
                      <a:pt x="12" y="36"/>
                    </a:cubicBezTo>
                    <a:cubicBezTo>
                      <a:pt x="500" y="346"/>
                      <a:pt x="977" y="691"/>
                      <a:pt x="1501" y="941"/>
                    </a:cubicBezTo>
                    <a:cubicBezTo>
                      <a:pt x="1503" y="943"/>
                      <a:pt x="1505" y="944"/>
                      <a:pt x="1508" y="944"/>
                    </a:cubicBezTo>
                    <a:cubicBezTo>
                      <a:pt x="1520" y="944"/>
                      <a:pt x="1532" y="925"/>
                      <a:pt x="1512" y="905"/>
                    </a:cubicBezTo>
                    <a:cubicBezTo>
                      <a:pt x="1060" y="572"/>
                      <a:pt x="524" y="298"/>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2"/>
              <p:cNvSpPr/>
              <p:nvPr/>
            </p:nvSpPr>
            <p:spPr>
              <a:xfrm>
                <a:off x="2850950" y="2690925"/>
                <a:ext cx="33300" cy="22150"/>
              </a:xfrm>
              <a:custGeom>
                <a:avLst/>
                <a:gdLst/>
                <a:ahLst/>
                <a:cxnLst/>
                <a:rect l="l" t="t" r="r" b="b"/>
                <a:pathLst>
                  <a:path w="1332" h="886" extrusionOk="0">
                    <a:moveTo>
                      <a:pt x="0" y="1"/>
                    </a:moveTo>
                    <a:lnTo>
                      <a:pt x="0" y="1"/>
                    </a:lnTo>
                    <a:cubicBezTo>
                      <a:pt x="429" y="287"/>
                      <a:pt x="857" y="632"/>
                      <a:pt x="1310" y="882"/>
                    </a:cubicBezTo>
                    <a:cubicBezTo>
                      <a:pt x="1312" y="884"/>
                      <a:pt x="1315" y="885"/>
                      <a:pt x="1317" y="885"/>
                    </a:cubicBezTo>
                    <a:cubicBezTo>
                      <a:pt x="1325" y="885"/>
                      <a:pt x="1331" y="870"/>
                      <a:pt x="1322" y="870"/>
                    </a:cubicBezTo>
                    <a:cubicBezTo>
                      <a:pt x="964" y="513"/>
                      <a:pt x="453" y="23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2"/>
              <p:cNvSpPr/>
              <p:nvPr/>
            </p:nvSpPr>
            <p:spPr>
              <a:xfrm>
                <a:off x="2859875" y="2690650"/>
                <a:ext cx="31275" cy="20250"/>
              </a:xfrm>
              <a:custGeom>
                <a:avLst/>
                <a:gdLst/>
                <a:ahLst/>
                <a:cxnLst/>
                <a:rect l="l" t="t" r="r" b="b"/>
                <a:pathLst>
                  <a:path w="1251" h="810" extrusionOk="0">
                    <a:moveTo>
                      <a:pt x="12" y="0"/>
                    </a:moveTo>
                    <a:cubicBezTo>
                      <a:pt x="12" y="0"/>
                      <a:pt x="0" y="36"/>
                      <a:pt x="12" y="36"/>
                    </a:cubicBezTo>
                    <a:cubicBezTo>
                      <a:pt x="393" y="298"/>
                      <a:pt x="798" y="607"/>
                      <a:pt x="1215" y="810"/>
                    </a:cubicBezTo>
                    <a:cubicBezTo>
                      <a:pt x="1227" y="810"/>
                      <a:pt x="1250" y="786"/>
                      <a:pt x="1227" y="774"/>
                    </a:cubicBezTo>
                    <a:cubicBezTo>
                      <a:pt x="869" y="476"/>
                      <a:pt x="41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2"/>
              <p:cNvSpPr/>
              <p:nvPr/>
            </p:nvSpPr>
            <p:spPr>
              <a:xfrm>
                <a:off x="2868900" y="2691275"/>
                <a:ext cx="31075" cy="20300"/>
              </a:xfrm>
              <a:custGeom>
                <a:avLst/>
                <a:gdLst/>
                <a:ahLst/>
                <a:cxnLst/>
                <a:rect l="l" t="t" r="r" b="b"/>
                <a:pathLst>
                  <a:path w="1243" h="812" extrusionOk="0">
                    <a:moveTo>
                      <a:pt x="10" y="1"/>
                    </a:moveTo>
                    <a:cubicBezTo>
                      <a:pt x="3" y="1"/>
                      <a:pt x="0" y="14"/>
                      <a:pt x="8" y="23"/>
                    </a:cubicBezTo>
                    <a:cubicBezTo>
                      <a:pt x="366" y="297"/>
                      <a:pt x="794" y="618"/>
                      <a:pt x="1211" y="809"/>
                    </a:cubicBezTo>
                    <a:cubicBezTo>
                      <a:pt x="1213" y="811"/>
                      <a:pt x="1216" y="812"/>
                      <a:pt x="1219" y="812"/>
                    </a:cubicBezTo>
                    <a:cubicBezTo>
                      <a:pt x="1230" y="812"/>
                      <a:pt x="1242" y="794"/>
                      <a:pt x="1223" y="785"/>
                    </a:cubicBezTo>
                    <a:cubicBezTo>
                      <a:pt x="854" y="499"/>
                      <a:pt x="425" y="249"/>
                      <a:pt x="20" y="11"/>
                    </a:cubicBezTo>
                    <a:cubicBezTo>
                      <a:pt x="17" y="3"/>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2"/>
              <p:cNvSpPr/>
              <p:nvPr/>
            </p:nvSpPr>
            <p:spPr>
              <a:xfrm>
                <a:off x="2876550" y="2691225"/>
                <a:ext cx="26350" cy="16300"/>
              </a:xfrm>
              <a:custGeom>
                <a:avLst/>
                <a:gdLst/>
                <a:ahLst/>
                <a:cxnLst/>
                <a:rect l="l" t="t" r="r" b="b"/>
                <a:pathLst>
                  <a:path w="1054" h="652" extrusionOk="0">
                    <a:moveTo>
                      <a:pt x="24" y="1"/>
                    </a:moveTo>
                    <a:cubicBezTo>
                      <a:pt x="12" y="13"/>
                      <a:pt x="0" y="25"/>
                      <a:pt x="12" y="37"/>
                    </a:cubicBezTo>
                    <a:cubicBezTo>
                      <a:pt x="191" y="132"/>
                      <a:pt x="369" y="215"/>
                      <a:pt x="536" y="322"/>
                    </a:cubicBezTo>
                    <a:cubicBezTo>
                      <a:pt x="702" y="430"/>
                      <a:pt x="845" y="560"/>
                      <a:pt x="1024" y="644"/>
                    </a:cubicBezTo>
                    <a:cubicBezTo>
                      <a:pt x="1027" y="650"/>
                      <a:pt x="1030" y="652"/>
                      <a:pt x="1034" y="652"/>
                    </a:cubicBezTo>
                    <a:cubicBezTo>
                      <a:pt x="1045" y="652"/>
                      <a:pt x="1054" y="629"/>
                      <a:pt x="1036" y="620"/>
                    </a:cubicBezTo>
                    <a:cubicBezTo>
                      <a:pt x="786" y="334"/>
                      <a:pt x="369" y="13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2"/>
              <p:cNvSpPr/>
              <p:nvPr/>
            </p:nvSpPr>
            <p:spPr>
              <a:xfrm>
                <a:off x="2882500" y="2690050"/>
                <a:ext cx="19375" cy="13025"/>
              </a:xfrm>
              <a:custGeom>
                <a:avLst/>
                <a:gdLst/>
                <a:ahLst/>
                <a:cxnLst/>
                <a:rect l="l" t="t" r="r" b="b"/>
                <a:pathLst>
                  <a:path w="775" h="521" extrusionOk="0">
                    <a:moveTo>
                      <a:pt x="48" y="0"/>
                    </a:moveTo>
                    <a:cubicBezTo>
                      <a:pt x="12" y="12"/>
                      <a:pt x="0" y="36"/>
                      <a:pt x="24" y="60"/>
                    </a:cubicBezTo>
                    <a:cubicBezTo>
                      <a:pt x="167" y="119"/>
                      <a:pt x="298" y="191"/>
                      <a:pt x="429" y="262"/>
                    </a:cubicBezTo>
                    <a:cubicBezTo>
                      <a:pt x="548" y="334"/>
                      <a:pt x="643" y="441"/>
                      <a:pt x="738" y="512"/>
                    </a:cubicBezTo>
                    <a:cubicBezTo>
                      <a:pt x="744" y="518"/>
                      <a:pt x="749" y="520"/>
                      <a:pt x="753" y="520"/>
                    </a:cubicBezTo>
                    <a:cubicBezTo>
                      <a:pt x="767" y="520"/>
                      <a:pt x="774" y="497"/>
                      <a:pt x="774" y="488"/>
                    </a:cubicBezTo>
                    <a:cubicBezTo>
                      <a:pt x="619" y="250"/>
                      <a:pt x="298" y="84"/>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2"/>
              <p:cNvSpPr/>
              <p:nvPr/>
            </p:nvSpPr>
            <p:spPr>
              <a:xfrm>
                <a:off x="2883075" y="2686475"/>
                <a:ext cx="20525" cy="13200"/>
              </a:xfrm>
              <a:custGeom>
                <a:avLst/>
                <a:gdLst/>
                <a:ahLst/>
                <a:cxnLst/>
                <a:rect l="l" t="t" r="r" b="b"/>
                <a:pathLst>
                  <a:path w="821" h="528" extrusionOk="0">
                    <a:moveTo>
                      <a:pt x="37" y="0"/>
                    </a:moveTo>
                    <a:cubicBezTo>
                      <a:pt x="1" y="0"/>
                      <a:pt x="1" y="24"/>
                      <a:pt x="25" y="36"/>
                    </a:cubicBezTo>
                    <a:cubicBezTo>
                      <a:pt x="156" y="108"/>
                      <a:pt x="275" y="203"/>
                      <a:pt x="406" y="274"/>
                    </a:cubicBezTo>
                    <a:cubicBezTo>
                      <a:pt x="525" y="358"/>
                      <a:pt x="644" y="465"/>
                      <a:pt x="775" y="524"/>
                    </a:cubicBezTo>
                    <a:cubicBezTo>
                      <a:pt x="779" y="527"/>
                      <a:pt x="784" y="527"/>
                      <a:pt x="788" y="527"/>
                    </a:cubicBezTo>
                    <a:cubicBezTo>
                      <a:pt x="806" y="527"/>
                      <a:pt x="820" y="510"/>
                      <a:pt x="811" y="500"/>
                    </a:cubicBezTo>
                    <a:cubicBezTo>
                      <a:pt x="620" y="274"/>
                      <a:pt x="287" y="119"/>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2"/>
              <p:cNvSpPr/>
              <p:nvPr/>
            </p:nvSpPr>
            <p:spPr>
              <a:xfrm>
                <a:off x="2886825" y="2682950"/>
                <a:ext cx="16825" cy="11875"/>
              </a:xfrm>
              <a:custGeom>
                <a:avLst/>
                <a:gdLst/>
                <a:ahLst/>
                <a:cxnLst/>
                <a:rect l="l" t="t" r="r" b="b"/>
                <a:pathLst>
                  <a:path w="673" h="475" extrusionOk="0">
                    <a:moveTo>
                      <a:pt x="27" y="1"/>
                    </a:moveTo>
                    <a:cubicBezTo>
                      <a:pt x="8" y="1"/>
                      <a:pt x="0" y="20"/>
                      <a:pt x="18" y="46"/>
                    </a:cubicBezTo>
                    <a:cubicBezTo>
                      <a:pt x="125" y="118"/>
                      <a:pt x="232" y="189"/>
                      <a:pt x="351" y="284"/>
                    </a:cubicBezTo>
                    <a:cubicBezTo>
                      <a:pt x="434" y="344"/>
                      <a:pt x="542" y="439"/>
                      <a:pt x="649" y="475"/>
                    </a:cubicBezTo>
                    <a:cubicBezTo>
                      <a:pt x="661" y="475"/>
                      <a:pt x="672" y="463"/>
                      <a:pt x="661" y="439"/>
                    </a:cubicBezTo>
                    <a:cubicBezTo>
                      <a:pt x="589" y="356"/>
                      <a:pt x="470" y="296"/>
                      <a:pt x="375" y="237"/>
                    </a:cubicBezTo>
                    <a:cubicBezTo>
                      <a:pt x="268" y="165"/>
                      <a:pt x="149" y="82"/>
                      <a:pt x="53" y="10"/>
                    </a:cubicBezTo>
                    <a:cubicBezTo>
                      <a:pt x="43" y="4"/>
                      <a:pt x="34"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2"/>
              <p:cNvSpPr/>
              <p:nvPr/>
            </p:nvSpPr>
            <p:spPr>
              <a:xfrm>
                <a:off x="2891175" y="2682825"/>
                <a:ext cx="14850" cy="10900"/>
              </a:xfrm>
              <a:custGeom>
                <a:avLst/>
                <a:gdLst/>
                <a:ahLst/>
                <a:cxnLst/>
                <a:rect l="l" t="t" r="r" b="b"/>
                <a:pathLst>
                  <a:path w="594" h="436" extrusionOk="0">
                    <a:moveTo>
                      <a:pt x="22" y="0"/>
                    </a:moveTo>
                    <a:cubicBezTo>
                      <a:pt x="7" y="0"/>
                      <a:pt x="1" y="18"/>
                      <a:pt x="10" y="27"/>
                    </a:cubicBezTo>
                    <a:cubicBezTo>
                      <a:pt x="117" y="111"/>
                      <a:pt x="213" y="170"/>
                      <a:pt x="320" y="242"/>
                    </a:cubicBezTo>
                    <a:cubicBezTo>
                      <a:pt x="391" y="301"/>
                      <a:pt x="475" y="385"/>
                      <a:pt x="558" y="432"/>
                    </a:cubicBezTo>
                    <a:cubicBezTo>
                      <a:pt x="560" y="434"/>
                      <a:pt x="563" y="435"/>
                      <a:pt x="566" y="435"/>
                    </a:cubicBezTo>
                    <a:cubicBezTo>
                      <a:pt x="578" y="435"/>
                      <a:pt x="594" y="418"/>
                      <a:pt x="594" y="408"/>
                    </a:cubicBezTo>
                    <a:cubicBezTo>
                      <a:pt x="546" y="313"/>
                      <a:pt x="439" y="254"/>
                      <a:pt x="368" y="194"/>
                    </a:cubicBezTo>
                    <a:cubicBezTo>
                      <a:pt x="260" y="123"/>
                      <a:pt x="153" y="63"/>
                      <a:pt x="34" y="4"/>
                    </a:cubicBezTo>
                    <a:cubicBezTo>
                      <a:pt x="30" y="1"/>
                      <a:pt x="25"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
              <p:cNvSpPr/>
              <p:nvPr/>
            </p:nvSpPr>
            <p:spPr>
              <a:xfrm>
                <a:off x="2894700" y="2680525"/>
                <a:ext cx="13125" cy="10150"/>
              </a:xfrm>
              <a:custGeom>
                <a:avLst/>
                <a:gdLst/>
                <a:ahLst/>
                <a:cxnLst/>
                <a:rect l="l" t="t" r="r" b="b"/>
                <a:pathLst>
                  <a:path w="525" h="406" extrusionOk="0">
                    <a:moveTo>
                      <a:pt x="36" y="0"/>
                    </a:moveTo>
                    <a:cubicBezTo>
                      <a:pt x="12" y="0"/>
                      <a:pt x="0" y="24"/>
                      <a:pt x="12" y="36"/>
                    </a:cubicBezTo>
                    <a:cubicBezTo>
                      <a:pt x="107" y="96"/>
                      <a:pt x="191" y="167"/>
                      <a:pt x="286" y="238"/>
                    </a:cubicBezTo>
                    <a:cubicBezTo>
                      <a:pt x="346" y="286"/>
                      <a:pt x="405" y="381"/>
                      <a:pt x="488" y="405"/>
                    </a:cubicBezTo>
                    <a:cubicBezTo>
                      <a:pt x="512" y="405"/>
                      <a:pt x="524" y="393"/>
                      <a:pt x="524" y="381"/>
                    </a:cubicBezTo>
                    <a:cubicBezTo>
                      <a:pt x="512" y="286"/>
                      <a:pt x="405" y="238"/>
                      <a:pt x="334" y="179"/>
                    </a:cubicBezTo>
                    <a:cubicBezTo>
                      <a:pt x="238" y="107"/>
                      <a:pt x="131" y="4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
              <p:cNvSpPr/>
              <p:nvPr/>
            </p:nvSpPr>
            <p:spPr>
              <a:xfrm>
                <a:off x="2901550" y="2680750"/>
                <a:ext cx="3200" cy="7500"/>
              </a:xfrm>
              <a:custGeom>
                <a:avLst/>
                <a:gdLst/>
                <a:ahLst/>
                <a:cxnLst/>
                <a:rect l="l" t="t" r="r" b="b"/>
                <a:pathLst>
                  <a:path w="128" h="300" extrusionOk="0">
                    <a:moveTo>
                      <a:pt x="17" y="0"/>
                    </a:moveTo>
                    <a:cubicBezTo>
                      <a:pt x="9" y="0"/>
                      <a:pt x="0" y="9"/>
                      <a:pt x="0" y="27"/>
                    </a:cubicBezTo>
                    <a:cubicBezTo>
                      <a:pt x="0" y="134"/>
                      <a:pt x="24" y="217"/>
                      <a:pt x="95" y="289"/>
                    </a:cubicBezTo>
                    <a:cubicBezTo>
                      <a:pt x="103" y="296"/>
                      <a:pt x="109" y="299"/>
                      <a:pt x="114" y="299"/>
                    </a:cubicBezTo>
                    <a:cubicBezTo>
                      <a:pt x="124" y="299"/>
                      <a:pt x="127" y="285"/>
                      <a:pt x="119" y="277"/>
                    </a:cubicBezTo>
                    <a:cubicBezTo>
                      <a:pt x="72" y="206"/>
                      <a:pt x="24" y="110"/>
                      <a:pt x="24" y="27"/>
                    </a:cubicBezTo>
                    <a:cubicBezTo>
                      <a:pt x="30" y="9"/>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
              <p:cNvSpPr/>
              <p:nvPr/>
            </p:nvSpPr>
            <p:spPr>
              <a:xfrm>
                <a:off x="2903025" y="2663625"/>
                <a:ext cx="6275" cy="46025"/>
              </a:xfrm>
              <a:custGeom>
                <a:avLst/>
                <a:gdLst/>
                <a:ahLst/>
                <a:cxnLst/>
                <a:rect l="l" t="t" r="r" b="b"/>
                <a:pathLst>
                  <a:path w="251" h="1841" extrusionOk="0">
                    <a:moveTo>
                      <a:pt x="109" y="1"/>
                    </a:moveTo>
                    <a:cubicBezTo>
                      <a:pt x="102" y="1"/>
                      <a:pt x="96" y="4"/>
                      <a:pt x="96" y="10"/>
                    </a:cubicBezTo>
                    <a:cubicBezTo>
                      <a:pt x="60" y="45"/>
                      <a:pt x="60" y="21"/>
                      <a:pt x="60" y="69"/>
                    </a:cubicBezTo>
                    <a:cubicBezTo>
                      <a:pt x="42" y="96"/>
                      <a:pt x="51" y="109"/>
                      <a:pt x="57" y="109"/>
                    </a:cubicBezTo>
                    <a:cubicBezTo>
                      <a:pt x="57" y="109"/>
                      <a:pt x="58" y="109"/>
                      <a:pt x="58" y="109"/>
                    </a:cubicBezTo>
                    <a:lnTo>
                      <a:pt x="58" y="109"/>
                    </a:lnTo>
                    <a:cubicBezTo>
                      <a:pt x="40" y="154"/>
                      <a:pt x="84" y="345"/>
                      <a:pt x="84" y="414"/>
                    </a:cubicBezTo>
                    <a:cubicBezTo>
                      <a:pt x="84" y="581"/>
                      <a:pt x="72" y="736"/>
                      <a:pt x="72" y="902"/>
                    </a:cubicBezTo>
                    <a:cubicBezTo>
                      <a:pt x="60" y="1200"/>
                      <a:pt x="24" y="1510"/>
                      <a:pt x="1" y="1807"/>
                    </a:cubicBezTo>
                    <a:cubicBezTo>
                      <a:pt x="4" y="1807"/>
                      <a:pt x="8" y="1807"/>
                      <a:pt x="11" y="1807"/>
                    </a:cubicBezTo>
                    <a:lnTo>
                      <a:pt x="11" y="1807"/>
                    </a:lnTo>
                    <a:cubicBezTo>
                      <a:pt x="12" y="1829"/>
                      <a:pt x="27" y="1840"/>
                      <a:pt x="45" y="1840"/>
                    </a:cubicBezTo>
                    <a:cubicBezTo>
                      <a:pt x="66" y="1840"/>
                      <a:pt x="90" y="1825"/>
                      <a:pt x="96" y="1795"/>
                    </a:cubicBezTo>
                    <a:cubicBezTo>
                      <a:pt x="144" y="1414"/>
                      <a:pt x="179" y="1010"/>
                      <a:pt x="179" y="605"/>
                    </a:cubicBezTo>
                    <a:cubicBezTo>
                      <a:pt x="179" y="438"/>
                      <a:pt x="251" y="164"/>
                      <a:pt x="132" y="10"/>
                    </a:cubicBezTo>
                    <a:cubicBezTo>
                      <a:pt x="126" y="4"/>
                      <a:pt x="117" y="1"/>
                      <a:pt x="1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
              <p:cNvSpPr/>
              <p:nvPr/>
            </p:nvSpPr>
            <p:spPr>
              <a:xfrm>
                <a:off x="2900050" y="2664300"/>
                <a:ext cx="9125" cy="56175"/>
              </a:xfrm>
              <a:custGeom>
                <a:avLst/>
                <a:gdLst/>
                <a:ahLst/>
                <a:cxnLst/>
                <a:rect l="l" t="t" r="r" b="b"/>
                <a:pathLst>
                  <a:path w="365" h="2247" extrusionOk="0">
                    <a:moveTo>
                      <a:pt x="337" y="1"/>
                    </a:moveTo>
                    <a:cubicBezTo>
                      <a:pt x="326" y="1"/>
                      <a:pt x="315" y="10"/>
                      <a:pt x="310" y="30"/>
                    </a:cubicBezTo>
                    <a:cubicBezTo>
                      <a:pt x="96" y="733"/>
                      <a:pt x="1" y="1507"/>
                      <a:pt x="84" y="2233"/>
                    </a:cubicBezTo>
                    <a:cubicBezTo>
                      <a:pt x="84" y="2243"/>
                      <a:pt x="92" y="2247"/>
                      <a:pt x="102" y="2247"/>
                    </a:cubicBezTo>
                    <a:cubicBezTo>
                      <a:pt x="116" y="2247"/>
                      <a:pt x="132" y="2240"/>
                      <a:pt x="132" y="2233"/>
                    </a:cubicBezTo>
                    <a:cubicBezTo>
                      <a:pt x="167" y="1483"/>
                      <a:pt x="203" y="792"/>
                      <a:pt x="358" y="54"/>
                    </a:cubicBezTo>
                    <a:cubicBezTo>
                      <a:pt x="365" y="19"/>
                      <a:pt x="351" y="1"/>
                      <a:pt x="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
              <p:cNvSpPr/>
              <p:nvPr/>
            </p:nvSpPr>
            <p:spPr>
              <a:xfrm>
                <a:off x="2903025" y="2668400"/>
                <a:ext cx="5975" cy="59525"/>
              </a:xfrm>
              <a:custGeom>
                <a:avLst/>
                <a:gdLst/>
                <a:ahLst/>
                <a:cxnLst/>
                <a:rect l="l" t="t" r="r" b="b"/>
                <a:pathLst>
                  <a:path w="239" h="2381" extrusionOk="0">
                    <a:moveTo>
                      <a:pt x="20" y="0"/>
                    </a:moveTo>
                    <a:cubicBezTo>
                      <a:pt x="16" y="0"/>
                      <a:pt x="13" y="3"/>
                      <a:pt x="13" y="9"/>
                    </a:cubicBezTo>
                    <a:cubicBezTo>
                      <a:pt x="1" y="771"/>
                      <a:pt x="24" y="1616"/>
                      <a:pt x="155" y="2366"/>
                    </a:cubicBezTo>
                    <a:cubicBezTo>
                      <a:pt x="155" y="2377"/>
                      <a:pt x="164" y="2380"/>
                      <a:pt x="174" y="2380"/>
                    </a:cubicBezTo>
                    <a:cubicBezTo>
                      <a:pt x="187" y="2380"/>
                      <a:pt x="203" y="2373"/>
                      <a:pt x="203" y="2366"/>
                    </a:cubicBezTo>
                    <a:cubicBezTo>
                      <a:pt x="239" y="1604"/>
                      <a:pt x="155" y="771"/>
                      <a:pt x="36" y="9"/>
                    </a:cubicBezTo>
                    <a:cubicBezTo>
                      <a:pt x="30" y="3"/>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
              <p:cNvSpPr/>
              <p:nvPr/>
            </p:nvSpPr>
            <p:spPr>
              <a:xfrm>
                <a:off x="2906000" y="2692600"/>
                <a:ext cx="4500" cy="45725"/>
              </a:xfrm>
              <a:custGeom>
                <a:avLst/>
                <a:gdLst/>
                <a:ahLst/>
                <a:cxnLst/>
                <a:rect l="l" t="t" r="r" b="b"/>
                <a:pathLst>
                  <a:path w="180" h="1829" extrusionOk="0">
                    <a:moveTo>
                      <a:pt x="40" y="1"/>
                    </a:moveTo>
                    <a:cubicBezTo>
                      <a:pt x="32" y="1"/>
                      <a:pt x="25" y="7"/>
                      <a:pt x="25" y="17"/>
                    </a:cubicBezTo>
                    <a:cubicBezTo>
                      <a:pt x="1" y="589"/>
                      <a:pt x="1" y="1232"/>
                      <a:pt x="84" y="1815"/>
                    </a:cubicBezTo>
                    <a:cubicBezTo>
                      <a:pt x="84" y="1825"/>
                      <a:pt x="93" y="1829"/>
                      <a:pt x="102" y="1829"/>
                    </a:cubicBezTo>
                    <a:cubicBezTo>
                      <a:pt x="116" y="1829"/>
                      <a:pt x="132" y="1822"/>
                      <a:pt x="132" y="1815"/>
                    </a:cubicBezTo>
                    <a:cubicBezTo>
                      <a:pt x="179" y="1232"/>
                      <a:pt x="132" y="589"/>
                      <a:pt x="60" y="29"/>
                    </a:cubicBezTo>
                    <a:cubicBezTo>
                      <a:pt x="60" y="10"/>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
              <p:cNvSpPr/>
              <p:nvPr/>
            </p:nvSpPr>
            <p:spPr>
              <a:xfrm>
                <a:off x="2902275" y="2698550"/>
                <a:ext cx="8225" cy="43175"/>
              </a:xfrm>
              <a:custGeom>
                <a:avLst/>
                <a:gdLst/>
                <a:ahLst/>
                <a:cxnLst/>
                <a:rect l="l" t="t" r="r" b="b"/>
                <a:pathLst>
                  <a:path w="329" h="1727" extrusionOk="0">
                    <a:moveTo>
                      <a:pt x="27" y="1"/>
                    </a:moveTo>
                    <a:cubicBezTo>
                      <a:pt x="12" y="1"/>
                      <a:pt x="0" y="10"/>
                      <a:pt x="7" y="29"/>
                    </a:cubicBezTo>
                    <a:cubicBezTo>
                      <a:pt x="102" y="589"/>
                      <a:pt x="114" y="1149"/>
                      <a:pt x="174" y="1708"/>
                    </a:cubicBezTo>
                    <a:cubicBezTo>
                      <a:pt x="174" y="1715"/>
                      <a:pt x="187" y="1727"/>
                      <a:pt x="200" y="1727"/>
                    </a:cubicBezTo>
                    <a:cubicBezTo>
                      <a:pt x="208" y="1727"/>
                      <a:pt x="216" y="1722"/>
                      <a:pt x="221" y="1708"/>
                    </a:cubicBezTo>
                    <a:cubicBezTo>
                      <a:pt x="328" y="1172"/>
                      <a:pt x="221" y="529"/>
                      <a:pt x="66" y="17"/>
                    </a:cubicBezTo>
                    <a:cubicBezTo>
                      <a:pt x="56" y="7"/>
                      <a:pt x="40"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
              <p:cNvSpPr/>
              <p:nvPr/>
            </p:nvSpPr>
            <p:spPr>
              <a:xfrm>
                <a:off x="2902425" y="2706575"/>
                <a:ext cx="4200" cy="32675"/>
              </a:xfrm>
              <a:custGeom>
                <a:avLst/>
                <a:gdLst/>
                <a:ahLst/>
                <a:cxnLst/>
                <a:rect l="l" t="t" r="r" b="b"/>
                <a:pathLst>
                  <a:path w="168" h="1307" extrusionOk="0">
                    <a:moveTo>
                      <a:pt x="64" y="1"/>
                    </a:moveTo>
                    <a:cubicBezTo>
                      <a:pt x="54" y="1"/>
                      <a:pt x="48" y="6"/>
                      <a:pt x="48" y="6"/>
                    </a:cubicBezTo>
                    <a:cubicBezTo>
                      <a:pt x="25" y="411"/>
                      <a:pt x="1" y="875"/>
                      <a:pt x="60" y="1280"/>
                    </a:cubicBezTo>
                    <a:cubicBezTo>
                      <a:pt x="60" y="1298"/>
                      <a:pt x="72" y="1307"/>
                      <a:pt x="86" y="1307"/>
                    </a:cubicBezTo>
                    <a:cubicBezTo>
                      <a:pt x="99" y="1307"/>
                      <a:pt x="114" y="1298"/>
                      <a:pt x="120" y="1280"/>
                    </a:cubicBezTo>
                    <a:cubicBezTo>
                      <a:pt x="168" y="887"/>
                      <a:pt x="120" y="411"/>
                      <a:pt x="84" y="6"/>
                    </a:cubicBezTo>
                    <a:cubicBezTo>
                      <a:pt x="76" y="2"/>
                      <a:pt x="70"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
              <p:cNvSpPr/>
              <p:nvPr/>
            </p:nvSpPr>
            <p:spPr>
              <a:xfrm>
                <a:off x="2909275" y="2700300"/>
                <a:ext cx="5675" cy="37925"/>
              </a:xfrm>
              <a:custGeom>
                <a:avLst/>
                <a:gdLst/>
                <a:ahLst/>
                <a:cxnLst/>
                <a:rect l="l" t="t" r="r" b="b"/>
                <a:pathLst>
                  <a:path w="227" h="1517" extrusionOk="0">
                    <a:moveTo>
                      <a:pt x="11" y="0"/>
                    </a:moveTo>
                    <a:cubicBezTo>
                      <a:pt x="5" y="0"/>
                      <a:pt x="1" y="12"/>
                      <a:pt x="1" y="19"/>
                    </a:cubicBezTo>
                    <a:cubicBezTo>
                      <a:pt x="108" y="519"/>
                      <a:pt x="84" y="995"/>
                      <a:pt x="84" y="1507"/>
                    </a:cubicBezTo>
                    <a:cubicBezTo>
                      <a:pt x="84" y="1513"/>
                      <a:pt x="93" y="1516"/>
                      <a:pt x="102" y="1516"/>
                    </a:cubicBezTo>
                    <a:cubicBezTo>
                      <a:pt x="111" y="1516"/>
                      <a:pt x="120" y="1513"/>
                      <a:pt x="120" y="1507"/>
                    </a:cubicBezTo>
                    <a:cubicBezTo>
                      <a:pt x="227" y="1019"/>
                      <a:pt x="144" y="495"/>
                      <a:pt x="25" y="19"/>
                    </a:cubicBezTo>
                    <a:cubicBezTo>
                      <a:pt x="20" y="5"/>
                      <a:pt x="15"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
              <p:cNvSpPr/>
              <p:nvPr/>
            </p:nvSpPr>
            <p:spPr>
              <a:xfrm>
                <a:off x="2920000" y="2490050"/>
                <a:ext cx="5375" cy="50525"/>
              </a:xfrm>
              <a:custGeom>
                <a:avLst/>
                <a:gdLst/>
                <a:ahLst/>
                <a:cxnLst/>
                <a:rect l="l" t="t" r="r" b="b"/>
                <a:pathLst>
                  <a:path w="215" h="2021" extrusionOk="0">
                    <a:moveTo>
                      <a:pt x="144" y="1"/>
                    </a:moveTo>
                    <a:cubicBezTo>
                      <a:pt x="136" y="1"/>
                      <a:pt x="131" y="7"/>
                      <a:pt x="131" y="23"/>
                    </a:cubicBezTo>
                    <a:cubicBezTo>
                      <a:pt x="12" y="642"/>
                      <a:pt x="0" y="1392"/>
                      <a:pt x="107" y="2011"/>
                    </a:cubicBezTo>
                    <a:cubicBezTo>
                      <a:pt x="107" y="2017"/>
                      <a:pt x="113" y="2020"/>
                      <a:pt x="122" y="2020"/>
                    </a:cubicBezTo>
                    <a:cubicBezTo>
                      <a:pt x="131" y="2020"/>
                      <a:pt x="143" y="2017"/>
                      <a:pt x="155" y="2011"/>
                    </a:cubicBezTo>
                    <a:cubicBezTo>
                      <a:pt x="215" y="1368"/>
                      <a:pt x="215" y="654"/>
                      <a:pt x="179" y="23"/>
                    </a:cubicBezTo>
                    <a:cubicBezTo>
                      <a:pt x="166" y="10"/>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
              <p:cNvSpPr/>
              <p:nvPr/>
            </p:nvSpPr>
            <p:spPr>
              <a:xfrm>
                <a:off x="2922675" y="2452950"/>
                <a:ext cx="3600" cy="66050"/>
              </a:xfrm>
              <a:custGeom>
                <a:avLst/>
                <a:gdLst/>
                <a:ahLst/>
                <a:cxnLst/>
                <a:rect l="l" t="t" r="r" b="b"/>
                <a:pathLst>
                  <a:path w="144" h="2642" extrusionOk="0">
                    <a:moveTo>
                      <a:pt x="72" y="1"/>
                    </a:moveTo>
                    <a:cubicBezTo>
                      <a:pt x="66" y="1"/>
                      <a:pt x="60" y="7"/>
                      <a:pt x="60" y="19"/>
                    </a:cubicBezTo>
                    <a:cubicBezTo>
                      <a:pt x="24" y="876"/>
                      <a:pt x="0" y="1757"/>
                      <a:pt x="48" y="2614"/>
                    </a:cubicBezTo>
                    <a:cubicBezTo>
                      <a:pt x="48" y="2632"/>
                      <a:pt x="57" y="2641"/>
                      <a:pt x="66" y="2641"/>
                    </a:cubicBezTo>
                    <a:cubicBezTo>
                      <a:pt x="75" y="2641"/>
                      <a:pt x="84" y="2632"/>
                      <a:pt x="84" y="2614"/>
                    </a:cubicBezTo>
                    <a:cubicBezTo>
                      <a:pt x="143" y="1757"/>
                      <a:pt x="120" y="876"/>
                      <a:pt x="84" y="19"/>
                    </a:cubicBezTo>
                    <a:cubicBezTo>
                      <a:pt x="84" y="7"/>
                      <a:pt x="78"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
              <p:cNvSpPr/>
              <p:nvPr/>
            </p:nvSpPr>
            <p:spPr>
              <a:xfrm>
                <a:off x="2925350" y="2450800"/>
                <a:ext cx="5375" cy="63425"/>
              </a:xfrm>
              <a:custGeom>
                <a:avLst/>
                <a:gdLst/>
                <a:ahLst/>
                <a:cxnLst/>
                <a:rect l="l" t="t" r="r" b="b"/>
                <a:pathLst>
                  <a:path w="215" h="2537" extrusionOk="0">
                    <a:moveTo>
                      <a:pt x="13" y="1"/>
                    </a:moveTo>
                    <a:cubicBezTo>
                      <a:pt x="7" y="1"/>
                      <a:pt x="1" y="4"/>
                      <a:pt x="1" y="10"/>
                    </a:cubicBezTo>
                    <a:cubicBezTo>
                      <a:pt x="36" y="843"/>
                      <a:pt x="36" y="1676"/>
                      <a:pt x="72" y="2510"/>
                    </a:cubicBezTo>
                    <a:cubicBezTo>
                      <a:pt x="72" y="2528"/>
                      <a:pt x="78" y="2537"/>
                      <a:pt x="87" y="2537"/>
                    </a:cubicBezTo>
                    <a:cubicBezTo>
                      <a:pt x="96" y="2537"/>
                      <a:pt x="108" y="2528"/>
                      <a:pt x="120" y="2510"/>
                    </a:cubicBezTo>
                    <a:cubicBezTo>
                      <a:pt x="215" y="1688"/>
                      <a:pt x="144" y="819"/>
                      <a:pt x="24" y="10"/>
                    </a:cubicBezTo>
                    <a:cubicBezTo>
                      <a:pt x="24" y="4"/>
                      <a:pt x="18"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
              <p:cNvSpPr/>
              <p:nvPr/>
            </p:nvSpPr>
            <p:spPr>
              <a:xfrm>
                <a:off x="2926025" y="2447675"/>
                <a:ext cx="21975" cy="27600"/>
              </a:xfrm>
              <a:custGeom>
                <a:avLst/>
                <a:gdLst/>
                <a:ahLst/>
                <a:cxnLst/>
                <a:rect l="l" t="t" r="r" b="b"/>
                <a:pathLst>
                  <a:path w="879" h="1104" extrusionOk="0">
                    <a:moveTo>
                      <a:pt x="856" y="0"/>
                    </a:moveTo>
                    <a:cubicBezTo>
                      <a:pt x="852" y="0"/>
                      <a:pt x="848" y="1"/>
                      <a:pt x="843" y="4"/>
                    </a:cubicBezTo>
                    <a:cubicBezTo>
                      <a:pt x="700" y="170"/>
                      <a:pt x="581" y="349"/>
                      <a:pt x="450" y="504"/>
                    </a:cubicBezTo>
                    <a:cubicBezTo>
                      <a:pt x="295" y="706"/>
                      <a:pt x="128" y="885"/>
                      <a:pt x="9" y="1087"/>
                    </a:cubicBezTo>
                    <a:cubicBezTo>
                      <a:pt x="1" y="1095"/>
                      <a:pt x="16" y="1104"/>
                      <a:pt x="30" y="1104"/>
                    </a:cubicBezTo>
                    <a:cubicBezTo>
                      <a:pt x="36" y="1104"/>
                      <a:pt x="42" y="1102"/>
                      <a:pt x="45" y="1099"/>
                    </a:cubicBezTo>
                    <a:cubicBezTo>
                      <a:pt x="188" y="956"/>
                      <a:pt x="331" y="777"/>
                      <a:pt x="450" y="599"/>
                    </a:cubicBezTo>
                    <a:cubicBezTo>
                      <a:pt x="593" y="408"/>
                      <a:pt x="748" y="206"/>
                      <a:pt x="879" y="15"/>
                    </a:cubicBezTo>
                    <a:cubicBezTo>
                      <a:pt x="879" y="15"/>
                      <a:pt x="871" y="0"/>
                      <a:pt x="8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
              <p:cNvSpPr/>
              <p:nvPr/>
            </p:nvSpPr>
            <p:spPr>
              <a:xfrm>
                <a:off x="2927200" y="2453575"/>
                <a:ext cx="25775" cy="28800"/>
              </a:xfrm>
              <a:custGeom>
                <a:avLst/>
                <a:gdLst/>
                <a:ahLst/>
                <a:cxnLst/>
                <a:rect l="l" t="t" r="r" b="b"/>
                <a:pathLst>
                  <a:path w="1031" h="1152" extrusionOk="0">
                    <a:moveTo>
                      <a:pt x="1020" y="1"/>
                    </a:moveTo>
                    <a:cubicBezTo>
                      <a:pt x="1017" y="1"/>
                      <a:pt x="1014" y="2"/>
                      <a:pt x="1010" y="6"/>
                    </a:cubicBezTo>
                    <a:cubicBezTo>
                      <a:pt x="832" y="196"/>
                      <a:pt x="665" y="411"/>
                      <a:pt x="486" y="601"/>
                    </a:cubicBezTo>
                    <a:cubicBezTo>
                      <a:pt x="320" y="780"/>
                      <a:pt x="165" y="946"/>
                      <a:pt x="10" y="1125"/>
                    </a:cubicBezTo>
                    <a:cubicBezTo>
                      <a:pt x="0" y="1135"/>
                      <a:pt x="14" y="1152"/>
                      <a:pt x="32" y="1152"/>
                    </a:cubicBezTo>
                    <a:cubicBezTo>
                      <a:pt x="37" y="1152"/>
                      <a:pt x="41" y="1151"/>
                      <a:pt x="46" y="1149"/>
                    </a:cubicBezTo>
                    <a:cubicBezTo>
                      <a:pt x="415" y="839"/>
                      <a:pt x="760" y="411"/>
                      <a:pt x="1022" y="18"/>
                    </a:cubicBezTo>
                    <a:cubicBezTo>
                      <a:pt x="1030" y="9"/>
                      <a:pt x="1027"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
              <p:cNvSpPr/>
              <p:nvPr/>
            </p:nvSpPr>
            <p:spPr>
              <a:xfrm>
                <a:off x="2928000" y="2458100"/>
                <a:ext cx="33700" cy="36550"/>
              </a:xfrm>
              <a:custGeom>
                <a:avLst/>
                <a:gdLst/>
                <a:ahLst/>
                <a:cxnLst/>
                <a:rect l="l" t="t" r="r" b="b"/>
                <a:pathLst>
                  <a:path w="1348" h="1462" extrusionOk="0">
                    <a:moveTo>
                      <a:pt x="1015" y="0"/>
                    </a:moveTo>
                    <a:cubicBezTo>
                      <a:pt x="990" y="0"/>
                      <a:pt x="992" y="17"/>
                      <a:pt x="1002" y="27"/>
                    </a:cubicBezTo>
                    <a:cubicBezTo>
                      <a:pt x="1170" y="126"/>
                      <a:pt x="446" y="920"/>
                      <a:pt x="139" y="1250"/>
                    </a:cubicBezTo>
                    <a:lnTo>
                      <a:pt x="139" y="1250"/>
                    </a:lnTo>
                    <a:cubicBezTo>
                      <a:pt x="137" y="1250"/>
                      <a:pt x="135" y="1252"/>
                      <a:pt x="133" y="1253"/>
                    </a:cubicBezTo>
                    <a:cubicBezTo>
                      <a:pt x="127" y="1261"/>
                      <a:pt x="121" y="1269"/>
                      <a:pt x="114" y="1276"/>
                    </a:cubicBezTo>
                    <a:lnTo>
                      <a:pt x="114" y="1276"/>
                    </a:lnTo>
                    <a:cubicBezTo>
                      <a:pt x="64" y="1330"/>
                      <a:pt x="28" y="1369"/>
                      <a:pt x="14" y="1384"/>
                    </a:cubicBezTo>
                    <a:cubicBezTo>
                      <a:pt x="17" y="1386"/>
                      <a:pt x="19" y="1388"/>
                      <a:pt x="22" y="1389"/>
                    </a:cubicBezTo>
                    <a:lnTo>
                      <a:pt x="22" y="1389"/>
                    </a:lnTo>
                    <a:cubicBezTo>
                      <a:pt x="1" y="1424"/>
                      <a:pt x="20" y="1461"/>
                      <a:pt x="49" y="1461"/>
                    </a:cubicBezTo>
                    <a:cubicBezTo>
                      <a:pt x="60" y="1461"/>
                      <a:pt x="73" y="1456"/>
                      <a:pt x="85" y="1444"/>
                    </a:cubicBezTo>
                    <a:cubicBezTo>
                      <a:pt x="228" y="1313"/>
                      <a:pt x="1347" y="134"/>
                      <a:pt x="1038" y="3"/>
                    </a:cubicBezTo>
                    <a:cubicBezTo>
                      <a:pt x="1029" y="1"/>
                      <a:pt x="1021" y="0"/>
                      <a:pt x="1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
              <p:cNvSpPr/>
              <p:nvPr/>
            </p:nvSpPr>
            <p:spPr>
              <a:xfrm>
                <a:off x="2924925" y="2468475"/>
                <a:ext cx="30650" cy="34600"/>
              </a:xfrm>
              <a:custGeom>
                <a:avLst/>
                <a:gdLst/>
                <a:ahLst/>
                <a:cxnLst/>
                <a:rect l="l" t="t" r="r" b="b"/>
                <a:pathLst>
                  <a:path w="1226" h="1384" extrusionOk="0">
                    <a:moveTo>
                      <a:pt x="1200" y="0"/>
                    </a:moveTo>
                    <a:cubicBezTo>
                      <a:pt x="1192" y="0"/>
                      <a:pt x="1183" y="2"/>
                      <a:pt x="1173" y="5"/>
                    </a:cubicBezTo>
                    <a:cubicBezTo>
                      <a:pt x="970" y="231"/>
                      <a:pt x="768" y="481"/>
                      <a:pt x="565" y="707"/>
                    </a:cubicBezTo>
                    <a:cubicBezTo>
                      <a:pt x="387" y="910"/>
                      <a:pt x="172" y="1124"/>
                      <a:pt x="18" y="1339"/>
                    </a:cubicBezTo>
                    <a:cubicBezTo>
                      <a:pt x="0" y="1364"/>
                      <a:pt x="14" y="1384"/>
                      <a:pt x="32" y="1384"/>
                    </a:cubicBezTo>
                    <a:cubicBezTo>
                      <a:pt x="39" y="1384"/>
                      <a:pt x="47" y="1381"/>
                      <a:pt x="53" y="1374"/>
                    </a:cubicBezTo>
                    <a:cubicBezTo>
                      <a:pt x="482" y="1005"/>
                      <a:pt x="875" y="481"/>
                      <a:pt x="1208" y="17"/>
                    </a:cubicBezTo>
                    <a:cubicBezTo>
                      <a:pt x="1225" y="9"/>
                      <a:pt x="1218" y="0"/>
                      <a:pt x="1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
              <p:cNvSpPr/>
              <p:nvPr/>
            </p:nvSpPr>
            <p:spPr>
              <a:xfrm>
                <a:off x="2926075" y="2476325"/>
                <a:ext cx="29375" cy="34150"/>
              </a:xfrm>
              <a:custGeom>
                <a:avLst/>
                <a:gdLst/>
                <a:ahLst/>
                <a:cxnLst/>
                <a:rect l="l" t="t" r="r" b="b"/>
                <a:pathLst>
                  <a:path w="1175" h="1366" extrusionOk="0">
                    <a:moveTo>
                      <a:pt x="1174" y="1"/>
                    </a:moveTo>
                    <a:lnTo>
                      <a:pt x="1174" y="1"/>
                    </a:lnTo>
                    <a:cubicBezTo>
                      <a:pt x="984" y="215"/>
                      <a:pt x="817" y="453"/>
                      <a:pt x="615" y="667"/>
                    </a:cubicBezTo>
                    <a:cubicBezTo>
                      <a:pt x="424" y="894"/>
                      <a:pt x="222" y="1084"/>
                      <a:pt x="19" y="1298"/>
                    </a:cubicBezTo>
                    <a:cubicBezTo>
                      <a:pt x="1" y="1336"/>
                      <a:pt x="26" y="1365"/>
                      <a:pt x="54" y="1365"/>
                    </a:cubicBezTo>
                    <a:cubicBezTo>
                      <a:pt x="63" y="1365"/>
                      <a:pt x="71" y="1363"/>
                      <a:pt x="79" y="1358"/>
                    </a:cubicBezTo>
                    <a:cubicBezTo>
                      <a:pt x="531" y="1013"/>
                      <a:pt x="960" y="513"/>
                      <a:pt x="1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
              <p:cNvSpPr/>
              <p:nvPr/>
            </p:nvSpPr>
            <p:spPr>
              <a:xfrm>
                <a:off x="2926900" y="2488475"/>
                <a:ext cx="28850" cy="30825"/>
              </a:xfrm>
              <a:custGeom>
                <a:avLst/>
                <a:gdLst/>
                <a:ahLst/>
                <a:cxnLst/>
                <a:rect l="l" t="t" r="r" b="b"/>
                <a:pathLst>
                  <a:path w="1154" h="1233" extrusionOk="0">
                    <a:moveTo>
                      <a:pt x="958" y="0"/>
                    </a:moveTo>
                    <a:cubicBezTo>
                      <a:pt x="951" y="0"/>
                      <a:pt x="952" y="28"/>
                      <a:pt x="963" y="38"/>
                    </a:cubicBezTo>
                    <a:cubicBezTo>
                      <a:pt x="1022" y="62"/>
                      <a:pt x="486" y="634"/>
                      <a:pt x="439" y="693"/>
                    </a:cubicBezTo>
                    <a:cubicBezTo>
                      <a:pt x="296" y="860"/>
                      <a:pt x="117" y="1003"/>
                      <a:pt x="10" y="1193"/>
                    </a:cubicBezTo>
                    <a:cubicBezTo>
                      <a:pt x="0" y="1213"/>
                      <a:pt x="14" y="1232"/>
                      <a:pt x="26" y="1232"/>
                    </a:cubicBezTo>
                    <a:cubicBezTo>
                      <a:pt x="29" y="1232"/>
                      <a:pt x="32" y="1231"/>
                      <a:pt x="34" y="1229"/>
                    </a:cubicBezTo>
                    <a:cubicBezTo>
                      <a:pt x="201" y="1122"/>
                      <a:pt x="320" y="967"/>
                      <a:pt x="439" y="824"/>
                    </a:cubicBezTo>
                    <a:cubicBezTo>
                      <a:pt x="593" y="658"/>
                      <a:pt x="736" y="503"/>
                      <a:pt x="867" y="336"/>
                    </a:cubicBezTo>
                    <a:cubicBezTo>
                      <a:pt x="927" y="277"/>
                      <a:pt x="1153" y="50"/>
                      <a:pt x="963" y="3"/>
                    </a:cubicBezTo>
                    <a:cubicBezTo>
                      <a:pt x="961" y="1"/>
                      <a:pt x="959" y="0"/>
                      <a:pt x="9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
              <p:cNvSpPr/>
              <p:nvPr/>
            </p:nvSpPr>
            <p:spPr>
              <a:xfrm>
                <a:off x="2930700" y="2503025"/>
                <a:ext cx="21350" cy="22150"/>
              </a:xfrm>
              <a:custGeom>
                <a:avLst/>
                <a:gdLst/>
                <a:ahLst/>
                <a:cxnLst/>
                <a:rect l="l" t="t" r="r" b="b"/>
                <a:pathLst>
                  <a:path w="854" h="886" extrusionOk="0">
                    <a:moveTo>
                      <a:pt x="830" y="1"/>
                    </a:moveTo>
                    <a:cubicBezTo>
                      <a:pt x="827" y="1"/>
                      <a:pt x="825" y="2"/>
                      <a:pt x="822" y="4"/>
                    </a:cubicBezTo>
                    <a:cubicBezTo>
                      <a:pt x="644" y="111"/>
                      <a:pt x="513" y="290"/>
                      <a:pt x="382" y="433"/>
                    </a:cubicBezTo>
                    <a:cubicBezTo>
                      <a:pt x="263" y="552"/>
                      <a:pt x="60" y="683"/>
                      <a:pt x="1" y="849"/>
                    </a:cubicBezTo>
                    <a:cubicBezTo>
                      <a:pt x="1" y="873"/>
                      <a:pt x="25" y="885"/>
                      <a:pt x="25" y="885"/>
                    </a:cubicBezTo>
                    <a:cubicBezTo>
                      <a:pt x="180" y="826"/>
                      <a:pt x="322" y="635"/>
                      <a:pt x="441" y="516"/>
                    </a:cubicBezTo>
                    <a:cubicBezTo>
                      <a:pt x="572" y="361"/>
                      <a:pt x="751" y="218"/>
                      <a:pt x="834" y="40"/>
                    </a:cubicBezTo>
                    <a:cubicBezTo>
                      <a:pt x="854" y="20"/>
                      <a:pt x="842" y="1"/>
                      <a:pt x="8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
              <p:cNvSpPr/>
              <p:nvPr/>
            </p:nvSpPr>
            <p:spPr>
              <a:xfrm>
                <a:off x="2927375" y="2511950"/>
                <a:ext cx="23125" cy="21275"/>
              </a:xfrm>
              <a:custGeom>
                <a:avLst/>
                <a:gdLst/>
                <a:ahLst/>
                <a:cxnLst/>
                <a:rect l="l" t="t" r="r" b="b"/>
                <a:pathLst>
                  <a:path w="925" h="851" extrusionOk="0">
                    <a:moveTo>
                      <a:pt x="893" y="1"/>
                    </a:moveTo>
                    <a:cubicBezTo>
                      <a:pt x="890" y="1"/>
                      <a:pt x="886" y="2"/>
                      <a:pt x="884" y="4"/>
                    </a:cubicBezTo>
                    <a:cubicBezTo>
                      <a:pt x="729" y="111"/>
                      <a:pt x="610" y="242"/>
                      <a:pt x="479" y="362"/>
                    </a:cubicBezTo>
                    <a:cubicBezTo>
                      <a:pt x="360" y="471"/>
                      <a:pt x="241" y="588"/>
                      <a:pt x="123" y="706"/>
                    </a:cubicBezTo>
                    <a:lnTo>
                      <a:pt x="123" y="706"/>
                    </a:lnTo>
                    <a:cubicBezTo>
                      <a:pt x="98" y="726"/>
                      <a:pt x="72" y="746"/>
                      <a:pt x="39" y="766"/>
                    </a:cubicBezTo>
                    <a:cubicBezTo>
                      <a:pt x="0" y="785"/>
                      <a:pt x="31" y="851"/>
                      <a:pt x="76" y="851"/>
                    </a:cubicBezTo>
                    <a:cubicBezTo>
                      <a:pt x="87" y="851"/>
                      <a:pt x="99" y="847"/>
                      <a:pt x="110" y="838"/>
                    </a:cubicBezTo>
                    <a:cubicBezTo>
                      <a:pt x="112" y="836"/>
                      <a:pt x="113" y="835"/>
                      <a:pt x="115" y="833"/>
                    </a:cubicBezTo>
                    <a:lnTo>
                      <a:pt x="115" y="833"/>
                    </a:lnTo>
                    <a:cubicBezTo>
                      <a:pt x="117" y="835"/>
                      <a:pt x="120" y="837"/>
                      <a:pt x="122" y="838"/>
                    </a:cubicBezTo>
                    <a:cubicBezTo>
                      <a:pt x="131" y="826"/>
                      <a:pt x="139" y="815"/>
                      <a:pt x="146" y="804"/>
                    </a:cubicBezTo>
                    <a:lnTo>
                      <a:pt x="146" y="804"/>
                    </a:lnTo>
                    <a:cubicBezTo>
                      <a:pt x="277" y="684"/>
                      <a:pt x="408" y="563"/>
                      <a:pt x="539" y="421"/>
                    </a:cubicBezTo>
                    <a:cubicBezTo>
                      <a:pt x="658" y="302"/>
                      <a:pt x="813" y="171"/>
                      <a:pt x="896" y="16"/>
                    </a:cubicBezTo>
                    <a:cubicBezTo>
                      <a:pt x="925" y="16"/>
                      <a:pt x="907" y="1"/>
                      <a:pt x="8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
              <p:cNvSpPr/>
              <p:nvPr/>
            </p:nvSpPr>
            <p:spPr>
              <a:xfrm>
                <a:off x="2927750" y="2512625"/>
                <a:ext cx="25675" cy="23400"/>
              </a:xfrm>
              <a:custGeom>
                <a:avLst/>
                <a:gdLst/>
                <a:ahLst/>
                <a:cxnLst/>
                <a:rect l="l" t="t" r="r" b="b"/>
                <a:pathLst>
                  <a:path w="1027" h="936" extrusionOk="0">
                    <a:moveTo>
                      <a:pt x="976" y="0"/>
                    </a:moveTo>
                    <a:cubicBezTo>
                      <a:pt x="965" y="0"/>
                      <a:pt x="953" y="4"/>
                      <a:pt x="940" y="13"/>
                    </a:cubicBezTo>
                    <a:cubicBezTo>
                      <a:pt x="647" y="283"/>
                      <a:pt x="342" y="564"/>
                      <a:pt x="49" y="846"/>
                    </a:cubicBezTo>
                    <a:lnTo>
                      <a:pt x="49" y="846"/>
                    </a:lnTo>
                    <a:cubicBezTo>
                      <a:pt x="48" y="846"/>
                      <a:pt x="48" y="846"/>
                      <a:pt x="48" y="846"/>
                    </a:cubicBezTo>
                    <a:cubicBezTo>
                      <a:pt x="48" y="847"/>
                      <a:pt x="48" y="847"/>
                      <a:pt x="48" y="847"/>
                    </a:cubicBezTo>
                    <a:lnTo>
                      <a:pt x="48" y="847"/>
                    </a:lnTo>
                    <a:cubicBezTo>
                      <a:pt x="44" y="851"/>
                      <a:pt x="40" y="855"/>
                      <a:pt x="36" y="858"/>
                    </a:cubicBezTo>
                    <a:cubicBezTo>
                      <a:pt x="0" y="894"/>
                      <a:pt x="30" y="935"/>
                      <a:pt x="63" y="935"/>
                    </a:cubicBezTo>
                    <a:cubicBezTo>
                      <a:pt x="74" y="935"/>
                      <a:pt x="86" y="930"/>
                      <a:pt x="95" y="918"/>
                    </a:cubicBezTo>
                    <a:cubicBezTo>
                      <a:pt x="97" y="915"/>
                      <a:pt x="99" y="913"/>
                      <a:pt x="102" y="910"/>
                    </a:cubicBezTo>
                    <a:lnTo>
                      <a:pt x="102" y="910"/>
                    </a:lnTo>
                    <a:cubicBezTo>
                      <a:pt x="103" y="913"/>
                      <a:pt x="105" y="915"/>
                      <a:pt x="107" y="918"/>
                    </a:cubicBezTo>
                    <a:cubicBezTo>
                      <a:pt x="440" y="668"/>
                      <a:pt x="714" y="346"/>
                      <a:pt x="1000" y="49"/>
                    </a:cubicBezTo>
                    <a:cubicBezTo>
                      <a:pt x="1027" y="31"/>
                      <a:pt x="1007" y="0"/>
                      <a:pt x="9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
              <p:cNvSpPr/>
              <p:nvPr/>
            </p:nvSpPr>
            <p:spPr>
              <a:xfrm>
                <a:off x="2925675" y="2518125"/>
                <a:ext cx="31150" cy="25225"/>
              </a:xfrm>
              <a:custGeom>
                <a:avLst/>
                <a:gdLst/>
                <a:ahLst/>
                <a:cxnLst/>
                <a:rect l="l" t="t" r="r" b="b"/>
                <a:pathLst>
                  <a:path w="1246" h="1009" extrusionOk="0">
                    <a:moveTo>
                      <a:pt x="1205" y="1"/>
                    </a:moveTo>
                    <a:cubicBezTo>
                      <a:pt x="1200" y="1"/>
                      <a:pt x="1195" y="3"/>
                      <a:pt x="1190" y="7"/>
                    </a:cubicBezTo>
                    <a:cubicBezTo>
                      <a:pt x="785" y="269"/>
                      <a:pt x="381" y="603"/>
                      <a:pt x="23" y="924"/>
                    </a:cubicBezTo>
                    <a:cubicBezTo>
                      <a:pt x="25" y="926"/>
                      <a:pt x="27" y="927"/>
                      <a:pt x="28" y="929"/>
                    </a:cubicBezTo>
                    <a:lnTo>
                      <a:pt x="28" y="929"/>
                    </a:lnTo>
                    <a:cubicBezTo>
                      <a:pt x="0" y="952"/>
                      <a:pt x="23" y="1009"/>
                      <a:pt x="62" y="1009"/>
                    </a:cubicBezTo>
                    <a:cubicBezTo>
                      <a:pt x="72" y="1009"/>
                      <a:pt x="83" y="1005"/>
                      <a:pt x="95" y="996"/>
                    </a:cubicBezTo>
                    <a:cubicBezTo>
                      <a:pt x="488" y="710"/>
                      <a:pt x="904" y="400"/>
                      <a:pt x="1226" y="55"/>
                    </a:cubicBezTo>
                    <a:cubicBezTo>
                      <a:pt x="1245" y="36"/>
                      <a:pt x="1225"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
              <p:cNvSpPr/>
              <p:nvPr/>
            </p:nvSpPr>
            <p:spPr>
              <a:xfrm>
                <a:off x="2924350" y="2523950"/>
                <a:ext cx="30200" cy="26350"/>
              </a:xfrm>
              <a:custGeom>
                <a:avLst/>
                <a:gdLst/>
                <a:ahLst/>
                <a:cxnLst/>
                <a:rect l="l" t="t" r="r" b="b"/>
                <a:pathLst>
                  <a:path w="1208" h="1054" extrusionOk="0">
                    <a:moveTo>
                      <a:pt x="1207" y="1"/>
                    </a:moveTo>
                    <a:lnTo>
                      <a:pt x="1207" y="1"/>
                    </a:lnTo>
                    <a:cubicBezTo>
                      <a:pt x="1005" y="72"/>
                      <a:pt x="826" y="274"/>
                      <a:pt x="660" y="405"/>
                    </a:cubicBezTo>
                    <a:cubicBezTo>
                      <a:pt x="457" y="584"/>
                      <a:pt x="231" y="774"/>
                      <a:pt x="41" y="965"/>
                    </a:cubicBezTo>
                    <a:cubicBezTo>
                      <a:pt x="0" y="1005"/>
                      <a:pt x="28" y="1054"/>
                      <a:pt x="66" y="1054"/>
                    </a:cubicBezTo>
                    <a:cubicBezTo>
                      <a:pt x="73" y="1054"/>
                      <a:pt x="81" y="1052"/>
                      <a:pt x="88" y="1048"/>
                    </a:cubicBezTo>
                    <a:cubicBezTo>
                      <a:pt x="95" y="1046"/>
                      <a:pt x="101" y="1043"/>
                      <a:pt x="108" y="1040"/>
                    </a:cubicBezTo>
                    <a:lnTo>
                      <a:pt x="108" y="1040"/>
                    </a:lnTo>
                    <a:lnTo>
                      <a:pt x="112" y="1048"/>
                    </a:lnTo>
                    <a:cubicBezTo>
                      <a:pt x="121" y="1041"/>
                      <a:pt x="129" y="1033"/>
                      <a:pt x="138" y="1025"/>
                    </a:cubicBezTo>
                    <a:lnTo>
                      <a:pt x="138" y="1025"/>
                    </a:lnTo>
                    <a:cubicBezTo>
                      <a:pt x="222" y="982"/>
                      <a:pt x="291" y="924"/>
                      <a:pt x="335" y="849"/>
                    </a:cubicBezTo>
                    <a:lnTo>
                      <a:pt x="335" y="849"/>
                    </a:lnTo>
                    <a:cubicBezTo>
                      <a:pt x="458" y="737"/>
                      <a:pt x="580" y="625"/>
                      <a:pt x="707" y="513"/>
                    </a:cubicBezTo>
                    <a:cubicBezTo>
                      <a:pt x="874" y="358"/>
                      <a:pt x="1088" y="215"/>
                      <a:pt x="1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
              <p:cNvSpPr/>
              <p:nvPr/>
            </p:nvSpPr>
            <p:spPr>
              <a:xfrm>
                <a:off x="2923400" y="2524850"/>
                <a:ext cx="36200" cy="28350"/>
              </a:xfrm>
              <a:custGeom>
                <a:avLst/>
                <a:gdLst/>
                <a:ahLst/>
                <a:cxnLst/>
                <a:rect l="l" t="t" r="r" b="b"/>
                <a:pathLst>
                  <a:path w="1448" h="1134" extrusionOk="0">
                    <a:moveTo>
                      <a:pt x="1341" y="0"/>
                    </a:moveTo>
                    <a:cubicBezTo>
                      <a:pt x="1341" y="0"/>
                      <a:pt x="1317" y="0"/>
                      <a:pt x="1317" y="12"/>
                    </a:cubicBezTo>
                    <a:cubicBezTo>
                      <a:pt x="1317" y="24"/>
                      <a:pt x="1305" y="24"/>
                      <a:pt x="1305" y="36"/>
                    </a:cubicBezTo>
                    <a:cubicBezTo>
                      <a:pt x="1305" y="36"/>
                      <a:pt x="1321" y="47"/>
                      <a:pt x="1331" y="47"/>
                    </a:cubicBezTo>
                    <a:cubicBezTo>
                      <a:pt x="1333" y="47"/>
                      <a:pt x="1334" y="46"/>
                      <a:pt x="1335" y="46"/>
                    </a:cubicBezTo>
                    <a:lnTo>
                      <a:pt x="1335" y="46"/>
                    </a:lnTo>
                    <a:cubicBezTo>
                      <a:pt x="1212" y="256"/>
                      <a:pt x="921" y="431"/>
                      <a:pt x="710" y="572"/>
                    </a:cubicBezTo>
                    <a:cubicBezTo>
                      <a:pt x="495" y="738"/>
                      <a:pt x="233" y="893"/>
                      <a:pt x="31" y="1084"/>
                    </a:cubicBezTo>
                    <a:cubicBezTo>
                      <a:pt x="0" y="1104"/>
                      <a:pt x="23" y="1134"/>
                      <a:pt x="60" y="1134"/>
                    </a:cubicBezTo>
                    <a:cubicBezTo>
                      <a:pt x="66" y="1134"/>
                      <a:pt x="72" y="1133"/>
                      <a:pt x="79" y="1131"/>
                    </a:cubicBezTo>
                    <a:cubicBezTo>
                      <a:pt x="376" y="989"/>
                      <a:pt x="650" y="750"/>
                      <a:pt x="912" y="560"/>
                    </a:cubicBezTo>
                    <a:cubicBezTo>
                      <a:pt x="1067" y="441"/>
                      <a:pt x="1424" y="250"/>
                      <a:pt x="1448" y="36"/>
                    </a:cubicBezTo>
                    <a:cubicBezTo>
                      <a:pt x="1448" y="24"/>
                      <a:pt x="1424" y="12"/>
                      <a:pt x="1412" y="12"/>
                    </a:cubicBezTo>
                    <a:cubicBezTo>
                      <a:pt x="1365" y="0"/>
                      <a:pt x="1376" y="0"/>
                      <a:pt x="13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
              <p:cNvSpPr/>
              <p:nvPr/>
            </p:nvSpPr>
            <p:spPr>
              <a:xfrm>
                <a:off x="2925650" y="2468450"/>
                <a:ext cx="5975" cy="65500"/>
              </a:xfrm>
              <a:custGeom>
                <a:avLst/>
                <a:gdLst/>
                <a:ahLst/>
                <a:cxnLst/>
                <a:rect l="l" t="t" r="r" b="b"/>
                <a:pathLst>
                  <a:path w="239" h="2620" extrusionOk="0">
                    <a:moveTo>
                      <a:pt x="60" y="0"/>
                    </a:moveTo>
                    <a:cubicBezTo>
                      <a:pt x="54" y="0"/>
                      <a:pt x="48" y="6"/>
                      <a:pt x="48" y="18"/>
                    </a:cubicBezTo>
                    <a:cubicBezTo>
                      <a:pt x="24" y="863"/>
                      <a:pt x="24" y="1721"/>
                      <a:pt x="1" y="2578"/>
                    </a:cubicBezTo>
                    <a:cubicBezTo>
                      <a:pt x="1" y="2605"/>
                      <a:pt x="23" y="2620"/>
                      <a:pt x="43" y="2620"/>
                    </a:cubicBezTo>
                    <a:cubicBezTo>
                      <a:pt x="58" y="2620"/>
                      <a:pt x="72" y="2611"/>
                      <a:pt x="72" y="2590"/>
                    </a:cubicBezTo>
                    <a:cubicBezTo>
                      <a:pt x="227" y="1780"/>
                      <a:pt x="239" y="839"/>
                      <a:pt x="72" y="18"/>
                    </a:cubicBezTo>
                    <a:cubicBezTo>
                      <a:pt x="72" y="6"/>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
              <p:cNvSpPr/>
              <p:nvPr/>
            </p:nvSpPr>
            <p:spPr>
              <a:xfrm>
                <a:off x="2923875" y="2465975"/>
                <a:ext cx="6575" cy="66125"/>
              </a:xfrm>
              <a:custGeom>
                <a:avLst/>
                <a:gdLst/>
                <a:ahLst/>
                <a:cxnLst/>
                <a:rect l="l" t="t" r="r" b="b"/>
                <a:pathLst>
                  <a:path w="263" h="2645" extrusionOk="0">
                    <a:moveTo>
                      <a:pt x="238" y="1"/>
                    </a:moveTo>
                    <a:cubicBezTo>
                      <a:pt x="226" y="1"/>
                      <a:pt x="214" y="4"/>
                      <a:pt x="214" y="10"/>
                    </a:cubicBezTo>
                    <a:cubicBezTo>
                      <a:pt x="83" y="843"/>
                      <a:pt x="0" y="1772"/>
                      <a:pt x="60" y="2617"/>
                    </a:cubicBezTo>
                    <a:cubicBezTo>
                      <a:pt x="60" y="2635"/>
                      <a:pt x="69" y="2644"/>
                      <a:pt x="79" y="2644"/>
                    </a:cubicBezTo>
                    <a:cubicBezTo>
                      <a:pt x="89" y="2644"/>
                      <a:pt x="101" y="2635"/>
                      <a:pt x="107" y="2617"/>
                    </a:cubicBezTo>
                    <a:cubicBezTo>
                      <a:pt x="226" y="1772"/>
                      <a:pt x="250" y="867"/>
                      <a:pt x="262" y="10"/>
                    </a:cubicBezTo>
                    <a:cubicBezTo>
                      <a:pt x="262" y="4"/>
                      <a:pt x="250" y="1"/>
                      <a:pt x="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
              <p:cNvSpPr/>
              <p:nvPr/>
            </p:nvSpPr>
            <p:spPr>
              <a:xfrm>
                <a:off x="2925350" y="2451750"/>
                <a:ext cx="5375" cy="64825"/>
              </a:xfrm>
              <a:custGeom>
                <a:avLst/>
                <a:gdLst/>
                <a:ahLst/>
                <a:cxnLst/>
                <a:rect l="l" t="t" r="r" b="b"/>
                <a:pathLst>
                  <a:path w="215" h="2593" extrusionOk="0">
                    <a:moveTo>
                      <a:pt x="77" y="1"/>
                    </a:moveTo>
                    <a:cubicBezTo>
                      <a:pt x="67" y="1"/>
                      <a:pt x="57" y="6"/>
                      <a:pt x="48" y="19"/>
                    </a:cubicBezTo>
                    <a:cubicBezTo>
                      <a:pt x="13" y="162"/>
                      <a:pt x="1" y="293"/>
                      <a:pt x="1" y="460"/>
                    </a:cubicBezTo>
                    <a:cubicBezTo>
                      <a:pt x="1" y="482"/>
                      <a:pt x="5" y="491"/>
                      <a:pt x="9" y="491"/>
                    </a:cubicBezTo>
                    <a:cubicBezTo>
                      <a:pt x="11" y="491"/>
                      <a:pt x="13" y="488"/>
                      <a:pt x="13" y="484"/>
                    </a:cubicBezTo>
                    <a:cubicBezTo>
                      <a:pt x="32" y="261"/>
                      <a:pt x="41" y="182"/>
                      <a:pt x="45" y="182"/>
                    </a:cubicBezTo>
                    <a:lnTo>
                      <a:pt x="45" y="182"/>
                    </a:lnTo>
                    <a:cubicBezTo>
                      <a:pt x="53" y="182"/>
                      <a:pt x="36" y="530"/>
                      <a:pt x="36" y="626"/>
                    </a:cubicBezTo>
                    <a:lnTo>
                      <a:pt x="36" y="1210"/>
                    </a:lnTo>
                    <a:cubicBezTo>
                      <a:pt x="36" y="1674"/>
                      <a:pt x="1" y="2115"/>
                      <a:pt x="24" y="2579"/>
                    </a:cubicBezTo>
                    <a:cubicBezTo>
                      <a:pt x="24" y="2586"/>
                      <a:pt x="36" y="2593"/>
                      <a:pt x="49" y="2593"/>
                    </a:cubicBezTo>
                    <a:cubicBezTo>
                      <a:pt x="58" y="2593"/>
                      <a:pt x="67" y="2589"/>
                      <a:pt x="72" y="2579"/>
                    </a:cubicBezTo>
                    <a:cubicBezTo>
                      <a:pt x="215" y="1769"/>
                      <a:pt x="191" y="853"/>
                      <a:pt x="108" y="31"/>
                    </a:cubicBezTo>
                    <a:cubicBezTo>
                      <a:pt x="108" y="16"/>
                      <a:pt x="93"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
              <p:cNvSpPr/>
              <p:nvPr/>
            </p:nvSpPr>
            <p:spPr>
              <a:xfrm>
                <a:off x="2930500" y="2462800"/>
                <a:ext cx="5600" cy="74200"/>
              </a:xfrm>
              <a:custGeom>
                <a:avLst/>
                <a:gdLst/>
                <a:ahLst/>
                <a:cxnLst/>
                <a:rect l="l" t="t" r="r" b="b"/>
                <a:pathLst>
                  <a:path w="224" h="2968" extrusionOk="0">
                    <a:moveTo>
                      <a:pt x="26" y="1"/>
                    </a:moveTo>
                    <a:cubicBezTo>
                      <a:pt x="16" y="1"/>
                      <a:pt x="1" y="9"/>
                      <a:pt x="9" y="18"/>
                    </a:cubicBezTo>
                    <a:cubicBezTo>
                      <a:pt x="176" y="423"/>
                      <a:pt x="57" y="1077"/>
                      <a:pt x="57" y="1506"/>
                    </a:cubicBezTo>
                    <a:cubicBezTo>
                      <a:pt x="57" y="1982"/>
                      <a:pt x="45" y="2482"/>
                      <a:pt x="92" y="2959"/>
                    </a:cubicBezTo>
                    <a:cubicBezTo>
                      <a:pt x="92" y="2965"/>
                      <a:pt x="98" y="2967"/>
                      <a:pt x="104" y="2967"/>
                    </a:cubicBezTo>
                    <a:cubicBezTo>
                      <a:pt x="110" y="2967"/>
                      <a:pt x="116" y="2965"/>
                      <a:pt x="116" y="2959"/>
                    </a:cubicBezTo>
                    <a:cubicBezTo>
                      <a:pt x="164" y="2363"/>
                      <a:pt x="152" y="1768"/>
                      <a:pt x="128" y="1173"/>
                    </a:cubicBezTo>
                    <a:cubicBezTo>
                      <a:pt x="128" y="815"/>
                      <a:pt x="223" y="315"/>
                      <a:pt x="33" y="6"/>
                    </a:cubicBezTo>
                    <a:cubicBezTo>
                      <a:pt x="33"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
              <p:cNvSpPr/>
              <p:nvPr/>
            </p:nvSpPr>
            <p:spPr>
              <a:xfrm>
                <a:off x="2934875" y="2488000"/>
                <a:ext cx="325" cy="1675"/>
              </a:xfrm>
              <a:custGeom>
                <a:avLst/>
                <a:gdLst/>
                <a:ahLst/>
                <a:cxnLst/>
                <a:rect l="l" t="t" r="r" b="b"/>
                <a:pathLst>
                  <a:path w="13" h="67" extrusionOk="0">
                    <a:moveTo>
                      <a:pt x="7" y="1"/>
                    </a:moveTo>
                    <a:cubicBezTo>
                      <a:pt x="4" y="1"/>
                      <a:pt x="1" y="4"/>
                      <a:pt x="1" y="10"/>
                    </a:cubicBezTo>
                    <a:lnTo>
                      <a:pt x="1" y="57"/>
                    </a:lnTo>
                    <a:cubicBezTo>
                      <a:pt x="1" y="63"/>
                      <a:pt x="4" y="66"/>
                      <a:pt x="7" y="66"/>
                    </a:cubicBezTo>
                    <a:cubicBezTo>
                      <a:pt x="10" y="66"/>
                      <a:pt x="13" y="63"/>
                      <a:pt x="13" y="57"/>
                    </a:cubicBezTo>
                    <a:lnTo>
                      <a:pt x="13" y="10"/>
                    </a:ln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
              <p:cNvSpPr/>
              <p:nvPr/>
            </p:nvSpPr>
            <p:spPr>
              <a:xfrm>
                <a:off x="2943500" y="2501625"/>
                <a:ext cx="7175" cy="20275"/>
              </a:xfrm>
              <a:custGeom>
                <a:avLst/>
                <a:gdLst/>
                <a:ahLst/>
                <a:cxnLst/>
                <a:rect l="l" t="t" r="r" b="b"/>
                <a:pathLst>
                  <a:path w="287" h="811" extrusionOk="0">
                    <a:moveTo>
                      <a:pt x="287" y="1"/>
                    </a:moveTo>
                    <a:lnTo>
                      <a:pt x="287" y="1"/>
                    </a:lnTo>
                    <a:cubicBezTo>
                      <a:pt x="203" y="274"/>
                      <a:pt x="120" y="536"/>
                      <a:pt x="1" y="810"/>
                    </a:cubicBezTo>
                    <a:cubicBezTo>
                      <a:pt x="132" y="548"/>
                      <a:pt x="227" y="286"/>
                      <a:pt x="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
              <p:cNvSpPr/>
              <p:nvPr/>
            </p:nvSpPr>
            <p:spPr>
              <a:xfrm>
                <a:off x="2942325" y="2568900"/>
                <a:ext cx="9850" cy="5075"/>
              </a:xfrm>
              <a:custGeom>
                <a:avLst/>
                <a:gdLst/>
                <a:ahLst/>
                <a:cxnLst/>
                <a:rect l="l" t="t" r="r" b="b"/>
                <a:pathLst>
                  <a:path w="394" h="203" extrusionOk="0">
                    <a:moveTo>
                      <a:pt x="393" y="0"/>
                    </a:moveTo>
                    <a:lnTo>
                      <a:pt x="393" y="0"/>
                    </a:lnTo>
                    <a:cubicBezTo>
                      <a:pt x="274" y="60"/>
                      <a:pt x="131" y="119"/>
                      <a:pt x="12" y="179"/>
                    </a:cubicBezTo>
                    <a:cubicBezTo>
                      <a:pt x="0" y="179"/>
                      <a:pt x="12" y="203"/>
                      <a:pt x="12" y="203"/>
                    </a:cubicBezTo>
                    <a:cubicBezTo>
                      <a:pt x="155" y="143"/>
                      <a:pt x="274" y="6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
              <p:cNvSpPr/>
              <p:nvPr/>
            </p:nvSpPr>
            <p:spPr>
              <a:xfrm>
                <a:off x="2917325" y="2553675"/>
                <a:ext cx="60700" cy="33100"/>
              </a:xfrm>
              <a:custGeom>
                <a:avLst/>
                <a:gdLst/>
                <a:ahLst/>
                <a:cxnLst/>
                <a:rect l="l" t="t" r="r" b="b"/>
                <a:pathLst>
                  <a:path w="2428" h="1324" extrusionOk="0">
                    <a:moveTo>
                      <a:pt x="2392" y="0"/>
                    </a:moveTo>
                    <a:cubicBezTo>
                      <a:pt x="2389" y="0"/>
                      <a:pt x="2385" y="1"/>
                      <a:pt x="2381" y="2"/>
                    </a:cubicBezTo>
                    <a:cubicBezTo>
                      <a:pt x="1608" y="478"/>
                      <a:pt x="822" y="883"/>
                      <a:pt x="24" y="1288"/>
                    </a:cubicBezTo>
                    <a:cubicBezTo>
                      <a:pt x="0" y="1300"/>
                      <a:pt x="0" y="1324"/>
                      <a:pt x="36" y="1324"/>
                    </a:cubicBezTo>
                    <a:cubicBezTo>
                      <a:pt x="869" y="1014"/>
                      <a:pt x="1691" y="550"/>
                      <a:pt x="2417" y="50"/>
                    </a:cubicBezTo>
                    <a:cubicBezTo>
                      <a:pt x="2428" y="39"/>
                      <a:pt x="2419" y="0"/>
                      <a:pt x="23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
              <p:cNvSpPr/>
              <p:nvPr/>
            </p:nvSpPr>
            <p:spPr>
              <a:xfrm>
                <a:off x="2926250" y="2565250"/>
                <a:ext cx="42175" cy="23025"/>
              </a:xfrm>
              <a:custGeom>
                <a:avLst/>
                <a:gdLst/>
                <a:ahLst/>
                <a:cxnLst/>
                <a:rect l="l" t="t" r="r" b="b"/>
                <a:pathLst>
                  <a:path w="1687" h="921" extrusionOk="0">
                    <a:moveTo>
                      <a:pt x="1663" y="0"/>
                    </a:moveTo>
                    <a:cubicBezTo>
                      <a:pt x="1660" y="0"/>
                      <a:pt x="1658" y="1"/>
                      <a:pt x="1655" y="4"/>
                    </a:cubicBezTo>
                    <a:cubicBezTo>
                      <a:pt x="1120" y="313"/>
                      <a:pt x="572" y="599"/>
                      <a:pt x="24" y="873"/>
                    </a:cubicBezTo>
                    <a:cubicBezTo>
                      <a:pt x="0" y="897"/>
                      <a:pt x="0" y="920"/>
                      <a:pt x="36" y="920"/>
                    </a:cubicBezTo>
                    <a:cubicBezTo>
                      <a:pt x="619" y="718"/>
                      <a:pt x="1179" y="385"/>
                      <a:pt x="1667" y="27"/>
                    </a:cubicBezTo>
                    <a:cubicBezTo>
                      <a:pt x="1686" y="18"/>
                      <a:pt x="1675" y="0"/>
                      <a:pt x="1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
              <p:cNvSpPr/>
              <p:nvPr/>
            </p:nvSpPr>
            <p:spPr>
              <a:xfrm>
                <a:off x="2925650" y="2575250"/>
                <a:ext cx="41175" cy="20450"/>
              </a:xfrm>
              <a:custGeom>
                <a:avLst/>
                <a:gdLst/>
                <a:ahLst/>
                <a:cxnLst/>
                <a:rect l="l" t="t" r="r" b="b"/>
                <a:pathLst>
                  <a:path w="1647" h="818" extrusionOk="0">
                    <a:moveTo>
                      <a:pt x="1630" y="0"/>
                    </a:moveTo>
                    <a:cubicBezTo>
                      <a:pt x="1626" y="0"/>
                      <a:pt x="1623" y="2"/>
                      <a:pt x="1620" y="8"/>
                    </a:cubicBezTo>
                    <a:cubicBezTo>
                      <a:pt x="1358" y="104"/>
                      <a:pt x="1096" y="270"/>
                      <a:pt x="834" y="389"/>
                    </a:cubicBezTo>
                    <a:cubicBezTo>
                      <a:pt x="560" y="520"/>
                      <a:pt x="298" y="627"/>
                      <a:pt x="24" y="758"/>
                    </a:cubicBezTo>
                    <a:cubicBezTo>
                      <a:pt x="1" y="782"/>
                      <a:pt x="12" y="818"/>
                      <a:pt x="48" y="818"/>
                    </a:cubicBezTo>
                    <a:cubicBezTo>
                      <a:pt x="584" y="639"/>
                      <a:pt x="1191" y="377"/>
                      <a:pt x="1620" y="20"/>
                    </a:cubicBezTo>
                    <a:cubicBezTo>
                      <a:pt x="1647" y="20"/>
                      <a:pt x="1640" y="0"/>
                      <a:pt x="16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
              <p:cNvSpPr/>
              <p:nvPr/>
            </p:nvSpPr>
            <p:spPr>
              <a:xfrm>
                <a:off x="2926025" y="2583775"/>
                <a:ext cx="39825" cy="18400"/>
              </a:xfrm>
              <a:custGeom>
                <a:avLst/>
                <a:gdLst/>
                <a:ahLst/>
                <a:cxnLst/>
                <a:rect l="l" t="t" r="r" b="b"/>
                <a:pathLst>
                  <a:path w="1593" h="736" extrusionOk="0">
                    <a:moveTo>
                      <a:pt x="1545" y="1"/>
                    </a:moveTo>
                    <a:cubicBezTo>
                      <a:pt x="1021" y="120"/>
                      <a:pt x="414" y="346"/>
                      <a:pt x="9" y="703"/>
                    </a:cubicBezTo>
                    <a:cubicBezTo>
                      <a:pt x="0" y="712"/>
                      <a:pt x="5" y="735"/>
                      <a:pt x="23" y="735"/>
                    </a:cubicBezTo>
                    <a:cubicBezTo>
                      <a:pt x="29" y="735"/>
                      <a:pt x="36" y="733"/>
                      <a:pt x="45" y="727"/>
                    </a:cubicBezTo>
                    <a:cubicBezTo>
                      <a:pt x="545" y="489"/>
                      <a:pt x="1009" y="227"/>
                      <a:pt x="1557" y="48"/>
                    </a:cubicBezTo>
                    <a:cubicBezTo>
                      <a:pt x="1593" y="48"/>
                      <a:pt x="1581" y="1"/>
                      <a:pt x="15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
              <p:cNvSpPr/>
              <p:nvPr/>
            </p:nvSpPr>
            <p:spPr>
              <a:xfrm>
                <a:off x="2932800" y="2593150"/>
                <a:ext cx="28825" cy="12975"/>
              </a:xfrm>
              <a:custGeom>
                <a:avLst/>
                <a:gdLst/>
                <a:ahLst/>
                <a:cxnLst/>
                <a:rect l="l" t="t" r="r" b="b"/>
                <a:pathLst>
                  <a:path w="1153" h="519" extrusionOk="0">
                    <a:moveTo>
                      <a:pt x="1121" y="0"/>
                    </a:moveTo>
                    <a:cubicBezTo>
                      <a:pt x="1117" y="0"/>
                      <a:pt x="1112" y="2"/>
                      <a:pt x="1108" y="7"/>
                    </a:cubicBezTo>
                    <a:cubicBezTo>
                      <a:pt x="738" y="150"/>
                      <a:pt x="357" y="281"/>
                      <a:pt x="12" y="495"/>
                    </a:cubicBezTo>
                    <a:cubicBezTo>
                      <a:pt x="0" y="507"/>
                      <a:pt x="12" y="519"/>
                      <a:pt x="24" y="519"/>
                    </a:cubicBezTo>
                    <a:cubicBezTo>
                      <a:pt x="417" y="400"/>
                      <a:pt x="786" y="209"/>
                      <a:pt x="1143" y="42"/>
                    </a:cubicBezTo>
                    <a:cubicBezTo>
                      <a:pt x="1153" y="33"/>
                      <a:pt x="1139"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
              <p:cNvSpPr/>
              <p:nvPr/>
            </p:nvSpPr>
            <p:spPr>
              <a:xfrm>
                <a:off x="2942625" y="2591150"/>
                <a:ext cx="54775" cy="29575"/>
              </a:xfrm>
              <a:custGeom>
                <a:avLst/>
                <a:gdLst/>
                <a:ahLst/>
                <a:cxnLst/>
                <a:rect l="l" t="t" r="r" b="b"/>
                <a:pathLst>
                  <a:path w="2191" h="1183" extrusionOk="0">
                    <a:moveTo>
                      <a:pt x="2172" y="1"/>
                    </a:moveTo>
                    <a:cubicBezTo>
                      <a:pt x="2171" y="1"/>
                      <a:pt x="2169" y="2"/>
                      <a:pt x="2167" y="3"/>
                    </a:cubicBezTo>
                    <a:cubicBezTo>
                      <a:pt x="1477" y="503"/>
                      <a:pt x="774" y="801"/>
                      <a:pt x="24" y="1158"/>
                    </a:cubicBezTo>
                    <a:cubicBezTo>
                      <a:pt x="0" y="1170"/>
                      <a:pt x="24" y="1182"/>
                      <a:pt x="36" y="1182"/>
                    </a:cubicBezTo>
                    <a:cubicBezTo>
                      <a:pt x="821" y="1016"/>
                      <a:pt x="1582" y="528"/>
                      <a:pt x="2189" y="17"/>
                    </a:cubicBezTo>
                    <a:lnTo>
                      <a:pt x="2189" y="17"/>
                    </a:lnTo>
                    <a:cubicBezTo>
                      <a:pt x="2190" y="17"/>
                      <a:pt x="2190" y="18"/>
                      <a:pt x="2190" y="18"/>
                    </a:cubicBezTo>
                    <a:cubicBezTo>
                      <a:pt x="2191" y="18"/>
                      <a:pt x="2191" y="17"/>
                      <a:pt x="2191" y="15"/>
                    </a:cubicBezTo>
                    <a:lnTo>
                      <a:pt x="2191" y="15"/>
                    </a:lnTo>
                    <a:cubicBezTo>
                      <a:pt x="2190" y="16"/>
                      <a:pt x="2190" y="16"/>
                      <a:pt x="2189" y="17"/>
                    </a:cubicBezTo>
                    <a:lnTo>
                      <a:pt x="2189" y="17"/>
                    </a:lnTo>
                    <a:cubicBezTo>
                      <a:pt x="2186" y="14"/>
                      <a:pt x="2179"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
              <p:cNvSpPr/>
              <p:nvPr/>
            </p:nvSpPr>
            <p:spPr>
              <a:xfrm>
                <a:off x="2952500" y="2598300"/>
                <a:ext cx="47875" cy="25150"/>
              </a:xfrm>
              <a:custGeom>
                <a:avLst/>
                <a:gdLst/>
                <a:ahLst/>
                <a:cxnLst/>
                <a:rect l="l" t="t" r="r" b="b"/>
                <a:pathLst>
                  <a:path w="1915" h="1006" extrusionOk="0">
                    <a:moveTo>
                      <a:pt x="1897" y="0"/>
                    </a:moveTo>
                    <a:cubicBezTo>
                      <a:pt x="1895" y="0"/>
                      <a:pt x="1893" y="1"/>
                      <a:pt x="1891" y="3"/>
                    </a:cubicBezTo>
                    <a:cubicBezTo>
                      <a:pt x="1260" y="301"/>
                      <a:pt x="605" y="587"/>
                      <a:pt x="22" y="956"/>
                    </a:cubicBezTo>
                    <a:cubicBezTo>
                      <a:pt x="1" y="966"/>
                      <a:pt x="17" y="1005"/>
                      <a:pt x="46" y="1005"/>
                    </a:cubicBezTo>
                    <a:cubicBezTo>
                      <a:pt x="50" y="1005"/>
                      <a:pt x="54" y="1005"/>
                      <a:pt x="58" y="1003"/>
                    </a:cubicBezTo>
                    <a:cubicBezTo>
                      <a:pt x="701" y="729"/>
                      <a:pt x="1308" y="372"/>
                      <a:pt x="1915" y="51"/>
                    </a:cubicBezTo>
                    <a:cubicBezTo>
                      <a:pt x="1915" y="21"/>
                      <a:pt x="1907" y="0"/>
                      <a:pt x="18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
              <p:cNvSpPr/>
              <p:nvPr/>
            </p:nvSpPr>
            <p:spPr>
              <a:xfrm>
                <a:off x="2963150" y="2603125"/>
                <a:ext cx="38425" cy="20875"/>
              </a:xfrm>
              <a:custGeom>
                <a:avLst/>
                <a:gdLst/>
                <a:ahLst/>
                <a:cxnLst/>
                <a:rect l="l" t="t" r="r" b="b"/>
                <a:pathLst>
                  <a:path w="1537" h="835" extrusionOk="0">
                    <a:moveTo>
                      <a:pt x="1501" y="1"/>
                    </a:moveTo>
                    <a:cubicBezTo>
                      <a:pt x="1025" y="334"/>
                      <a:pt x="513" y="536"/>
                      <a:pt x="13" y="810"/>
                    </a:cubicBezTo>
                    <a:cubicBezTo>
                      <a:pt x="1" y="810"/>
                      <a:pt x="13" y="834"/>
                      <a:pt x="36" y="834"/>
                    </a:cubicBezTo>
                    <a:cubicBezTo>
                      <a:pt x="584" y="715"/>
                      <a:pt x="1108" y="358"/>
                      <a:pt x="1537" y="36"/>
                    </a:cubicBezTo>
                    <a:cubicBezTo>
                      <a:pt x="1537" y="24"/>
                      <a:pt x="1525" y="1"/>
                      <a:pt x="15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
              <p:cNvSpPr/>
              <p:nvPr/>
            </p:nvSpPr>
            <p:spPr>
              <a:xfrm>
                <a:off x="2970900" y="2609025"/>
                <a:ext cx="30300" cy="16150"/>
              </a:xfrm>
              <a:custGeom>
                <a:avLst/>
                <a:gdLst/>
                <a:ahLst/>
                <a:cxnLst/>
                <a:rect l="l" t="t" r="r" b="b"/>
                <a:pathLst>
                  <a:path w="1212" h="646" extrusionOk="0">
                    <a:moveTo>
                      <a:pt x="1177" y="0"/>
                    </a:moveTo>
                    <a:cubicBezTo>
                      <a:pt x="1174" y="0"/>
                      <a:pt x="1170" y="1"/>
                      <a:pt x="1167" y="3"/>
                    </a:cubicBezTo>
                    <a:cubicBezTo>
                      <a:pt x="953" y="110"/>
                      <a:pt x="750" y="217"/>
                      <a:pt x="560" y="324"/>
                    </a:cubicBezTo>
                    <a:cubicBezTo>
                      <a:pt x="369" y="408"/>
                      <a:pt x="179" y="503"/>
                      <a:pt x="12" y="622"/>
                    </a:cubicBezTo>
                    <a:cubicBezTo>
                      <a:pt x="0" y="634"/>
                      <a:pt x="12" y="646"/>
                      <a:pt x="36" y="646"/>
                    </a:cubicBezTo>
                    <a:cubicBezTo>
                      <a:pt x="227" y="586"/>
                      <a:pt x="405" y="467"/>
                      <a:pt x="584" y="384"/>
                    </a:cubicBezTo>
                    <a:cubicBezTo>
                      <a:pt x="798" y="277"/>
                      <a:pt x="989" y="158"/>
                      <a:pt x="1191" y="38"/>
                    </a:cubicBezTo>
                    <a:cubicBezTo>
                      <a:pt x="1211" y="28"/>
                      <a:pt x="1197" y="0"/>
                      <a:pt x="11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
              <p:cNvSpPr/>
              <p:nvPr/>
            </p:nvSpPr>
            <p:spPr>
              <a:xfrm>
                <a:off x="2978325" y="2617325"/>
                <a:ext cx="14800" cy="6675"/>
              </a:xfrm>
              <a:custGeom>
                <a:avLst/>
                <a:gdLst/>
                <a:ahLst/>
                <a:cxnLst/>
                <a:rect l="l" t="t" r="r" b="b"/>
                <a:pathLst>
                  <a:path w="592" h="267" extrusionOk="0">
                    <a:moveTo>
                      <a:pt x="573" y="1"/>
                    </a:moveTo>
                    <a:cubicBezTo>
                      <a:pt x="569" y="1"/>
                      <a:pt x="565" y="2"/>
                      <a:pt x="561" y="4"/>
                    </a:cubicBezTo>
                    <a:cubicBezTo>
                      <a:pt x="382" y="76"/>
                      <a:pt x="180" y="135"/>
                      <a:pt x="25" y="242"/>
                    </a:cubicBezTo>
                    <a:cubicBezTo>
                      <a:pt x="1" y="254"/>
                      <a:pt x="25" y="266"/>
                      <a:pt x="37" y="266"/>
                    </a:cubicBezTo>
                    <a:cubicBezTo>
                      <a:pt x="215" y="207"/>
                      <a:pt x="394" y="123"/>
                      <a:pt x="572" y="28"/>
                    </a:cubicBezTo>
                    <a:cubicBezTo>
                      <a:pt x="592" y="18"/>
                      <a:pt x="588" y="1"/>
                      <a:pt x="5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
              <p:cNvSpPr/>
              <p:nvPr/>
            </p:nvSpPr>
            <p:spPr>
              <a:xfrm>
                <a:off x="3021500" y="2464350"/>
                <a:ext cx="54025" cy="45050"/>
              </a:xfrm>
              <a:custGeom>
                <a:avLst/>
                <a:gdLst/>
                <a:ahLst/>
                <a:cxnLst/>
                <a:rect l="l" t="t" r="r" b="b"/>
                <a:pathLst>
                  <a:path w="2161" h="1802" extrusionOk="0">
                    <a:moveTo>
                      <a:pt x="2128" y="0"/>
                    </a:moveTo>
                    <a:cubicBezTo>
                      <a:pt x="2125" y="0"/>
                      <a:pt x="2122" y="1"/>
                      <a:pt x="2120" y="3"/>
                    </a:cubicBezTo>
                    <a:cubicBezTo>
                      <a:pt x="1429" y="611"/>
                      <a:pt x="691" y="1170"/>
                      <a:pt x="24" y="1777"/>
                    </a:cubicBezTo>
                    <a:cubicBezTo>
                      <a:pt x="0" y="1789"/>
                      <a:pt x="24" y="1801"/>
                      <a:pt x="36" y="1801"/>
                    </a:cubicBezTo>
                    <a:cubicBezTo>
                      <a:pt x="822" y="1361"/>
                      <a:pt x="1524" y="694"/>
                      <a:pt x="2132" y="39"/>
                    </a:cubicBezTo>
                    <a:cubicBezTo>
                      <a:pt x="2161" y="20"/>
                      <a:pt x="2142"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
              <p:cNvSpPr/>
              <p:nvPr/>
            </p:nvSpPr>
            <p:spPr>
              <a:xfrm>
                <a:off x="3027200" y="2461250"/>
                <a:ext cx="47000" cy="47300"/>
              </a:xfrm>
              <a:custGeom>
                <a:avLst/>
                <a:gdLst/>
                <a:ahLst/>
                <a:cxnLst/>
                <a:rect l="l" t="t" r="r" b="b"/>
                <a:pathLst>
                  <a:path w="1880" h="1892" extrusionOk="0">
                    <a:moveTo>
                      <a:pt x="1829" y="0"/>
                    </a:moveTo>
                    <a:cubicBezTo>
                      <a:pt x="1822" y="0"/>
                      <a:pt x="1817" y="6"/>
                      <a:pt x="1796" y="20"/>
                    </a:cubicBezTo>
                    <a:lnTo>
                      <a:pt x="1796" y="44"/>
                    </a:lnTo>
                    <a:cubicBezTo>
                      <a:pt x="1785" y="44"/>
                      <a:pt x="1796" y="44"/>
                      <a:pt x="1820" y="56"/>
                    </a:cubicBezTo>
                    <a:cubicBezTo>
                      <a:pt x="1832" y="175"/>
                      <a:pt x="1534" y="377"/>
                      <a:pt x="1439" y="473"/>
                    </a:cubicBezTo>
                    <a:cubicBezTo>
                      <a:pt x="1284" y="615"/>
                      <a:pt x="1130" y="782"/>
                      <a:pt x="963" y="937"/>
                    </a:cubicBezTo>
                    <a:cubicBezTo>
                      <a:pt x="653" y="1247"/>
                      <a:pt x="308" y="1544"/>
                      <a:pt x="10" y="1854"/>
                    </a:cubicBezTo>
                    <a:cubicBezTo>
                      <a:pt x="0" y="1864"/>
                      <a:pt x="8" y="1892"/>
                      <a:pt x="33" y="1892"/>
                    </a:cubicBezTo>
                    <a:cubicBezTo>
                      <a:pt x="37" y="1892"/>
                      <a:pt x="41" y="1891"/>
                      <a:pt x="46" y="1889"/>
                    </a:cubicBezTo>
                    <a:cubicBezTo>
                      <a:pt x="475" y="1556"/>
                      <a:pt x="868" y="1175"/>
                      <a:pt x="1237" y="782"/>
                    </a:cubicBezTo>
                    <a:cubicBezTo>
                      <a:pt x="1415" y="604"/>
                      <a:pt x="1582" y="425"/>
                      <a:pt x="1737" y="246"/>
                    </a:cubicBezTo>
                    <a:cubicBezTo>
                      <a:pt x="1820" y="175"/>
                      <a:pt x="1880" y="127"/>
                      <a:pt x="1880" y="20"/>
                    </a:cubicBezTo>
                    <a:cubicBezTo>
                      <a:pt x="1880" y="20"/>
                      <a:pt x="1880" y="8"/>
                      <a:pt x="1856" y="8"/>
                    </a:cubicBezTo>
                    <a:cubicBezTo>
                      <a:pt x="1841" y="3"/>
                      <a:pt x="1835" y="0"/>
                      <a:pt x="1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
              <p:cNvSpPr/>
              <p:nvPr/>
            </p:nvSpPr>
            <p:spPr>
              <a:xfrm>
                <a:off x="3031925" y="2472550"/>
                <a:ext cx="41100" cy="33575"/>
              </a:xfrm>
              <a:custGeom>
                <a:avLst/>
                <a:gdLst/>
                <a:ahLst/>
                <a:cxnLst/>
                <a:rect l="l" t="t" r="r" b="b"/>
                <a:pathLst>
                  <a:path w="1644" h="1343" extrusionOk="0">
                    <a:moveTo>
                      <a:pt x="1618" y="1"/>
                    </a:moveTo>
                    <a:cubicBezTo>
                      <a:pt x="1612" y="1"/>
                      <a:pt x="1604" y="3"/>
                      <a:pt x="1596" y="9"/>
                    </a:cubicBezTo>
                    <a:cubicBezTo>
                      <a:pt x="1072" y="437"/>
                      <a:pt x="524" y="854"/>
                      <a:pt x="24" y="1318"/>
                    </a:cubicBezTo>
                    <a:cubicBezTo>
                      <a:pt x="0" y="1330"/>
                      <a:pt x="24" y="1342"/>
                      <a:pt x="36" y="1342"/>
                    </a:cubicBezTo>
                    <a:cubicBezTo>
                      <a:pt x="595" y="973"/>
                      <a:pt x="1131" y="497"/>
                      <a:pt x="1607" y="33"/>
                    </a:cubicBezTo>
                    <a:cubicBezTo>
                      <a:pt x="1644" y="23"/>
                      <a:pt x="1639" y="1"/>
                      <a:pt x="16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
              <p:cNvSpPr/>
              <p:nvPr/>
            </p:nvSpPr>
            <p:spPr>
              <a:xfrm>
                <a:off x="3035575" y="2474425"/>
                <a:ext cx="39950" cy="34800"/>
              </a:xfrm>
              <a:custGeom>
                <a:avLst/>
                <a:gdLst/>
                <a:ahLst/>
                <a:cxnLst/>
                <a:rect l="l" t="t" r="r" b="b"/>
                <a:pathLst>
                  <a:path w="1598" h="1392" extrusionOk="0">
                    <a:moveTo>
                      <a:pt x="1581" y="0"/>
                    </a:moveTo>
                    <a:cubicBezTo>
                      <a:pt x="1577" y="0"/>
                      <a:pt x="1572" y="2"/>
                      <a:pt x="1569" y="5"/>
                    </a:cubicBezTo>
                    <a:cubicBezTo>
                      <a:pt x="1307" y="231"/>
                      <a:pt x="1069" y="469"/>
                      <a:pt x="795" y="708"/>
                    </a:cubicBezTo>
                    <a:cubicBezTo>
                      <a:pt x="545" y="922"/>
                      <a:pt x="247" y="1136"/>
                      <a:pt x="9" y="1374"/>
                    </a:cubicBezTo>
                    <a:cubicBezTo>
                      <a:pt x="0" y="1383"/>
                      <a:pt x="4" y="1391"/>
                      <a:pt x="11" y="1391"/>
                    </a:cubicBezTo>
                    <a:cubicBezTo>
                      <a:pt x="14" y="1391"/>
                      <a:pt x="17" y="1390"/>
                      <a:pt x="21" y="1386"/>
                    </a:cubicBezTo>
                    <a:cubicBezTo>
                      <a:pt x="604" y="1029"/>
                      <a:pt x="1140" y="505"/>
                      <a:pt x="1580" y="17"/>
                    </a:cubicBezTo>
                    <a:cubicBezTo>
                      <a:pt x="1597" y="9"/>
                      <a:pt x="1590" y="0"/>
                      <a:pt x="15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
              <p:cNvSpPr/>
              <p:nvPr/>
            </p:nvSpPr>
            <p:spPr>
              <a:xfrm>
                <a:off x="3043975" y="2479050"/>
                <a:ext cx="33025" cy="29575"/>
              </a:xfrm>
              <a:custGeom>
                <a:avLst/>
                <a:gdLst/>
                <a:ahLst/>
                <a:cxnLst/>
                <a:rect l="l" t="t" r="r" b="b"/>
                <a:pathLst>
                  <a:path w="1321" h="1183" extrusionOk="0">
                    <a:moveTo>
                      <a:pt x="1296" y="0"/>
                    </a:moveTo>
                    <a:cubicBezTo>
                      <a:pt x="1290" y="0"/>
                      <a:pt x="1284" y="3"/>
                      <a:pt x="1280" y="11"/>
                    </a:cubicBezTo>
                    <a:cubicBezTo>
                      <a:pt x="852" y="368"/>
                      <a:pt x="387" y="761"/>
                      <a:pt x="18" y="1154"/>
                    </a:cubicBezTo>
                    <a:cubicBezTo>
                      <a:pt x="1" y="1171"/>
                      <a:pt x="9" y="1182"/>
                      <a:pt x="19" y="1182"/>
                    </a:cubicBezTo>
                    <a:cubicBezTo>
                      <a:pt x="23" y="1182"/>
                      <a:pt x="27" y="1181"/>
                      <a:pt x="30" y="1177"/>
                    </a:cubicBezTo>
                    <a:cubicBezTo>
                      <a:pt x="494" y="832"/>
                      <a:pt x="911" y="427"/>
                      <a:pt x="1304" y="23"/>
                    </a:cubicBezTo>
                    <a:cubicBezTo>
                      <a:pt x="1320" y="14"/>
                      <a:pt x="1309" y="0"/>
                      <a:pt x="12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
              <p:cNvSpPr/>
              <p:nvPr/>
            </p:nvSpPr>
            <p:spPr>
              <a:xfrm>
                <a:off x="3047400" y="2483350"/>
                <a:ext cx="31100" cy="25150"/>
              </a:xfrm>
              <a:custGeom>
                <a:avLst/>
                <a:gdLst/>
                <a:ahLst/>
                <a:cxnLst/>
                <a:rect l="l" t="t" r="r" b="b"/>
                <a:pathLst>
                  <a:path w="1244" h="1006" extrusionOk="0">
                    <a:moveTo>
                      <a:pt x="1216" y="1"/>
                    </a:moveTo>
                    <a:cubicBezTo>
                      <a:pt x="1211" y="1"/>
                      <a:pt x="1206" y="2"/>
                      <a:pt x="1203" y="5"/>
                    </a:cubicBezTo>
                    <a:cubicBezTo>
                      <a:pt x="834" y="374"/>
                      <a:pt x="429" y="672"/>
                      <a:pt x="12" y="970"/>
                    </a:cubicBezTo>
                    <a:cubicBezTo>
                      <a:pt x="0" y="982"/>
                      <a:pt x="12" y="1005"/>
                      <a:pt x="24" y="1005"/>
                    </a:cubicBezTo>
                    <a:cubicBezTo>
                      <a:pt x="488" y="791"/>
                      <a:pt x="917" y="422"/>
                      <a:pt x="1227" y="29"/>
                    </a:cubicBezTo>
                    <a:cubicBezTo>
                      <a:pt x="1244" y="12"/>
                      <a:pt x="1229" y="1"/>
                      <a:pt x="1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
              <p:cNvSpPr/>
              <p:nvPr/>
            </p:nvSpPr>
            <p:spPr>
              <a:xfrm>
                <a:off x="3051450" y="2484450"/>
                <a:ext cx="31825" cy="26675"/>
              </a:xfrm>
              <a:custGeom>
                <a:avLst/>
                <a:gdLst/>
                <a:ahLst/>
                <a:cxnLst/>
                <a:rect l="l" t="t" r="r" b="b"/>
                <a:pathLst>
                  <a:path w="1273" h="1067" extrusionOk="0">
                    <a:moveTo>
                      <a:pt x="1243" y="1"/>
                    </a:moveTo>
                    <a:cubicBezTo>
                      <a:pt x="1239" y="1"/>
                      <a:pt x="1234" y="3"/>
                      <a:pt x="1231" y="9"/>
                    </a:cubicBezTo>
                    <a:cubicBezTo>
                      <a:pt x="862" y="402"/>
                      <a:pt x="445" y="723"/>
                      <a:pt x="17" y="1045"/>
                    </a:cubicBezTo>
                    <a:cubicBezTo>
                      <a:pt x="0" y="1053"/>
                      <a:pt x="7" y="1067"/>
                      <a:pt x="16" y="1067"/>
                    </a:cubicBezTo>
                    <a:cubicBezTo>
                      <a:pt x="20" y="1067"/>
                      <a:pt x="25" y="1064"/>
                      <a:pt x="29" y="1057"/>
                    </a:cubicBezTo>
                    <a:cubicBezTo>
                      <a:pt x="517" y="842"/>
                      <a:pt x="945" y="438"/>
                      <a:pt x="1255" y="21"/>
                    </a:cubicBezTo>
                    <a:cubicBezTo>
                      <a:pt x="1273" y="21"/>
                      <a:pt x="1257" y="1"/>
                      <a:pt x="1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
              <p:cNvSpPr/>
              <p:nvPr/>
            </p:nvSpPr>
            <p:spPr>
              <a:xfrm>
                <a:off x="3055225" y="2489650"/>
                <a:ext cx="30775" cy="23725"/>
              </a:xfrm>
              <a:custGeom>
                <a:avLst/>
                <a:gdLst/>
                <a:ahLst/>
                <a:cxnLst/>
                <a:rect l="l" t="t" r="r" b="b"/>
                <a:pathLst>
                  <a:path w="1231" h="949" extrusionOk="0">
                    <a:moveTo>
                      <a:pt x="1197" y="0"/>
                    </a:moveTo>
                    <a:cubicBezTo>
                      <a:pt x="1193" y="0"/>
                      <a:pt x="1190" y="1"/>
                      <a:pt x="1187" y="3"/>
                    </a:cubicBezTo>
                    <a:cubicBezTo>
                      <a:pt x="818" y="361"/>
                      <a:pt x="413" y="634"/>
                      <a:pt x="9" y="932"/>
                    </a:cubicBezTo>
                    <a:cubicBezTo>
                      <a:pt x="0" y="940"/>
                      <a:pt x="4" y="949"/>
                      <a:pt x="11" y="949"/>
                    </a:cubicBezTo>
                    <a:cubicBezTo>
                      <a:pt x="14" y="949"/>
                      <a:pt x="17" y="947"/>
                      <a:pt x="21" y="944"/>
                    </a:cubicBezTo>
                    <a:cubicBezTo>
                      <a:pt x="473" y="718"/>
                      <a:pt x="878" y="372"/>
                      <a:pt x="1211" y="15"/>
                    </a:cubicBezTo>
                    <a:cubicBezTo>
                      <a:pt x="1230" y="15"/>
                      <a:pt x="1211" y="0"/>
                      <a:pt x="1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2"/>
              <p:cNvSpPr/>
              <p:nvPr/>
            </p:nvSpPr>
            <p:spPr>
              <a:xfrm>
                <a:off x="3058700" y="2498425"/>
                <a:ext cx="21675" cy="18400"/>
              </a:xfrm>
              <a:custGeom>
                <a:avLst/>
                <a:gdLst/>
                <a:ahLst/>
                <a:cxnLst/>
                <a:rect l="l" t="t" r="r" b="b"/>
                <a:pathLst>
                  <a:path w="867" h="736" extrusionOk="0">
                    <a:moveTo>
                      <a:pt x="835" y="0"/>
                    </a:moveTo>
                    <a:cubicBezTo>
                      <a:pt x="830" y="0"/>
                      <a:pt x="825" y="3"/>
                      <a:pt x="822" y="10"/>
                    </a:cubicBezTo>
                    <a:cubicBezTo>
                      <a:pt x="679" y="129"/>
                      <a:pt x="525" y="248"/>
                      <a:pt x="394" y="367"/>
                    </a:cubicBezTo>
                    <a:cubicBezTo>
                      <a:pt x="263" y="474"/>
                      <a:pt x="120" y="569"/>
                      <a:pt x="24" y="712"/>
                    </a:cubicBezTo>
                    <a:cubicBezTo>
                      <a:pt x="1" y="724"/>
                      <a:pt x="36" y="736"/>
                      <a:pt x="48" y="736"/>
                    </a:cubicBezTo>
                    <a:cubicBezTo>
                      <a:pt x="203" y="652"/>
                      <a:pt x="322" y="533"/>
                      <a:pt x="441" y="426"/>
                    </a:cubicBezTo>
                    <a:cubicBezTo>
                      <a:pt x="584" y="307"/>
                      <a:pt x="715" y="188"/>
                      <a:pt x="858" y="57"/>
                    </a:cubicBezTo>
                    <a:cubicBezTo>
                      <a:pt x="867" y="22"/>
                      <a:pt x="850" y="0"/>
                      <a:pt x="8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2"/>
              <p:cNvSpPr/>
              <p:nvPr/>
            </p:nvSpPr>
            <p:spPr>
              <a:xfrm>
                <a:off x="3068100" y="2510850"/>
                <a:ext cx="7900" cy="5800"/>
              </a:xfrm>
              <a:custGeom>
                <a:avLst/>
                <a:gdLst/>
                <a:ahLst/>
                <a:cxnLst/>
                <a:rect l="l" t="t" r="r" b="b"/>
                <a:pathLst>
                  <a:path w="316" h="232" extrusionOk="0">
                    <a:moveTo>
                      <a:pt x="268" y="1"/>
                    </a:moveTo>
                    <a:cubicBezTo>
                      <a:pt x="184" y="60"/>
                      <a:pt x="89" y="144"/>
                      <a:pt x="18" y="215"/>
                    </a:cubicBezTo>
                    <a:cubicBezTo>
                      <a:pt x="1" y="223"/>
                      <a:pt x="8" y="232"/>
                      <a:pt x="17" y="232"/>
                    </a:cubicBezTo>
                    <a:cubicBezTo>
                      <a:pt x="21" y="232"/>
                      <a:pt x="26" y="230"/>
                      <a:pt x="29" y="227"/>
                    </a:cubicBezTo>
                    <a:cubicBezTo>
                      <a:pt x="125" y="167"/>
                      <a:pt x="208" y="96"/>
                      <a:pt x="291" y="36"/>
                    </a:cubicBezTo>
                    <a:cubicBezTo>
                      <a:pt x="315" y="25"/>
                      <a:pt x="279"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
              <p:cNvSpPr/>
              <p:nvPr/>
            </p:nvSpPr>
            <p:spPr>
              <a:xfrm>
                <a:off x="3042575" y="2343875"/>
                <a:ext cx="56050" cy="103850"/>
              </a:xfrm>
              <a:custGeom>
                <a:avLst/>
                <a:gdLst/>
                <a:ahLst/>
                <a:cxnLst/>
                <a:rect l="l" t="t" r="r" b="b"/>
                <a:pathLst>
                  <a:path w="2242" h="4154" extrusionOk="0">
                    <a:moveTo>
                      <a:pt x="2241" y="0"/>
                    </a:moveTo>
                    <a:cubicBezTo>
                      <a:pt x="2051" y="822"/>
                      <a:pt x="1586" y="1560"/>
                      <a:pt x="1217" y="2310"/>
                    </a:cubicBezTo>
                    <a:cubicBezTo>
                      <a:pt x="872" y="2965"/>
                      <a:pt x="562" y="3608"/>
                      <a:pt x="27" y="4108"/>
                    </a:cubicBezTo>
                    <a:cubicBezTo>
                      <a:pt x="1" y="4134"/>
                      <a:pt x="18" y="4153"/>
                      <a:pt x="35" y="4153"/>
                    </a:cubicBezTo>
                    <a:cubicBezTo>
                      <a:pt x="41" y="4153"/>
                      <a:pt x="47" y="4150"/>
                      <a:pt x="50" y="4144"/>
                    </a:cubicBezTo>
                    <a:cubicBezTo>
                      <a:pt x="634" y="3584"/>
                      <a:pt x="979" y="2894"/>
                      <a:pt x="1336" y="2191"/>
                    </a:cubicBezTo>
                    <a:cubicBezTo>
                      <a:pt x="1693" y="1489"/>
                      <a:pt x="2134" y="786"/>
                      <a:pt x="2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2"/>
              <p:cNvSpPr/>
              <p:nvPr/>
            </p:nvSpPr>
            <p:spPr>
              <a:xfrm>
                <a:off x="3055125" y="2382450"/>
                <a:ext cx="35275" cy="51925"/>
              </a:xfrm>
              <a:custGeom>
                <a:avLst/>
                <a:gdLst/>
                <a:ahLst/>
                <a:cxnLst/>
                <a:rect l="l" t="t" r="r" b="b"/>
                <a:pathLst>
                  <a:path w="1411" h="2077" extrusionOk="0">
                    <a:moveTo>
                      <a:pt x="1375" y="0"/>
                    </a:moveTo>
                    <a:cubicBezTo>
                      <a:pt x="1368" y="0"/>
                      <a:pt x="1362" y="2"/>
                      <a:pt x="1358" y="5"/>
                    </a:cubicBezTo>
                    <a:cubicBezTo>
                      <a:pt x="941" y="719"/>
                      <a:pt x="489" y="1386"/>
                      <a:pt x="1" y="2065"/>
                    </a:cubicBezTo>
                    <a:cubicBezTo>
                      <a:pt x="1" y="2077"/>
                      <a:pt x="13" y="2077"/>
                      <a:pt x="13" y="2077"/>
                    </a:cubicBezTo>
                    <a:cubicBezTo>
                      <a:pt x="584" y="1481"/>
                      <a:pt x="1060" y="767"/>
                      <a:pt x="1394" y="17"/>
                    </a:cubicBezTo>
                    <a:cubicBezTo>
                      <a:pt x="1411" y="9"/>
                      <a:pt x="1392" y="0"/>
                      <a:pt x="13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2"/>
              <p:cNvSpPr/>
              <p:nvPr/>
            </p:nvSpPr>
            <p:spPr>
              <a:xfrm>
                <a:off x="3055525" y="2385400"/>
                <a:ext cx="37125" cy="55350"/>
              </a:xfrm>
              <a:custGeom>
                <a:avLst/>
                <a:gdLst/>
                <a:ahLst/>
                <a:cxnLst/>
                <a:rect l="l" t="t" r="r" b="b"/>
                <a:pathLst>
                  <a:path w="1485" h="2214" extrusionOk="0">
                    <a:moveTo>
                      <a:pt x="1467" y="1"/>
                    </a:moveTo>
                    <a:cubicBezTo>
                      <a:pt x="1464" y="1"/>
                      <a:pt x="1461" y="2"/>
                      <a:pt x="1461" y="6"/>
                    </a:cubicBezTo>
                    <a:cubicBezTo>
                      <a:pt x="1068" y="816"/>
                      <a:pt x="568" y="1483"/>
                      <a:pt x="9" y="2197"/>
                    </a:cubicBezTo>
                    <a:cubicBezTo>
                      <a:pt x="0" y="2205"/>
                      <a:pt x="16" y="2214"/>
                      <a:pt x="29" y="2214"/>
                    </a:cubicBezTo>
                    <a:cubicBezTo>
                      <a:pt x="35" y="2214"/>
                      <a:pt x="41" y="2212"/>
                      <a:pt x="44" y="2209"/>
                    </a:cubicBezTo>
                    <a:cubicBezTo>
                      <a:pt x="699" y="1625"/>
                      <a:pt x="1163" y="816"/>
                      <a:pt x="1485" y="6"/>
                    </a:cubicBezTo>
                    <a:cubicBezTo>
                      <a:pt x="1485" y="6"/>
                      <a:pt x="1474" y="1"/>
                      <a:pt x="1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2"/>
              <p:cNvSpPr/>
              <p:nvPr/>
            </p:nvSpPr>
            <p:spPr>
              <a:xfrm>
                <a:off x="3066825" y="2385225"/>
                <a:ext cx="33175" cy="52550"/>
              </a:xfrm>
              <a:custGeom>
                <a:avLst/>
                <a:gdLst/>
                <a:ahLst/>
                <a:cxnLst/>
                <a:rect l="l" t="t" r="r" b="b"/>
                <a:pathLst>
                  <a:path w="1327" h="2102" extrusionOk="0">
                    <a:moveTo>
                      <a:pt x="1308" y="0"/>
                    </a:moveTo>
                    <a:cubicBezTo>
                      <a:pt x="1301" y="0"/>
                      <a:pt x="1292" y="4"/>
                      <a:pt x="1283" y="13"/>
                    </a:cubicBezTo>
                    <a:cubicBezTo>
                      <a:pt x="866" y="716"/>
                      <a:pt x="426" y="1394"/>
                      <a:pt x="9" y="2085"/>
                    </a:cubicBezTo>
                    <a:cubicBezTo>
                      <a:pt x="1" y="2093"/>
                      <a:pt x="10" y="2102"/>
                      <a:pt x="20" y="2102"/>
                    </a:cubicBezTo>
                    <a:cubicBezTo>
                      <a:pt x="25" y="2102"/>
                      <a:pt x="29" y="2100"/>
                      <a:pt x="33" y="2097"/>
                    </a:cubicBezTo>
                    <a:cubicBezTo>
                      <a:pt x="545" y="1478"/>
                      <a:pt x="962" y="739"/>
                      <a:pt x="1319" y="25"/>
                    </a:cubicBezTo>
                    <a:cubicBezTo>
                      <a:pt x="1326" y="10"/>
                      <a:pt x="1320" y="0"/>
                      <a:pt x="1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2"/>
              <p:cNvSpPr/>
              <p:nvPr/>
            </p:nvSpPr>
            <p:spPr>
              <a:xfrm>
                <a:off x="3075475" y="2389850"/>
                <a:ext cx="27900" cy="46100"/>
              </a:xfrm>
              <a:custGeom>
                <a:avLst/>
                <a:gdLst/>
                <a:ahLst/>
                <a:cxnLst/>
                <a:rect l="l" t="t" r="r" b="b"/>
                <a:pathLst>
                  <a:path w="1116" h="1844" extrusionOk="0">
                    <a:moveTo>
                      <a:pt x="1098" y="0"/>
                    </a:moveTo>
                    <a:cubicBezTo>
                      <a:pt x="1094" y="0"/>
                      <a:pt x="1092" y="3"/>
                      <a:pt x="1092" y="7"/>
                    </a:cubicBezTo>
                    <a:cubicBezTo>
                      <a:pt x="758" y="638"/>
                      <a:pt x="377" y="1197"/>
                      <a:pt x="20" y="1805"/>
                    </a:cubicBezTo>
                    <a:cubicBezTo>
                      <a:pt x="1" y="1824"/>
                      <a:pt x="21" y="1844"/>
                      <a:pt x="36" y="1844"/>
                    </a:cubicBezTo>
                    <a:cubicBezTo>
                      <a:pt x="39" y="1844"/>
                      <a:pt x="42" y="1843"/>
                      <a:pt x="44" y="1840"/>
                    </a:cubicBezTo>
                    <a:cubicBezTo>
                      <a:pt x="508" y="1316"/>
                      <a:pt x="854" y="662"/>
                      <a:pt x="1116" y="42"/>
                    </a:cubicBezTo>
                    <a:cubicBezTo>
                      <a:pt x="1116" y="11"/>
                      <a:pt x="1105" y="0"/>
                      <a:pt x="10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2"/>
              <p:cNvSpPr/>
              <p:nvPr/>
            </p:nvSpPr>
            <p:spPr>
              <a:xfrm>
                <a:off x="3075225" y="2374375"/>
                <a:ext cx="42925" cy="66875"/>
              </a:xfrm>
              <a:custGeom>
                <a:avLst/>
                <a:gdLst/>
                <a:ahLst/>
                <a:cxnLst/>
                <a:rect l="l" t="t" r="r" b="b"/>
                <a:pathLst>
                  <a:path w="1717" h="2675" extrusionOk="0">
                    <a:moveTo>
                      <a:pt x="1688" y="1"/>
                    </a:moveTo>
                    <a:cubicBezTo>
                      <a:pt x="1679" y="1"/>
                      <a:pt x="1670" y="6"/>
                      <a:pt x="1661" y="19"/>
                    </a:cubicBezTo>
                    <a:cubicBezTo>
                      <a:pt x="1114" y="876"/>
                      <a:pt x="518" y="1745"/>
                      <a:pt x="18" y="2626"/>
                    </a:cubicBezTo>
                    <a:cubicBezTo>
                      <a:pt x="1" y="2644"/>
                      <a:pt x="22" y="2675"/>
                      <a:pt x="40" y="2675"/>
                    </a:cubicBezTo>
                    <a:cubicBezTo>
                      <a:pt x="46" y="2675"/>
                      <a:pt x="51" y="2671"/>
                      <a:pt x="54" y="2662"/>
                    </a:cubicBezTo>
                    <a:cubicBezTo>
                      <a:pt x="709" y="1888"/>
                      <a:pt x="1245" y="959"/>
                      <a:pt x="1709" y="42"/>
                    </a:cubicBezTo>
                    <a:cubicBezTo>
                      <a:pt x="1717" y="19"/>
                      <a:pt x="1704" y="1"/>
                      <a:pt x="16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2"/>
              <p:cNvSpPr/>
              <p:nvPr/>
            </p:nvSpPr>
            <p:spPr>
              <a:xfrm>
                <a:off x="3078175" y="2383325"/>
                <a:ext cx="33725" cy="55725"/>
              </a:xfrm>
              <a:custGeom>
                <a:avLst/>
                <a:gdLst/>
                <a:ahLst/>
                <a:cxnLst/>
                <a:rect l="l" t="t" r="r" b="b"/>
                <a:pathLst>
                  <a:path w="1349" h="2229" extrusionOk="0">
                    <a:moveTo>
                      <a:pt x="1315" y="0"/>
                    </a:moveTo>
                    <a:cubicBezTo>
                      <a:pt x="1306" y="0"/>
                      <a:pt x="1297" y="5"/>
                      <a:pt x="1293" y="18"/>
                    </a:cubicBezTo>
                    <a:cubicBezTo>
                      <a:pt x="889" y="756"/>
                      <a:pt x="460" y="1458"/>
                      <a:pt x="19" y="2173"/>
                    </a:cubicBezTo>
                    <a:cubicBezTo>
                      <a:pt x="1" y="2200"/>
                      <a:pt x="25" y="2228"/>
                      <a:pt x="43" y="2228"/>
                    </a:cubicBezTo>
                    <a:cubicBezTo>
                      <a:pt x="48" y="2228"/>
                      <a:pt x="52" y="2226"/>
                      <a:pt x="55" y="2220"/>
                    </a:cubicBezTo>
                    <a:cubicBezTo>
                      <a:pt x="615" y="1625"/>
                      <a:pt x="1067" y="804"/>
                      <a:pt x="1341" y="42"/>
                    </a:cubicBezTo>
                    <a:cubicBezTo>
                      <a:pt x="1349" y="18"/>
                      <a:pt x="1331"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
              <p:cNvSpPr/>
              <p:nvPr/>
            </p:nvSpPr>
            <p:spPr>
              <a:xfrm>
                <a:off x="3087675" y="2375850"/>
                <a:ext cx="29875" cy="48800"/>
              </a:xfrm>
              <a:custGeom>
                <a:avLst/>
                <a:gdLst/>
                <a:ahLst/>
                <a:cxnLst/>
                <a:rect l="l" t="t" r="r" b="b"/>
                <a:pathLst>
                  <a:path w="1195" h="1952" extrusionOk="0">
                    <a:moveTo>
                      <a:pt x="1157" y="1"/>
                    </a:moveTo>
                    <a:cubicBezTo>
                      <a:pt x="1148" y="1"/>
                      <a:pt x="1140" y="6"/>
                      <a:pt x="1140" y="19"/>
                    </a:cubicBezTo>
                    <a:cubicBezTo>
                      <a:pt x="830" y="722"/>
                      <a:pt x="449" y="1281"/>
                      <a:pt x="8" y="1912"/>
                    </a:cubicBezTo>
                    <a:cubicBezTo>
                      <a:pt x="0" y="1929"/>
                      <a:pt x="9" y="1951"/>
                      <a:pt x="27" y="1951"/>
                    </a:cubicBezTo>
                    <a:cubicBezTo>
                      <a:pt x="35" y="1951"/>
                      <a:pt x="45" y="1947"/>
                      <a:pt x="56" y="1936"/>
                    </a:cubicBezTo>
                    <a:cubicBezTo>
                      <a:pt x="592" y="1448"/>
                      <a:pt x="985" y="722"/>
                      <a:pt x="1187" y="31"/>
                    </a:cubicBezTo>
                    <a:cubicBezTo>
                      <a:pt x="1195" y="16"/>
                      <a:pt x="1174" y="1"/>
                      <a:pt x="1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
              <p:cNvSpPr/>
              <p:nvPr/>
            </p:nvSpPr>
            <p:spPr>
              <a:xfrm>
                <a:off x="3124775" y="2355475"/>
                <a:ext cx="20875" cy="35575"/>
              </a:xfrm>
              <a:custGeom>
                <a:avLst/>
                <a:gdLst/>
                <a:ahLst/>
                <a:cxnLst/>
                <a:rect l="l" t="t" r="r" b="b"/>
                <a:pathLst>
                  <a:path w="835" h="1423" extrusionOk="0">
                    <a:moveTo>
                      <a:pt x="834" y="1"/>
                    </a:moveTo>
                    <a:lnTo>
                      <a:pt x="834" y="1"/>
                    </a:lnTo>
                    <a:cubicBezTo>
                      <a:pt x="513" y="429"/>
                      <a:pt x="239" y="917"/>
                      <a:pt x="1" y="1394"/>
                    </a:cubicBezTo>
                    <a:cubicBezTo>
                      <a:pt x="1" y="1411"/>
                      <a:pt x="7" y="1422"/>
                      <a:pt x="11" y="1422"/>
                    </a:cubicBezTo>
                    <a:cubicBezTo>
                      <a:pt x="12" y="1422"/>
                      <a:pt x="13" y="1421"/>
                      <a:pt x="13" y="1417"/>
                    </a:cubicBezTo>
                    <a:cubicBezTo>
                      <a:pt x="310" y="977"/>
                      <a:pt x="608" y="489"/>
                      <a:pt x="8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
              <p:cNvSpPr/>
              <p:nvPr/>
            </p:nvSpPr>
            <p:spPr>
              <a:xfrm>
                <a:off x="3128050" y="2364175"/>
                <a:ext cx="14775" cy="29250"/>
              </a:xfrm>
              <a:custGeom>
                <a:avLst/>
                <a:gdLst/>
                <a:ahLst/>
                <a:cxnLst/>
                <a:rect l="l" t="t" r="r" b="b"/>
                <a:pathLst>
                  <a:path w="591" h="1170" extrusionOk="0">
                    <a:moveTo>
                      <a:pt x="589" y="1"/>
                    </a:moveTo>
                    <a:lnTo>
                      <a:pt x="589" y="1"/>
                    </a:lnTo>
                    <a:cubicBezTo>
                      <a:pt x="587" y="1"/>
                      <a:pt x="584" y="4"/>
                      <a:pt x="584" y="10"/>
                    </a:cubicBezTo>
                    <a:cubicBezTo>
                      <a:pt x="590" y="4"/>
                      <a:pt x="590" y="1"/>
                      <a:pt x="589" y="1"/>
                    </a:cubicBezTo>
                    <a:close/>
                    <a:moveTo>
                      <a:pt x="584" y="10"/>
                    </a:moveTo>
                    <a:lnTo>
                      <a:pt x="584" y="10"/>
                    </a:lnTo>
                    <a:cubicBezTo>
                      <a:pt x="489" y="212"/>
                      <a:pt x="418" y="427"/>
                      <a:pt x="310" y="629"/>
                    </a:cubicBezTo>
                    <a:cubicBezTo>
                      <a:pt x="227" y="808"/>
                      <a:pt x="108" y="974"/>
                      <a:pt x="1" y="1153"/>
                    </a:cubicBezTo>
                    <a:cubicBezTo>
                      <a:pt x="1" y="1161"/>
                      <a:pt x="7" y="1170"/>
                      <a:pt x="10" y="1170"/>
                    </a:cubicBezTo>
                    <a:cubicBezTo>
                      <a:pt x="12" y="1170"/>
                      <a:pt x="13" y="1168"/>
                      <a:pt x="13" y="1165"/>
                    </a:cubicBezTo>
                    <a:cubicBezTo>
                      <a:pt x="298" y="867"/>
                      <a:pt x="525" y="391"/>
                      <a:pt x="584"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
              <p:cNvSpPr/>
              <p:nvPr/>
            </p:nvSpPr>
            <p:spPr>
              <a:xfrm>
                <a:off x="3131100" y="2362800"/>
                <a:ext cx="18025" cy="33275"/>
              </a:xfrm>
              <a:custGeom>
                <a:avLst/>
                <a:gdLst/>
                <a:ahLst/>
                <a:cxnLst/>
                <a:rect l="l" t="t" r="r" b="b"/>
                <a:pathLst>
                  <a:path w="721" h="1331" extrusionOk="0">
                    <a:moveTo>
                      <a:pt x="705" y="0"/>
                    </a:moveTo>
                    <a:cubicBezTo>
                      <a:pt x="702" y="0"/>
                      <a:pt x="700" y="2"/>
                      <a:pt x="700" y="5"/>
                    </a:cubicBezTo>
                    <a:cubicBezTo>
                      <a:pt x="546" y="482"/>
                      <a:pt x="296" y="886"/>
                      <a:pt x="10" y="1303"/>
                    </a:cubicBezTo>
                    <a:cubicBezTo>
                      <a:pt x="0" y="1313"/>
                      <a:pt x="14" y="1330"/>
                      <a:pt x="32" y="1330"/>
                    </a:cubicBezTo>
                    <a:cubicBezTo>
                      <a:pt x="36" y="1330"/>
                      <a:pt x="41" y="1329"/>
                      <a:pt x="45" y="1327"/>
                    </a:cubicBezTo>
                    <a:cubicBezTo>
                      <a:pt x="379" y="970"/>
                      <a:pt x="593" y="493"/>
                      <a:pt x="712" y="17"/>
                    </a:cubicBezTo>
                    <a:cubicBezTo>
                      <a:pt x="721" y="9"/>
                      <a:pt x="711" y="0"/>
                      <a:pt x="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
              <p:cNvSpPr/>
              <p:nvPr/>
            </p:nvSpPr>
            <p:spPr>
              <a:xfrm>
                <a:off x="3131425" y="2374275"/>
                <a:ext cx="16600" cy="29275"/>
              </a:xfrm>
              <a:custGeom>
                <a:avLst/>
                <a:gdLst/>
                <a:ahLst/>
                <a:cxnLst/>
                <a:rect l="l" t="t" r="r" b="b"/>
                <a:pathLst>
                  <a:path w="664" h="1171" extrusionOk="0">
                    <a:moveTo>
                      <a:pt x="645" y="0"/>
                    </a:moveTo>
                    <a:cubicBezTo>
                      <a:pt x="642" y="0"/>
                      <a:pt x="640" y="3"/>
                      <a:pt x="640" y="11"/>
                    </a:cubicBezTo>
                    <a:cubicBezTo>
                      <a:pt x="485" y="439"/>
                      <a:pt x="271" y="785"/>
                      <a:pt x="9" y="1154"/>
                    </a:cubicBezTo>
                    <a:cubicBezTo>
                      <a:pt x="0" y="1162"/>
                      <a:pt x="16" y="1170"/>
                      <a:pt x="25" y="1170"/>
                    </a:cubicBezTo>
                    <a:cubicBezTo>
                      <a:pt x="29" y="1170"/>
                      <a:pt x="32" y="1169"/>
                      <a:pt x="32" y="1166"/>
                    </a:cubicBezTo>
                    <a:cubicBezTo>
                      <a:pt x="342" y="868"/>
                      <a:pt x="568" y="439"/>
                      <a:pt x="664" y="23"/>
                    </a:cubicBezTo>
                    <a:cubicBezTo>
                      <a:pt x="664" y="14"/>
                      <a:pt x="652" y="0"/>
                      <a:pt x="6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
              <p:cNvSpPr/>
              <p:nvPr/>
            </p:nvSpPr>
            <p:spPr>
              <a:xfrm>
                <a:off x="3130250" y="2382050"/>
                <a:ext cx="18675" cy="31625"/>
              </a:xfrm>
              <a:custGeom>
                <a:avLst/>
                <a:gdLst/>
                <a:ahLst/>
                <a:cxnLst/>
                <a:rect l="l" t="t" r="r" b="b"/>
                <a:pathLst>
                  <a:path w="747" h="1265" extrusionOk="0">
                    <a:moveTo>
                      <a:pt x="728" y="0"/>
                    </a:moveTo>
                    <a:cubicBezTo>
                      <a:pt x="719" y="0"/>
                      <a:pt x="711" y="3"/>
                      <a:pt x="711" y="9"/>
                    </a:cubicBezTo>
                    <a:cubicBezTo>
                      <a:pt x="651" y="235"/>
                      <a:pt x="568" y="450"/>
                      <a:pt x="460" y="664"/>
                    </a:cubicBezTo>
                    <a:cubicBezTo>
                      <a:pt x="341" y="866"/>
                      <a:pt x="175" y="1033"/>
                      <a:pt x="20" y="1212"/>
                    </a:cubicBezTo>
                    <a:cubicBezTo>
                      <a:pt x="0" y="1222"/>
                      <a:pt x="13" y="1265"/>
                      <a:pt x="32" y="1265"/>
                    </a:cubicBezTo>
                    <a:cubicBezTo>
                      <a:pt x="36" y="1265"/>
                      <a:pt x="40" y="1263"/>
                      <a:pt x="44" y="1259"/>
                    </a:cubicBezTo>
                    <a:cubicBezTo>
                      <a:pt x="437" y="974"/>
                      <a:pt x="687" y="462"/>
                      <a:pt x="746" y="9"/>
                    </a:cubicBezTo>
                    <a:cubicBezTo>
                      <a:pt x="746" y="3"/>
                      <a:pt x="737" y="0"/>
                      <a:pt x="7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
              <p:cNvSpPr/>
              <p:nvPr/>
            </p:nvSpPr>
            <p:spPr>
              <a:xfrm>
                <a:off x="3114450" y="2380750"/>
                <a:ext cx="35650" cy="61325"/>
              </a:xfrm>
              <a:custGeom>
                <a:avLst/>
                <a:gdLst/>
                <a:ahLst/>
                <a:cxnLst/>
                <a:rect l="l" t="t" r="r" b="b"/>
                <a:pathLst>
                  <a:path w="1426" h="2453" extrusionOk="0">
                    <a:moveTo>
                      <a:pt x="1391" y="1"/>
                    </a:moveTo>
                    <a:cubicBezTo>
                      <a:pt x="1381" y="1"/>
                      <a:pt x="1371" y="4"/>
                      <a:pt x="1366" y="14"/>
                    </a:cubicBezTo>
                    <a:cubicBezTo>
                      <a:pt x="1033" y="918"/>
                      <a:pt x="569" y="1633"/>
                      <a:pt x="9" y="2407"/>
                    </a:cubicBezTo>
                    <a:cubicBezTo>
                      <a:pt x="0" y="2432"/>
                      <a:pt x="10" y="2452"/>
                      <a:pt x="30" y="2452"/>
                    </a:cubicBezTo>
                    <a:cubicBezTo>
                      <a:pt x="38" y="2452"/>
                      <a:pt x="47" y="2449"/>
                      <a:pt x="57" y="2442"/>
                    </a:cubicBezTo>
                    <a:cubicBezTo>
                      <a:pt x="723" y="1811"/>
                      <a:pt x="1200" y="907"/>
                      <a:pt x="1426" y="25"/>
                    </a:cubicBezTo>
                    <a:cubicBezTo>
                      <a:pt x="1426" y="11"/>
                      <a:pt x="1408" y="1"/>
                      <a:pt x="13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
              <p:cNvSpPr/>
              <p:nvPr/>
            </p:nvSpPr>
            <p:spPr>
              <a:xfrm>
                <a:off x="3110950" y="2383050"/>
                <a:ext cx="37075" cy="71100"/>
              </a:xfrm>
              <a:custGeom>
                <a:avLst/>
                <a:gdLst/>
                <a:ahLst/>
                <a:cxnLst/>
                <a:rect l="l" t="t" r="r" b="b"/>
                <a:pathLst>
                  <a:path w="1483" h="2844" extrusionOk="0">
                    <a:moveTo>
                      <a:pt x="1462" y="0"/>
                    </a:moveTo>
                    <a:cubicBezTo>
                      <a:pt x="1454" y="0"/>
                      <a:pt x="1447" y="6"/>
                      <a:pt x="1447" y="17"/>
                    </a:cubicBezTo>
                    <a:cubicBezTo>
                      <a:pt x="1149" y="1088"/>
                      <a:pt x="661" y="1922"/>
                      <a:pt x="18" y="2815"/>
                    </a:cubicBezTo>
                    <a:cubicBezTo>
                      <a:pt x="1" y="2832"/>
                      <a:pt x="15" y="2843"/>
                      <a:pt x="33" y="2843"/>
                    </a:cubicBezTo>
                    <a:cubicBezTo>
                      <a:pt x="40" y="2843"/>
                      <a:pt x="47" y="2842"/>
                      <a:pt x="54" y="2839"/>
                    </a:cubicBezTo>
                    <a:cubicBezTo>
                      <a:pt x="828" y="2124"/>
                      <a:pt x="1340" y="1041"/>
                      <a:pt x="1483" y="29"/>
                    </a:cubicBezTo>
                    <a:cubicBezTo>
                      <a:pt x="1483" y="9"/>
                      <a:pt x="1472" y="0"/>
                      <a:pt x="1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
              <p:cNvSpPr/>
              <p:nvPr/>
            </p:nvSpPr>
            <p:spPr>
              <a:xfrm>
                <a:off x="3116900" y="2376100"/>
                <a:ext cx="32025" cy="65550"/>
              </a:xfrm>
              <a:custGeom>
                <a:avLst/>
                <a:gdLst/>
                <a:ahLst/>
                <a:cxnLst/>
                <a:rect l="l" t="t" r="r" b="b"/>
                <a:pathLst>
                  <a:path w="1281" h="2622" extrusionOk="0">
                    <a:moveTo>
                      <a:pt x="1262" y="0"/>
                    </a:moveTo>
                    <a:cubicBezTo>
                      <a:pt x="1253" y="0"/>
                      <a:pt x="1245" y="3"/>
                      <a:pt x="1245" y="9"/>
                    </a:cubicBezTo>
                    <a:cubicBezTo>
                      <a:pt x="1209" y="69"/>
                      <a:pt x="1173" y="152"/>
                      <a:pt x="1149" y="247"/>
                    </a:cubicBezTo>
                    <a:cubicBezTo>
                      <a:pt x="1162" y="215"/>
                      <a:pt x="1168" y="201"/>
                      <a:pt x="1171" y="201"/>
                    </a:cubicBezTo>
                    <a:lnTo>
                      <a:pt x="1171" y="201"/>
                    </a:lnTo>
                    <a:cubicBezTo>
                      <a:pt x="1182" y="201"/>
                      <a:pt x="1050" y="637"/>
                      <a:pt x="1030" y="688"/>
                    </a:cubicBezTo>
                    <a:cubicBezTo>
                      <a:pt x="947" y="914"/>
                      <a:pt x="864" y="1140"/>
                      <a:pt x="756" y="1366"/>
                    </a:cubicBezTo>
                    <a:cubicBezTo>
                      <a:pt x="554" y="1795"/>
                      <a:pt x="280" y="2176"/>
                      <a:pt x="18" y="2593"/>
                    </a:cubicBezTo>
                    <a:cubicBezTo>
                      <a:pt x="1" y="2610"/>
                      <a:pt x="15" y="2621"/>
                      <a:pt x="29" y="2621"/>
                    </a:cubicBezTo>
                    <a:cubicBezTo>
                      <a:pt x="34" y="2621"/>
                      <a:pt x="39" y="2620"/>
                      <a:pt x="42" y="2617"/>
                    </a:cubicBezTo>
                    <a:cubicBezTo>
                      <a:pt x="697" y="1926"/>
                      <a:pt x="1149" y="926"/>
                      <a:pt x="1280" y="9"/>
                    </a:cubicBezTo>
                    <a:cubicBezTo>
                      <a:pt x="1280" y="3"/>
                      <a:pt x="1271" y="0"/>
                      <a:pt x="1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
              <p:cNvSpPr/>
              <p:nvPr/>
            </p:nvSpPr>
            <p:spPr>
              <a:xfrm>
                <a:off x="3089150" y="2385625"/>
                <a:ext cx="55750" cy="94825"/>
              </a:xfrm>
              <a:custGeom>
                <a:avLst/>
                <a:gdLst/>
                <a:ahLst/>
                <a:cxnLst/>
                <a:rect l="l" t="t" r="r" b="b"/>
                <a:pathLst>
                  <a:path w="2230" h="3793" extrusionOk="0">
                    <a:moveTo>
                      <a:pt x="2222" y="0"/>
                    </a:moveTo>
                    <a:cubicBezTo>
                      <a:pt x="2218" y="0"/>
                      <a:pt x="2212" y="3"/>
                      <a:pt x="2212" y="9"/>
                    </a:cubicBezTo>
                    <a:cubicBezTo>
                      <a:pt x="1819" y="1462"/>
                      <a:pt x="783" y="2509"/>
                      <a:pt x="9" y="3748"/>
                    </a:cubicBezTo>
                    <a:cubicBezTo>
                      <a:pt x="0" y="3773"/>
                      <a:pt x="17" y="3793"/>
                      <a:pt x="35" y="3793"/>
                    </a:cubicBezTo>
                    <a:cubicBezTo>
                      <a:pt x="42" y="3793"/>
                      <a:pt x="50" y="3790"/>
                      <a:pt x="57" y="3783"/>
                    </a:cubicBezTo>
                    <a:cubicBezTo>
                      <a:pt x="914" y="2712"/>
                      <a:pt x="1997" y="1402"/>
                      <a:pt x="2224" y="9"/>
                    </a:cubicBezTo>
                    <a:cubicBezTo>
                      <a:pt x="2229" y="3"/>
                      <a:pt x="2227" y="0"/>
                      <a:pt x="2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
              <p:cNvSpPr/>
              <p:nvPr/>
            </p:nvSpPr>
            <p:spPr>
              <a:xfrm>
                <a:off x="3071325" y="2439925"/>
                <a:ext cx="51300" cy="89925"/>
              </a:xfrm>
              <a:custGeom>
                <a:avLst/>
                <a:gdLst/>
                <a:ahLst/>
                <a:cxnLst/>
                <a:rect l="l" t="t" r="r" b="b"/>
                <a:pathLst>
                  <a:path w="2052" h="3597" extrusionOk="0">
                    <a:moveTo>
                      <a:pt x="2033" y="0"/>
                    </a:moveTo>
                    <a:cubicBezTo>
                      <a:pt x="2028" y="0"/>
                      <a:pt x="2024" y="5"/>
                      <a:pt x="2020" y="16"/>
                    </a:cubicBezTo>
                    <a:cubicBezTo>
                      <a:pt x="1306" y="808"/>
                      <a:pt x="359" y="1752"/>
                      <a:pt x="83" y="2830"/>
                    </a:cubicBezTo>
                    <a:lnTo>
                      <a:pt x="83" y="2830"/>
                    </a:lnTo>
                    <a:cubicBezTo>
                      <a:pt x="48" y="2936"/>
                      <a:pt x="11" y="3066"/>
                      <a:pt x="20" y="3123"/>
                    </a:cubicBezTo>
                    <a:cubicBezTo>
                      <a:pt x="20" y="3138"/>
                      <a:pt x="20" y="3151"/>
                      <a:pt x="21" y="3164"/>
                    </a:cubicBezTo>
                    <a:lnTo>
                      <a:pt x="21" y="3164"/>
                    </a:lnTo>
                    <a:cubicBezTo>
                      <a:pt x="6" y="3292"/>
                      <a:pt x="1" y="3421"/>
                      <a:pt x="8" y="3552"/>
                    </a:cubicBezTo>
                    <a:cubicBezTo>
                      <a:pt x="8" y="3582"/>
                      <a:pt x="28" y="3597"/>
                      <a:pt x="49" y="3597"/>
                    </a:cubicBezTo>
                    <a:cubicBezTo>
                      <a:pt x="70" y="3597"/>
                      <a:pt x="91" y="3582"/>
                      <a:pt x="91" y="3552"/>
                    </a:cubicBezTo>
                    <a:cubicBezTo>
                      <a:pt x="83" y="3220"/>
                      <a:pt x="144" y="2975"/>
                      <a:pt x="242" y="2713"/>
                    </a:cubicBezTo>
                    <a:lnTo>
                      <a:pt x="242" y="2713"/>
                    </a:lnTo>
                    <a:cubicBezTo>
                      <a:pt x="210" y="2898"/>
                      <a:pt x="238" y="3077"/>
                      <a:pt x="329" y="3290"/>
                    </a:cubicBezTo>
                    <a:cubicBezTo>
                      <a:pt x="337" y="3306"/>
                      <a:pt x="350" y="3313"/>
                      <a:pt x="364" y="3313"/>
                    </a:cubicBezTo>
                    <a:cubicBezTo>
                      <a:pt x="391" y="3313"/>
                      <a:pt x="420" y="3286"/>
                      <a:pt x="412" y="3254"/>
                    </a:cubicBezTo>
                    <a:cubicBezTo>
                      <a:pt x="246" y="2814"/>
                      <a:pt x="412" y="2409"/>
                      <a:pt x="651" y="2028"/>
                    </a:cubicBezTo>
                    <a:cubicBezTo>
                      <a:pt x="659" y="2001"/>
                      <a:pt x="635" y="1968"/>
                      <a:pt x="612" y="1968"/>
                    </a:cubicBezTo>
                    <a:cubicBezTo>
                      <a:pt x="604" y="1968"/>
                      <a:pt x="597" y="1972"/>
                      <a:pt x="591" y="1980"/>
                    </a:cubicBezTo>
                    <a:cubicBezTo>
                      <a:pt x="534" y="2044"/>
                      <a:pt x="481" y="2109"/>
                      <a:pt x="432" y="2174"/>
                    </a:cubicBezTo>
                    <a:lnTo>
                      <a:pt x="432" y="2174"/>
                    </a:lnTo>
                    <a:cubicBezTo>
                      <a:pt x="847" y="1403"/>
                      <a:pt x="1545" y="727"/>
                      <a:pt x="2044" y="28"/>
                    </a:cubicBezTo>
                    <a:cubicBezTo>
                      <a:pt x="2052" y="20"/>
                      <a:pt x="2043" y="0"/>
                      <a:pt x="2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
              <p:cNvSpPr/>
              <p:nvPr/>
            </p:nvSpPr>
            <p:spPr>
              <a:xfrm>
                <a:off x="2722175" y="2441775"/>
                <a:ext cx="9725" cy="26700"/>
              </a:xfrm>
              <a:custGeom>
                <a:avLst/>
                <a:gdLst/>
                <a:ahLst/>
                <a:cxnLst/>
                <a:rect l="l" t="t" r="r" b="b"/>
                <a:pathLst>
                  <a:path w="389" h="1068" extrusionOk="0">
                    <a:moveTo>
                      <a:pt x="28" y="0"/>
                    </a:moveTo>
                    <a:cubicBezTo>
                      <a:pt x="16" y="0"/>
                      <a:pt x="0" y="11"/>
                      <a:pt x="8" y="25"/>
                    </a:cubicBezTo>
                    <a:cubicBezTo>
                      <a:pt x="174" y="371"/>
                      <a:pt x="234" y="704"/>
                      <a:pt x="329" y="1049"/>
                    </a:cubicBezTo>
                    <a:cubicBezTo>
                      <a:pt x="329" y="1061"/>
                      <a:pt x="335" y="1067"/>
                      <a:pt x="341" y="1067"/>
                    </a:cubicBezTo>
                    <a:cubicBezTo>
                      <a:pt x="347" y="1067"/>
                      <a:pt x="353" y="1061"/>
                      <a:pt x="353" y="1049"/>
                    </a:cubicBezTo>
                    <a:cubicBezTo>
                      <a:pt x="389" y="704"/>
                      <a:pt x="234" y="311"/>
                      <a:pt x="43" y="13"/>
                    </a:cubicBezTo>
                    <a:cubicBezTo>
                      <a:pt x="43" y="4"/>
                      <a:pt x="36"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
              <p:cNvSpPr/>
              <p:nvPr/>
            </p:nvSpPr>
            <p:spPr>
              <a:xfrm>
                <a:off x="2721450" y="2440350"/>
                <a:ext cx="15125" cy="45475"/>
              </a:xfrm>
              <a:custGeom>
                <a:avLst/>
                <a:gdLst/>
                <a:ahLst/>
                <a:cxnLst/>
                <a:rect l="l" t="t" r="r" b="b"/>
                <a:pathLst>
                  <a:path w="605" h="1819" extrusionOk="0">
                    <a:moveTo>
                      <a:pt x="19" y="0"/>
                    </a:moveTo>
                    <a:cubicBezTo>
                      <a:pt x="12" y="0"/>
                      <a:pt x="1" y="10"/>
                      <a:pt x="1" y="23"/>
                    </a:cubicBezTo>
                    <a:cubicBezTo>
                      <a:pt x="120" y="642"/>
                      <a:pt x="310" y="1249"/>
                      <a:pt x="560" y="1809"/>
                    </a:cubicBezTo>
                    <a:cubicBezTo>
                      <a:pt x="564" y="1816"/>
                      <a:pt x="570" y="1819"/>
                      <a:pt x="576" y="1819"/>
                    </a:cubicBezTo>
                    <a:cubicBezTo>
                      <a:pt x="590" y="1819"/>
                      <a:pt x="604" y="1805"/>
                      <a:pt x="596" y="1797"/>
                    </a:cubicBezTo>
                    <a:cubicBezTo>
                      <a:pt x="429" y="1201"/>
                      <a:pt x="239" y="606"/>
                      <a:pt x="25" y="23"/>
                    </a:cubicBezTo>
                    <a:cubicBezTo>
                      <a:pt x="30" y="7"/>
                      <a:pt x="26"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
              <p:cNvSpPr/>
              <p:nvPr/>
            </p:nvSpPr>
            <p:spPr>
              <a:xfrm>
                <a:off x="2724425" y="2431750"/>
                <a:ext cx="15800" cy="39775"/>
              </a:xfrm>
              <a:custGeom>
                <a:avLst/>
                <a:gdLst/>
                <a:ahLst/>
                <a:cxnLst/>
                <a:rect l="l" t="t" r="r" b="b"/>
                <a:pathLst>
                  <a:path w="632" h="1591" extrusionOk="0">
                    <a:moveTo>
                      <a:pt x="8" y="1"/>
                    </a:moveTo>
                    <a:cubicBezTo>
                      <a:pt x="4" y="1"/>
                      <a:pt x="1" y="4"/>
                      <a:pt x="1" y="10"/>
                    </a:cubicBezTo>
                    <a:cubicBezTo>
                      <a:pt x="322" y="510"/>
                      <a:pt x="477" y="1010"/>
                      <a:pt x="608" y="1581"/>
                    </a:cubicBezTo>
                    <a:cubicBezTo>
                      <a:pt x="608" y="1587"/>
                      <a:pt x="614" y="1590"/>
                      <a:pt x="620" y="1590"/>
                    </a:cubicBezTo>
                    <a:cubicBezTo>
                      <a:pt x="626" y="1590"/>
                      <a:pt x="632" y="1587"/>
                      <a:pt x="632" y="1581"/>
                    </a:cubicBezTo>
                    <a:cubicBezTo>
                      <a:pt x="608" y="1010"/>
                      <a:pt x="358" y="462"/>
                      <a:pt x="25" y="10"/>
                    </a:cubicBezTo>
                    <a:cubicBezTo>
                      <a:pt x="19" y="4"/>
                      <a:pt x="13"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
              <p:cNvSpPr/>
              <p:nvPr/>
            </p:nvSpPr>
            <p:spPr>
              <a:xfrm>
                <a:off x="2741200" y="2479950"/>
                <a:ext cx="65625" cy="67300"/>
              </a:xfrm>
              <a:custGeom>
                <a:avLst/>
                <a:gdLst/>
                <a:ahLst/>
                <a:cxnLst/>
                <a:rect l="l" t="t" r="r" b="b"/>
                <a:pathLst>
                  <a:path w="2625" h="2692" extrusionOk="0">
                    <a:moveTo>
                      <a:pt x="15" y="0"/>
                    </a:moveTo>
                    <a:cubicBezTo>
                      <a:pt x="9" y="0"/>
                      <a:pt x="0" y="14"/>
                      <a:pt x="9" y="22"/>
                    </a:cubicBezTo>
                    <a:cubicBezTo>
                      <a:pt x="247" y="558"/>
                      <a:pt x="663" y="939"/>
                      <a:pt x="1080" y="1332"/>
                    </a:cubicBezTo>
                    <a:cubicBezTo>
                      <a:pt x="1568" y="1796"/>
                      <a:pt x="2068" y="2249"/>
                      <a:pt x="2568" y="2689"/>
                    </a:cubicBezTo>
                    <a:cubicBezTo>
                      <a:pt x="2570" y="2691"/>
                      <a:pt x="2572" y="2692"/>
                      <a:pt x="2575" y="2692"/>
                    </a:cubicBezTo>
                    <a:cubicBezTo>
                      <a:pt x="2592" y="2692"/>
                      <a:pt x="2625" y="2664"/>
                      <a:pt x="2604" y="2654"/>
                    </a:cubicBezTo>
                    <a:cubicBezTo>
                      <a:pt x="1735" y="1808"/>
                      <a:pt x="652" y="1058"/>
                      <a:pt x="20" y="10"/>
                    </a:cubicBezTo>
                    <a:cubicBezTo>
                      <a:pt x="20" y="3"/>
                      <a:pt x="18" y="0"/>
                      <a:pt x="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
              <p:cNvSpPr/>
              <p:nvPr/>
            </p:nvSpPr>
            <p:spPr>
              <a:xfrm>
                <a:off x="2666700" y="2403425"/>
                <a:ext cx="26500" cy="69000"/>
              </a:xfrm>
              <a:custGeom>
                <a:avLst/>
                <a:gdLst/>
                <a:ahLst/>
                <a:cxnLst/>
                <a:rect l="l" t="t" r="r" b="b"/>
                <a:pathLst>
                  <a:path w="1060" h="2760" extrusionOk="0">
                    <a:moveTo>
                      <a:pt x="915" y="1"/>
                    </a:moveTo>
                    <a:cubicBezTo>
                      <a:pt x="499" y="1"/>
                      <a:pt x="196" y="385"/>
                      <a:pt x="250" y="809"/>
                    </a:cubicBezTo>
                    <a:cubicBezTo>
                      <a:pt x="298" y="1202"/>
                      <a:pt x="536" y="1583"/>
                      <a:pt x="607" y="1976"/>
                    </a:cubicBezTo>
                    <a:cubicBezTo>
                      <a:pt x="667" y="2274"/>
                      <a:pt x="703" y="2547"/>
                      <a:pt x="953" y="2750"/>
                    </a:cubicBezTo>
                    <a:cubicBezTo>
                      <a:pt x="956" y="2757"/>
                      <a:pt x="963" y="2760"/>
                      <a:pt x="969" y="2760"/>
                    </a:cubicBezTo>
                    <a:cubicBezTo>
                      <a:pt x="985" y="2760"/>
                      <a:pt x="1002" y="2743"/>
                      <a:pt x="976" y="2726"/>
                    </a:cubicBezTo>
                    <a:cubicBezTo>
                      <a:pt x="738" y="2369"/>
                      <a:pt x="774" y="2000"/>
                      <a:pt x="679" y="1595"/>
                    </a:cubicBezTo>
                    <a:cubicBezTo>
                      <a:pt x="524" y="964"/>
                      <a:pt x="0" y="297"/>
                      <a:pt x="1036" y="35"/>
                    </a:cubicBezTo>
                    <a:cubicBezTo>
                      <a:pt x="1036" y="35"/>
                      <a:pt x="1060" y="11"/>
                      <a:pt x="1036" y="11"/>
                    </a:cubicBezTo>
                    <a:cubicBezTo>
                      <a:pt x="995" y="4"/>
                      <a:pt x="954"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
              <p:cNvSpPr/>
              <p:nvPr/>
            </p:nvSpPr>
            <p:spPr>
              <a:xfrm>
                <a:off x="2683050" y="2463125"/>
                <a:ext cx="22550" cy="56425"/>
              </a:xfrm>
              <a:custGeom>
                <a:avLst/>
                <a:gdLst/>
                <a:ahLst/>
                <a:cxnLst/>
                <a:rect l="l" t="t" r="r" b="b"/>
                <a:pathLst>
                  <a:path w="902" h="2257" extrusionOk="0">
                    <a:moveTo>
                      <a:pt x="11" y="0"/>
                    </a:moveTo>
                    <a:cubicBezTo>
                      <a:pt x="7" y="0"/>
                      <a:pt x="1" y="11"/>
                      <a:pt x="1" y="29"/>
                    </a:cubicBezTo>
                    <a:cubicBezTo>
                      <a:pt x="418" y="695"/>
                      <a:pt x="525" y="1529"/>
                      <a:pt x="846" y="2243"/>
                    </a:cubicBezTo>
                    <a:cubicBezTo>
                      <a:pt x="851" y="2252"/>
                      <a:pt x="861" y="2256"/>
                      <a:pt x="870" y="2256"/>
                    </a:cubicBezTo>
                    <a:cubicBezTo>
                      <a:pt x="886" y="2256"/>
                      <a:pt x="901" y="2246"/>
                      <a:pt x="894" y="2231"/>
                    </a:cubicBezTo>
                    <a:cubicBezTo>
                      <a:pt x="739" y="1493"/>
                      <a:pt x="525" y="588"/>
                      <a:pt x="13" y="5"/>
                    </a:cubicBezTo>
                    <a:cubicBezTo>
                      <a:pt x="13" y="2"/>
                      <a:pt x="12"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
              <p:cNvSpPr/>
              <p:nvPr/>
            </p:nvSpPr>
            <p:spPr>
              <a:xfrm>
                <a:off x="2688125" y="2439600"/>
                <a:ext cx="18475" cy="63550"/>
              </a:xfrm>
              <a:custGeom>
                <a:avLst/>
                <a:gdLst/>
                <a:ahLst/>
                <a:cxnLst/>
                <a:rect l="l" t="t" r="r" b="b"/>
                <a:pathLst>
                  <a:path w="739" h="2542" extrusionOk="0">
                    <a:moveTo>
                      <a:pt x="16" y="0"/>
                    </a:moveTo>
                    <a:cubicBezTo>
                      <a:pt x="8" y="0"/>
                      <a:pt x="0" y="6"/>
                      <a:pt x="0" y="17"/>
                    </a:cubicBezTo>
                    <a:cubicBezTo>
                      <a:pt x="36" y="886"/>
                      <a:pt x="405" y="1720"/>
                      <a:pt x="715" y="2541"/>
                    </a:cubicBezTo>
                    <a:lnTo>
                      <a:pt x="739" y="2541"/>
                    </a:lnTo>
                    <a:cubicBezTo>
                      <a:pt x="453" y="1708"/>
                      <a:pt x="119" y="910"/>
                      <a:pt x="36" y="29"/>
                    </a:cubicBezTo>
                    <a:cubicBezTo>
                      <a:pt x="36" y="9"/>
                      <a:pt x="25"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
              <p:cNvSpPr/>
              <p:nvPr/>
            </p:nvSpPr>
            <p:spPr>
              <a:xfrm>
                <a:off x="2709550" y="2507875"/>
                <a:ext cx="106225" cy="101425"/>
              </a:xfrm>
              <a:custGeom>
                <a:avLst/>
                <a:gdLst/>
                <a:ahLst/>
                <a:cxnLst/>
                <a:rect l="l" t="t" r="r" b="b"/>
                <a:pathLst>
                  <a:path w="4249" h="4057" extrusionOk="0">
                    <a:moveTo>
                      <a:pt x="1" y="1"/>
                    </a:moveTo>
                    <a:cubicBezTo>
                      <a:pt x="429" y="810"/>
                      <a:pt x="905" y="1596"/>
                      <a:pt x="1620" y="2191"/>
                    </a:cubicBezTo>
                    <a:cubicBezTo>
                      <a:pt x="2441" y="2858"/>
                      <a:pt x="3358" y="3442"/>
                      <a:pt x="4227" y="4049"/>
                    </a:cubicBezTo>
                    <a:cubicBezTo>
                      <a:pt x="4230" y="4055"/>
                      <a:pt x="4233" y="4057"/>
                      <a:pt x="4236" y="4057"/>
                    </a:cubicBezTo>
                    <a:cubicBezTo>
                      <a:pt x="4244" y="4057"/>
                      <a:pt x="4248" y="4037"/>
                      <a:pt x="4239" y="4037"/>
                    </a:cubicBezTo>
                    <a:cubicBezTo>
                      <a:pt x="3549" y="3430"/>
                      <a:pt x="2763" y="2941"/>
                      <a:pt x="2025" y="2418"/>
                    </a:cubicBezTo>
                    <a:cubicBezTo>
                      <a:pt x="1108" y="1775"/>
                      <a:pt x="572" y="9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
              <p:cNvSpPr/>
              <p:nvPr/>
            </p:nvSpPr>
            <p:spPr>
              <a:xfrm>
                <a:off x="2779500" y="2572475"/>
                <a:ext cx="38975" cy="35800"/>
              </a:xfrm>
              <a:custGeom>
                <a:avLst/>
                <a:gdLst/>
                <a:ahLst/>
                <a:cxnLst/>
                <a:rect l="l" t="t" r="r" b="b"/>
                <a:pathLst>
                  <a:path w="1559" h="1432" extrusionOk="0">
                    <a:moveTo>
                      <a:pt x="1" y="0"/>
                    </a:moveTo>
                    <a:lnTo>
                      <a:pt x="1" y="0"/>
                    </a:lnTo>
                    <a:cubicBezTo>
                      <a:pt x="429" y="512"/>
                      <a:pt x="965" y="1036"/>
                      <a:pt x="1525" y="1429"/>
                    </a:cubicBezTo>
                    <a:cubicBezTo>
                      <a:pt x="1528" y="1431"/>
                      <a:pt x="1531" y="1431"/>
                      <a:pt x="1534" y="1431"/>
                    </a:cubicBezTo>
                    <a:cubicBezTo>
                      <a:pt x="1551" y="1431"/>
                      <a:pt x="1559" y="1405"/>
                      <a:pt x="1548" y="1405"/>
                    </a:cubicBezTo>
                    <a:cubicBezTo>
                      <a:pt x="1036" y="917"/>
                      <a:pt x="513" y="45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
              <p:cNvSpPr/>
              <p:nvPr/>
            </p:nvSpPr>
            <p:spPr>
              <a:xfrm>
                <a:off x="2782575" y="2566675"/>
                <a:ext cx="37925" cy="36725"/>
              </a:xfrm>
              <a:custGeom>
                <a:avLst/>
                <a:gdLst/>
                <a:ahLst/>
                <a:cxnLst/>
                <a:rect l="l" t="t" r="r" b="b"/>
                <a:pathLst>
                  <a:path w="1517" h="1469" extrusionOk="0">
                    <a:moveTo>
                      <a:pt x="6" y="1"/>
                    </a:moveTo>
                    <a:cubicBezTo>
                      <a:pt x="3" y="1"/>
                      <a:pt x="1" y="6"/>
                      <a:pt x="9" y="6"/>
                    </a:cubicBezTo>
                    <a:cubicBezTo>
                      <a:pt x="9" y="2"/>
                      <a:pt x="7" y="1"/>
                      <a:pt x="6" y="1"/>
                    </a:cubicBezTo>
                    <a:close/>
                    <a:moveTo>
                      <a:pt x="9" y="6"/>
                    </a:moveTo>
                    <a:lnTo>
                      <a:pt x="9" y="6"/>
                    </a:lnTo>
                    <a:cubicBezTo>
                      <a:pt x="485" y="494"/>
                      <a:pt x="961" y="1030"/>
                      <a:pt x="1497" y="1459"/>
                    </a:cubicBezTo>
                    <a:cubicBezTo>
                      <a:pt x="1501" y="1466"/>
                      <a:pt x="1504" y="1469"/>
                      <a:pt x="1507" y="1469"/>
                    </a:cubicBezTo>
                    <a:cubicBezTo>
                      <a:pt x="1514" y="1469"/>
                      <a:pt x="1517" y="1455"/>
                      <a:pt x="1509" y="1447"/>
                    </a:cubicBezTo>
                    <a:cubicBezTo>
                      <a:pt x="1068" y="923"/>
                      <a:pt x="509" y="470"/>
                      <a:pt x="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
              <p:cNvSpPr/>
              <p:nvPr/>
            </p:nvSpPr>
            <p:spPr>
              <a:xfrm>
                <a:off x="2794525" y="2571350"/>
                <a:ext cx="31350" cy="30950"/>
              </a:xfrm>
              <a:custGeom>
                <a:avLst/>
                <a:gdLst/>
                <a:ahLst/>
                <a:cxnLst/>
                <a:rect l="l" t="t" r="r" b="b"/>
                <a:pathLst>
                  <a:path w="1254" h="1238" extrusionOk="0">
                    <a:moveTo>
                      <a:pt x="2" y="1"/>
                    </a:moveTo>
                    <a:cubicBezTo>
                      <a:pt x="1" y="1"/>
                      <a:pt x="1" y="4"/>
                      <a:pt x="7" y="10"/>
                    </a:cubicBezTo>
                    <a:cubicBezTo>
                      <a:pt x="7" y="4"/>
                      <a:pt x="4" y="1"/>
                      <a:pt x="2" y="1"/>
                    </a:cubicBezTo>
                    <a:close/>
                    <a:moveTo>
                      <a:pt x="7" y="10"/>
                    </a:moveTo>
                    <a:lnTo>
                      <a:pt x="7" y="10"/>
                    </a:lnTo>
                    <a:cubicBezTo>
                      <a:pt x="531" y="307"/>
                      <a:pt x="650" y="1010"/>
                      <a:pt x="1209" y="1236"/>
                    </a:cubicBezTo>
                    <a:cubicBezTo>
                      <a:pt x="1213" y="1237"/>
                      <a:pt x="1217" y="1238"/>
                      <a:pt x="1220" y="1238"/>
                    </a:cubicBezTo>
                    <a:cubicBezTo>
                      <a:pt x="1247" y="1238"/>
                      <a:pt x="1253" y="1199"/>
                      <a:pt x="1221" y="1188"/>
                    </a:cubicBezTo>
                    <a:cubicBezTo>
                      <a:pt x="685" y="914"/>
                      <a:pt x="554" y="248"/>
                      <a:pt x="7"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
              <p:cNvSpPr/>
              <p:nvPr/>
            </p:nvSpPr>
            <p:spPr>
              <a:xfrm>
                <a:off x="2797425" y="2560775"/>
                <a:ext cx="35475" cy="41400"/>
              </a:xfrm>
              <a:custGeom>
                <a:avLst/>
                <a:gdLst/>
                <a:ahLst/>
                <a:cxnLst/>
                <a:rect l="l" t="t" r="r" b="b"/>
                <a:pathLst>
                  <a:path w="1419" h="1656" extrusionOk="0">
                    <a:moveTo>
                      <a:pt x="30" y="1"/>
                    </a:moveTo>
                    <a:cubicBezTo>
                      <a:pt x="22" y="1"/>
                      <a:pt x="0" y="18"/>
                      <a:pt x="10" y="28"/>
                    </a:cubicBezTo>
                    <a:cubicBezTo>
                      <a:pt x="379" y="611"/>
                      <a:pt x="831" y="1218"/>
                      <a:pt x="1367" y="1647"/>
                    </a:cubicBezTo>
                    <a:cubicBezTo>
                      <a:pt x="1373" y="1653"/>
                      <a:pt x="1379" y="1655"/>
                      <a:pt x="1385" y="1655"/>
                    </a:cubicBezTo>
                    <a:cubicBezTo>
                      <a:pt x="1404" y="1655"/>
                      <a:pt x="1418" y="1632"/>
                      <a:pt x="1391" y="1623"/>
                    </a:cubicBezTo>
                    <a:cubicBezTo>
                      <a:pt x="950" y="1076"/>
                      <a:pt x="450" y="587"/>
                      <a:pt x="34" y="4"/>
                    </a:cubicBezTo>
                    <a:cubicBezTo>
                      <a:pt x="34" y="2"/>
                      <a:pt x="32"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
              <p:cNvSpPr/>
              <p:nvPr/>
            </p:nvSpPr>
            <p:spPr>
              <a:xfrm>
                <a:off x="2806675" y="2558075"/>
                <a:ext cx="31300" cy="40200"/>
              </a:xfrm>
              <a:custGeom>
                <a:avLst/>
                <a:gdLst/>
                <a:ahLst/>
                <a:cxnLst/>
                <a:rect l="l" t="t" r="r" b="b"/>
                <a:pathLst>
                  <a:path w="1252" h="1608" extrusionOk="0">
                    <a:moveTo>
                      <a:pt x="42" y="0"/>
                    </a:moveTo>
                    <a:cubicBezTo>
                      <a:pt x="25" y="0"/>
                      <a:pt x="0" y="14"/>
                      <a:pt x="9" y="41"/>
                    </a:cubicBezTo>
                    <a:cubicBezTo>
                      <a:pt x="378" y="576"/>
                      <a:pt x="771" y="1112"/>
                      <a:pt x="1176" y="1600"/>
                    </a:cubicBezTo>
                    <a:cubicBezTo>
                      <a:pt x="1181" y="1606"/>
                      <a:pt x="1188" y="1608"/>
                      <a:pt x="1196" y="1608"/>
                    </a:cubicBezTo>
                    <a:cubicBezTo>
                      <a:pt x="1222" y="1608"/>
                      <a:pt x="1251" y="1580"/>
                      <a:pt x="1223" y="1553"/>
                    </a:cubicBezTo>
                    <a:cubicBezTo>
                      <a:pt x="854" y="1017"/>
                      <a:pt x="449" y="517"/>
                      <a:pt x="57" y="5"/>
                    </a:cubicBezTo>
                    <a:cubicBezTo>
                      <a:pt x="54" y="2"/>
                      <a:pt x="48"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
              <p:cNvSpPr/>
              <p:nvPr/>
            </p:nvSpPr>
            <p:spPr>
              <a:xfrm>
                <a:off x="2812550" y="2553025"/>
                <a:ext cx="19875" cy="39050"/>
              </a:xfrm>
              <a:custGeom>
                <a:avLst/>
                <a:gdLst/>
                <a:ahLst/>
                <a:cxnLst/>
                <a:rect l="l" t="t" r="r" b="b"/>
                <a:pathLst>
                  <a:path w="795" h="1562" extrusionOk="0">
                    <a:moveTo>
                      <a:pt x="19" y="1"/>
                    </a:moveTo>
                    <a:cubicBezTo>
                      <a:pt x="8" y="1"/>
                      <a:pt x="0" y="14"/>
                      <a:pt x="0" y="28"/>
                    </a:cubicBezTo>
                    <a:cubicBezTo>
                      <a:pt x="107" y="552"/>
                      <a:pt x="369" y="1159"/>
                      <a:pt x="738" y="1552"/>
                    </a:cubicBezTo>
                    <a:cubicBezTo>
                      <a:pt x="748" y="1559"/>
                      <a:pt x="757" y="1562"/>
                      <a:pt x="765" y="1562"/>
                    </a:cubicBezTo>
                    <a:cubicBezTo>
                      <a:pt x="785" y="1562"/>
                      <a:pt x="795" y="1542"/>
                      <a:pt x="786" y="1516"/>
                    </a:cubicBezTo>
                    <a:cubicBezTo>
                      <a:pt x="667" y="1266"/>
                      <a:pt x="500" y="1040"/>
                      <a:pt x="369" y="790"/>
                    </a:cubicBezTo>
                    <a:cubicBezTo>
                      <a:pt x="250" y="540"/>
                      <a:pt x="143" y="278"/>
                      <a:pt x="48" y="28"/>
                    </a:cubicBezTo>
                    <a:cubicBezTo>
                      <a:pt x="38" y="8"/>
                      <a:pt x="28"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
              <p:cNvSpPr/>
              <p:nvPr/>
            </p:nvSpPr>
            <p:spPr>
              <a:xfrm>
                <a:off x="2811475" y="2562450"/>
                <a:ext cx="23950" cy="35725"/>
              </a:xfrm>
              <a:custGeom>
                <a:avLst/>
                <a:gdLst/>
                <a:ahLst/>
                <a:cxnLst/>
                <a:rect l="l" t="t" r="r" b="b"/>
                <a:pathLst>
                  <a:path w="958" h="1429" extrusionOk="0">
                    <a:moveTo>
                      <a:pt x="21" y="1"/>
                    </a:moveTo>
                    <a:cubicBezTo>
                      <a:pt x="10" y="1"/>
                      <a:pt x="0" y="6"/>
                      <a:pt x="7" y="20"/>
                    </a:cubicBezTo>
                    <a:cubicBezTo>
                      <a:pt x="67" y="306"/>
                      <a:pt x="222" y="580"/>
                      <a:pt x="388" y="818"/>
                    </a:cubicBezTo>
                    <a:cubicBezTo>
                      <a:pt x="531" y="1032"/>
                      <a:pt x="686" y="1270"/>
                      <a:pt x="900" y="1425"/>
                    </a:cubicBezTo>
                    <a:cubicBezTo>
                      <a:pt x="907" y="1427"/>
                      <a:pt x="913" y="1428"/>
                      <a:pt x="918" y="1428"/>
                    </a:cubicBezTo>
                    <a:cubicBezTo>
                      <a:pt x="943" y="1428"/>
                      <a:pt x="958" y="1407"/>
                      <a:pt x="948" y="1378"/>
                    </a:cubicBezTo>
                    <a:cubicBezTo>
                      <a:pt x="817" y="1139"/>
                      <a:pt x="603" y="949"/>
                      <a:pt x="460" y="723"/>
                    </a:cubicBezTo>
                    <a:cubicBezTo>
                      <a:pt x="305" y="485"/>
                      <a:pt x="186" y="247"/>
                      <a:pt x="43" y="8"/>
                    </a:cubicBezTo>
                    <a:cubicBezTo>
                      <a:pt x="38" y="3"/>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
              <p:cNvSpPr/>
              <p:nvPr/>
            </p:nvSpPr>
            <p:spPr>
              <a:xfrm>
                <a:off x="2812325" y="2565375"/>
                <a:ext cx="32325" cy="39475"/>
              </a:xfrm>
              <a:custGeom>
                <a:avLst/>
                <a:gdLst/>
                <a:ahLst/>
                <a:cxnLst/>
                <a:rect l="l" t="t" r="r" b="b"/>
                <a:pathLst>
                  <a:path w="1293" h="1579" extrusionOk="0">
                    <a:moveTo>
                      <a:pt x="40" y="1"/>
                    </a:moveTo>
                    <a:cubicBezTo>
                      <a:pt x="17" y="1"/>
                      <a:pt x="1" y="20"/>
                      <a:pt x="9" y="46"/>
                    </a:cubicBezTo>
                    <a:cubicBezTo>
                      <a:pt x="295" y="606"/>
                      <a:pt x="735" y="1213"/>
                      <a:pt x="1259" y="1570"/>
                    </a:cubicBezTo>
                    <a:cubicBezTo>
                      <a:pt x="1265" y="1576"/>
                      <a:pt x="1270" y="1578"/>
                      <a:pt x="1274" y="1578"/>
                    </a:cubicBezTo>
                    <a:cubicBezTo>
                      <a:pt x="1287" y="1578"/>
                      <a:pt x="1292" y="1555"/>
                      <a:pt x="1283" y="1546"/>
                    </a:cubicBezTo>
                    <a:cubicBezTo>
                      <a:pt x="1093" y="1308"/>
                      <a:pt x="855" y="1094"/>
                      <a:pt x="664" y="844"/>
                    </a:cubicBezTo>
                    <a:cubicBezTo>
                      <a:pt x="438" y="582"/>
                      <a:pt x="259" y="296"/>
                      <a:pt x="69" y="10"/>
                    </a:cubicBezTo>
                    <a:cubicBezTo>
                      <a:pt x="59" y="4"/>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
              <p:cNvSpPr/>
              <p:nvPr/>
            </p:nvSpPr>
            <p:spPr>
              <a:xfrm>
                <a:off x="2823550" y="2585150"/>
                <a:ext cx="29200" cy="21875"/>
              </a:xfrm>
              <a:custGeom>
                <a:avLst/>
                <a:gdLst/>
                <a:ahLst/>
                <a:cxnLst/>
                <a:rect l="l" t="t" r="r" b="b"/>
                <a:pathLst>
                  <a:path w="1168" h="875" extrusionOk="0">
                    <a:moveTo>
                      <a:pt x="25" y="1"/>
                    </a:moveTo>
                    <a:cubicBezTo>
                      <a:pt x="13" y="1"/>
                      <a:pt x="1" y="12"/>
                      <a:pt x="1" y="29"/>
                    </a:cubicBezTo>
                    <a:cubicBezTo>
                      <a:pt x="179" y="446"/>
                      <a:pt x="656" y="874"/>
                      <a:pt x="1132" y="874"/>
                    </a:cubicBezTo>
                    <a:cubicBezTo>
                      <a:pt x="1168" y="874"/>
                      <a:pt x="1168" y="839"/>
                      <a:pt x="1132" y="827"/>
                    </a:cubicBezTo>
                    <a:cubicBezTo>
                      <a:pt x="929" y="732"/>
                      <a:pt x="703" y="672"/>
                      <a:pt x="525" y="541"/>
                    </a:cubicBezTo>
                    <a:cubicBezTo>
                      <a:pt x="322" y="398"/>
                      <a:pt x="167" y="220"/>
                      <a:pt x="36"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
              <p:cNvSpPr/>
              <p:nvPr/>
            </p:nvSpPr>
            <p:spPr>
              <a:xfrm>
                <a:off x="2717600" y="2247650"/>
                <a:ext cx="69675" cy="119575"/>
              </a:xfrm>
              <a:custGeom>
                <a:avLst/>
                <a:gdLst/>
                <a:ahLst/>
                <a:cxnLst/>
                <a:rect l="l" t="t" r="r" b="b"/>
                <a:pathLst>
                  <a:path w="2787" h="4783" extrusionOk="0">
                    <a:moveTo>
                      <a:pt x="133" y="1"/>
                    </a:moveTo>
                    <a:cubicBezTo>
                      <a:pt x="119" y="1"/>
                      <a:pt x="107" y="10"/>
                      <a:pt x="107" y="27"/>
                    </a:cubicBezTo>
                    <a:cubicBezTo>
                      <a:pt x="0" y="885"/>
                      <a:pt x="417" y="1706"/>
                      <a:pt x="822" y="2456"/>
                    </a:cubicBezTo>
                    <a:cubicBezTo>
                      <a:pt x="1310" y="3361"/>
                      <a:pt x="2191" y="3909"/>
                      <a:pt x="2750" y="4778"/>
                    </a:cubicBezTo>
                    <a:cubicBezTo>
                      <a:pt x="2757" y="4781"/>
                      <a:pt x="2762" y="4783"/>
                      <a:pt x="2767" y="4783"/>
                    </a:cubicBezTo>
                    <a:cubicBezTo>
                      <a:pt x="2780" y="4783"/>
                      <a:pt x="2786" y="4772"/>
                      <a:pt x="2786" y="4754"/>
                    </a:cubicBezTo>
                    <a:cubicBezTo>
                      <a:pt x="2393" y="3956"/>
                      <a:pt x="1619" y="3540"/>
                      <a:pt x="1131" y="2825"/>
                    </a:cubicBezTo>
                    <a:cubicBezTo>
                      <a:pt x="583" y="2040"/>
                      <a:pt x="95" y="980"/>
                      <a:pt x="167" y="27"/>
                    </a:cubicBezTo>
                    <a:cubicBezTo>
                      <a:pt x="161" y="10"/>
                      <a:pt x="146" y="1"/>
                      <a:pt x="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
              <p:cNvSpPr/>
              <p:nvPr/>
            </p:nvSpPr>
            <p:spPr>
              <a:xfrm>
                <a:off x="2792900" y="2373625"/>
                <a:ext cx="68975" cy="73525"/>
              </a:xfrm>
              <a:custGeom>
                <a:avLst/>
                <a:gdLst/>
                <a:ahLst/>
                <a:cxnLst/>
                <a:rect l="l" t="t" r="r" b="b"/>
                <a:pathLst>
                  <a:path w="2759" h="2941" extrusionOk="0">
                    <a:moveTo>
                      <a:pt x="0" y="1"/>
                    </a:moveTo>
                    <a:lnTo>
                      <a:pt x="0" y="1"/>
                    </a:lnTo>
                    <a:cubicBezTo>
                      <a:pt x="453" y="465"/>
                      <a:pt x="786" y="1061"/>
                      <a:pt x="1227" y="1537"/>
                    </a:cubicBezTo>
                    <a:cubicBezTo>
                      <a:pt x="1691" y="2025"/>
                      <a:pt x="2215" y="2501"/>
                      <a:pt x="2739" y="2930"/>
                    </a:cubicBezTo>
                    <a:cubicBezTo>
                      <a:pt x="2742" y="2937"/>
                      <a:pt x="2746" y="2940"/>
                      <a:pt x="2749" y="2940"/>
                    </a:cubicBezTo>
                    <a:cubicBezTo>
                      <a:pt x="2756" y="2940"/>
                      <a:pt x="2759" y="2926"/>
                      <a:pt x="2751" y="2918"/>
                    </a:cubicBezTo>
                    <a:cubicBezTo>
                      <a:pt x="2263" y="2442"/>
                      <a:pt x="1727" y="2013"/>
                      <a:pt x="1262" y="1501"/>
                    </a:cubicBezTo>
                    <a:cubicBezTo>
                      <a:pt x="810" y="1025"/>
                      <a:pt x="500" y="4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
              <p:cNvSpPr/>
              <p:nvPr/>
            </p:nvSpPr>
            <p:spPr>
              <a:xfrm>
                <a:off x="2827425" y="2400125"/>
                <a:ext cx="39025" cy="43475"/>
              </a:xfrm>
              <a:custGeom>
                <a:avLst/>
                <a:gdLst/>
                <a:ahLst/>
                <a:cxnLst/>
                <a:rect l="l" t="t" r="r" b="b"/>
                <a:pathLst>
                  <a:path w="1561" h="1739" extrusionOk="0">
                    <a:moveTo>
                      <a:pt x="0" y="1"/>
                    </a:moveTo>
                    <a:lnTo>
                      <a:pt x="0" y="1"/>
                    </a:lnTo>
                    <a:cubicBezTo>
                      <a:pt x="358" y="655"/>
                      <a:pt x="882" y="1334"/>
                      <a:pt x="1536" y="1739"/>
                    </a:cubicBezTo>
                    <a:cubicBezTo>
                      <a:pt x="1548" y="1739"/>
                      <a:pt x="1560" y="1727"/>
                      <a:pt x="1548" y="1727"/>
                    </a:cubicBezTo>
                    <a:cubicBezTo>
                      <a:pt x="1274" y="1477"/>
                      <a:pt x="989" y="1251"/>
                      <a:pt x="739" y="965"/>
                    </a:cubicBezTo>
                    <a:cubicBezTo>
                      <a:pt x="465" y="655"/>
                      <a:pt x="227" y="322"/>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
              <p:cNvSpPr/>
              <p:nvPr/>
            </p:nvSpPr>
            <p:spPr>
              <a:xfrm>
                <a:off x="2834875" y="2399375"/>
                <a:ext cx="39225" cy="44350"/>
              </a:xfrm>
              <a:custGeom>
                <a:avLst/>
                <a:gdLst/>
                <a:ahLst/>
                <a:cxnLst/>
                <a:rect l="l" t="t" r="r" b="b"/>
                <a:pathLst>
                  <a:path w="1569" h="1774" extrusionOk="0">
                    <a:moveTo>
                      <a:pt x="5" y="1"/>
                    </a:moveTo>
                    <a:cubicBezTo>
                      <a:pt x="3" y="1"/>
                      <a:pt x="0" y="7"/>
                      <a:pt x="0" y="19"/>
                    </a:cubicBezTo>
                    <a:cubicBezTo>
                      <a:pt x="6" y="7"/>
                      <a:pt x="6" y="1"/>
                      <a:pt x="5" y="1"/>
                    </a:cubicBezTo>
                    <a:close/>
                    <a:moveTo>
                      <a:pt x="0" y="19"/>
                    </a:moveTo>
                    <a:cubicBezTo>
                      <a:pt x="441" y="638"/>
                      <a:pt x="953" y="1257"/>
                      <a:pt x="1548" y="1769"/>
                    </a:cubicBezTo>
                    <a:cubicBezTo>
                      <a:pt x="1551" y="1772"/>
                      <a:pt x="1555" y="1774"/>
                      <a:pt x="1558" y="1774"/>
                    </a:cubicBezTo>
                    <a:cubicBezTo>
                      <a:pt x="1565" y="1774"/>
                      <a:pt x="1568" y="1765"/>
                      <a:pt x="1560" y="1757"/>
                    </a:cubicBezTo>
                    <a:cubicBezTo>
                      <a:pt x="1036" y="1174"/>
                      <a:pt x="488" y="626"/>
                      <a:pt x="0"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
              <p:cNvSpPr/>
              <p:nvPr/>
            </p:nvSpPr>
            <p:spPr>
              <a:xfrm>
                <a:off x="2850050" y="2407525"/>
                <a:ext cx="42750" cy="43575"/>
              </a:xfrm>
              <a:custGeom>
                <a:avLst/>
                <a:gdLst/>
                <a:ahLst/>
                <a:cxnLst/>
                <a:rect l="l" t="t" r="r" b="b"/>
                <a:pathLst>
                  <a:path w="1710" h="1743" extrusionOk="0">
                    <a:moveTo>
                      <a:pt x="8" y="0"/>
                    </a:moveTo>
                    <a:cubicBezTo>
                      <a:pt x="4" y="0"/>
                      <a:pt x="0" y="7"/>
                      <a:pt x="0" y="14"/>
                    </a:cubicBezTo>
                    <a:cubicBezTo>
                      <a:pt x="310" y="383"/>
                      <a:pt x="643" y="764"/>
                      <a:pt x="965" y="1133"/>
                    </a:cubicBezTo>
                    <a:cubicBezTo>
                      <a:pt x="1179" y="1371"/>
                      <a:pt x="1370" y="1633"/>
                      <a:pt x="1667" y="1741"/>
                    </a:cubicBezTo>
                    <a:cubicBezTo>
                      <a:pt x="1672" y="1742"/>
                      <a:pt x="1677" y="1743"/>
                      <a:pt x="1680" y="1743"/>
                    </a:cubicBezTo>
                    <a:cubicBezTo>
                      <a:pt x="1705" y="1743"/>
                      <a:pt x="1710" y="1713"/>
                      <a:pt x="1679" y="1693"/>
                    </a:cubicBezTo>
                    <a:cubicBezTo>
                      <a:pt x="1322" y="1550"/>
                      <a:pt x="1072" y="1193"/>
                      <a:pt x="822" y="907"/>
                    </a:cubicBezTo>
                    <a:lnTo>
                      <a:pt x="12" y="14"/>
                    </a:ln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
              <p:cNvSpPr/>
              <p:nvPr/>
            </p:nvSpPr>
            <p:spPr>
              <a:xfrm>
                <a:off x="2853550" y="2394150"/>
                <a:ext cx="51825" cy="52525"/>
              </a:xfrm>
              <a:custGeom>
                <a:avLst/>
                <a:gdLst/>
                <a:ahLst/>
                <a:cxnLst/>
                <a:rect l="l" t="t" r="r" b="b"/>
                <a:pathLst>
                  <a:path w="2073" h="2101" extrusionOk="0">
                    <a:moveTo>
                      <a:pt x="22" y="0"/>
                    </a:moveTo>
                    <a:cubicBezTo>
                      <a:pt x="8" y="0"/>
                      <a:pt x="0" y="11"/>
                      <a:pt x="15" y="25"/>
                    </a:cubicBezTo>
                    <a:cubicBezTo>
                      <a:pt x="527" y="799"/>
                      <a:pt x="1230" y="1597"/>
                      <a:pt x="2039" y="2097"/>
                    </a:cubicBezTo>
                    <a:cubicBezTo>
                      <a:pt x="2041" y="2099"/>
                      <a:pt x="2044" y="2100"/>
                      <a:pt x="2047" y="2100"/>
                    </a:cubicBezTo>
                    <a:cubicBezTo>
                      <a:pt x="2059" y="2100"/>
                      <a:pt x="2073" y="2083"/>
                      <a:pt x="2063" y="2073"/>
                    </a:cubicBezTo>
                    <a:cubicBezTo>
                      <a:pt x="1349" y="1394"/>
                      <a:pt x="646" y="787"/>
                      <a:pt x="51" y="13"/>
                    </a:cubicBezTo>
                    <a:cubicBezTo>
                      <a:pt x="42"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
              <p:cNvSpPr/>
              <p:nvPr/>
            </p:nvSpPr>
            <p:spPr>
              <a:xfrm>
                <a:off x="2861750" y="2392300"/>
                <a:ext cx="49475" cy="50450"/>
              </a:xfrm>
              <a:custGeom>
                <a:avLst/>
                <a:gdLst/>
                <a:ahLst/>
                <a:cxnLst/>
                <a:rect l="l" t="t" r="r" b="b"/>
                <a:pathLst>
                  <a:path w="1979" h="2018" extrusionOk="0">
                    <a:moveTo>
                      <a:pt x="23" y="0"/>
                    </a:moveTo>
                    <a:cubicBezTo>
                      <a:pt x="9" y="0"/>
                      <a:pt x="0" y="20"/>
                      <a:pt x="9" y="28"/>
                    </a:cubicBezTo>
                    <a:cubicBezTo>
                      <a:pt x="604" y="718"/>
                      <a:pt x="1211" y="1409"/>
                      <a:pt x="1902" y="2004"/>
                    </a:cubicBezTo>
                    <a:cubicBezTo>
                      <a:pt x="1908" y="2013"/>
                      <a:pt x="1916" y="2017"/>
                      <a:pt x="1925" y="2017"/>
                    </a:cubicBezTo>
                    <a:cubicBezTo>
                      <a:pt x="1951" y="2017"/>
                      <a:pt x="1979" y="1986"/>
                      <a:pt x="1961" y="1969"/>
                    </a:cubicBezTo>
                    <a:cubicBezTo>
                      <a:pt x="1330" y="1290"/>
                      <a:pt x="663" y="671"/>
                      <a:pt x="44" y="16"/>
                    </a:cubicBezTo>
                    <a:cubicBezTo>
                      <a:pt x="37" y="5"/>
                      <a:pt x="29"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
              <p:cNvSpPr/>
              <p:nvPr/>
            </p:nvSpPr>
            <p:spPr>
              <a:xfrm>
                <a:off x="2865825" y="2389700"/>
                <a:ext cx="43925" cy="44225"/>
              </a:xfrm>
              <a:custGeom>
                <a:avLst/>
                <a:gdLst/>
                <a:ahLst/>
                <a:cxnLst/>
                <a:rect l="l" t="t" r="r" b="b"/>
                <a:pathLst>
                  <a:path w="1757" h="1769" extrusionOk="0">
                    <a:moveTo>
                      <a:pt x="36" y="1"/>
                    </a:moveTo>
                    <a:cubicBezTo>
                      <a:pt x="24" y="1"/>
                      <a:pt x="12" y="13"/>
                      <a:pt x="12" y="13"/>
                    </a:cubicBezTo>
                    <a:cubicBezTo>
                      <a:pt x="0" y="60"/>
                      <a:pt x="0" y="60"/>
                      <a:pt x="12" y="108"/>
                    </a:cubicBezTo>
                    <a:lnTo>
                      <a:pt x="24" y="120"/>
                    </a:lnTo>
                    <a:lnTo>
                      <a:pt x="60" y="120"/>
                    </a:lnTo>
                    <a:cubicBezTo>
                      <a:pt x="84" y="84"/>
                      <a:pt x="96" y="48"/>
                      <a:pt x="72" y="48"/>
                    </a:cubicBezTo>
                    <a:cubicBezTo>
                      <a:pt x="191" y="48"/>
                      <a:pt x="369" y="346"/>
                      <a:pt x="441" y="429"/>
                    </a:cubicBezTo>
                    <a:lnTo>
                      <a:pt x="846" y="882"/>
                    </a:lnTo>
                    <a:cubicBezTo>
                      <a:pt x="1108" y="1180"/>
                      <a:pt x="1382" y="1477"/>
                      <a:pt x="1667" y="1751"/>
                    </a:cubicBezTo>
                    <a:cubicBezTo>
                      <a:pt x="1677" y="1763"/>
                      <a:pt x="1687" y="1769"/>
                      <a:pt x="1698" y="1769"/>
                    </a:cubicBezTo>
                    <a:cubicBezTo>
                      <a:pt x="1728" y="1769"/>
                      <a:pt x="1756" y="1727"/>
                      <a:pt x="1739" y="1692"/>
                    </a:cubicBezTo>
                    <a:cubicBezTo>
                      <a:pt x="1429" y="1322"/>
                      <a:pt x="1084" y="965"/>
                      <a:pt x="739" y="620"/>
                    </a:cubicBezTo>
                    <a:cubicBezTo>
                      <a:pt x="596" y="465"/>
                      <a:pt x="441" y="299"/>
                      <a:pt x="274" y="144"/>
                    </a:cubicBezTo>
                    <a:cubicBezTo>
                      <a:pt x="203" y="60"/>
                      <a:pt x="155"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
              <p:cNvSpPr/>
              <p:nvPr/>
            </p:nvSpPr>
            <p:spPr>
              <a:xfrm>
                <a:off x="2895600" y="2359075"/>
                <a:ext cx="15800" cy="17850"/>
              </a:xfrm>
              <a:custGeom>
                <a:avLst/>
                <a:gdLst/>
                <a:ahLst/>
                <a:cxnLst/>
                <a:rect l="l" t="t" r="r" b="b"/>
                <a:pathLst>
                  <a:path w="632" h="714" extrusionOk="0">
                    <a:moveTo>
                      <a:pt x="7" y="1"/>
                    </a:moveTo>
                    <a:cubicBezTo>
                      <a:pt x="4" y="1"/>
                      <a:pt x="0" y="10"/>
                      <a:pt x="0" y="23"/>
                    </a:cubicBezTo>
                    <a:cubicBezTo>
                      <a:pt x="83" y="166"/>
                      <a:pt x="155" y="285"/>
                      <a:pt x="274" y="416"/>
                    </a:cubicBezTo>
                    <a:cubicBezTo>
                      <a:pt x="369" y="523"/>
                      <a:pt x="488" y="654"/>
                      <a:pt x="607" y="714"/>
                    </a:cubicBezTo>
                    <a:cubicBezTo>
                      <a:pt x="619" y="714"/>
                      <a:pt x="631" y="702"/>
                      <a:pt x="619" y="702"/>
                    </a:cubicBezTo>
                    <a:cubicBezTo>
                      <a:pt x="548" y="595"/>
                      <a:pt x="417" y="511"/>
                      <a:pt x="321" y="404"/>
                    </a:cubicBezTo>
                    <a:cubicBezTo>
                      <a:pt x="214" y="285"/>
                      <a:pt x="95" y="154"/>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
              <p:cNvSpPr/>
              <p:nvPr/>
            </p:nvSpPr>
            <p:spPr>
              <a:xfrm>
                <a:off x="2899450" y="2352800"/>
                <a:ext cx="13850" cy="17700"/>
              </a:xfrm>
              <a:custGeom>
                <a:avLst/>
                <a:gdLst/>
                <a:ahLst/>
                <a:cxnLst/>
                <a:rect l="l" t="t" r="r" b="b"/>
                <a:pathLst>
                  <a:path w="554" h="708" extrusionOk="0">
                    <a:moveTo>
                      <a:pt x="37" y="1"/>
                    </a:moveTo>
                    <a:cubicBezTo>
                      <a:pt x="25" y="1"/>
                      <a:pt x="1" y="12"/>
                      <a:pt x="25" y="12"/>
                    </a:cubicBezTo>
                    <a:cubicBezTo>
                      <a:pt x="167" y="239"/>
                      <a:pt x="334" y="489"/>
                      <a:pt x="525" y="703"/>
                    </a:cubicBezTo>
                    <a:cubicBezTo>
                      <a:pt x="528" y="706"/>
                      <a:pt x="533" y="708"/>
                      <a:pt x="537" y="708"/>
                    </a:cubicBezTo>
                    <a:cubicBezTo>
                      <a:pt x="546" y="708"/>
                      <a:pt x="553" y="699"/>
                      <a:pt x="537" y="691"/>
                    </a:cubicBezTo>
                    <a:cubicBezTo>
                      <a:pt x="406" y="441"/>
                      <a:pt x="215" y="227"/>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
              <p:cNvSpPr/>
              <p:nvPr/>
            </p:nvSpPr>
            <p:spPr>
              <a:xfrm>
                <a:off x="2881675" y="2324600"/>
                <a:ext cx="19900" cy="23450"/>
              </a:xfrm>
              <a:custGeom>
                <a:avLst/>
                <a:gdLst/>
                <a:ahLst/>
                <a:cxnLst/>
                <a:rect l="l" t="t" r="r" b="b"/>
                <a:pathLst>
                  <a:path w="796" h="938" extrusionOk="0">
                    <a:moveTo>
                      <a:pt x="684" y="0"/>
                    </a:moveTo>
                    <a:cubicBezTo>
                      <a:pt x="679" y="0"/>
                      <a:pt x="676" y="3"/>
                      <a:pt x="676" y="9"/>
                    </a:cubicBezTo>
                    <a:cubicBezTo>
                      <a:pt x="676" y="224"/>
                      <a:pt x="700" y="474"/>
                      <a:pt x="581" y="664"/>
                    </a:cubicBezTo>
                    <a:cubicBezTo>
                      <a:pt x="503" y="796"/>
                      <a:pt x="375" y="857"/>
                      <a:pt x="242" y="857"/>
                    </a:cubicBezTo>
                    <a:cubicBezTo>
                      <a:pt x="171" y="857"/>
                      <a:pt x="99" y="840"/>
                      <a:pt x="33" y="807"/>
                    </a:cubicBezTo>
                    <a:cubicBezTo>
                      <a:pt x="27" y="801"/>
                      <a:pt x="22" y="799"/>
                      <a:pt x="18" y="799"/>
                    </a:cubicBezTo>
                    <a:cubicBezTo>
                      <a:pt x="5" y="799"/>
                      <a:pt x="0" y="822"/>
                      <a:pt x="9" y="831"/>
                    </a:cubicBezTo>
                    <a:cubicBezTo>
                      <a:pt x="70" y="907"/>
                      <a:pt x="153" y="938"/>
                      <a:pt x="239" y="938"/>
                    </a:cubicBezTo>
                    <a:cubicBezTo>
                      <a:pt x="356" y="938"/>
                      <a:pt x="480" y="882"/>
                      <a:pt x="569" y="807"/>
                    </a:cubicBezTo>
                    <a:cubicBezTo>
                      <a:pt x="795" y="605"/>
                      <a:pt x="759" y="259"/>
                      <a:pt x="700" y="9"/>
                    </a:cubicBezTo>
                    <a:cubicBezTo>
                      <a:pt x="694" y="3"/>
                      <a:pt x="688" y="0"/>
                      <a:pt x="6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
              <p:cNvSpPr/>
              <p:nvPr/>
            </p:nvSpPr>
            <p:spPr>
              <a:xfrm>
                <a:off x="2880700" y="2330175"/>
                <a:ext cx="20875" cy="12300"/>
              </a:xfrm>
              <a:custGeom>
                <a:avLst/>
                <a:gdLst/>
                <a:ahLst/>
                <a:cxnLst/>
                <a:rect l="l" t="t" r="r" b="b"/>
                <a:pathLst>
                  <a:path w="835" h="492" extrusionOk="0">
                    <a:moveTo>
                      <a:pt x="667" y="1"/>
                    </a:moveTo>
                    <a:cubicBezTo>
                      <a:pt x="656" y="1"/>
                      <a:pt x="632" y="13"/>
                      <a:pt x="656" y="24"/>
                    </a:cubicBezTo>
                    <a:cubicBezTo>
                      <a:pt x="727" y="144"/>
                      <a:pt x="727" y="286"/>
                      <a:pt x="608" y="382"/>
                    </a:cubicBezTo>
                    <a:cubicBezTo>
                      <a:pt x="545" y="424"/>
                      <a:pt x="472" y="439"/>
                      <a:pt x="397" y="439"/>
                    </a:cubicBezTo>
                    <a:cubicBezTo>
                      <a:pt x="261" y="439"/>
                      <a:pt x="116" y="389"/>
                      <a:pt x="1" y="358"/>
                    </a:cubicBezTo>
                    <a:lnTo>
                      <a:pt x="1" y="358"/>
                    </a:lnTo>
                    <a:cubicBezTo>
                      <a:pt x="116" y="423"/>
                      <a:pt x="274" y="492"/>
                      <a:pt x="421" y="492"/>
                    </a:cubicBezTo>
                    <a:cubicBezTo>
                      <a:pt x="517" y="492"/>
                      <a:pt x="609" y="462"/>
                      <a:pt x="679" y="382"/>
                    </a:cubicBezTo>
                    <a:cubicBezTo>
                      <a:pt x="775" y="286"/>
                      <a:pt x="834" y="60"/>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
              <p:cNvSpPr/>
              <p:nvPr/>
            </p:nvSpPr>
            <p:spPr>
              <a:xfrm>
                <a:off x="2869100" y="2172200"/>
                <a:ext cx="7175" cy="28950"/>
              </a:xfrm>
              <a:custGeom>
                <a:avLst/>
                <a:gdLst/>
                <a:ahLst/>
                <a:cxnLst/>
                <a:rect l="l" t="t" r="r" b="b"/>
                <a:pathLst>
                  <a:path w="287" h="1158" extrusionOk="0">
                    <a:moveTo>
                      <a:pt x="112" y="0"/>
                    </a:moveTo>
                    <a:cubicBezTo>
                      <a:pt x="110" y="0"/>
                      <a:pt x="108" y="3"/>
                      <a:pt x="108" y="9"/>
                    </a:cubicBezTo>
                    <a:cubicBezTo>
                      <a:pt x="113" y="3"/>
                      <a:pt x="113" y="0"/>
                      <a:pt x="112" y="0"/>
                    </a:cubicBezTo>
                    <a:close/>
                    <a:moveTo>
                      <a:pt x="108" y="9"/>
                    </a:moveTo>
                    <a:cubicBezTo>
                      <a:pt x="0" y="367"/>
                      <a:pt x="72" y="843"/>
                      <a:pt x="250" y="1152"/>
                    </a:cubicBezTo>
                    <a:cubicBezTo>
                      <a:pt x="250" y="1156"/>
                      <a:pt x="253" y="1157"/>
                      <a:pt x="258" y="1157"/>
                    </a:cubicBezTo>
                    <a:cubicBezTo>
                      <a:pt x="268" y="1157"/>
                      <a:pt x="286" y="1149"/>
                      <a:pt x="286" y="1140"/>
                    </a:cubicBezTo>
                    <a:cubicBezTo>
                      <a:pt x="227" y="962"/>
                      <a:pt x="167" y="795"/>
                      <a:pt x="131" y="617"/>
                    </a:cubicBezTo>
                    <a:cubicBezTo>
                      <a:pt x="84" y="414"/>
                      <a:pt x="119" y="212"/>
                      <a:pt x="108"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
              <p:cNvSpPr/>
              <p:nvPr/>
            </p:nvSpPr>
            <p:spPr>
              <a:xfrm>
                <a:off x="2875650" y="2165725"/>
                <a:ext cx="5975" cy="30350"/>
              </a:xfrm>
              <a:custGeom>
                <a:avLst/>
                <a:gdLst/>
                <a:ahLst/>
                <a:cxnLst/>
                <a:rect l="l" t="t" r="r" b="b"/>
                <a:pathLst>
                  <a:path w="239" h="1214" extrusionOk="0">
                    <a:moveTo>
                      <a:pt x="54" y="0"/>
                    </a:moveTo>
                    <a:cubicBezTo>
                      <a:pt x="51" y="0"/>
                      <a:pt x="48" y="6"/>
                      <a:pt x="48" y="18"/>
                    </a:cubicBezTo>
                    <a:cubicBezTo>
                      <a:pt x="0" y="399"/>
                      <a:pt x="48" y="852"/>
                      <a:pt x="215" y="1209"/>
                    </a:cubicBezTo>
                    <a:cubicBezTo>
                      <a:pt x="218" y="1212"/>
                      <a:pt x="221" y="1214"/>
                      <a:pt x="224" y="1214"/>
                    </a:cubicBezTo>
                    <a:cubicBezTo>
                      <a:pt x="232" y="1214"/>
                      <a:pt x="238" y="1203"/>
                      <a:pt x="238" y="1185"/>
                    </a:cubicBezTo>
                    <a:cubicBezTo>
                      <a:pt x="155" y="792"/>
                      <a:pt x="60" y="435"/>
                      <a:pt x="60" y="18"/>
                    </a:cubicBezTo>
                    <a:cubicBezTo>
                      <a:pt x="60" y="6"/>
                      <a:pt x="57" y="0"/>
                      <a:pt x="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
              <p:cNvSpPr/>
              <p:nvPr/>
            </p:nvSpPr>
            <p:spPr>
              <a:xfrm>
                <a:off x="2882800" y="2162175"/>
                <a:ext cx="7150" cy="31325"/>
              </a:xfrm>
              <a:custGeom>
                <a:avLst/>
                <a:gdLst/>
                <a:ahLst/>
                <a:cxnLst/>
                <a:rect l="l" t="t" r="r" b="b"/>
                <a:pathLst>
                  <a:path w="286" h="1253" extrusionOk="0">
                    <a:moveTo>
                      <a:pt x="28" y="1"/>
                    </a:moveTo>
                    <a:cubicBezTo>
                      <a:pt x="18" y="1"/>
                      <a:pt x="0" y="9"/>
                      <a:pt x="0" y="17"/>
                    </a:cubicBezTo>
                    <a:cubicBezTo>
                      <a:pt x="60" y="422"/>
                      <a:pt x="119" y="875"/>
                      <a:pt x="250" y="1244"/>
                    </a:cubicBezTo>
                    <a:cubicBezTo>
                      <a:pt x="250" y="1250"/>
                      <a:pt x="259" y="1253"/>
                      <a:pt x="268" y="1253"/>
                    </a:cubicBezTo>
                    <a:cubicBezTo>
                      <a:pt x="277" y="1253"/>
                      <a:pt x="286" y="1250"/>
                      <a:pt x="286" y="1244"/>
                    </a:cubicBezTo>
                    <a:cubicBezTo>
                      <a:pt x="250" y="839"/>
                      <a:pt x="131" y="410"/>
                      <a:pt x="36" y="6"/>
                    </a:cubicBezTo>
                    <a:cubicBezTo>
                      <a:pt x="36" y="2"/>
                      <a:pt x="33"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
              <p:cNvSpPr/>
              <p:nvPr/>
            </p:nvSpPr>
            <p:spPr>
              <a:xfrm>
                <a:off x="2891125" y="2201000"/>
                <a:ext cx="5675" cy="27025"/>
              </a:xfrm>
              <a:custGeom>
                <a:avLst/>
                <a:gdLst/>
                <a:ahLst/>
                <a:cxnLst/>
                <a:rect l="l" t="t" r="r" b="b"/>
                <a:pathLst>
                  <a:path w="227" h="1081" extrusionOk="0">
                    <a:moveTo>
                      <a:pt x="0" y="0"/>
                    </a:moveTo>
                    <a:cubicBezTo>
                      <a:pt x="24" y="358"/>
                      <a:pt x="84" y="727"/>
                      <a:pt x="203" y="1072"/>
                    </a:cubicBezTo>
                    <a:cubicBezTo>
                      <a:pt x="203" y="1078"/>
                      <a:pt x="212" y="1081"/>
                      <a:pt x="218" y="1081"/>
                    </a:cubicBezTo>
                    <a:cubicBezTo>
                      <a:pt x="224" y="1081"/>
                      <a:pt x="227" y="1078"/>
                      <a:pt x="215" y="1072"/>
                    </a:cubicBezTo>
                    <a:cubicBezTo>
                      <a:pt x="155" y="715"/>
                      <a:pt x="60" y="35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
              <p:cNvSpPr/>
              <p:nvPr/>
            </p:nvSpPr>
            <p:spPr>
              <a:xfrm>
                <a:off x="2871775" y="2216775"/>
                <a:ext cx="36050" cy="118925"/>
              </a:xfrm>
              <a:custGeom>
                <a:avLst/>
                <a:gdLst/>
                <a:ahLst/>
                <a:cxnLst/>
                <a:rect l="l" t="t" r="r" b="b"/>
                <a:pathLst>
                  <a:path w="1442" h="4757" extrusionOk="0">
                    <a:moveTo>
                      <a:pt x="1" y="0"/>
                    </a:moveTo>
                    <a:cubicBezTo>
                      <a:pt x="810" y="1548"/>
                      <a:pt x="1155" y="3013"/>
                      <a:pt x="1286" y="4739"/>
                    </a:cubicBezTo>
                    <a:cubicBezTo>
                      <a:pt x="1286" y="4751"/>
                      <a:pt x="1292" y="4757"/>
                      <a:pt x="1298" y="4757"/>
                    </a:cubicBezTo>
                    <a:cubicBezTo>
                      <a:pt x="1304" y="4757"/>
                      <a:pt x="1310" y="4751"/>
                      <a:pt x="1310" y="4739"/>
                    </a:cubicBezTo>
                    <a:cubicBezTo>
                      <a:pt x="1441" y="3120"/>
                      <a:pt x="893" y="137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
              <p:cNvSpPr/>
              <p:nvPr/>
            </p:nvSpPr>
            <p:spPr>
              <a:xfrm>
                <a:off x="2766700" y="2429900"/>
                <a:ext cx="44975" cy="52400"/>
              </a:xfrm>
              <a:custGeom>
                <a:avLst/>
                <a:gdLst/>
                <a:ahLst/>
                <a:cxnLst/>
                <a:rect l="l" t="t" r="r" b="b"/>
                <a:pathLst>
                  <a:path w="1799" h="2096" extrusionOk="0">
                    <a:moveTo>
                      <a:pt x="1" y="0"/>
                    </a:moveTo>
                    <a:lnTo>
                      <a:pt x="1" y="0"/>
                    </a:lnTo>
                    <a:cubicBezTo>
                      <a:pt x="370" y="834"/>
                      <a:pt x="1001" y="1596"/>
                      <a:pt x="1787" y="2096"/>
                    </a:cubicBezTo>
                    <a:cubicBezTo>
                      <a:pt x="1798" y="2096"/>
                      <a:pt x="1798" y="2096"/>
                      <a:pt x="1798" y="2084"/>
                    </a:cubicBezTo>
                    <a:cubicBezTo>
                      <a:pt x="1048" y="1488"/>
                      <a:pt x="465" y="8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
              <p:cNvSpPr/>
              <p:nvPr/>
            </p:nvSpPr>
            <p:spPr>
              <a:xfrm>
                <a:off x="2776975" y="2437700"/>
                <a:ext cx="44225" cy="42525"/>
              </a:xfrm>
              <a:custGeom>
                <a:avLst/>
                <a:gdLst/>
                <a:ahLst/>
                <a:cxnLst/>
                <a:rect l="l" t="t" r="r" b="b"/>
                <a:pathLst>
                  <a:path w="1769" h="1701" extrusionOk="0">
                    <a:moveTo>
                      <a:pt x="2" y="1"/>
                    </a:moveTo>
                    <a:cubicBezTo>
                      <a:pt x="0" y="1"/>
                      <a:pt x="0" y="4"/>
                      <a:pt x="6" y="10"/>
                    </a:cubicBezTo>
                    <a:cubicBezTo>
                      <a:pt x="6" y="4"/>
                      <a:pt x="3" y="1"/>
                      <a:pt x="2" y="1"/>
                    </a:cubicBezTo>
                    <a:close/>
                    <a:moveTo>
                      <a:pt x="6" y="10"/>
                    </a:moveTo>
                    <a:lnTo>
                      <a:pt x="6" y="10"/>
                    </a:lnTo>
                    <a:cubicBezTo>
                      <a:pt x="435" y="688"/>
                      <a:pt x="1054" y="1296"/>
                      <a:pt x="1745" y="1700"/>
                    </a:cubicBezTo>
                    <a:cubicBezTo>
                      <a:pt x="1768" y="1700"/>
                      <a:pt x="1768" y="1677"/>
                      <a:pt x="1768" y="1677"/>
                    </a:cubicBezTo>
                    <a:cubicBezTo>
                      <a:pt x="1066" y="1200"/>
                      <a:pt x="494" y="665"/>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
              <p:cNvSpPr/>
              <p:nvPr/>
            </p:nvSpPr>
            <p:spPr>
              <a:xfrm>
                <a:off x="2785450" y="2430200"/>
                <a:ext cx="40800" cy="44375"/>
              </a:xfrm>
              <a:custGeom>
                <a:avLst/>
                <a:gdLst/>
                <a:ahLst/>
                <a:cxnLst/>
                <a:rect l="l" t="t" r="r" b="b"/>
                <a:pathLst>
                  <a:path w="1632" h="1775" extrusionOk="0">
                    <a:moveTo>
                      <a:pt x="1" y="0"/>
                    </a:moveTo>
                    <a:lnTo>
                      <a:pt x="1" y="0"/>
                    </a:lnTo>
                    <a:cubicBezTo>
                      <a:pt x="263" y="357"/>
                      <a:pt x="560" y="714"/>
                      <a:pt x="846" y="1072"/>
                    </a:cubicBezTo>
                    <a:cubicBezTo>
                      <a:pt x="1072" y="1346"/>
                      <a:pt x="1287" y="1607"/>
                      <a:pt x="1608" y="1774"/>
                    </a:cubicBezTo>
                    <a:cubicBezTo>
                      <a:pt x="1620" y="1774"/>
                      <a:pt x="1632" y="1762"/>
                      <a:pt x="1620" y="1762"/>
                    </a:cubicBezTo>
                    <a:cubicBezTo>
                      <a:pt x="965" y="1298"/>
                      <a:pt x="536" y="58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
              <p:cNvSpPr/>
              <p:nvPr/>
            </p:nvSpPr>
            <p:spPr>
              <a:xfrm>
                <a:off x="2771000" y="2396300"/>
                <a:ext cx="73625" cy="79700"/>
              </a:xfrm>
              <a:custGeom>
                <a:avLst/>
                <a:gdLst/>
                <a:ahLst/>
                <a:cxnLst/>
                <a:rect l="l" t="t" r="r" b="b"/>
                <a:pathLst>
                  <a:path w="2945" h="3188" extrusionOk="0">
                    <a:moveTo>
                      <a:pt x="3" y="0"/>
                    </a:moveTo>
                    <a:lnTo>
                      <a:pt x="3" y="0"/>
                    </a:lnTo>
                    <a:cubicBezTo>
                      <a:pt x="1" y="0"/>
                      <a:pt x="1" y="10"/>
                      <a:pt x="7" y="23"/>
                    </a:cubicBezTo>
                    <a:cubicBezTo>
                      <a:pt x="7" y="6"/>
                      <a:pt x="5" y="0"/>
                      <a:pt x="3" y="0"/>
                    </a:cubicBezTo>
                    <a:close/>
                    <a:moveTo>
                      <a:pt x="7" y="23"/>
                    </a:moveTo>
                    <a:lnTo>
                      <a:pt x="7" y="23"/>
                    </a:lnTo>
                    <a:cubicBezTo>
                      <a:pt x="722" y="511"/>
                      <a:pt x="1150" y="1094"/>
                      <a:pt x="1615" y="1809"/>
                    </a:cubicBezTo>
                    <a:cubicBezTo>
                      <a:pt x="1960" y="2344"/>
                      <a:pt x="2603" y="2654"/>
                      <a:pt x="2900" y="3178"/>
                    </a:cubicBezTo>
                    <a:cubicBezTo>
                      <a:pt x="2904" y="3184"/>
                      <a:pt x="2909" y="3187"/>
                      <a:pt x="2914" y="3187"/>
                    </a:cubicBezTo>
                    <a:cubicBezTo>
                      <a:pt x="2929" y="3187"/>
                      <a:pt x="2945" y="3168"/>
                      <a:pt x="2936" y="3142"/>
                    </a:cubicBezTo>
                    <a:cubicBezTo>
                      <a:pt x="2829" y="2904"/>
                      <a:pt x="2674" y="2773"/>
                      <a:pt x="2472" y="2606"/>
                    </a:cubicBezTo>
                    <a:cubicBezTo>
                      <a:pt x="2043" y="2249"/>
                      <a:pt x="1781" y="1904"/>
                      <a:pt x="1484" y="1428"/>
                    </a:cubicBezTo>
                    <a:cubicBezTo>
                      <a:pt x="1091" y="868"/>
                      <a:pt x="614" y="356"/>
                      <a:pt x="7" y="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
              <p:cNvSpPr/>
              <p:nvPr/>
            </p:nvSpPr>
            <p:spPr>
              <a:xfrm>
                <a:off x="2854550" y="2479550"/>
                <a:ext cx="44875" cy="35275"/>
              </a:xfrm>
              <a:custGeom>
                <a:avLst/>
                <a:gdLst/>
                <a:ahLst/>
                <a:cxnLst/>
                <a:rect l="l" t="t" r="r" b="b"/>
                <a:pathLst>
                  <a:path w="1795" h="1411" extrusionOk="0">
                    <a:moveTo>
                      <a:pt x="40" y="0"/>
                    </a:moveTo>
                    <a:cubicBezTo>
                      <a:pt x="25" y="0"/>
                      <a:pt x="1" y="26"/>
                      <a:pt x="11" y="26"/>
                    </a:cubicBezTo>
                    <a:cubicBezTo>
                      <a:pt x="499" y="526"/>
                      <a:pt x="1094" y="1098"/>
                      <a:pt x="1761" y="1407"/>
                    </a:cubicBezTo>
                    <a:cubicBezTo>
                      <a:pt x="1763" y="1410"/>
                      <a:pt x="1766" y="1411"/>
                      <a:pt x="1769" y="1411"/>
                    </a:cubicBezTo>
                    <a:cubicBezTo>
                      <a:pt x="1781" y="1411"/>
                      <a:pt x="1795" y="1391"/>
                      <a:pt x="1785" y="1372"/>
                    </a:cubicBezTo>
                    <a:cubicBezTo>
                      <a:pt x="1225" y="896"/>
                      <a:pt x="594" y="503"/>
                      <a:pt x="47" y="3"/>
                    </a:cubicBezTo>
                    <a:cubicBezTo>
                      <a:pt x="45" y="1"/>
                      <a:pt x="43"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
              <p:cNvSpPr/>
              <p:nvPr/>
            </p:nvSpPr>
            <p:spPr>
              <a:xfrm>
                <a:off x="2855700" y="2471275"/>
                <a:ext cx="48675" cy="39125"/>
              </a:xfrm>
              <a:custGeom>
                <a:avLst/>
                <a:gdLst/>
                <a:ahLst/>
                <a:cxnLst/>
                <a:rect l="l" t="t" r="r" b="b"/>
                <a:pathLst>
                  <a:path w="1947" h="1565" extrusionOk="0">
                    <a:moveTo>
                      <a:pt x="1" y="0"/>
                    </a:moveTo>
                    <a:lnTo>
                      <a:pt x="1" y="0"/>
                    </a:lnTo>
                    <a:cubicBezTo>
                      <a:pt x="382" y="214"/>
                      <a:pt x="608" y="560"/>
                      <a:pt x="917" y="869"/>
                    </a:cubicBezTo>
                    <a:cubicBezTo>
                      <a:pt x="1203" y="1143"/>
                      <a:pt x="1513" y="1393"/>
                      <a:pt x="1858" y="1560"/>
                    </a:cubicBezTo>
                    <a:cubicBezTo>
                      <a:pt x="1865" y="1563"/>
                      <a:pt x="1871" y="1565"/>
                      <a:pt x="1878" y="1565"/>
                    </a:cubicBezTo>
                    <a:cubicBezTo>
                      <a:pt x="1917" y="1565"/>
                      <a:pt x="1947" y="1509"/>
                      <a:pt x="1906" y="1488"/>
                    </a:cubicBezTo>
                    <a:cubicBezTo>
                      <a:pt x="1477" y="1203"/>
                      <a:pt x="1072" y="917"/>
                      <a:pt x="715" y="536"/>
                    </a:cubicBezTo>
                    <a:cubicBezTo>
                      <a:pt x="524" y="298"/>
                      <a:pt x="358" y="2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
              <p:cNvSpPr/>
              <p:nvPr/>
            </p:nvSpPr>
            <p:spPr>
              <a:xfrm>
                <a:off x="2854950" y="2471250"/>
                <a:ext cx="48700" cy="42125"/>
              </a:xfrm>
              <a:custGeom>
                <a:avLst/>
                <a:gdLst/>
                <a:ahLst/>
                <a:cxnLst/>
                <a:rect l="l" t="t" r="r" b="b"/>
                <a:pathLst>
                  <a:path w="1948" h="1685" extrusionOk="0">
                    <a:moveTo>
                      <a:pt x="51" y="1"/>
                    </a:moveTo>
                    <a:cubicBezTo>
                      <a:pt x="23" y="1"/>
                      <a:pt x="1" y="37"/>
                      <a:pt x="19" y="73"/>
                    </a:cubicBezTo>
                    <a:cubicBezTo>
                      <a:pt x="42" y="120"/>
                      <a:pt x="54" y="156"/>
                      <a:pt x="90" y="204"/>
                    </a:cubicBezTo>
                    <a:cubicBezTo>
                      <a:pt x="90" y="194"/>
                      <a:pt x="104" y="192"/>
                      <a:pt x="105" y="186"/>
                    </a:cubicBezTo>
                    <a:lnTo>
                      <a:pt x="105" y="186"/>
                    </a:lnTo>
                    <a:cubicBezTo>
                      <a:pt x="139" y="230"/>
                      <a:pt x="417" y="433"/>
                      <a:pt x="495" y="489"/>
                    </a:cubicBezTo>
                    <a:cubicBezTo>
                      <a:pt x="650" y="632"/>
                      <a:pt x="816" y="775"/>
                      <a:pt x="983" y="918"/>
                    </a:cubicBezTo>
                    <a:cubicBezTo>
                      <a:pt x="1281" y="1168"/>
                      <a:pt x="1566" y="1442"/>
                      <a:pt x="1876" y="1680"/>
                    </a:cubicBezTo>
                    <a:cubicBezTo>
                      <a:pt x="1882" y="1683"/>
                      <a:pt x="1889" y="1684"/>
                      <a:pt x="1896" y="1684"/>
                    </a:cubicBezTo>
                    <a:cubicBezTo>
                      <a:pt x="1920" y="1684"/>
                      <a:pt x="1947" y="1669"/>
                      <a:pt x="1947" y="1632"/>
                    </a:cubicBezTo>
                    <a:cubicBezTo>
                      <a:pt x="1947" y="1549"/>
                      <a:pt x="1924" y="1513"/>
                      <a:pt x="1840" y="1501"/>
                    </a:cubicBezTo>
                    <a:cubicBezTo>
                      <a:pt x="1830" y="1501"/>
                      <a:pt x="1820" y="1519"/>
                      <a:pt x="1825" y="1524"/>
                    </a:cubicBezTo>
                    <a:lnTo>
                      <a:pt x="1825" y="1524"/>
                    </a:lnTo>
                    <a:cubicBezTo>
                      <a:pt x="1750" y="1493"/>
                      <a:pt x="1565" y="1250"/>
                      <a:pt x="1459" y="1168"/>
                    </a:cubicBezTo>
                    <a:cubicBezTo>
                      <a:pt x="1293" y="1025"/>
                      <a:pt x="1126" y="894"/>
                      <a:pt x="971" y="751"/>
                    </a:cubicBezTo>
                    <a:cubicBezTo>
                      <a:pt x="674" y="501"/>
                      <a:pt x="388" y="251"/>
                      <a:pt x="78" y="13"/>
                    </a:cubicBezTo>
                    <a:cubicBezTo>
                      <a:pt x="69" y="4"/>
                      <a:pt x="60" y="1"/>
                      <a:pt x="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
              <p:cNvSpPr/>
              <p:nvPr/>
            </p:nvSpPr>
            <p:spPr>
              <a:xfrm>
                <a:off x="2853925" y="2471575"/>
                <a:ext cx="50725" cy="40925"/>
              </a:xfrm>
              <a:custGeom>
                <a:avLst/>
                <a:gdLst/>
                <a:ahLst/>
                <a:cxnLst/>
                <a:rect l="l" t="t" r="r" b="b"/>
                <a:pathLst>
                  <a:path w="2029" h="1637" extrusionOk="0">
                    <a:moveTo>
                      <a:pt x="24" y="0"/>
                    </a:moveTo>
                    <a:cubicBezTo>
                      <a:pt x="12" y="0"/>
                      <a:pt x="0" y="12"/>
                      <a:pt x="12" y="24"/>
                    </a:cubicBezTo>
                    <a:cubicBezTo>
                      <a:pt x="393" y="703"/>
                      <a:pt x="1250" y="1322"/>
                      <a:pt x="1965" y="1631"/>
                    </a:cubicBezTo>
                    <a:cubicBezTo>
                      <a:pt x="1970" y="1635"/>
                      <a:pt x="1976" y="1637"/>
                      <a:pt x="1981" y="1637"/>
                    </a:cubicBezTo>
                    <a:cubicBezTo>
                      <a:pt x="2010" y="1637"/>
                      <a:pt x="2029" y="1590"/>
                      <a:pt x="1988" y="1560"/>
                    </a:cubicBezTo>
                    <a:cubicBezTo>
                      <a:pt x="1619" y="1322"/>
                      <a:pt x="1250" y="1095"/>
                      <a:pt x="905" y="822"/>
                    </a:cubicBezTo>
                    <a:cubicBezTo>
                      <a:pt x="595" y="560"/>
                      <a:pt x="334" y="25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
              <p:cNvSpPr/>
              <p:nvPr/>
            </p:nvSpPr>
            <p:spPr>
              <a:xfrm>
                <a:off x="2868200" y="2482575"/>
                <a:ext cx="47300" cy="33750"/>
              </a:xfrm>
              <a:custGeom>
                <a:avLst/>
                <a:gdLst/>
                <a:ahLst/>
                <a:cxnLst/>
                <a:rect l="l" t="t" r="r" b="b"/>
                <a:pathLst>
                  <a:path w="1892" h="1350" extrusionOk="0">
                    <a:moveTo>
                      <a:pt x="48" y="1"/>
                    </a:moveTo>
                    <a:cubicBezTo>
                      <a:pt x="36" y="1"/>
                      <a:pt x="1" y="24"/>
                      <a:pt x="24" y="36"/>
                    </a:cubicBezTo>
                    <a:cubicBezTo>
                      <a:pt x="286" y="263"/>
                      <a:pt x="584" y="465"/>
                      <a:pt x="870" y="679"/>
                    </a:cubicBezTo>
                    <a:cubicBezTo>
                      <a:pt x="1179" y="894"/>
                      <a:pt x="1489" y="1167"/>
                      <a:pt x="1846" y="1346"/>
                    </a:cubicBezTo>
                    <a:cubicBezTo>
                      <a:pt x="1850" y="1348"/>
                      <a:pt x="1855" y="1349"/>
                      <a:pt x="1859" y="1349"/>
                    </a:cubicBezTo>
                    <a:cubicBezTo>
                      <a:pt x="1877" y="1349"/>
                      <a:pt x="1892" y="1330"/>
                      <a:pt x="1882" y="1310"/>
                    </a:cubicBezTo>
                    <a:cubicBezTo>
                      <a:pt x="1632" y="1072"/>
                      <a:pt x="1310" y="882"/>
                      <a:pt x="1036" y="679"/>
                    </a:cubicBezTo>
                    <a:cubicBezTo>
                      <a:pt x="703" y="453"/>
                      <a:pt x="394"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
              <p:cNvSpPr/>
              <p:nvPr/>
            </p:nvSpPr>
            <p:spPr>
              <a:xfrm>
                <a:off x="2878325" y="2499550"/>
                <a:ext cx="33900" cy="23025"/>
              </a:xfrm>
              <a:custGeom>
                <a:avLst/>
                <a:gdLst/>
                <a:ahLst/>
                <a:cxnLst/>
                <a:rect l="l" t="t" r="r" b="b"/>
                <a:pathLst>
                  <a:path w="1356" h="921" extrusionOk="0">
                    <a:moveTo>
                      <a:pt x="36" y="0"/>
                    </a:moveTo>
                    <a:cubicBezTo>
                      <a:pt x="12" y="0"/>
                      <a:pt x="0" y="12"/>
                      <a:pt x="12" y="24"/>
                    </a:cubicBezTo>
                    <a:cubicBezTo>
                      <a:pt x="465" y="322"/>
                      <a:pt x="882" y="631"/>
                      <a:pt x="1322" y="917"/>
                    </a:cubicBezTo>
                    <a:cubicBezTo>
                      <a:pt x="1327" y="919"/>
                      <a:pt x="1331" y="920"/>
                      <a:pt x="1334" y="920"/>
                    </a:cubicBezTo>
                    <a:cubicBezTo>
                      <a:pt x="1350" y="920"/>
                      <a:pt x="1355" y="903"/>
                      <a:pt x="1346" y="893"/>
                    </a:cubicBezTo>
                    <a:cubicBezTo>
                      <a:pt x="989" y="512"/>
                      <a:pt x="489" y="203"/>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
              <p:cNvSpPr/>
              <p:nvPr/>
            </p:nvSpPr>
            <p:spPr>
              <a:xfrm>
                <a:off x="2893625" y="2507200"/>
                <a:ext cx="12700" cy="7625"/>
              </a:xfrm>
              <a:custGeom>
                <a:avLst/>
                <a:gdLst/>
                <a:ahLst/>
                <a:cxnLst/>
                <a:rect l="l" t="t" r="r" b="b"/>
                <a:pathLst>
                  <a:path w="508" h="305" extrusionOk="0">
                    <a:moveTo>
                      <a:pt x="17" y="0"/>
                    </a:moveTo>
                    <a:cubicBezTo>
                      <a:pt x="12" y="0"/>
                      <a:pt x="0" y="16"/>
                      <a:pt x="19" y="16"/>
                    </a:cubicBezTo>
                    <a:cubicBezTo>
                      <a:pt x="103" y="51"/>
                      <a:pt x="198" y="75"/>
                      <a:pt x="270" y="135"/>
                    </a:cubicBezTo>
                    <a:cubicBezTo>
                      <a:pt x="341" y="182"/>
                      <a:pt x="400" y="254"/>
                      <a:pt x="460" y="301"/>
                    </a:cubicBezTo>
                    <a:cubicBezTo>
                      <a:pt x="462" y="304"/>
                      <a:pt x="465" y="305"/>
                      <a:pt x="469" y="305"/>
                    </a:cubicBezTo>
                    <a:cubicBezTo>
                      <a:pt x="484" y="305"/>
                      <a:pt x="508" y="285"/>
                      <a:pt x="508" y="266"/>
                    </a:cubicBezTo>
                    <a:cubicBezTo>
                      <a:pt x="412" y="123"/>
                      <a:pt x="174" y="28"/>
                      <a:pt x="19" y="4"/>
                    </a:cubicBezTo>
                    <a:cubicBezTo>
                      <a:pt x="19"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
              <p:cNvSpPr/>
              <p:nvPr/>
            </p:nvSpPr>
            <p:spPr>
              <a:xfrm>
                <a:off x="2905125" y="2512350"/>
                <a:ext cx="3875" cy="2400"/>
              </a:xfrm>
              <a:custGeom>
                <a:avLst/>
                <a:gdLst/>
                <a:ahLst/>
                <a:cxnLst/>
                <a:rect l="l" t="t" r="r" b="b"/>
                <a:pathLst>
                  <a:path w="155" h="96" extrusionOk="0">
                    <a:moveTo>
                      <a:pt x="12" y="0"/>
                    </a:moveTo>
                    <a:cubicBezTo>
                      <a:pt x="12" y="0"/>
                      <a:pt x="0" y="24"/>
                      <a:pt x="12" y="36"/>
                    </a:cubicBezTo>
                    <a:cubicBezTo>
                      <a:pt x="48" y="60"/>
                      <a:pt x="71" y="84"/>
                      <a:pt x="119" y="95"/>
                    </a:cubicBezTo>
                    <a:cubicBezTo>
                      <a:pt x="131" y="95"/>
                      <a:pt x="155" y="72"/>
                      <a:pt x="131" y="60"/>
                    </a:cubicBezTo>
                    <a:cubicBezTo>
                      <a:pt x="107" y="36"/>
                      <a:pt x="60" y="12"/>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
              <p:cNvSpPr/>
              <p:nvPr/>
            </p:nvSpPr>
            <p:spPr>
              <a:xfrm>
                <a:off x="2848625" y="2460650"/>
                <a:ext cx="16025" cy="21775"/>
              </a:xfrm>
              <a:custGeom>
                <a:avLst/>
                <a:gdLst/>
                <a:ahLst/>
                <a:cxnLst/>
                <a:rect l="l" t="t" r="r" b="b"/>
                <a:pathLst>
                  <a:path w="641" h="871" extrusionOk="0">
                    <a:moveTo>
                      <a:pt x="40" y="1"/>
                    </a:moveTo>
                    <a:cubicBezTo>
                      <a:pt x="20" y="1"/>
                      <a:pt x="1" y="26"/>
                      <a:pt x="10" y="44"/>
                    </a:cubicBezTo>
                    <a:cubicBezTo>
                      <a:pt x="10" y="44"/>
                      <a:pt x="10" y="44"/>
                      <a:pt x="10" y="44"/>
                    </a:cubicBezTo>
                    <a:lnTo>
                      <a:pt x="10" y="44"/>
                    </a:lnTo>
                    <a:cubicBezTo>
                      <a:pt x="45" y="104"/>
                      <a:pt x="57" y="163"/>
                      <a:pt x="69" y="223"/>
                    </a:cubicBezTo>
                    <a:cubicBezTo>
                      <a:pt x="80" y="239"/>
                      <a:pt x="91" y="245"/>
                      <a:pt x="98" y="245"/>
                    </a:cubicBezTo>
                    <a:cubicBezTo>
                      <a:pt x="107" y="245"/>
                      <a:pt x="112" y="236"/>
                      <a:pt x="105" y="223"/>
                    </a:cubicBezTo>
                    <a:cubicBezTo>
                      <a:pt x="99" y="194"/>
                      <a:pt x="91" y="166"/>
                      <a:pt x="84" y="136"/>
                    </a:cubicBezTo>
                    <a:lnTo>
                      <a:pt x="84" y="136"/>
                    </a:lnTo>
                    <a:cubicBezTo>
                      <a:pt x="173" y="241"/>
                      <a:pt x="271" y="338"/>
                      <a:pt x="355" y="449"/>
                    </a:cubicBezTo>
                    <a:cubicBezTo>
                      <a:pt x="438" y="580"/>
                      <a:pt x="534" y="723"/>
                      <a:pt x="605" y="866"/>
                    </a:cubicBezTo>
                    <a:cubicBezTo>
                      <a:pt x="612" y="869"/>
                      <a:pt x="618" y="871"/>
                      <a:pt x="623" y="871"/>
                    </a:cubicBezTo>
                    <a:cubicBezTo>
                      <a:pt x="635" y="871"/>
                      <a:pt x="641" y="862"/>
                      <a:pt x="641" y="854"/>
                    </a:cubicBezTo>
                    <a:cubicBezTo>
                      <a:pt x="534" y="544"/>
                      <a:pt x="331" y="199"/>
                      <a:pt x="57" y="8"/>
                    </a:cubicBezTo>
                    <a:cubicBezTo>
                      <a:pt x="52" y="3"/>
                      <a:pt x="46"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
              <p:cNvSpPr/>
              <p:nvPr/>
            </p:nvSpPr>
            <p:spPr>
              <a:xfrm>
                <a:off x="2617875" y="2445675"/>
                <a:ext cx="13125" cy="25275"/>
              </a:xfrm>
              <a:custGeom>
                <a:avLst/>
                <a:gdLst/>
                <a:ahLst/>
                <a:cxnLst/>
                <a:rect l="l" t="t" r="r" b="b"/>
                <a:pathLst>
                  <a:path w="525" h="1011" extrusionOk="0">
                    <a:moveTo>
                      <a:pt x="12" y="0"/>
                    </a:moveTo>
                    <a:cubicBezTo>
                      <a:pt x="0" y="12"/>
                      <a:pt x="0" y="12"/>
                      <a:pt x="24" y="24"/>
                    </a:cubicBezTo>
                    <a:cubicBezTo>
                      <a:pt x="84" y="24"/>
                      <a:pt x="215" y="405"/>
                      <a:pt x="239" y="453"/>
                    </a:cubicBezTo>
                    <a:cubicBezTo>
                      <a:pt x="322" y="631"/>
                      <a:pt x="417" y="822"/>
                      <a:pt x="501" y="1000"/>
                    </a:cubicBezTo>
                    <a:cubicBezTo>
                      <a:pt x="501" y="1008"/>
                      <a:pt x="503" y="1011"/>
                      <a:pt x="507" y="1011"/>
                    </a:cubicBezTo>
                    <a:cubicBezTo>
                      <a:pt x="514" y="1011"/>
                      <a:pt x="524" y="1000"/>
                      <a:pt x="524" y="1000"/>
                    </a:cubicBezTo>
                    <a:cubicBezTo>
                      <a:pt x="429" y="798"/>
                      <a:pt x="322" y="584"/>
                      <a:pt x="239" y="381"/>
                    </a:cubicBezTo>
                    <a:cubicBezTo>
                      <a:pt x="191" y="274"/>
                      <a:pt x="131" y="36"/>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
              <p:cNvSpPr/>
              <p:nvPr/>
            </p:nvSpPr>
            <p:spPr>
              <a:xfrm>
                <a:off x="2623225" y="2438825"/>
                <a:ext cx="12450" cy="26925"/>
              </a:xfrm>
              <a:custGeom>
                <a:avLst/>
                <a:gdLst/>
                <a:ahLst/>
                <a:cxnLst/>
                <a:rect l="l" t="t" r="r" b="b"/>
                <a:pathLst>
                  <a:path w="498" h="1077" extrusionOk="0">
                    <a:moveTo>
                      <a:pt x="25" y="0"/>
                    </a:moveTo>
                    <a:cubicBezTo>
                      <a:pt x="25" y="1"/>
                      <a:pt x="25" y="1"/>
                      <a:pt x="25" y="1"/>
                    </a:cubicBezTo>
                    <a:lnTo>
                      <a:pt x="25" y="1"/>
                    </a:lnTo>
                    <a:cubicBezTo>
                      <a:pt x="27" y="0"/>
                      <a:pt x="28" y="0"/>
                      <a:pt x="25" y="0"/>
                    </a:cubicBezTo>
                    <a:close/>
                    <a:moveTo>
                      <a:pt x="25" y="1"/>
                    </a:moveTo>
                    <a:cubicBezTo>
                      <a:pt x="18" y="1"/>
                      <a:pt x="1" y="4"/>
                      <a:pt x="1" y="12"/>
                    </a:cubicBezTo>
                    <a:cubicBezTo>
                      <a:pt x="13" y="405"/>
                      <a:pt x="179" y="822"/>
                      <a:pt x="477" y="1072"/>
                    </a:cubicBezTo>
                    <a:cubicBezTo>
                      <a:pt x="481" y="1075"/>
                      <a:pt x="484" y="1077"/>
                      <a:pt x="487" y="1077"/>
                    </a:cubicBezTo>
                    <a:cubicBezTo>
                      <a:pt x="494" y="1077"/>
                      <a:pt x="497" y="1068"/>
                      <a:pt x="489" y="1060"/>
                    </a:cubicBezTo>
                    <a:cubicBezTo>
                      <a:pt x="239" y="727"/>
                      <a:pt x="72" y="417"/>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
              <p:cNvSpPr/>
              <p:nvPr/>
            </p:nvSpPr>
            <p:spPr>
              <a:xfrm>
                <a:off x="2625900" y="2430275"/>
                <a:ext cx="13050" cy="31750"/>
              </a:xfrm>
              <a:custGeom>
                <a:avLst/>
                <a:gdLst/>
                <a:ahLst/>
                <a:cxnLst/>
                <a:rect l="l" t="t" r="r" b="b"/>
                <a:pathLst>
                  <a:path w="522" h="1270" extrusionOk="0">
                    <a:moveTo>
                      <a:pt x="13" y="0"/>
                    </a:moveTo>
                    <a:cubicBezTo>
                      <a:pt x="7" y="0"/>
                      <a:pt x="1" y="3"/>
                      <a:pt x="1" y="9"/>
                    </a:cubicBezTo>
                    <a:cubicBezTo>
                      <a:pt x="60" y="450"/>
                      <a:pt x="227" y="902"/>
                      <a:pt x="501" y="1259"/>
                    </a:cubicBezTo>
                    <a:cubicBezTo>
                      <a:pt x="501" y="1267"/>
                      <a:pt x="503" y="1269"/>
                      <a:pt x="506" y="1269"/>
                    </a:cubicBezTo>
                    <a:cubicBezTo>
                      <a:pt x="512" y="1269"/>
                      <a:pt x="521" y="1255"/>
                      <a:pt x="513" y="1247"/>
                    </a:cubicBezTo>
                    <a:cubicBezTo>
                      <a:pt x="287" y="842"/>
                      <a:pt x="120" y="461"/>
                      <a:pt x="25" y="9"/>
                    </a:cubicBezTo>
                    <a:cubicBezTo>
                      <a:pt x="25" y="3"/>
                      <a:pt x="19"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
              <p:cNvSpPr/>
              <p:nvPr/>
            </p:nvSpPr>
            <p:spPr>
              <a:xfrm>
                <a:off x="2628600" y="2428875"/>
                <a:ext cx="15325" cy="29425"/>
              </a:xfrm>
              <a:custGeom>
                <a:avLst/>
                <a:gdLst/>
                <a:ahLst/>
                <a:cxnLst/>
                <a:rect l="l" t="t" r="r" b="b"/>
                <a:pathLst>
                  <a:path w="613" h="1177" extrusionOk="0">
                    <a:moveTo>
                      <a:pt x="29" y="1"/>
                    </a:moveTo>
                    <a:cubicBezTo>
                      <a:pt x="19" y="1"/>
                      <a:pt x="0" y="12"/>
                      <a:pt x="0" y="29"/>
                    </a:cubicBezTo>
                    <a:cubicBezTo>
                      <a:pt x="179" y="410"/>
                      <a:pt x="357" y="803"/>
                      <a:pt x="584" y="1172"/>
                    </a:cubicBezTo>
                    <a:cubicBezTo>
                      <a:pt x="587" y="1175"/>
                      <a:pt x="591" y="1177"/>
                      <a:pt x="594" y="1177"/>
                    </a:cubicBezTo>
                    <a:cubicBezTo>
                      <a:pt x="605" y="1177"/>
                      <a:pt x="613" y="1166"/>
                      <a:pt x="595" y="1148"/>
                    </a:cubicBezTo>
                    <a:cubicBezTo>
                      <a:pt x="441" y="767"/>
                      <a:pt x="226" y="375"/>
                      <a:pt x="36" y="5"/>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
              <p:cNvSpPr/>
              <p:nvPr/>
            </p:nvSpPr>
            <p:spPr>
              <a:xfrm>
                <a:off x="2634550" y="2423050"/>
                <a:ext cx="32175" cy="48950"/>
              </a:xfrm>
              <a:custGeom>
                <a:avLst/>
                <a:gdLst/>
                <a:ahLst/>
                <a:cxnLst/>
                <a:rect l="l" t="t" r="r" b="b"/>
                <a:pathLst>
                  <a:path w="1287" h="1958" extrusionOk="0">
                    <a:moveTo>
                      <a:pt x="0" y="0"/>
                    </a:moveTo>
                    <a:cubicBezTo>
                      <a:pt x="334" y="691"/>
                      <a:pt x="822" y="1346"/>
                      <a:pt x="1274" y="1953"/>
                    </a:cubicBezTo>
                    <a:cubicBezTo>
                      <a:pt x="1274" y="1956"/>
                      <a:pt x="1275" y="1958"/>
                      <a:pt x="1277" y="1958"/>
                    </a:cubicBezTo>
                    <a:cubicBezTo>
                      <a:pt x="1280" y="1958"/>
                      <a:pt x="1286" y="1950"/>
                      <a:pt x="1286" y="1941"/>
                    </a:cubicBezTo>
                    <a:cubicBezTo>
                      <a:pt x="917" y="1286"/>
                      <a:pt x="500" y="57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
              <p:cNvSpPr/>
              <p:nvPr/>
            </p:nvSpPr>
            <p:spPr>
              <a:xfrm>
                <a:off x="2672500" y="2480875"/>
                <a:ext cx="66675" cy="100200"/>
              </a:xfrm>
              <a:custGeom>
                <a:avLst/>
                <a:gdLst/>
                <a:ahLst/>
                <a:cxnLst/>
                <a:rect l="l" t="t" r="r" b="b"/>
                <a:pathLst>
                  <a:path w="2667" h="4008" extrusionOk="0">
                    <a:moveTo>
                      <a:pt x="2" y="0"/>
                    </a:moveTo>
                    <a:cubicBezTo>
                      <a:pt x="0" y="0"/>
                      <a:pt x="0" y="3"/>
                      <a:pt x="6" y="9"/>
                    </a:cubicBezTo>
                    <a:cubicBezTo>
                      <a:pt x="6" y="3"/>
                      <a:pt x="3" y="0"/>
                      <a:pt x="2" y="0"/>
                    </a:cubicBezTo>
                    <a:close/>
                    <a:moveTo>
                      <a:pt x="6" y="9"/>
                    </a:moveTo>
                    <a:cubicBezTo>
                      <a:pt x="673" y="1426"/>
                      <a:pt x="1447" y="2926"/>
                      <a:pt x="2626" y="3998"/>
                    </a:cubicBezTo>
                    <a:cubicBezTo>
                      <a:pt x="2629" y="4005"/>
                      <a:pt x="2635" y="4008"/>
                      <a:pt x="2640" y="4008"/>
                    </a:cubicBezTo>
                    <a:cubicBezTo>
                      <a:pt x="2653" y="4008"/>
                      <a:pt x="2666" y="3991"/>
                      <a:pt x="2649" y="3974"/>
                    </a:cubicBezTo>
                    <a:cubicBezTo>
                      <a:pt x="1566" y="2748"/>
                      <a:pt x="804" y="1414"/>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
              <p:cNvSpPr/>
              <p:nvPr/>
            </p:nvSpPr>
            <p:spPr>
              <a:xfrm>
                <a:off x="2743375" y="2581150"/>
                <a:ext cx="25725" cy="17550"/>
              </a:xfrm>
              <a:custGeom>
                <a:avLst/>
                <a:gdLst/>
                <a:ahLst/>
                <a:cxnLst/>
                <a:rect l="l" t="t" r="r" b="b"/>
                <a:pathLst>
                  <a:path w="1029" h="702" extrusionOk="0">
                    <a:moveTo>
                      <a:pt x="16" y="0"/>
                    </a:moveTo>
                    <a:cubicBezTo>
                      <a:pt x="7" y="0"/>
                      <a:pt x="0" y="14"/>
                      <a:pt x="17" y="22"/>
                    </a:cubicBezTo>
                    <a:cubicBezTo>
                      <a:pt x="326" y="272"/>
                      <a:pt x="672" y="499"/>
                      <a:pt x="1005" y="701"/>
                    </a:cubicBezTo>
                    <a:cubicBezTo>
                      <a:pt x="1029" y="701"/>
                      <a:pt x="1029" y="689"/>
                      <a:pt x="1029" y="689"/>
                    </a:cubicBezTo>
                    <a:cubicBezTo>
                      <a:pt x="707" y="439"/>
                      <a:pt x="374" y="213"/>
                      <a:pt x="29" y="10"/>
                    </a:cubicBezTo>
                    <a:cubicBezTo>
                      <a:pt x="25" y="3"/>
                      <a:pt x="20"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
              <p:cNvSpPr/>
              <p:nvPr/>
            </p:nvSpPr>
            <p:spPr>
              <a:xfrm>
                <a:off x="2580975" y="2551725"/>
                <a:ext cx="11025" cy="48000"/>
              </a:xfrm>
              <a:custGeom>
                <a:avLst/>
                <a:gdLst/>
                <a:ahLst/>
                <a:cxnLst/>
                <a:rect l="l" t="t" r="r" b="b"/>
                <a:pathLst>
                  <a:path w="441" h="1920" extrusionOk="0">
                    <a:moveTo>
                      <a:pt x="423" y="1"/>
                    </a:moveTo>
                    <a:cubicBezTo>
                      <a:pt x="417" y="1"/>
                      <a:pt x="410" y="4"/>
                      <a:pt x="405" y="9"/>
                    </a:cubicBezTo>
                    <a:cubicBezTo>
                      <a:pt x="48" y="556"/>
                      <a:pt x="0" y="1318"/>
                      <a:pt x="262" y="1914"/>
                    </a:cubicBezTo>
                    <a:cubicBezTo>
                      <a:pt x="262" y="1918"/>
                      <a:pt x="263" y="1919"/>
                      <a:pt x="265" y="1919"/>
                    </a:cubicBezTo>
                    <a:cubicBezTo>
                      <a:pt x="269" y="1919"/>
                      <a:pt x="274" y="1914"/>
                      <a:pt x="274" y="1914"/>
                    </a:cubicBezTo>
                    <a:cubicBezTo>
                      <a:pt x="107" y="1223"/>
                      <a:pt x="167" y="676"/>
                      <a:pt x="441" y="21"/>
                    </a:cubicBezTo>
                    <a:cubicBezTo>
                      <a:pt x="441" y="7"/>
                      <a:pt x="432" y="1"/>
                      <a:pt x="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
              <p:cNvSpPr/>
              <p:nvPr/>
            </p:nvSpPr>
            <p:spPr>
              <a:xfrm>
                <a:off x="2588700" y="2609075"/>
                <a:ext cx="112775" cy="99525"/>
              </a:xfrm>
              <a:custGeom>
                <a:avLst/>
                <a:gdLst/>
                <a:ahLst/>
                <a:cxnLst/>
                <a:rect l="l" t="t" r="r" b="b"/>
                <a:pathLst>
                  <a:path w="4511" h="3981" extrusionOk="0">
                    <a:moveTo>
                      <a:pt x="1" y="1"/>
                    </a:moveTo>
                    <a:lnTo>
                      <a:pt x="1" y="1"/>
                    </a:lnTo>
                    <a:cubicBezTo>
                      <a:pt x="298" y="870"/>
                      <a:pt x="1144" y="1525"/>
                      <a:pt x="1787" y="2108"/>
                    </a:cubicBezTo>
                    <a:cubicBezTo>
                      <a:pt x="2608" y="2823"/>
                      <a:pt x="3501" y="3477"/>
                      <a:pt x="4489" y="3977"/>
                    </a:cubicBezTo>
                    <a:cubicBezTo>
                      <a:pt x="4492" y="3980"/>
                      <a:pt x="4494" y="3981"/>
                      <a:pt x="4496" y="3981"/>
                    </a:cubicBezTo>
                    <a:cubicBezTo>
                      <a:pt x="4505" y="3981"/>
                      <a:pt x="4511" y="3963"/>
                      <a:pt x="4501" y="3954"/>
                    </a:cubicBezTo>
                    <a:cubicBezTo>
                      <a:pt x="3596" y="3394"/>
                      <a:pt x="2727" y="2846"/>
                      <a:pt x="1929" y="2144"/>
                    </a:cubicBezTo>
                    <a:cubicBezTo>
                      <a:pt x="1227" y="1549"/>
                      <a:pt x="394" y="8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
              <p:cNvSpPr/>
              <p:nvPr/>
            </p:nvSpPr>
            <p:spPr>
              <a:xfrm>
                <a:off x="2708350" y="2716250"/>
                <a:ext cx="79425" cy="45325"/>
              </a:xfrm>
              <a:custGeom>
                <a:avLst/>
                <a:gdLst/>
                <a:ahLst/>
                <a:cxnLst/>
                <a:rect l="l" t="t" r="r" b="b"/>
                <a:pathLst>
                  <a:path w="3177" h="1813" extrusionOk="0">
                    <a:moveTo>
                      <a:pt x="13" y="0"/>
                    </a:moveTo>
                    <a:cubicBezTo>
                      <a:pt x="13" y="0"/>
                      <a:pt x="1" y="24"/>
                      <a:pt x="13" y="24"/>
                    </a:cubicBezTo>
                    <a:cubicBezTo>
                      <a:pt x="977" y="714"/>
                      <a:pt x="2073" y="1286"/>
                      <a:pt x="3144" y="1810"/>
                    </a:cubicBezTo>
                    <a:cubicBezTo>
                      <a:pt x="3146" y="1811"/>
                      <a:pt x="3148" y="1812"/>
                      <a:pt x="3150" y="1812"/>
                    </a:cubicBezTo>
                    <a:cubicBezTo>
                      <a:pt x="3162" y="1812"/>
                      <a:pt x="3177" y="1784"/>
                      <a:pt x="3156" y="1774"/>
                    </a:cubicBezTo>
                    <a:cubicBezTo>
                      <a:pt x="2096" y="1214"/>
                      <a:pt x="1037" y="643"/>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
              <p:cNvSpPr/>
              <p:nvPr/>
            </p:nvSpPr>
            <p:spPr>
              <a:xfrm>
                <a:off x="2724425" y="2717425"/>
                <a:ext cx="58675" cy="31575"/>
              </a:xfrm>
              <a:custGeom>
                <a:avLst/>
                <a:gdLst/>
                <a:ahLst/>
                <a:cxnLst/>
                <a:rect l="l" t="t" r="r" b="b"/>
                <a:pathLst>
                  <a:path w="2347" h="1263" extrusionOk="0">
                    <a:moveTo>
                      <a:pt x="1" y="1"/>
                    </a:moveTo>
                    <a:lnTo>
                      <a:pt x="1" y="1"/>
                    </a:lnTo>
                    <a:cubicBezTo>
                      <a:pt x="668" y="524"/>
                      <a:pt x="1489" y="1048"/>
                      <a:pt x="2323" y="1263"/>
                    </a:cubicBezTo>
                    <a:cubicBezTo>
                      <a:pt x="2335" y="1263"/>
                      <a:pt x="2346" y="1251"/>
                      <a:pt x="2335" y="1239"/>
                    </a:cubicBezTo>
                    <a:cubicBezTo>
                      <a:pt x="1489" y="905"/>
                      <a:pt x="799" y="4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
              <p:cNvSpPr/>
              <p:nvPr/>
            </p:nvSpPr>
            <p:spPr>
              <a:xfrm>
                <a:off x="2738425" y="2714450"/>
                <a:ext cx="42000" cy="28600"/>
              </a:xfrm>
              <a:custGeom>
                <a:avLst/>
                <a:gdLst/>
                <a:ahLst/>
                <a:cxnLst/>
                <a:rect l="l" t="t" r="r" b="b"/>
                <a:pathLst>
                  <a:path w="1680" h="1144" extrusionOk="0">
                    <a:moveTo>
                      <a:pt x="36" y="1"/>
                    </a:moveTo>
                    <a:cubicBezTo>
                      <a:pt x="12" y="1"/>
                      <a:pt x="1" y="36"/>
                      <a:pt x="12" y="36"/>
                    </a:cubicBezTo>
                    <a:cubicBezTo>
                      <a:pt x="512" y="453"/>
                      <a:pt x="1060" y="882"/>
                      <a:pt x="1655" y="1144"/>
                    </a:cubicBezTo>
                    <a:cubicBezTo>
                      <a:pt x="1667" y="1144"/>
                      <a:pt x="1679" y="1132"/>
                      <a:pt x="1667" y="1120"/>
                    </a:cubicBezTo>
                    <a:cubicBezTo>
                      <a:pt x="1132" y="727"/>
                      <a:pt x="548" y="405"/>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
              <p:cNvSpPr/>
              <p:nvPr/>
            </p:nvSpPr>
            <p:spPr>
              <a:xfrm>
                <a:off x="2590500" y="2550825"/>
                <a:ext cx="111850" cy="103650"/>
              </a:xfrm>
              <a:custGeom>
                <a:avLst/>
                <a:gdLst/>
                <a:ahLst/>
                <a:cxnLst/>
                <a:rect l="l" t="t" r="r" b="b"/>
                <a:pathLst>
                  <a:path w="4474" h="4146" extrusionOk="0">
                    <a:moveTo>
                      <a:pt x="5" y="0"/>
                    </a:moveTo>
                    <a:cubicBezTo>
                      <a:pt x="3" y="0"/>
                      <a:pt x="0" y="3"/>
                      <a:pt x="0" y="9"/>
                    </a:cubicBezTo>
                    <a:cubicBezTo>
                      <a:pt x="6" y="3"/>
                      <a:pt x="6" y="0"/>
                      <a:pt x="5" y="0"/>
                    </a:cubicBezTo>
                    <a:close/>
                    <a:moveTo>
                      <a:pt x="0" y="9"/>
                    </a:moveTo>
                    <a:lnTo>
                      <a:pt x="0" y="9"/>
                    </a:lnTo>
                    <a:cubicBezTo>
                      <a:pt x="488" y="902"/>
                      <a:pt x="1155" y="1771"/>
                      <a:pt x="1917" y="2438"/>
                    </a:cubicBezTo>
                    <a:cubicBezTo>
                      <a:pt x="2691" y="3128"/>
                      <a:pt x="3655" y="3426"/>
                      <a:pt x="4429" y="4141"/>
                    </a:cubicBezTo>
                    <a:cubicBezTo>
                      <a:pt x="4432" y="4144"/>
                      <a:pt x="4437" y="4145"/>
                      <a:pt x="4443" y="4145"/>
                    </a:cubicBezTo>
                    <a:cubicBezTo>
                      <a:pt x="4457" y="4145"/>
                      <a:pt x="4474" y="4134"/>
                      <a:pt x="4465" y="4117"/>
                    </a:cubicBezTo>
                    <a:cubicBezTo>
                      <a:pt x="3870" y="3450"/>
                      <a:pt x="3096" y="3224"/>
                      <a:pt x="2381" y="2736"/>
                    </a:cubicBezTo>
                    <a:cubicBezTo>
                      <a:pt x="1369" y="2033"/>
                      <a:pt x="679" y="985"/>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
              <p:cNvSpPr/>
              <p:nvPr/>
            </p:nvSpPr>
            <p:spPr>
              <a:xfrm>
                <a:off x="2693925" y="2650525"/>
                <a:ext cx="54950" cy="33000"/>
              </a:xfrm>
              <a:custGeom>
                <a:avLst/>
                <a:gdLst/>
                <a:ahLst/>
                <a:cxnLst/>
                <a:rect l="l" t="t" r="r" b="b"/>
                <a:pathLst>
                  <a:path w="2198" h="1320" extrusionOk="0">
                    <a:moveTo>
                      <a:pt x="2" y="1"/>
                    </a:moveTo>
                    <a:cubicBezTo>
                      <a:pt x="1" y="1"/>
                      <a:pt x="1" y="4"/>
                      <a:pt x="6" y="10"/>
                    </a:cubicBezTo>
                    <a:cubicBezTo>
                      <a:pt x="6" y="4"/>
                      <a:pt x="3" y="1"/>
                      <a:pt x="2" y="1"/>
                    </a:cubicBezTo>
                    <a:close/>
                    <a:moveTo>
                      <a:pt x="6" y="10"/>
                    </a:moveTo>
                    <a:cubicBezTo>
                      <a:pt x="578" y="593"/>
                      <a:pt x="1352" y="1129"/>
                      <a:pt x="2150" y="1319"/>
                    </a:cubicBezTo>
                    <a:cubicBezTo>
                      <a:pt x="2173" y="1319"/>
                      <a:pt x="2197" y="1296"/>
                      <a:pt x="2173" y="1284"/>
                    </a:cubicBezTo>
                    <a:cubicBezTo>
                      <a:pt x="1376" y="926"/>
                      <a:pt x="697" y="56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
              <p:cNvSpPr/>
              <p:nvPr/>
            </p:nvSpPr>
            <p:spPr>
              <a:xfrm>
                <a:off x="3170025" y="2472750"/>
                <a:ext cx="23250" cy="21175"/>
              </a:xfrm>
              <a:custGeom>
                <a:avLst/>
                <a:gdLst/>
                <a:ahLst/>
                <a:cxnLst/>
                <a:rect l="l" t="t" r="r" b="b"/>
                <a:pathLst>
                  <a:path w="930" h="847" extrusionOk="0">
                    <a:moveTo>
                      <a:pt x="894" y="1"/>
                    </a:moveTo>
                    <a:cubicBezTo>
                      <a:pt x="524" y="144"/>
                      <a:pt x="167" y="477"/>
                      <a:pt x="1" y="834"/>
                    </a:cubicBezTo>
                    <a:cubicBezTo>
                      <a:pt x="1" y="846"/>
                      <a:pt x="12" y="846"/>
                      <a:pt x="12" y="846"/>
                    </a:cubicBezTo>
                    <a:cubicBezTo>
                      <a:pt x="274" y="501"/>
                      <a:pt x="536" y="251"/>
                      <a:pt x="905" y="36"/>
                    </a:cubicBezTo>
                    <a:cubicBezTo>
                      <a:pt x="929" y="13"/>
                      <a:pt x="905" y="1"/>
                      <a:pt x="8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
              <p:cNvSpPr/>
              <p:nvPr/>
            </p:nvSpPr>
            <p:spPr>
              <a:xfrm>
                <a:off x="3141825" y="2470675"/>
                <a:ext cx="53825" cy="68675"/>
              </a:xfrm>
              <a:custGeom>
                <a:avLst/>
                <a:gdLst/>
                <a:ahLst/>
                <a:cxnLst/>
                <a:rect l="l" t="t" r="r" b="b"/>
                <a:pathLst>
                  <a:path w="2153" h="2747" extrusionOk="0">
                    <a:moveTo>
                      <a:pt x="2141" y="0"/>
                    </a:moveTo>
                    <a:cubicBezTo>
                      <a:pt x="950" y="393"/>
                      <a:pt x="712" y="1846"/>
                      <a:pt x="9" y="2715"/>
                    </a:cubicBezTo>
                    <a:cubicBezTo>
                      <a:pt x="0" y="2724"/>
                      <a:pt x="19" y="2747"/>
                      <a:pt x="39" y="2747"/>
                    </a:cubicBezTo>
                    <a:cubicBezTo>
                      <a:pt x="45" y="2747"/>
                      <a:pt x="51" y="2745"/>
                      <a:pt x="57" y="2739"/>
                    </a:cubicBezTo>
                    <a:cubicBezTo>
                      <a:pt x="890" y="1893"/>
                      <a:pt x="950" y="524"/>
                      <a:pt x="2153" y="24"/>
                    </a:cubicBezTo>
                    <a:lnTo>
                      <a:pt x="21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
              <p:cNvSpPr/>
              <p:nvPr/>
            </p:nvSpPr>
            <p:spPr>
              <a:xfrm>
                <a:off x="3146675" y="2479475"/>
                <a:ext cx="37425" cy="49975"/>
              </a:xfrm>
              <a:custGeom>
                <a:avLst/>
                <a:gdLst/>
                <a:ahLst/>
                <a:cxnLst/>
                <a:rect l="l" t="t" r="r" b="b"/>
                <a:pathLst>
                  <a:path w="1497" h="1999" extrusionOk="0">
                    <a:moveTo>
                      <a:pt x="1481" y="1"/>
                    </a:moveTo>
                    <a:cubicBezTo>
                      <a:pt x="1478" y="1"/>
                      <a:pt x="1474" y="2"/>
                      <a:pt x="1470" y="6"/>
                    </a:cubicBezTo>
                    <a:cubicBezTo>
                      <a:pt x="970" y="637"/>
                      <a:pt x="435" y="1280"/>
                      <a:pt x="18" y="1970"/>
                    </a:cubicBezTo>
                    <a:cubicBezTo>
                      <a:pt x="0" y="1988"/>
                      <a:pt x="15" y="1999"/>
                      <a:pt x="24" y="1999"/>
                    </a:cubicBezTo>
                    <a:cubicBezTo>
                      <a:pt x="27" y="1999"/>
                      <a:pt x="30" y="1997"/>
                      <a:pt x="30" y="1994"/>
                    </a:cubicBezTo>
                    <a:cubicBezTo>
                      <a:pt x="530" y="1363"/>
                      <a:pt x="994" y="684"/>
                      <a:pt x="1470" y="29"/>
                    </a:cubicBezTo>
                    <a:cubicBezTo>
                      <a:pt x="1496" y="12"/>
                      <a:pt x="1491" y="1"/>
                      <a:pt x="1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
              <p:cNvSpPr/>
              <p:nvPr/>
            </p:nvSpPr>
            <p:spPr>
              <a:xfrm>
                <a:off x="3133125" y="2497800"/>
                <a:ext cx="33950" cy="60225"/>
              </a:xfrm>
              <a:custGeom>
                <a:avLst/>
                <a:gdLst/>
                <a:ahLst/>
                <a:cxnLst/>
                <a:rect l="l" t="t" r="r" b="b"/>
                <a:pathLst>
                  <a:path w="1358" h="2409" extrusionOk="0">
                    <a:moveTo>
                      <a:pt x="1339" y="1"/>
                    </a:moveTo>
                    <a:cubicBezTo>
                      <a:pt x="1336" y="1"/>
                      <a:pt x="1334" y="3"/>
                      <a:pt x="1334" y="11"/>
                    </a:cubicBezTo>
                    <a:cubicBezTo>
                      <a:pt x="857" y="785"/>
                      <a:pt x="381" y="1570"/>
                      <a:pt x="0" y="2392"/>
                    </a:cubicBezTo>
                    <a:cubicBezTo>
                      <a:pt x="0" y="2400"/>
                      <a:pt x="12" y="2409"/>
                      <a:pt x="23" y="2409"/>
                    </a:cubicBezTo>
                    <a:cubicBezTo>
                      <a:pt x="28" y="2409"/>
                      <a:pt x="32" y="2407"/>
                      <a:pt x="36" y="2404"/>
                    </a:cubicBezTo>
                    <a:cubicBezTo>
                      <a:pt x="524" y="1642"/>
                      <a:pt x="953" y="820"/>
                      <a:pt x="1358" y="23"/>
                    </a:cubicBezTo>
                    <a:cubicBezTo>
                      <a:pt x="1358" y="14"/>
                      <a:pt x="1346" y="1"/>
                      <a:pt x="1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
              <p:cNvSpPr/>
              <p:nvPr/>
            </p:nvSpPr>
            <p:spPr>
              <a:xfrm>
                <a:off x="3115950" y="2507450"/>
                <a:ext cx="45875" cy="66950"/>
              </a:xfrm>
              <a:custGeom>
                <a:avLst/>
                <a:gdLst/>
                <a:ahLst/>
                <a:cxnLst/>
                <a:rect l="l" t="t" r="r" b="b"/>
                <a:pathLst>
                  <a:path w="1835" h="2678" extrusionOk="0">
                    <a:moveTo>
                      <a:pt x="1820" y="0"/>
                    </a:moveTo>
                    <a:cubicBezTo>
                      <a:pt x="1816" y="0"/>
                      <a:pt x="1810" y="2"/>
                      <a:pt x="1806" y="6"/>
                    </a:cubicBezTo>
                    <a:cubicBezTo>
                      <a:pt x="1259" y="934"/>
                      <a:pt x="616" y="1780"/>
                      <a:pt x="9" y="2661"/>
                    </a:cubicBezTo>
                    <a:cubicBezTo>
                      <a:pt x="0" y="2669"/>
                      <a:pt x="10" y="2678"/>
                      <a:pt x="16" y="2678"/>
                    </a:cubicBezTo>
                    <a:cubicBezTo>
                      <a:pt x="18" y="2678"/>
                      <a:pt x="20" y="2676"/>
                      <a:pt x="20" y="2673"/>
                    </a:cubicBezTo>
                    <a:cubicBezTo>
                      <a:pt x="735" y="1863"/>
                      <a:pt x="1306" y="946"/>
                      <a:pt x="1818" y="6"/>
                    </a:cubicBezTo>
                    <a:cubicBezTo>
                      <a:pt x="1834" y="6"/>
                      <a:pt x="1829"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
              <p:cNvSpPr/>
              <p:nvPr/>
            </p:nvSpPr>
            <p:spPr>
              <a:xfrm>
                <a:off x="3114750" y="2528000"/>
                <a:ext cx="35350" cy="55025"/>
              </a:xfrm>
              <a:custGeom>
                <a:avLst/>
                <a:gdLst/>
                <a:ahLst/>
                <a:cxnLst/>
                <a:rect l="l" t="t" r="r" b="b"/>
                <a:pathLst>
                  <a:path w="1414" h="2201" extrusionOk="0">
                    <a:moveTo>
                      <a:pt x="1395" y="0"/>
                    </a:moveTo>
                    <a:cubicBezTo>
                      <a:pt x="1392" y="0"/>
                      <a:pt x="1390" y="2"/>
                      <a:pt x="1390" y="5"/>
                    </a:cubicBezTo>
                    <a:cubicBezTo>
                      <a:pt x="938" y="720"/>
                      <a:pt x="426" y="1434"/>
                      <a:pt x="9" y="2172"/>
                    </a:cubicBezTo>
                    <a:cubicBezTo>
                      <a:pt x="0" y="2190"/>
                      <a:pt x="11" y="2201"/>
                      <a:pt x="26" y="2201"/>
                    </a:cubicBezTo>
                    <a:cubicBezTo>
                      <a:pt x="32" y="2201"/>
                      <a:pt x="38" y="2199"/>
                      <a:pt x="45" y="2196"/>
                    </a:cubicBezTo>
                    <a:cubicBezTo>
                      <a:pt x="557" y="1517"/>
                      <a:pt x="1009" y="743"/>
                      <a:pt x="1414" y="17"/>
                    </a:cubicBezTo>
                    <a:cubicBezTo>
                      <a:pt x="1414" y="9"/>
                      <a:pt x="1402" y="0"/>
                      <a:pt x="13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
              <p:cNvSpPr/>
              <p:nvPr/>
            </p:nvSpPr>
            <p:spPr>
              <a:xfrm>
                <a:off x="3102850" y="2543950"/>
                <a:ext cx="36150" cy="44575"/>
              </a:xfrm>
              <a:custGeom>
                <a:avLst/>
                <a:gdLst/>
                <a:ahLst/>
                <a:cxnLst/>
                <a:rect l="l" t="t" r="r" b="b"/>
                <a:pathLst>
                  <a:path w="1446" h="1783" extrusionOk="0">
                    <a:moveTo>
                      <a:pt x="1427" y="0"/>
                    </a:moveTo>
                    <a:cubicBezTo>
                      <a:pt x="1422" y="0"/>
                      <a:pt x="1417" y="3"/>
                      <a:pt x="1414" y="10"/>
                    </a:cubicBezTo>
                    <a:cubicBezTo>
                      <a:pt x="997" y="641"/>
                      <a:pt x="497" y="1177"/>
                      <a:pt x="9" y="1760"/>
                    </a:cubicBezTo>
                    <a:cubicBezTo>
                      <a:pt x="0" y="1769"/>
                      <a:pt x="4" y="1783"/>
                      <a:pt x="10" y="1783"/>
                    </a:cubicBezTo>
                    <a:cubicBezTo>
                      <a:pt x="13" y="1783"/>
                      <a:pt x="17" y="1780"/>
                      <a:pt x="21" y="1772"/>
                    </a:cubicBezTo>
                    <a:cubicBezTo>
                      <a:pt x="592" y="1320"/>
                      <a:pt x="1068" y="641"/>
                      <a:pt x="1437" y="22"/>
                    </a:cubicBezTo>
                    <a:cubicBezTo>
                      <a:pt x="1446" y="14"/>
                      <a:pt x="1437" y="0"/>
                      <a:pt x="1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
              <p:cNvSpPr/>
              <p:nvPr/>
            </p:nvSpPr>
            <p:spPr>
              <a:xfrm>
                <a:off x="3108500" y="2547950"/>
                <a:ext cx="31700" cy="38650"/>
              </a:xfrm>
              <a:custGeom>
                <a:avLst/>
                <a:gdLst/>
                <a:ahLst/>
                <a:cxnLst/>
                <a:rect l="l" t="t" r="r" b="b"/>
                <a:pathLst>
                  <a:path w="1268" h="1546" extrusionOk="0">
                    <a:moveTo>
                      <a:pt x="1256" y="0"/>
                    </a:moveTo>
                    <a:cubicBezTo>
                      <a:pt x="1254" y="0"/>
                      <a:pt x="1250" y="2"/>
                      <a:pt x="1247" y="5"/>
                    </a:cubicBezTo>
                    <a:cubicBezTo>
                      <a:pt x="866" y="541"/>
                      <a:pt x="426" y="1017"/>
                      <a:pt x="9" y="1529"/>
                    </a:cubicBezTo>
                    <a:cubicBezTo>
                      <a:pt x="0" y="1537"/>
                      <a:pt x="10" y="1546"/>
                      <a:pt x="20" y="1546"/>
                    </a:cubicBezTo>
                    <a:cubicBezTo>
                      <a:pt x="25" y="1546"/>
                      <a:pt x="29" y="1544"/>
                      <a:pt x="33" y="1541"/>
                    </a:cubicBezTo>
                    <a:cubicBezTo>
                      <a:pt x="533" y="1136"/>
                      <a:pt x="949" y="565"/>
                      <a:pt x="1259" y="29"/>
                    </a:cubicBezTo>
                    <a:cubicBezTo>
                      <a:pt x="1268" y="11"/>
                      <a:pt x="1264" y="0"/>
                      <a:pt x="1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
              <p:cNvSpPr/>
              <p:nvPr/>
            </p:nvSpPr>
            <p:spPr>
              <a:xfrm>
                <a:off x="3104625" y="2555375"/>
                <a:ext cx="27925" cy="37750"/>
              </a:xfrm>
              <a:custGeom>
                <a:avLst/>
                <a:gdLst/>
                <a:ahLst/>
                <a:cxnLst/>
                <a:rect l="l" t="t" r="r" b="b"/>
                <a:pathLst>
                  <a:path w="1117" h="1510" extrusionOk="0">
                    <a:moveTo>
                      <a:pt x="1090" y="0"/>
                    </a:moveTo>
                    <a:cubicBezTo>
                      <a:pt x="1085" y="0"/>
                      <a:pt x="1081" y="2"/>
                      <a:pt x="1081" y="6"/>
                    </a:cubicBezTo>
                    <a:cubicBezTo>
                      <a:pt x="700" y="470"/>
                      <a:pt x="283" y="958"/>
                      <a:pt x="9" y="1482"/>
                    </a:cubicBezTo>
                    <a:cubicBezTo>
                      <a:pt x="1" y="1490"/>
                      <a:pt x="15" y="1509"/>
                      <a:pt x="29" y="1509"/>
                    </a:cubicBezTo>
                    <a:cubicBezTo>
                      <a:pt x="35" y="1509"/>
                      <a:pt x="41" y="1505"/>
                      <a:pt x="45" y="1494"/>
                    </a:cubicBezTo>
                    <a:cubicBezTo>
                      <a:pt x="426" y="1041"/>
                      <a:pt x="771" y="506"/>
                      <a:pt x="1116" y="6"/>
                    </a:cubicBezTo>
                    <a:cubicBezTo>
                      <a:pt x="1116" y="6"/>
                      <a:pt x="1101" y="0"/>
                      <a:pt x="10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
              <p:cNvSpPr/>
              <p:nvPr/>
            </p:nvSpPr>
            <p:spPr>
              <a:xfrm>
                <a:off x="3110575" y="2561325"/>
                <a:ext cx="19200" cy="23200"/>
              </a:xfrm>
              <a:custGeom>
                <a:avLst/>
                <a:gdLst/>
                <a:ahLst/>
                <a:cxnLst/>
                <a:rect l="l" t="t" r="r" b="b"/>
                <a:pathLst>
                  <a:path w="768" h="928" extrusionOk="0">
                    <a:moveTo>
                      <a:pt x="762" y="0"/>
                    </a:moveTo>
                    <a:cubicBezTo>
                      <a:pt x="761" y="0"/>
                      <a:pt x="759" y="2"/>
                      <a:pt x="759" y="6"/>
                    </a:cubicBezTo>
                    <a:cubicBezTo>
                      <a:pt x="767" y="6"/>
                      <a:pt x="765" y="0"/>
                      <a:pt x="762" y="0"/>
                    </a:cubicBezTo>
                    <a:close/>
                    <a:moveTo>
                      <a:pt x="759" y="6"/>
                    </a:moveTo>
                    <a:lnTo>
                      <a:pt x="759" y="6"/>
                    </a:lnTo>
                    <a:cubicBezTo>
                      <a:pt x="533" y="339"/>
                      <a:pt x="283" y="625"/>
                      <a:pt x="9" y="899"/>
                    </a:cubicBezTo>
                    <a:cubicBezTo>
                      <a:pt x="1" y="916"/>
                      <a:pt x="5" y="927"/>
                      <a:pt x="17" y="927"/>
                    </a:cubicBezTo>
                    <a:cubicBezTo>
                      <a:pt x="21" y="927"/>
                      <a:pt x="27" y="926"/>
                      <a:pt x="33" y="923"/>
                    </a:cubicBezTo>
                    <a:cubicBezTo>
                      <a:pt x="331" y="684"/>
                      <a:pt x="581" y="351"/>
                      <a:pt x="75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
              <p:cNvSpPr/>
              <p:nvPr/>
            </p:nvSpPr>
            <p:spPr>
              <a:xfrm>
                <a:off x="3166450" y="2477825"/>
                <a:ext cx="28300" cy="36925"/>
              </a:xfrm>
              <a:custGeom>
                <a:avLst/>
                <a:gdLst/>
                <a:ahLst/>
                <a:cxnLst/>
                <a:rect l="l" t="t" r="r" b="b"/>
                <a:pathLst>
                  <a:path w="1132" h="1477" extrusionOk="0">
                    <a:moveTo>
                      <a:pt x="1132" y="0"/>
                    </a:moveTo>
                    <a:lnTo>
                      <a:pt x="1132" y="0"/>
                    </a:lnTo>
                    <a:cubicBezTo>
                      <a:pt x="679" y="417"/>
                      <a:pt x="263" y="905"/>
                      <a:pt x="1" y="1465"/>
                    </a:cubicBezTo>
                    <a:cubicBezTo>
                      <a:pt x="1" y="1476"/>
                      <a:pt x="13" y="1476"/>
                      <a:pt x="13" y="1476"/>
                    </a:cubicBezTo>
                    <a:cubicBezTo>
                      <a:pt x="358" y="941"/>
                      <a:pt x="691" y="464"/>
                      <a:pt x="11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
              <p:cNvSpPr/>
              <p:nvPr/>
            </p:nvSpPr>
            <p:spPr>
              <a:xfrm>
                <a:off x="3174200" y="2479000"/>
                <a:ext cx="26500" cy="30975"/>
              </a:xfrm>
              <a:custGeom>
                <a:avLst/>
                <a:gdLst/>
                <a:ahLst/>
                <a:cxnLst/>
                <a:rect l="l" t="t" r="r" b="b"/>
                <a:pathLst>
                  <a:path w="1060" h="1239" extrusionOk="0">
                    <a:moveTo>
                      <a:pt x="1060" y="1"/>
                    </a:moveTo>
                    <a:lnTo>
                      <a:pt x="1060" y="1"/>
                    </a:lnTo>
                    <a:cubicBezTo>
                      <a:pt x="703" y="406"/>
                      <a:pt x="322" y="787"/>
                      <a:pt x="0" y="1215"/>
                    </a:cubicBezTo>
                    <a:cubicBezTo>
                      <a:pt x="0" y="1239"/>
                      <a:pt x="0" y="1239"/>
                      <a:pt x="12" y="1239"/>
                    </a:cubicBezTo>
                    <a:cubicBezTo>
                      <a:pt x="405" y="846"/>
                      <a:pt x="727" y="417"/>
                      <a:pt x="10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
              <p:cNvSpPr/>
              <p:nvPr/>
            </p:nvSpPr>
            <p:spPr>
              <a:xfrm>
                <a:off x="3175775" y="2481975"/>
                <a:ext cx="27025" cy="35125"/>
              </a:xfrm>
              <a:custGeom>
                <a:avLst/>
                <a:gdLst/>
                <a:ahLst/>
                <a:cxnLst/>
                <a:rect l="l" t="t" r="r" b="b"/>
                <a:pathLst>
                  <a:path w="1081" h="1405" extrusionOk="0">
                    <a:moveTo>
                      <a:pt x="1080" y="1"/>
                    </a:moveTo>
                    <a:cubicBezTo>
                      <a:pt x="711" y="429"/>
                      <a:pt x="294" y="882"/>
                      <a:pt x="9" y="1382"/>
                    </a:cubicBezTo>
                    <a:cubicBezTo>
                      <a:pt x="0" y="1390"/>
                      <a:pt x="9" y="1404"/>
                      <a:pt x="23" y="1404"/>
                    </a:cubicBezTo>
                    <a:cubicBezTo>
                      <a:pt x="30" y="1404"/>
                      <a:pt x="37" y="1401"/>
                      <a:pt x="44" y="1394"/>
                    </a:cubicBezTo>
                    <a:cubicBezTo>
                      <a:pt x="425" y="977"/>
                      <a:pt x="735" y="477"/>
                      <a:pt x="10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
              <p:cNvSpPr/>
              <p:nvPr/>
            </p:nvSpPr>
            <p:spPr>
              <a:xfrm>
                <a:off x="3180250" y="2491075"/>
                <a:ext cx="24250" cy="29000"/>
              </a:xfrm>
              <a:custGeom>
                <a:avLst/>
                <a:gdLst/>
                <a:ahLst/>
                <a:cxnLst/>
                <a:rect l="l" t="t" r="r" b="b"/>
                <a:pathLst>
                  <a:path w="970" h="1160" extrusionOk="0">
                    <a:moveTo>
                      <a:pt x="954" y="1"/>
                    </a:moveTo>
                    <a:cubicBezTo>
                      <a:pt x="951" y="1"/>
                      <a:pt x="949" y="2"/>
                      <a:pt x="949" y="6"/>
                    </a:cubicBezTo>
                    <a:cubicBezTo>
                      <a:pt x="616" y="363"/>
                      <a:pt x="258" y="732"/>
                      <a:pt x="8" y="1137"/>
                    </a:cubicBezTo>
                    <a:cubicBezTo>
                      <a:pt x="0" y="1145"/>
                      <a:pt x="9" y="1159"/>
                      <a:pt x="15" y="1159"/>
                    </a:cubicBezTo>
                    <a:cubicBezTo>
                      <a:pt x="18" y="1159"/>
                      <a:pt x="20" y="1156"/>
                      <a:pt x="20" y="1149"/>
                    </a:cubicBezTo>
                    <a:cubicBezTo>
                      <a:pt x="377" y="816"/>
                      <a:pt x="663" y="399"/>
                      <a:pt x="961" y="18"/>
                    </a:cubicBezTo>
                    <a:cubicBezTo>
                      <a:pt x="969" y="9"/>
                      <a:pt x="960" y="1"/>
                      <a:pt x="9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
              <p:cNvSpPr/>
              <p:nvPr/>
            </p:nvSpPr>
            <p:spPr>
              <a:xfrm>
                <a:off x="3175475" y="2472925"/>
                <a:ext cx="19875" cy="14850"/>
              </a:xfrm>
              <a:custGeom>
                <a:avLst/>
                <a:gdLst/>
                <a:ahLst/>
                <a:cxnLst/>
                <a:rect l="l" t="t" r="r" b="b"/>
                <a:pathLst>
                  <a:path w="795" h="594" extrusionOk="0">
                    <a:moveTo>
                      <a:pt x="757" y="0"/>
                    </a:moveTo>
                    <a:cubicBezTo>
                      <a:pt x="746" y="0"/>
                      <a:pt x="743" y="6"/>
                      <a:pt x="735" y="6"/>
                    </a:cubicBezTo>
                    <a:cubicBezTo>
                      <a:pt x="730" y="5"/>
                      <a:pt x="726" y="5"/>
                      <a:pt x="721" y="5"/>
                    </a:cubicBezTo>
                    <a:cubicBezTo>
                      <a:pt x="603" y="5"/>
                      <a:pt x="446" y="139"/>
                      <a:pt x="366" y="208"/>
                    </a:cubicBezTo>
                    <a:cubicBezTo>
                      <a:pt x="235" y="315"/>
                      <a:pt x="92" y="422"/>
                      <a:pt x="9" y="565"/>
                    </a:cubicBezTo>
                    <a:cubicBezTo>
                      <a:pt x="0" y="583"/>
                      <a:pt x="10" y="594"/>
                      <a:pt x="17" y="594"/>
                    </a:cubicBezTo>
                    <a:cubicBezTo>
                      <a:pt x="19" y="594"/>
                      <a:pt x="21" y="592"/>
                      <a:pt x="21" y="589"/>
                    </a:cubicBezTo>
                    <a:cubicBezTo>
                      <a:pt x="140" y="482"/>
                      <a:pt x="247" y="375"/>
                      <a:pt x="366" y="291"/>
                    </a:cubicBezTo>
                    <a:cubicBezTo>
                      <a:pt x="497" y="184"/>
                      <a:pt x="652" y="113"/>
                      <a:pt x="783" y="18"/>
                    </a:cubicBezTo>
                    <a:cubicBezTo>
                      <a:pt x="795" y="18"/>
                      <a:pt x="783" y="6"/>
                      <a:pt x="783" y="6"/>
                    </a:cubicBezTo>
                    <a:cubicBezTo>
                      <a:pt x="771" y="2"/>
                      <a:pt x="763"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
              <p:cNvSpPr/>
              <p:nvPr/>
            </p:nvSpPr>
            <p:spPr>
              <a:xfrm>
                <a:off x="3177775" y="2470675"/>
                <a:ext cx="18775" cy="15500"/>
              </a:xfrm>
              <a:custGeom>
                <a:avLst/>
                <a:gdLst/>
                <a:ahLst/>
                <a:cxnLst/>
                <a:rect l="l" t="t" r="r" b="b"/>
                <a:pathLst>
                  <a:path w="751" h="620" extrusionOk="0">
                    <a:moveTo>
                      <a:pt x="738" y="0"/>
                    </a:moveTo>
                    <a:cubicBezTo>
                      <a:pt x="405" y="48"/>
                      <a:pt x="107" y="298"/>
                      <a:pt x="0" y="596"/>
                    </a:cubicBezTo>
                    <a:cubicBezTo>
                      <a:pt x="0" y="619"/>
                      <a:pt x="24" y="619"/>
                      <a:pt x="24" y="619"/>
                    </a:cubicBezTo>
                    <a:cubicBezTo>
                      <a:pt x="203" y="334"/>
                      <a:pt x="417" y="155"/>
                      <a:pt x="738" y="36"/>
                    </a:cubicBezTo>
                    <a:cubicBezTo>
                      <a:pt x="750" y="0"/>
                      <a:pt x="750" y="0"/>
                      <a:pt x="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
              <p:cNvSpPr/>
              <p:nvPr/>
            </p:nvSpPr>
            <p:spPr>
              <a:xfrm>
                <a:off x="3148175" y="2494825"/>
                <a:ext cx="23325" cy="41175"/>
              </a:xfrm>
              <a:custGeom>
                <a:avLst/>
                <a:gdLst/>
                <a:ahLst/>
                <a:cxnLst/>
                <a:rect l="l" t="t" r="r" b="b"/>
                <a:pathLst>
                  <a:path w="933" h="1647" extrusionOk="0">
                    <a:moveTo>
                      <a:pt x="930" y="0"/>
                    </a:moveTo>
                    <a:cubicBezTo>
                      <a:pt x="929" y="0"/>
                      <a:pt x="926" y="3"/>
                      <a:pt x="922" y="11"/>
                    </a:cubicBezTo>
                    <a:cubicBezTo>
                      <a:pt x="930" y="11"/>
                      <a:pt x="933" y="0"/>
                      <a:pt x="930" y="0"/>
                    </a:cubicBezTo>
                    <a:close/>
                    <a:moveTo>
                      <a:pt x="922" y="11"/>
                    </a:moveTo>
                    <a:lnTo>
                      <a:pt x="922" y="11"/>
                    </a:lnTo>
                    <a:cubicBezTo>
                      <a:pt x="648" y="570"/>
                      <a:pt x="327" y="1082"/>
                      <a:pt x="17" y="1630"/>
                    </a:cubicBezTo>
                    <a:cubicBezTo>
                      <a:pt x="0" y="1638"/>
                      <a:pt x="13" y="1647"/>
                      <a:pt x="22" y="1647"/>
                    </a:cubicBezTo>
                    <a:cubicBezTo>
                      <a:pt x="26" y="1647"/>
                      <a:pt x="29" y="1645"/>
                      <a:pt x="29" y="1642"/>
                    </a:cubicBezTo>
                    <a:cubicBezTo>
                      <a:pt x="434" y="1154"/>
                      <a:pt x="708" y="570"/>
                      <a:pt x="922"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
              <p:cNvSpPr/>
              <p:nvPr/>
            </p:nvSpPr>
            <p:spPr>
              <a:xfrm>
                <a:off x="3048275" y="2602525"/>
                <a:ext cx="80400" cy="55100"/>
              </a:xfrm>
              <a:custGeom>
                <a:avLst/>
                <a:gdLst/>
                <a:ahLst/>
                <a:cxnLst/>
                <a:rect l="l" t="t" r="r" b="b"/>
                <a:pathLst>
                  <a:path w="3216" h="2204" extrusionOk="0">
                    <a:moveTo>
                      <a:pt x="3216" y="1"/>
                    </a:moveTo>
                    <a:cubicBezTo>
                      <a:pt x="2716" y="370"/>
                      <a:pt x="2227" y="739"/>
                      <a:pt x="1727" y="1120"/>
                    </a:cubicBezTo>
                    <a:cubicBezTo>
                      <a:pt x="1215" y="1513"/>
                      <a:pt x="691" y="2037"/>
                      <a:pt x="25" y="2168"/>
                    </a:cubicBezTo>
                    <a:cubicBezTo>
                      <a:pt x="1" y="2168"/>
                      <a:pt x="1" y="2203"/>
                      <a:pt x="25" y="2203"/>
                    </a:cubicBezTo>
                    <a:cubicBezTo>
                      <a:pt x="537" y="2156"/>
                      <a:pt x="918" y="1811"/>
                      <a:pt x="1299" y="1513"/>
                    </a:cubicBezTo>
                    <a:cubicBezTo>
                      <a:pt x="1942" y="1013"/>
                      <a:pt x="2596" y="525"/>
                      <a:pt x="3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
              <p:cNvSpPr/>
              <p:nvPr/>
            </p:nvSpPr>
            <p:spPr>
              <a:xfrm>
                <a:off x="3056675" y="2615625"/>
                <a:ext cx="65750" cy="47700"/>
              </a:xfrm>
              <a:custGeom>
                <a:avLst/>
                <a:gdLst/>
                <a:ahLst/>
                <a:cxnLst/>
                <a:rect l="l" t="t" r="r" b="b"/>
                <a:pathLst>
                  <a:path w="2630" h="1908" extrusionOk="0">
                    <a:moveTo>
                      <a:pt x="2630" y="1"/>
                    </a:moveTo>
                    <a:cubicBezTo>
                      <a:pt x="1832" y="715"/>
                      <a:pt x="975" y="1334"/>
                      <a:pt x="22" y="1858"/>
                    </a:cubicBezTo>
                    <a:cubicBezTo>
                      <a:pt x="1" y="1869"/>
                      <a:pt x="17" y="1908"/>
                      <a:pt x="47" y="1908"/>
                    </a:cubicBezTo>
                    <a:cubicBezTo>
                      <a:pt x="50" y="1908"/>
                      <a:pt x="54" y="1907"/>
                      <a:pt x="58" y="1906"/>
                    </a:cubicBezTo>
                    <a:cubicBezTo>
                      <a:pt x="1010" y="1406"/>
                      <a:pt x="1891" y="775"/>
                      <a:pt x="2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
              <p:cNvSpPr/>
              <p:nvPr/>
            </p:nvSpPr>
            <p:spPr>
              <a:xfrm>
                <a:off x="3067125" y="2624300"/>
                <a:ext cx="52125" cy="40575"/>
              </a:xfrm>
              <a:custGeom>
                <a:avLst/>
                <a:gdLst/>
                <a:ahLst/>
                <a:cxnLst/>
                <a:rect l="l" t="t" r="r" b="b"/>
                <a:pathLst>
                  <a:path w="2085" h="1623" extrusionOk="0">
                    <a:moveTo>
                      <a:pt x="2079" y="0"/>
                    </a:moveTo>
                    <a:cubicBezTo>
                      <a:pt x="2077" y="0"/>
                      <a:pt x="2073" y="3"/>
                      <a:pt x="2069" y="11"/>
                    </a:cubicBezTo>
                    <a:cubicBezTo>
                      <a:pt x="2085" y="11"/>
                      <a:pt x="2085" y="0"/>
                      <a:pt x="2079" y="0"/>
                    </a:cubicBezTo>
                    <a:close/>
                    <a:moveTo>
                      <a:pt x="2069" y="11"/>
                    </a:moveTo>
                    <a:lnTo>
                      <a:pt x="2069" y="11"/>
                    </a:lnTo>
                    <a:cubicBezTo>
                      <a:pt x="1723" y="428"/>
                      <a:pt x="1319" y="725"/>
                      <a:pt x="842" y="975"/>
                    </a:cubicBezTo>
                    <a:cubicBezTo>
                      <a:pt x="545" y="1142"/>
                      <a:pt x="188" y="1297"/>
                      <a:pt x="9" y="1594"/>
                    </a:cubicBezTo>
                    <a:cubicBezTo>
                      <a:pt x="0" y="1612"/>
                      <a:pt x="11" y="1623"/>
                      <a:pt x="17" y="1623"/>
                    </a:cubicBezTo>
                    <a:cubicBezTo>
                      <a:pt x="19" y="1623"/>
                      <a:pt x="21" y="1621"/>
                      <a:pt x="21" y="1618"/>
                    </a:cubicBezTo>
                    <a:cubicBezTo>
                      <a:pt x="723" y="1035"/>
                      <a:pt x="1545" y="749"/>
                      <a:pt x="2069"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
              <p:cNvSpPr/>
              <p:nvPr/>
            </p:nvSpPr>
            <p:spPr>
              <a:xfrm>
                <a:off x="3075075" y="2631100"/>
                <a:ext cx="43175" cy="31575"/>
              </a:xfrm>
              <a:custGeom>
                <a:avLst/>
                <a:gdLst/>
                <a:ahLst/>
                <a:cxnLst/>
                <a:rect l="l" t="t" r="r" b="b"/>
                <a:pathLst>
                  <a:path w="1727" h="1263" extrusionOk="0">
                    <a:moveTo>
                      <a:pt x="1727" y="1"/>
                    </a:moveTo>
                    <a:cubicBezTo>
                      <a:pt x="1251" y="572"/>
                      <a:pt x="703" y="906"/>
                      <a:pt x="36" y="1227"/>
                    </a:cubicBezTo>
                    <a:cubicBezTo>
                      <a:pt x="0" y="1239"/>
                      <a:pt x="24" y="1263"/>
                      <a:pt x="48" y="1263"/>
                    </a:cubicBezTo>
                    <a:cubicBezTo>
                      <a:pt x="715" y="1108"/>
                      <a:pt x="1358" y="572"/>
                      <a:pt x="1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
              <p:cNvSpPr/>
              <p:nvPr/>
            </p:nvSpPr>
            <p:spPr>
              <a:xfrm>
                <a:off x="3040350" y="2640925"/>
                <a:ext cx="79100" cy="54650"/>
              </a:xfrm>
              <a:custGeom>
                <a:avLst/>
                <a:gdLst/>
                <a:ahLst/>
                <a:cxnLst/>
                <a:rect l="l" t="t" r="r" b="b"/>
                <a:pathLst>
                  <a:path w="3164" h="2186" extrusionOk="0">
                    <a:moveTo>
                      <a:pt x="3164" y="1"/>
                    </a:moveTo>
                    <a:cubicBezTo>
                      <a:pt x="2223" y="894"/>
                      <a:pt x="1116" y="1441"/>
                      <a:pt x="20" y="2120"/>
                    </a:cubicBezTo>
                    <a:cubicBezTo>
                      <a:pt x="0" y="2140"/>
                      <a:pt x="14" y="2185"/>
                      <a:pt x="40" y="2185"/>
                    </a:cubicBezTo>
                    <a:cubicBezTo>
                      <a:pt x="45" y="2185"/>
                      <a:pt x="50" y="2183"/>
                      <a:pt x="56" y="2180"/>
                    </a:cubicBezTo>
                    <a:cubicBezTo>
                      <a:pt x="1199" y="1691"/>
                      <a:pt x="2342" y="929"/>
                      <a:pt x="3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
              <p:cNvSpPr/>
              <p:nvPr/>
            </p:nvSpPr>
            <p:spPr>
              <a:xfrm>
                <a:off x="3117650" y="2524950"/>
                <a:ext cx="77100" cy="120700"/>
              </a:xfrm>
              <a:custGeom>
                <a:avLst/>
                <a:gdLst/>
                <a:ahLst/>
                <a:cxnLst/>
                <a:rect l="l" t="t" r="r" b="b"/>
                <a:pathLst>
                  <a:path w="3084" h="4828" extrusionOk="0">
                    <a:moveTo>
                      <a:pt x="3054" y="0"/>
                    </a:moveTo>
                    <a:cubicBezTo>
                      <a:pt x="3044" y="0"/>
                      <a:pt x="3036" y="3"/>
                      <a:pt x="3036" y="8"/>
                    </a:cubicBezTo>
                    <a:cubicBezTo>
                      <a:pt x="2810" y="1151"/>
                      <a:pt x="2429" y="2092"/>
                      <a:pt x="1607" y="2949"/>
                    </a:cubicBezTo>
                    <a:cubicBezTo>
                      <a:pt x="1024" y="3544"/>
                      <a:pt x="381" y="4044"/>
                      <a:pt x="0" y="4783"/>
                    </a:cubicBezTo>
                    <a:cubicBezTo>
                      <a:pt x="0" y="4808"/>
                      <a:pt x="12" y="4828"/>
                      <a:pt x="28" y="4828"/>
                    </a:cubicBezTo>
                    <a:cubicBezTo>
                      <a:pt x="34" y="4828"/>
                      <a:pt x="41" y="4825"/>
                      <a:pt x="48" y="4818"/>
                    </a:cubicBezTo>
                    <a:cubicBezTo>
                      <a:pt x="595" y="3937"/>
                      <a:pt x="1453" y="3354"/>
                      <a:pt x="2096" y="2556"/>
                    </a:cubicBezTo>
                    <a:cubicBezTo>
                      <a:pt x="2679" y="1842"/>
                      <a:pt x="3060" y="925"/>
                      <a:pt x="3084" y="20"/>
                    </a:cubicBezTo>
                    <a:cubicBezTo>
                      <a:pt x="3084" y="6"/>
                      <a:pt x="3067" y="0"/>
                      <a:pt x="30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
              <p:cNvSpPr/>
              <p:nvPr/>
            </p:nvSpPr>
            <p:spPr>
              <a:xfrm>
                <a:off x="3174250" y="2469925"/>
                <a:ext cx="32700" cy="46600"/>
              </a:xfrm>
              <a:custGeom>
                <a:avLst/>
                <a:gdLst/>
                <a:ahLst/>
                <a:cxnLst/>
                <a:rect l="l" t="t" r="r" b="b"/>
                <a:pathLst>
                  <a:path w="1308" h="1864" extrusionOk="0">
                    <a:moveTo>
                      <a:pt x="684" y="1"/>
                    </a:moveTo>
                    <a:cubicBezTo>
                      <a:pt x="419" y="1"/>
                      <a:pt x="132" y="256"/>
                      <a:pt x="10" y="483"/>
                    </a:cubicBezTo>
                    <a:cubicBezTo>
                      <a:pt x="1" y="502"/>
                      <a:pt x="30" y="537"/>
                      <a:pt x="54" y="537"/>
                    </a:cubicBezTo>
                    <a:cubicBezTo>
                      <a:pt x="60" y="537"/>
                      <a:pt x="65" y="535"/>
                      <a:pt x="70" y="530"/>
                    </a:cubicBezTo>
                    <a:lnTo>
                      <a:pt x="224" y="376"/>
                    </a:lnTo>
                    <a:cubicBezTo>
                      <a:pt x="358" y="232"/>
                      <a:pt x="412" y="194"/>
                      <a:pt x="584" y="194"/>
                    </a:cubicBezTo>
                    <a:cubicBezTo>
                      <a:pt x="612" y="194"/>
                      <a:pt x="642" y="195"/>
                      <a:pt x="677" y="197"/>
                    </a:cubicBezTo>
                    <a:cubicBezTo>
                      <a:pt x="915" y="209"/>
                      <a:pt x="951" y="233"/>
                      <a:pt x="1010" y="435"/>
                    </a:cubicBezTo>
                    <a:cubicBezTo>
                      <a:pt x="1034" y="530"/>
                      <a:pt x="1034" y="626"/>
                      <a:pt x="1034" y="721"/>
                    </a:cubicBezTo>
                    <a:cubicBezTo>
                      <a:pt x="1034" y="1102"/>
                      <a:pt x="903" y="1483"/>
                      <a:pt x="879" y="1852"/>
                    </a:cubicBezTo>
                    <a:cubicBezTo>
                      <a:pt x="856" y="1864"/>
                      <a:pt x="879" y="1864"/>
                      <a:pt x="879" y="1864"/>
                    </a:cubicBezTo>
                    <a:cubicBezTo>
                      <a:pt x="1094" y="1459"/>
                      <a:pt x="1308" y="614"/>
                      <a:pt x="1022" y="197"/>
                    </a:cubicBezTo>
                    <a:cubicBezTo>
                      <a:pt x="927" y="57"/>
                      <a:pt x="808" y="1"/>
                      <a:pt x="6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
              <p:cNvSpPr/>
              <p:nvPr/>
            </p:nvSpPr>
            <p:spPr>
              <a:xfrm>
                <a:off x="2916000" y="2629250"/>
                <a:ext cx="33325" cy="26750"/>
              </a:xfrm>
              <a:custGeom>
                <a:avLst/>
                <a:gdLst/>
                <a:ahLst/>
                <a:cxnLst/>
                <a:rect l="l" t="t" r="r" b="b"/>
                <a:pathLst>
                  <a:path w="1333" h="1070" extrusionOk="0">
                    <a:moveTo>
                      <a:pt x="1300" y="0"/>
                    </a:moveTo>
                    <a:cubicBezTo>
                      <a:pt x="1297" y="0"/>
                      <a:pt x="1294" y="1"/>
                      <a:pt x="1291" y="3"/>
                    </a:cubicBezTo>
                    <a:cubicBezTo>
                      <a:pt x="875" y="325"/>
                      <a:pt x="446" y="670"/>
                      <a:pt x="29" y="1015"/>
                    </a:cubicBezTo>
                    <a:cubicBezTo>
                      <a:pt x="0" y="1035"/>
                      <a:pt x="26" y="1070"/>
                      <a:pt x="56" y="1070"/>
                    </a:cubicBezTo>
                    <a:cubicBezTo>
                      <a:pt x="63" y="1070"/>
                      <a:pt x="70" y="1068"/>
                      <a:pt x="77" y="1063"/>
                    </a:cubicBezTo>
                    <a:cubicBezTo>
                      <a:pt x="482" y="718"/>
                      <a:pt x="910" y="372"/>
                      <a:pt x="1303" y="27"/>
                    </a:cubicBezTo>
                    <a:cubicBezTo>
                      <a:pt x="1332" y="18"/>
                      <a:pt x="1314" y="0"/>
                      <a:pt x="1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
              <p:cNvSpPr/>
              <p:nvPr/>
            </p:nvSpPr>
            <p:spPr>
              <a:xfrm>
                <a:off x="2921375" y="2635275"/>
                <a:ext cx="22450" cy="15050"/>
              </a:xfrm>
              <a:custGeom>
                <a:avLst/>
                <a:gdLst/>
                <a:ahLst/>
                <a:cxnLst/>
                <a:rect l="l" t="t" r="r" b="b"/>
                <a:pathLst>
                  <a:path w="898" h="602" extrusionOk="0">
                    <a:moveTo>
                      <a:pt x="886" y="1"/>
                    </a:moveTo>
                    <a:cubicBezTo>
                      <a:pt x="576" y="108"/>
                      <a:pt x="279" y="322"/>
                      <a:pt x="41" y="536"/>
                    </a:cubicBezTo>
                    <a:cubicBezTo>
                      <a:pt x="1" y="556"/>
                      <a:pt x="36" y="601"/>
                      <a:pt x="77" y="601"/>
                    </a:cubicBezTo>
                    <a:cubicBezTo>
                      <a:pt x="84" y="601"/>
                      <a:pt x="92" y="600"/>
                      <a:pt x="100" y="596"/>
                    </a:cubicBezTo>
                    <a:cubicBezTo>
                      <a:pt x="269" y="464"/>
                      <a:pt x="446" y="347"/>
                      <a:pt x="619" y="216"/>
                    </a:cubicBezTo>
                    <a:lnTo>
                      <a:pt x="619" y="216"/>
                    </a:lnTo>
                    <a:cubicBezTo>
                      <a:pt x="711" y="155"/>
                      <a:pt x="805" y="93"/>
                      <a:pt x="898" y="24"/>
                    </a:cubicBezTo>
                    <a:cubicBezTo>
                      <a:pt x="898" y="24"/>
                      <a:pt x="898" y="1"/>
                      <a:pt x="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
              <p:cNvSpPr/>
              <p:nvPr/>
            </p:nvSpPr>
            <p:spPr>
              <a:xfrm>
                <a:off x="2916725" y="2620475"/>
                <a:ext cx="11025" cy="54375"/>
              </a:xfrm>
              <a:custGeom>
                <a:avLst/>
                <a:gdLst/>
                <a:ahLst/>
                <a:cxnLst/>
                <a:rect l="l" t="t" r="r" b="b"/>
                <a:pathLst>
                  <a:path w="441" h="2175" extrusionOk="0">
                    <a:moveTo>
                      <a:pt x="419" y="0"/>
                    </a:moveTo>
                    <a:cubicBezTo>
                      <a:pt x="411" y="0"/>
                      <a:pt x="405" y="3"/>
                      <a:pt x="405" y="9"/>
                    </a:cubicBezTo>
                    <a:cubicBezTo>
                      <a:pt x="310" y="462"/>
                      <a:pt x="238" y="914"/>
                      <a:pt x="167" y="1378"/>
                    </a:cubicBezTo>
                    <a:cubicBezTo>
                      <a:pt x="119" y="1628"/>
                      <a:pt x="0" y="1962"/>
                      <a:pt x="179" y="2164"/>
                    </a:cubicBezTo>
                    <a:cubicBezTo>
                      <a:pt x="183" y="2172"/>
                      <a:pt x="186" y="2174"/>
                      <a:pt x="190" y="2174"/>
                    </a:cubicBezTo>
                    <a:cubicBezTo>
                      <a:pt x="197" y="2174"/>
                      <a:pt x="203" y="2160"/>
                      <a:pt x="203" y="2152"/>
                    </a:cubicBezTo>
                    <a:cubicBezTo>
                      <a:pt x="108" y="1843"/>
                      <a:pt x="238" y="1450"/>
                      <a:pt x="286" y="1140"/>
                    </a:cubicBezTo>
                    <a:cubicBezTo>
                      <a:pt x="346" y="771"/>
                      <a:pt x="405" y="402"/>
                      <a:pt x="441" y="9"/>
                    </a:cubicBezTo>
                    <a:cubicBezTo>
                      <a:pt x="435" y="3"/>
                      <a:pt x="426"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
              <p:cNvSpPr/>
              <p:nvPr/>
            </p:nvSpPr>
            <p:spPr>
              <a:xfrm>
                <a:off x="2921475" y="2617500"/>
                <a:ext cx="7475" cy="75325"/>
              </a:xfrm>
              <a:custGeom>
                <a:avLst/>
                <a:gdLst/>
                <a:ahLst/>
                <a:cxnLst/>
                <a:rect l="l" t="t" r="r" b="b"/>
                <a:pathLst>
                  <a:path w="299" h="3013" extrusionOk="0">
                    <a:moveTo>
                      <a:pt x="117" y="1249"/>
                    </a:moveTo>
                    <a:lnTo>
                      <a:pt x="117" y="1249"/>
                    </a:lnTo>
                    <a:cubicBezTo>
                      <a:pt x="117" y="1344"/>
                      <a:pt x="117" y="1439"/>
                      <a:pt x="118" y="1534"/>
                    </a:cubicBezTo>
                    <a:lnTo>
                      <a:pt x="118" y="1534"/>
                    </a:lnTo>
                    <a:cubicBezTo>
                      <a:pt x="112" y="1462"/>
                      <a:pt x="108" y="1399"/>
                      <a:pt x="108" y="1366"/>
                    </a:cubicBezTo>
                    <a:cubicBezTo>
                      <a:pt x="108" y="1335"/>
                      <a:pt x="111" y="1295"/>
                      <a:pt x="117" y="1249"/>
                    </a:cubicBezTo>
                    <a:close/>
                    <a:moveTo>
                      <a:pt x="179" y="0"/>
                    </a:moveTo>
                    <a:cubicBezTo>
                      <a:pt x="156" y="0"/>
                      <a:pt x="132" y="15"/>
                      <a:pt x="132" y="44"/>
                    </a:cubicBezTo>
                    <a:lnTo>
                      <a:pt x="132" y="44"/>
                    </a:lnTo>
                    <a:cubicBezTo>
                      <a:pt x="124" y="35"/>
                      <a:pt x="117" y="28"/>
                      <a:pt x="108" y="21"/>
                    </a:cubicBezTo>
                    <a:lnTo>
                      <a:pt x="72" y="21"/>
                    </a:lnTo>
                    <a:lnTo>
                      <a:pt x="48" y="57"/>
                    </a:lnTo>
                    <a:lnTo>
                      <a:pt x="48" y="69"/>
                    </a:lnTo>
                    <a:lnTo>
                      <a:pt x="60" y="80"/>
                    </a:lnTo>
                    <a:cubicBezTo>
                      <a:pt x="66" y="97"/>
                      <a:pt x="74" y="103"/>
                      <a:pt x="80" y="103"/>
                    </a:cubicBezTo>
                    <a:cubicBezTo>
                      <a:pt x="89" y="103"/>
                      <a:pt x="96" y="94"/>
                      <a:pt x="96" y="80"/>
                    </a:cubicBezTo>
                    <a:lnTo>
                      <a:pt x="96" y="80"/>
                    </a:lnTo>
                    <a:cubicBezTo>
                      <a:pt x="110" y="100"/>
                      <a:pt x="121" y="124"/>
                      <a:pt x="129" y="152"/>
                    </a:cubicBezTo>
                    <a:lnTo>
                      <a:pt x="129" y="152"/>
                    </a:lnTo>
                    <a:cubicBezTo>
                      <a:pt x="124" y="307"/>
                      <a:pt x="122" y="461"/>
                      <a:pt x="120" y="616"/>
                    </a:cubicBezTo>
                    <a:lnTo>
                      <a:pt x="120" y="616"/>
                    </a:lnTo>
                    <a:cubicBezTo>
                      <a:pt x="78" y="902"/>
                      <a:pt x="1" y="1215"/>
                      <a:pt x="1" y="1366"/>
                    </a:cubicBezTo>
                    <a:cubicBezTo>
                      <a:pt x="1" y="1607"/>
                      <a:pt x="32" y="1824"/>
                      <a:pt x="119" y="2044"/>
                    </a:cubicBezTo>
                    <a:lnTo>
                      <a:pt x="119" y="2044"/>
                    </a:lnTo>
                    <a:cubicBezTo>
                      <a:pt x="120" y="2132"/>
                      <a:pt x="120" y="2219"/>
                      <a:pt x="120" y="2307"/>
                    </a:cubicBezTo>
                    <a:cubicBezTo>
                      <a:pt x="120" y="2334"/>
                      <a:pt x="143" y="2352"/>
                      <a:pt x="167" y="2355"/>
                    </a:cubicBezTo>
                    <a:lnTo>
                      <a:pt x="167" y="2355"/>
                    </a:lnTo>
                    <a:cubicBezTo>
                      <a:pt x="168" y="2565"/>
                      <a:pt x="168" y="2775"/>
                      <a:pt x="168" y="2986"/>
                    </a:cubicBezTo>
                    <a:cubicBezTo>
                      <a:pt x="168" y="3003"/>
                      <a:pt x="176" y="3012"/>
                      <a:pt x="188" y="3012"/>
                    </a:cubicBezTo>
                    <a:cubicBezTo>
                      <a:pt x="200" y="3012"/>
                      <a:pt x="215" y="3003"/>
                      <a:pt x="227" y="2986"/>
                    </a:cubicBezTo>
                    <a:cubicBezTo>
                      <a:pt x="257" y="2722"/>
                      <a:pt x="272" y="2461"/>
                      <a:pt x="279" y="2200"/>
                    </a:cubicBezTo>
                    <a:lnTo>
                      <a:pt x="279" y="2200"/>
                    </a:lnTo>
                    <a:cubicBezTo>
                      <a:pt x="287" y="2190"/>
                      <a:pt x="290" y="2178"/>
                      <a:pt x="287" y="2164"/>
                    </a:cubicBezTo>
                    <a:cubicBezTo>
                      <a:pt x="285" y="2151"/>
                      <a:pt x="283" y="2138"/>
                      <a:pt x="281" y="2125"/>
                    </a:cubicBezTo>
                    <a:lnTo>
                      <a:pt x="281" y="2125"/>
                    </a:lnTo>
                    <a:cubicBezTo>
                      <a:pt x="287" y="1893"/>
                      <a:pt x="287" y="1660"/>
                      <a:pt x="287" y="1426"/>
                    </a:cubicBezTo>
                    <a:cubicBezTo>
                      <a:pt x="287" y="1200"/>
                      <a:pt x="299" y="962"/>
                      <a:pt x="251" y="759"/>
                    </a:cubicBezTo>
                    <a:cubicBezTo>
                      <a:pt x="248" y="742"/>
                      <a:pt x="246" y="725"/>
                      <a:pt x="243" y="710"/>
                    </a:cubicBezTo>
                    <a:lnTo>
                      <a:pt x="243" y="710"/>
                    </a:lnTo>
                    <a:cubicBezTo>
                      <a:pt x="238" y="636"/>
                      <a:pt x="233" y="565"/>
                      <a:pt x="227" y="497"/>
                    </a:cubicBezTo>
                    <a:cubicBezTo>
                      <a:pt x="224" y="476"/>
                      <a:pt x="221" y="457"/>
                      <a:pt x="219" y="438"/>
                    </a:cubicBezTo>
                    <a:lnTo>
                      <a:pt x="219" y="438"/>
                    </a:lnTo>
                    <a:cubicBezTo>
                      <a:pt x="220" y="391"/>
                      <a:pt x="219" y="346"/>
                      <a:pt x="216" y="304"/>
                    </a:cubicBezTo>
                    <a:lnTo>
                      <a:pt x="216" y="304"/>
                    </a:lnTo>
                    <a:cubicBezTo>
                      <a:pt x="219" y="218"/>
                      <a:pt x="223" y="131"/>
                      <a:pt x="227" y="45"/>
                    </a:cubicBezTo>
                    <a:cubicBezTo>
                      <a:pt x="227" y="15"/>
                      <a:pt x="203"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
              <p:cNvSpPr/>
              <p:nvPr/>
            </p:nvSpPr>
            <p:spPr>
              <a:xfrm>
                <a:off x="2918500" y="2652575"/>
                <a:ext cx="8950" cy="41250"/>
              </a:xfrm>
              <a:custGeom>
                <a:avLst/>
                <a:gdLst/>
                <a:ahLst/>
                <a:cxnLst/>
                <a:rect l="l" t="t" r="r" b="b"/>
                <a:pathLst>
                  <a:path w="358" h="1650" extrusionOk="0">
                    <a:moveTo>
                      <a:pt x="11" y="203"/>
                    </a:moveTo>
                    <a:cubicBezTo>
                      <a:pt x="8" y="206"/>
                      <a:pt x="4" y="213"/>
                      <a:pt x="13" y="213"/>
                    </a:cubicBezTo>
                    <a:cubicBezTo>
                      <a:pt x="12" y="210"/>
                      <a:pt x="12" y="206"/>
                      <a:pt x="11" y="203"/>
                    </a:cubicBezTo>
                    <a:close/>
                    <a:moveTo>
                      <a:pt x="57" y="1"/>
                    </a:moveTo>
                    <a:cubicBezTo>
                      <a:pt x="52" y="1"/>
                      <a:pt x="48" y="4"/>
                      <a:pt x="48" y="11"/>
                    </a:cubicBezTo>
                    <a:cubicBezTo>
                      <a:pt x="3" y="79"/>
                      <a:pt x="1" y="126"/>
                      <a:pt x="11" y="203"/>
                    </a:cubicBezTo>
                    <a:lnTo>
                      <a:pt x="11" y="203"/>
                    </a:lnTo>
                    <a:cubicBezTo>
                      <a:pt x="12" y="202"/>
                      <a:pt x="13" y="201"/>
                      <a:pt x="13" y="201"/>
                    </a:cubicBezTo>
                    <a:cubicBezTo>
                      <a:pt x="7" y="154"/>
                      <a:pt x="9" y="136"/>
                      <a:pt x="13" y="136"/>
                    </a:cubicBezTo>
                    <a:cubicBezTo>
                      <a:pt x="31" y="136"/>
                      <a:pt x="96" y="368"/>
                      <a:pt x="96" y="368"/>
                    </a:cubicBezTo>
                    <a:cubicBezTo>
                      <a:pt x="108" y="463"/>
                      <a:pt x="120" y="559"/>
                      <a:pt x="132" y="666"/>
                    </a:cubicBezTo>
                    <a:cubicBezTo>
                      <a:pt x="144" y="730"/>
                      <a:pt x="154" y="794"/>
                      <a:pt x="162" y="859"/>
                    </a:cubicBezTo>
                    <a:lnTo>
                      <a:pt x="162" y="859"/>
                    </a:lnTo>
                    <a:cubicBezTo>
                      <a:pt x="170" y="963"/>
                      <a:pt x="180" y="1067"/>
                      <a:pt x="194" y="1171"/>
                    </a:cubicBezTo>
                    <a:lnTo>
                      <a:pt x="194" y="1171"/>
                    </a:lnTo>
                    <a:cubicBezTo>
                      <a:pt x="201" y="1253"/>
                      <a:pt x="207" y="1334"/>
                      <a:pt x="215" y="1416"/>
                    </a:cubicBezTo>
                    <a:cubicBezTo>
                      <a:pt x="215" y="1430"/>
                      <a:pt x="220" y="1441"/>
                      <a:pt x="227" y="1449"/>
                    </a:cubicBezTo>
                    <a:lnTo>
                      <a:pt x="227" y="1449"/>
                    </a:lnTo>
                    <a:cubicBezTo>
                      <a:pt x="227" y="1450"/>
                      <a:pt x="227" y="1451"/>
                      <a:pt x="227" y="1452"/>
                    </a:cubicBezTo>
                    <a:lnTo>
                      <a:pt x="231" y="1452"/>
                    </a:lnTo>
                    <a:cubicBezTo>
                      <a:pt x="234" y="1454"/>
                      <a:pt x="237" y="1456"/>
                      <a:pt x="241" y="1457"/>
                    </a:cubicBezTo>
                    <a:lnTo>
                      <a:pt x="241" y="1457"/>
                    </a:lnTo>
                    <a:cubicBezTo>
                      <a:pt x="251" y="1511"/>
                      <a:pt x="262" y="1565"/>
                      <a:pt x="275" y="1618"/>
                    </a:cubicBezTo>
                    <a:cubicBezTo>
                      <a:pt x="279" y="1641"/>
                      <a:pt x="292" y="1649"/>
                      <a:pt x="306" y="1649"/>
                    </a:cubicBezTo>
                    <a:cubicBezTo>
                      <a:pt x="330" y="1649"/>
                      <a:pt x="358" y="1624"/>
                      <a:pt x="358" y="1595"/>
                    </a:cubicBezTo>
                    <a:cubicBezTo>
                      <a:pt x="343" y="1473"/>
                      <a:pt x="328" y="1353"/>
                      <a:pt x="315" y="1234"/>
                    </a:cubicBezTo>
                    <a:lnTo>
                      <a:pt x="315" y="1234"/>
                    </a:lnTo>
                    <a:cubicBezTo>
                      <a:pt x="340" y="896"/>
                      <a:pt x="322" y="558"/>
                      <a:pt x="251" y="220"/>
                    </a:cubicBezTo>
                    <a:lnTo>
                      <a:pt x="251" y="220"/>
                    </a:lnTo>
                    <a:cubicBezTo>
                      <a:pt x="251" y="214"/>
                      <a:pt x="251" y="208"/>
                      <a:pt x="251" y="201"/>
                    </a:cubicBezTo>
                    <a:cubicBezTo>
                      <a:pt x="250" y="201"/>
                      <a:pt x="248" y="201"/>
                      <a:pt x="247" y="201"/>
                    </a:cubicBezTo>
                    <a:lnTo>
                      <a:pt x="247" y="201"/>
                    </a:lnTo>
                    <a:cubicBezTo>
                      <a:pt x="244" y="190"/>
                      <a:pt x="242" y="178"/>
                      <a:pt x="239" y="166"/>
                    </a:cubicBezTo>
                    <a:cubicBezTo>
                      <a:pt x="234" y="150"/>
                      <a:pt x="217" y="141"/>
                      <a:pt x="200" y="141"/>
                    </a:cubicBezTo>
                    <a:cubicBezTo>
                      <a:pt x="178" y="141"/>
                      <a:pt x="156" y="156"/>
                      <a:pt x="156" y="190"/>
                    </a:cubicBezTo>
                    <a:cubicBezTo>
                      <a:pt x="155" y="211"/>
                      <a:pt x="154" y="232"/>
                      <a:pt x="153" y="253"/>
                    </a:cubicBezTo>
                    <a:lnTo>
                      <a:pt x="153" y="253"/>
                    </a:lnTo>
                    <a:cubicBezTo>
                      <a:pt x="132" y="176"/>
                      <a:pt x="109" y="99"/>
                      <a:pt x="84" y="23"/>
                    </a:cubicBezTo>
                    <a:cubicBezTo>
                      <a:pt x="84" y="15"/>
                      <a:pt x="67"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
              <p:cNvSpPr/>
              <p:nvPr/>
            </p:nvSpPr>
            <p:spPr>
              <a:xfrm>
                <a:off x="2925475" y="2648275"/>
                <a:ext cx="7650" cy="47050"/>
              </a:xfrm>
              <a:custGeom>
                <a:avLst/>
                <a:gdLst/>
                <a:ahLst/>
                <a:cxnLst/>
                <a:rect l="l" t="t" r="r" b="b"/>
                <a:pathLst>
                  <a:path w="306" h="1882" extrusionOk="0">
                    <a:moveTo>
                      <a:pt x="21" y="1"/>
                    </a:moveTo>
                    <a:cubicBezTo>
                      <a:pt x="10" y="1"/>
                      <a:pt x="1" y="14"/>
                      <a:pt x="8" y="28"/>
                    </a:cubicBezTo>
                    <a:cubicBezTo>
                      <a:pt x="115" y="635"/>
                      <a:pt x="79" y="1255"/>
                      <a:pt x="127" y="1862"/>
                    </a:cubicBezTo>
                    <a:cubicBezTo>
                      <a:pt x="127" y="1876"/>
                      <a:pt x="139" y="1881"/>
                      <a:pt x="149" y="1881"/>
                    </a:cubicBezTo>
                    <a:cubicBezTo>
                      <a:pt x="156" y="1881"/>
                      <a:pt x="162" y="1879"/>
                      <a:pt x="162" y="1874"/>
                    </a:cubicBezTo>
                    <a:cubicBezTo>
                      <a:pt x="305" y="1278"/>
                      <a:pt x="186" y="612"/>
                      <a:pt x="43" y="28"/>
                    </a:cubicBezTo>
                    <a:cubicBezTo>
                      <a:pt x="38" y="8"/>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
              <p:cNvSpPr/>
              <p:nvPr/>
            </p:nvSpPr>
            <p:spPr>
              <a:xfrm>
                <a:off x="2929225" y="2658950"/>
                <a:ext cx="5675" cy="35425"/>
              </a:xfrm>
              <a:custGeom>
                <a:avLst/>
                <a:gdLst/>
                <a:ahLst/>
                <a:cxnLst/>
                <a:rect l="l" t="t" r="r" b="b"/>
                <a:pathLst>
                  <a:path w="227" h="1417" extrusionOk="0">
                    <a:moveTo>
                      <a:pt x="14" y="0"/>
                    </a:moveTo>
                    <a:cubicBezTo>
                      <a:pt x="6" y="0"/>
                      <a:pt x="0" y="6"/>
                      <a:pt x="0" y="18"/>
                    </a:cubicBezTo>
                    <a:cubicBezTo>
                      <a:pt x="36" y="292"/>
                      <a:pt x="60" y="542"/>
                      <a:pt x="84" y="804"/>
                    </a:cubicBezTo>
                    <a:cubicBezTo>
                      <a:pt x="84" y="1006"/>
                      <a:pt x="60" y="1197"/>
                      <a:pt x="84" y="1399"/>
                    </a:cubicBezTo>
                    <a:cubicBezTo>
                      <a:pt x="84" y="1411"/>
                      <a:pt x="90" y="1417"/>
                      <a:pt x="96" y="1417"/>
                    </a:cubicBezTo>
                    <a:cubicBezTo>
                      <a:pt x="102" y="1417"/>
                      <a:pt x="108" y="1411"/>
                      <a:pt x="108" y="1399"/>
                    </a:cubicBezTo>
                    <a:cubicBezTo>
                      <a:pt x="227" y="982"/>
                      <a:pt x="143" y="435"/>
                      <a:pt x="36" y="18"/>
                    </a:cubicBezTo>
                    <a:cubicBezTo>
                      <a:pt x="30" y="6"/>
                      <a:pt x="21"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
              <p:cNvSpPr/>
              <p:nvPr/>
            </p:nvSpPr>
            <p:spPr>
              <a:xfrm>
                <a:off x="2934575" y="2665050"/>
                <a:ext cx="3300" cy="27700"/>
              </a:xfrm>
              <a:custGeom>
                <a:avLst/>
                <a:gdLst/>
                <a:ahLst/>
                <a:cxnLst/>
                <a:rect l="l" t="t" r="r" b="b"/>
                <a:pathLst>
                  <a:path w="132" h="1108" extrusionOk="0">
                    <a:moveTo>
                      <a:pt x="60" y="0"/>
                    </a:moveTo>
                    <a:cubicBezTo>
                      <a:pt x="48" y="0"/>
                      <a:pt x="1" y="0"/>
                      <a:pt x="1" y="24"/>
                    </a:cubicBezTo>
                    <a:cubicBezTo>
                      <a:pt x="24" y="376"/>
                      <a:pt x="25" y="716"/>
                      <a:pt x="13" y="1067"/>
                    </a:cubicBezTo>
                    <a:lnTo>
                      <a:pt x="13" y="1067"/>
                    </a:lnTo>
                    <a:cubicBezTo>
                      <a:pt x="13" y="1069"/>
                      <a:pt x="13" y="1070"/>
                      <a:pt x="13" y="1072"/>
                    </a:cubicBezTo>
                    <a:cubicBezTo>
                      <a:pt x="13" y="1073"/>
                      <a:pt x="13" y="1075"/>
                      <a:pt x="13" y="1076"/>
                    </a:cubicBezTo>
                    <a:lnTo>
                      <a:pt x="13" y="1076"/>
                    </a:lnTo>
                    <a:cubicBezTo>
                      <a:pt x="13" y="1079"/>
                      <a:pt x="13" y="1081"/>
                      <a:pt x="13" y="1084"/>
                    </a:cubicBezTo>
                    <a:lnTo>
                      <a:pt x="14" y="1084"/>
                    </a:lnTo>
                    <a:cubicBezTo>
                      <a:pt x="19" y="1099"/>
                      <a:pt x="34" y="1107"/>
                      <a:pt x="48" y="1107"/>
                    </a:cubicBezTo>
                    <a:cubicBezTo>
                      <a:pt x="63" y="1107"/>
                      <a:pt x="78" y="1099"/>
                      <a:pt x="82" y="1084"/>
                    </a:cubicBezTo>
                    <a:lnTo>
                      <a:pt x="84" y="1084"/>
                    </a:lnTo>
                    <a:cubicBezTo>
                      <a:pt x="84" y="1082"/>
                      <a:pt x="84" y="1080"/>
                      <a:pt x="84" y="1079"/>
                    </a:cubicBezTo>
                    <a:lnTo>
                      <a:pt x="84" y="1079"/>
                    </a:lnTo>
                    <a:cubicBezTo>
                      <a:pt x="84" y="1076"/>
                      <a:pt x="84" y="1074"/>
                      <a:pt x="84" y="1072"/>
                    </a:cubicBezTo>
                    <a:cubicBezTo>
                      <a:pt x="132" y="715"/>
                      <a:pt x="120" y="357"/>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
              <p:cNvSpPr/>
              <p:nvPr/>
            </p:nvSpPr>
            <p:spPr>
              <a:xfrm>
                <a:off x="2938750" y="2665225"/>
                <a:ext cx="5375" cy="25075"/>
              </a:xfrm>
              <a:custGeom>
                <a:avLst/>
                <a:gdLst/>
                <a:ahLst/>
                <a:cxnLst/>
                <a:rect l="l" t="t" r="r" b="b"/>
                <a:pathLst>
                  <a:path w="215" h="1003" extrusionOk="0">
                    <a:moveTo>
                      <a:pt x="24" y="0"/>
                    </a:moveTo>
                    <a:cubicBezTo>
                      <a:pt x="12" y="0"/>
                      <a:pt x="0" y="9"/>
                      <a:pt x="0" y="17"/>
                    </a:cubicBezTo>
                    <a:cubicBezTo>
                      <a:pt x="24" y="196"/>
                      <a:pt x="60" y="374"/>
                      <a:pt x="60" y="577"/>
                    </a:cubicBezTo>
                    <a:cubicBezTo>
                      <a:pt x="60" y="708"/>
                      <a:pt x="36" y="850"/>
                      <a:pt x="72" y="993"/>
                    </a:cubicBezTo>
                    <a:cubicBezTo>
                      <a:pt x="72" y="999"/>
                      <a:pt x="78" y="1002"/>
                      <a:pt x="84" y="1002"/>
                    </a:cubicBezTo>
                    <a:cubicBezTo>
                      <a:pt x="90" y="1002"/>
                      <a:pt x="96" y="999"/>
                      <a:pt x="96" y="993"/>
                    </a:cubicBezTo>
                    <a:cubicBezTo>
                      <a:pt x="215" y="708"/>
                      <a:pt x="119" y="291"/>
                      <a:pt x="36" y="5"/>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
              <p:cNvSpPr/>
              <p:nvPr/>
            </p:nvSpPr>
            <p:spPr>
              <a:xfrm>
                <a:off x="2946475" y="2668025"/>
                <a:ext cx="3300" cy="21300"/>
              </a:xfrm>
              <a:custGeom>
                <a:avLst/>
                <a:gdLst/>
                <a:ahLst/>
                <a:cxnLst/>
                <a:rect l="l" t="t" r="r" b="b"/>
                <a:pathLst>
                  <a:path w="132" h="852" extrusionOk="0">
                    <a:moveTo>
                      <a:pt x="49" y="0"/>
                    </a:moveTo>
                    <a:cubicBezTo>
                      <a:pt x="49" y="0"/>
                      <a:pt x="13" y="0"/>
                      <a:pt x="13" y="12"/>
                    </a:cubicBezTo>
                    <a:cubicBezTo>
                      <a:pt x="25" y="286"/>
                      <a:pt x="1" y="560"/>
                      <a:pt x="13" y="834"/>
                    </a:cubicBezTo>
                    <a:cubicBezTo>
                      <a:pt x="13" y="846"/>
                      <a:pt x="22" y="851"/>
                      <a:pt x="32" y="851"/>
                    </a:cubicBezTo>
                    <a:cubicBezTo>
                      <a:pt x="43" y="851"/>
                      <a:pt x="55" y="846"/>
                      <a:pt x="61" y="834"/>
                    </a:cubicBezTo>
                    <a:cubicBezTo>
                      <a:pt x="132" y="584"/>
                      <a:pt x="96" y="262"/>
                      <a:pt x="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
              <p:cNvSpPr/>
              <p:nvPr/>
            </p:nvSpPr>
            <p:spPr>
              <a:xfrm>
                <a:off x="2952150" y="2667050"/>
                <a:ext cx="1800" cy="17575"/>
              </a:xfrm>
              <a:custGeom>
                <a:avLst/>
                <a:gdLst/>
                <a:ahLst/>
                <a:cxnLst/>
                <a:rect l="l" t="t" r="r" b="b"/>
                <a:pathLst>
                  <a:path w="72" h="703" extrusionOk="0">
                    <a:moveTo>
                      <a:pt x="46" y="0"/>
                    </a:moveTo>
                    <a:cubicBezTo>
                      <a:pt x="36" y="0"/>
                      <a:pt x="24" y="9"/>
                      <a:pt x="24" y="27"/>
                    </a:cubicBezTo>
                    <a:cubicBezTo>
                      <a:pt x="24" y="146"/>
                      <a:pt x="12" y="265"/>
                      <a:pt x="12" y="373"/>
                    </a:cubicBezTo>
                    <a:cubicBezTo>
                      <a:pt x="12" y="480"/>
                      <a:pt x="0" y="587"/>
                      <a:pt x="12" y="694"/>
                    </a:cubicBezTo>
                    <a:cubicBezTo>
                      <a:pt x="12" y="700"/>
                      <a:pt x="18" y="703"/>
                      <a:pt x="24" y="703"/>
                    </a:cubicBezTo>
                    <a:cubicBezTo>
                      <a:pt x="30" y="703"/>
                      <a:pt x="36" y="700"/>
                      <a:pt x="36" y="694"/>
                    </a:cubicBezTo>
                    <a:cubicBezTo>
                      <a:pt x="72" y="587"/>
                      <a:pt x="60" y="480"/>
                      <a:pt x="60" y="373"/>
                    </a:cubicBezTo>
                    <a:lnTo>
                      <a:pt x="60" y="27"/>
                    </a:lnTo>
                    <a:cubicBezTo>
                      <a:pt x="66" y="9"/>
                      <a:pt x="57" y="0"/>
                      <a:pt x="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
              <p:cNvSpPr/>
              <p:nvPr/>
            </p:nvSpPr>
            <p:spPr>
              <a:xfrm>
                <a:off x="2956600" y="2675225"/>
                <a:ext cx="625" cy="9400"/>
              </a:xfrm>
              <a:custGeom>
                <a:avLst/>
                <a:gdLst/>
                <a:ahLst/>
                <a:cxnLst/>
                <a:rect l="l" t="t" r="r" b="b"/>
                <a:pathLst>
                  <a:path w="25" h="376" extrusionOk="0">
                    <a:moveTo>
                      <a:pt x="19" y="1"/>
                    </a:moveTo>
                    <a:cubicBezTo>
                      <a:pt x="16" y="1"/>
                      <a:pt x="13" y="4"/>
                      <a:pt x="13" y="10"/>
                    </a:cubicBezTo>
                    <a:cubicBezTo>
                      <a:pt x="13" y="129"/>
                      <a:pt x="1" y="248"/>
                      <a:pt x="1" y="367"/>
                    </a:cubicBezTo>
                    <a:cubicBezTo>
                      <a:pt x="1" y="373"/>
                      <a:pt x="4" y="376"/>
                      <a:pt x="7" y="376"/>
                    </a:cubicBezTo>
                    <a:cubicBezTo>
                      <a:pt x="10" y="376"/>
                      <a:pt x="13" y="373"/>
                      <a:pt x="13" y="367"/>
                    </a:cubicBezTo>
                    <a:cubicBezTo>
                      <a:pt x="25" y="248"/>
                      <a:pt x="25" y="129"/>
                      <a:pt x="25" y="10"/>
                    </a:cubicBezTo>
                    <a:cubicBezTo>
                      <a:pt x="25" y="4"/>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
              <p:cNvSpPr/>
              <p:nvPr/>
            </p:nvSpPr>
            <p:spPr>
              <a:xfrm>
                <a:off x="2959575" y="2418525"/>
                <a:ext cx="34825" cy="33425"/>
              </a:xfrm>
              <a:custGeom>
                <a:avLst/>
                <a:gdLst/>
                <a:ahLst/>
                <a:cxnLst/>
                <a:rect l="l" t="t" r="r" b="b"/>
                <a:pathLst>
                  <a:path w="1393" h="1337" extrusionOk="0">
                    <a:moveTo>
                      <a:pt x="1352" y="0"/>
                    </a:moveTo>
                    <a:cubicBezTo>
                      <a:pt x="1350" y="0"/>
                      <a:pt x="1348" y="1"/>
                      <a:pt x="1346" y="3"/>
                    </a:cubicBezTo>
                    <a:cubicBezTo>
                      <a:pt x="1120" y="229"/>
                      <a:pt x="941" y="503"/>
                      <a:pt x="727" y="717"/>
                    </a:cubicBezTo>
                    <a:cubicBezTo>
                      <a:pt x="501" y="931"/>
                      <a:pt x="239" y="1122"/>
                      <a:pt x="1" y="1336"/>
                    </a:cubicBezTo>
                    <a:cubicBezTo>
                      <a:pt x="537" y="1062"/>
                      <a:pt x="1108" y="562"/>
                      <a:pt x="1382" y="38"/>
                    </a:cubicBezTo>
                    <a:cubicBezTo>
                      <a:pt x="1392" y="28"/>
                      <a:pt x="1367" y="0"/>
                      <a:pt x="1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
              <p:cNvSpPr/>
              <p:nvPr/>
            </p:nvSpPr>
            <p:spPr>
              <a:xfrm>
                <a:off x="2927425" y="2374825"/>
                <a:ext cx="18800" cy="13425"/>
              </a:xfrm>
              <a:custGeom>
                <a:avLst/>
                <a:gdLst/>
                <a:ahLst/>
                <a:cxnLst/>
                <a:rect l="l" t="t" r="r" b="b"/>
                <a:pathLst>
                  <a:path w="752" h="537" extrusionOk="0">
                    <a:moveTo>
                      <a:pt x="751" y="1"/>
                    </a:moveTo>
                    <a:lnTo>
                      <a:pt x="751" y="1"/>
                    </a:lnTo>
                    <a:cubicBezTo>
                      <a:pt x="608" y="84"/>
                      <a:pt x="477" y="179"/>
                      <a:pt x="358" y="251"/>
                    </a:cubicBezTo>
                    <a:cubicBezTo>
                      <a:pt x="239" y="322"/>
                      <a:pt x="120" y="405"/>
                      <a:pt x="13" y="501"/>
                    </a:cubicBezTo>
                    <a:cubicBezTo>
                      <a:pt x="1" y="524"/>
                      <a:pt x="13" y="536"/>
                      <a:pt x="37" y="536"/>
                    </a:cubicBezTo>
                    <a:cubicBezTo>
                      <a:pt x="156" y="477"/>
                      <a:pt x="275" y="370"/>
                      <a:pt x="370" y="298"/>
                    </a:cubicBezTo>
                    <a:cubicBezTo>
                      <a:pt x="513" y="191"/>
                      <a:pt x="632" y="84"/>
                      <a:pt x="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
              <p:cNvSpPr/>
              <p:nvPr/>
            </p:nvSpPr>
            <p:spPr>
              <a:xfrm>
                <a:off x="2929225" y="2370475"/>
                <a:ext cx="29725" cy="21350"/>
              </a:xfrm>
              <a:custGeom>
                <a:avLst/>
                <a:gdLst/>
                <a:ahLst/>
                <a:cxnLst/>
                <a:rect l="l" t="t" r="r" b="b"/>
                <a:pathLst>
                  <a:path w="1189" h="854" extrusionOk="0">
                    <a:moveTo>
                      <a:pt x="1149" y="0"/>
                    </a:moveTo>
                    <a:cubicBezTo>
                      <a:pt x="1143" y="0"/>
                      <a:pt x="1137" y="2"/>
                      <a:pt x="1132" y="8"/>
                    </a:cubicBezTo>
                    <a:cubicBezTo>
                      <a:pt x="941" y="139"/>
                      <a:pt x="751" y="282"/>
                      <a:pt x="572" y="413"/>
                    </a:cubicBezTo>
                    <a:cubicBezTo>
                      <a:pt x="393" y="544"/>
                      <a:pt x="167" y="663"/>
                      <a:pt x="24" y="829"/>
                    </a:cubicBezTo>
                    <a:cubicBezTo>
                      <a:pt x="0" y="841"/>
                      <a:pt x="24" y="853"/>
                      <a:pt x="36" y="853"/>
                    </a:cubicBezTo>
                    <a:cubicBezTo>
                      <a:pt x="227" y="770"/>
                      <a:pt x="405" y="603"/>
                      <a:pt x="584" y="484"/>
                    </a:cubicBezTo>
                    <a:cubicBezTo>
                      <a:pt x="774" y="341"/>
                      <a:pt x="989" y="186"/>
                      <a:pt x="1179" y="44"/>
                    </a:cubicBezTo>
                    <a:cubicBezTo>
                      <a:pt x="1188" y="25"/>
                      <a:pt x="1169"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
              <p:cNvSpPr/>
              <p:nvPr/>
            </p:nvSpPr>
            <p:spPr>
              <a:xfrm>
                <a:off x="2935800" y="2368575"/>
                <a:ext cx="33025" cy="25675"/>
              </a:xfrm>
              <a:custGeom>
                <a:avLst/>
                <a:gdLst/>
                <a:ahLst/>
                <a:cxnLst/>
                <a:rect l="l" t="t" r="r" b="b"/>
                <a:pathLst>
                  <a:path w="1321" h="1027" extrusionOk="0">
                    <a:moveTo>
                      <a:pt x="1285" y="1"/>
                    </a:moveTo>
                    <a:cubicBezTo>
                      <a:pt x="857" y="310"/>
                      <a:pt x="416" y="620"/>
                      <a:pt x="11" y="977"/>
                    </a:cubicBezTo>
                    <a:cubicBezTo>
                      <a:pt x="1" y="987"/>
                      <a:pt x="9" y="1026"/>
                      <a:pt x="28" y="1026"/>
                    </a:cubicBezTo>
                    <a:cubicBezTo>
                      <a:pt x="30" y="1026"/>
                      <a:pt x="32" y="1026"/>
                      <a:pt x="35" y="1024"/>
                    </a:cubicBezTo>
                    <a:cubicBezTo>
                      <a:pt x="488" y="715"/>
                      <a:pt x="904" y="370"/>
                      <a:pt x="1309" y="24"/>
                    </a:cubicBezTo>
                    <a:cubicBezTo>
                      <a:pt x="1321" y="12"/>
                      <a:pt x="1309" y="1"/>
                      <a:pt x="1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
              <p:cNvSpPr/>
              <p:nvPr/>
            </p:nvSpPr>
            <p:spPr>
              <a:xfrm>
                <a:off x="2929875" y="2358150"/>
                <a:ext cx="27650" cy="22400"/>
              </a:xfrm>
              <a:custGeom>
                <a:avLst/>
                <a:gdLst/>
                <a:ahLst/>
                <a:cxnLst/>
                <a:rect l="l" t="t" r="r" b="b"/>
                <a:pathLst>
                  <a:path w="1106" h="896" extrusionOk="0">
                    <a:moveTo>
                      <a:pt x="1082" y="1"/>
                    </a:moveTo>
                    <a:cubicBezTo>
                      <a:pt x="927" y="156"/>
                      <a:pt x="784" y="310"/>
                      <a:pt x="617" y="441"/>
                    </a:cubicBezTo>
                    <a:cubicBezTo>
                      <a:pt x="427" y="596"/>
                      <a:pt x="213" y="691"/>
                      <a:pt x="22" y="834"/>
                    </a:cubicBezTo>
                    <a:cubicBezTo>
                      <a:pt x="0" y="845"/>
                      <a:pt x="8" y="895"/>
                      <a:pt x="46" y="895"/>
                    </a:cubicBezTo>
                    <a:cubicBezTo>
                      <a:pt x="49" y="895"/>
                      <a:pt x="53" y="895"/>
                      <a:pt x="58" y="894"/>
                    </a:cubicBezTo>
                    <a:cubicBezTo>
                      <a:pt x="474" y="751"/>
                      <a:pt x="867" y="370"/>
                      <a:pt x="1106" y="13"/>
                    </a:cubicBezTo>
                    <a:cubicBezTo>
                      <a:pt x="1106" y="13"/>
                      <a:pt x="1094" y="1"/>
                      <a:pt x="10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
              <p:cNvSpPr/>
              <p:nvPr/>
            </p:nvSpPr>
            <p:spPr>
              <a:xfrm>
                <a:off x="3198325" y="2727550"/>
                <a:ext cx="55975" cy="9325"/>
              </a:xfrm>
              <a:custGeom>
                <a:avLst/>
                <a:gdLst/>
                <a:ahLst/>
                <a:cxnLst/>
                <a:rect l="l" t="t" r="r" b="b"/>
                <a:pathLst>
                  <a:path w="2239" h="373" extrusionOk="0">
                    <a:moveTo>
                      <a:pt x="2238" y="0"/>
                    </a:moveTo>
                    <a:lnTo>
                      <a:pt x="2238" y="0"/>
                    </a:lnTo>
                    <a:cubicBezTo>
                      <a:pt x="2000" y="227"/>
                      <a:pt x="1428" y="179"/>
                      <a:pt x="1131" y="227"/>
                    </a:cubicBezTo>
                    <a:cubicBezTo>
                      <a:pt x="762" y="262"/>
                      <a:pt x="393" y="298"/>
                      <a:pt x="12" y="358"/>
                    </a:cubicBezTo>
                    <a:cubicBezTo>
                      <a:pt x="2" y="358"/>
                      <a:pt x="0" y="373"/>
                      <a:pt x="6" y="373"/>
                    </a:cubicBezTo>
                    <a:cubicBezTo>
                      <a:pt x="7" y="373"/>
                      <a:pt x="9" y="372"/>
                      <a:pt x="12" y="370"/>
                    </a:cubicBezTo>
                    <a:cubicBezTo>
                      <a:pt x="512" y="346"/>
                      <a:pt x="1000" y="262"/>
                      <a:pt x="1488" y="227"/>
                    </a:cubicBezTo>
                    <a:cubicBezTo>
                      <a:pt x="1738" y="191"/>
                      <a:pt x="2083" y="239"/>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
              <p:cNvSpPr/>
              <p:nvPr/>
            </p:nvSpPr>
            <p:spPr>
              <a:xfrm>
                <a:off x="2961675" y="2774225"/>
                <a:ext cx="49350" cy="4100"/>
              </a:xfrm>
              <a:custGeom>
                <a:avLst/>
                <a:gdLst/>
                <a:ahLst/>
                <a:cxnLst/>
                <a:rect l="l" t="t" r="r" b="b"/>
                <a:pathLst>
                  <a:path w="1974" h="164" extrusionOk="0">
                    <a:moveTo>
                      <a:pt x="1948" y="1"/>
                    </a:moveTo>
                    <a:cubicBezTo>
                      <a:pt x="1946" y="1"/>
                      <a:pt x="1944" y="1"/>
                      <a:pt x="1941" y="3"/>
                    </a:cubicBezTo>
                    <a:cubicBezTo>
                      <a:pt x="1455" y="47"/>
                      <a:pt x="989" y="71"/>
                      <a:pt x="509" y="71"/>
                    </a:cubicBezTo>
                    <a:cubicBezTo>
                      <a:pt x="342" y="71"/>
                      <a:pt x="172" y="68"/>
                      <a:pt x="0" y="62"/>
                    </a:cubicBezTo>
                    <a:lnTo>
                      <a:pt x="0" y="62"/>
                    </a:lnTo>
                    <a:cubicBezTo>
                      <a:pt x="274" y="132"/>
                      <a:pt x="574" y="163"/>
                      <a:pt x="877" y="163"/>
                    </a:cubicBezTo>
                    <a:cubicBezTo>
                      <a:pt x="1246" y="163"/>
                      <a:pt x="1619" y="117"/>
                      <a:pt x="1953" y="38"/>
                    </a:cubicBezTo>
                    <a:cubicBezTo>
                      <a:pt x="1974" y="38"/>
                      <a:pt x="1967" y="1"/>
                      <a:pt x="1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
              <p:cNvSpPr/>
              <p:nvPr/>
            </p:nvSpPr>
            <p:spPr>
              <a:xfrm>
                <a:off x="2795075" y="2825775"/>
                <a:ext cx="107975" cy="69700"/>
              </a:xfrm>
              <a:custGeom>
                <a:avLst/>
                <a:gdLst/>
                <a:ahLst/>
                <a:cxnLst/>
                <a:rect l="l" t="t" r="r" b="b"/>
                <a:pathLst>
                  <a:path w="4319" h="2788" extrusionOk="0">
                    <a:moveTo>
                      <a:pt x="4319" y="0"/>
                    </a:moveTo>
                    <a:cubicBezTo>
                      <a:pt x="3956" y="344"/>
                      <a:pt x="3585" y="796"/>
                      <a:pt x="3187" y="1230"/>
                    </a:cubicBezTo>
                    <a:lnTo>
                      <a:pt x="3187" y="1230"/>
                    </a:lnTo>
                    <a:cubicBezTo>
                      <a:pt x="3577" y="839"/>
                      <a:pt x="3952" y="436"/>
                      <a:pt x="4319" y="0"/>
                    </a:cubicBezTo>
                    <a:close/>
                    <a:moveTo>
                      <a:pt x="3187" y="1230"/>
                    </a:moveTo>
                    <a:cubicBezTo>
                      <a:pt x="3109" y="1309"/>
                      <a:pt x="3029" y="1387"/>
                      <a:pt x="2949" y="1465"/>
                    </a:cubicBezTo>
                    <a:cubicBezTo>
                      <a:pt x="2882" y="1538"/>
                      <a:pt x="2814" y="1613"/>
                      <a:pt x="2745" y="1689"/>
                    </a:cubicBezTo>
                    <a:lnTo>
                      <a:pt x="2745" y="1689"/>
                    </a:lnTo>
                    <a:cubicBezTo>
                      <a:pt x="2896" y="1542"/>
                      <a:pt x="3043" y="1387"/>
                      <a:pt x="3187" y="1230"/>
                    </a:cubicBezTo>
                    <a:close/>
                    <a:moveTo>
                      <a:pt x="2745" y="1689"/>
                    </a:moveTo>
                    <a:lnTo>
                      <a:pt x="2745" y="1689"/>
                    </a:lnTo>
                    <a:cubicBezTo>
                      <a:pt x="2173" y="2244"/>
                      <a:pt x="1542" y="2682"/>
                      <a:pt x="810" y="2682"/>
                    </a:cubicBezTo>
                    <a:cubicBezTo>
                      <a:pt x="566" y="2682"/>
                      <a:pt x="312" y="2634"/>
                      <a:pt x="44" y="2525"/>
                    </a:cubicBezTo>
                    <a:cubicBezTo>
                      <a:pt x="40" y="2523"/>
                      <a:pt x="37" y="2523"/>
                      <a:pt x="33" y="2523"/>
                    </a:cubicBezTo>
                    <a:cubicBezTo>
                      <a:pt x="7" y="2523"/>
                      <a:pt x="1" y="2562"/>
                      <a:pt x="32" y="2572"/>
                    </a:cubicBezTo>
                    <a:cubicBezTo>
                      <a:pt x="314" y="2716"/>
                      <a:pt x="607" y="2788"/>
                      <a:pt x="897" y="2788"/>
                    </a:cubicBezTo>
                    <a:cubicBezTo>
                      <a:pt x="1232" y="2788"/>
                      <a:pt x="1565" y="2692"/>
                      <a:pt x="1878" y="2501"/>
                    </a:cubicBezTo>
                    <a:cubicBezTo>
                      <a:pt x="2200" y="2292"/>
                      <a:pt x="2477" y="1986"/>
                      <a:pt x="2745" y="168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
              <p:cNvSpPr/>
              <p:nvPr/>
            </p:nvSpPr>
            <p:spPr>
              <a:xfrm>
                <a:off x="2943500" y="2821600"/>
                <a:ext cx="32475" cy="23200"/>
              </a:xfrm>
              <a:custGeom>
                <a:avLst/>
                <a:gdLst/>
                <a:ahLst/>
                <a:cxnLst/>
                <a:rect l="l" t="t" r="r" b="b"/>
                <a:pathLst>
                  <a:path w="1299" h="928" extrusionOk="0">
                    <a:moveTo>
                      <a:pt x="1" y="1"/>
                    </a:moveTo>
                    <a:lnTo>
                      <a:pt x="1" y="1"/>
                    </a:lnTo>
                    <a:cubicBezTo>
                      <a:pt x="251" y="108"/>
                      <a:pt x="501" y="179"/>
                      <a:pt x="727" y="346"/>
                    </a:cubicBezTo>
                    <a:cubicBezTo>
                      <a:pt x="953" y="501"/>
                      <a:pt x="1096" y="703"/>
                      <a:pt x="1275" y="918"/>
                    </a:cubicBezTo>
                    <a:cubicBezTo>
                      <a:pt x="1282" y="925"/>
                      <a:pt x="1287" y="928"/>
                      <a:pt x="1291" y="928"/>
                    </a:cubicBezTo>
                    <a:cubicBezTo>
                      <a:pt x="1299" y="928"/>
                      <a:pt x="1299" y="914"/>
                      <a:pt x="1299" y="906"/>
                    </a:cubicBezTo>
                    <a:cubicBezTo>
                      <a:pt x="1072" y="441"/>
                      <a:pt x="501" y="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
              <p:cNvSpPr/>
              <p:nvPr/>
            </p:nvSpPr>
            <p:spPr>
              <a:xfrm>
                <a:off x="2979825" y="2852000"/>
                <a:ext cx="101225" cy="47325"/>
              </a:xfrm>
              <a:custGeom>
                <a:avLst/>
                <a:gdLst/>
                <a:ahLst/>
                <a:cxnLst/>
                <a:rect l="l" t="t" r="r" b="b"/>
                <a:pathLst>
                  <a:path w="4049" h="1893" extrusionOk="0">
                    <a:moveTo>
                      <a:pt x="19" y="1"/>
                    </a:moveTo>
                    <a:cubicBezTo>
                      <a:pt x="12" y="1"/>
                      <a:pt x="0" y="15"/>
                      <a:pt x="0" y="23"/>
                    </a:cubicBezTo>
                    <a:cubicBezTo>
                      <a:pt x="392" y="489"/>
                      <a:pt x="824" y="834"/>
                      <a:pt x="1294" y="1094"/>
                    </a:cubicBezTo>
                    <a:lnTo>
                      <a:pt x="1294" y="1094"/>
                    </a:lnTo>
                    <a:cubicBezTo>
                      <a:pt x="818" y="808"/>
                      <a:pt x="418" y="430"/>
                      <a:pt x="24" y="11"/>
                    </a:cubicBezTo>
                    <a:cubicBezTo>
                      <a:pt x="24" y="4"/>
                      <a:pt x="22" y="1"/>
                      <a:pt x="19" y="1"/>
                    </a:cubicBezTo>
                    <a:close/>
                    <a:moveTo>
                      <a:pt x="1294" y="1094"/>
                    </a:moveTo>
                    <a:cubicBezTo>
                      <a:pt x="1495" y="1215"/>
                      <a:pt x="1708" y="1320"/>
                      <a:pt x="1941" y="1404"/>
                    </a:cubicBezTo>
                    <a:cubicBezTo>
                      <a:pt x="2038" y="1439"/>
                      <a:pt x="2135" y="1470"/>
                      <a:pt x="2234" y="1500"/>
                    </a:cubicBezTo>
                    <a:lnTo>
                      <a:pt x="2234" y="1500"/>
                    </a:lnTo>
                    <a:cubicBezTo>
                      <a:pt x="1905" y="1392"/>
                      <a:pt x="1592" y="1260"/>
                      <a:pt x="1294" y="1094"/>
                    </a:cubicBezTo>
                    <a:close/>
                    <a:moveTo>
                      <a:pt x="2234" y="1500"/>
                    </a:moveTo>
                    <a:lnTo>
                      <a:pt x="2234" y="1500"/>
                    </a:lnTo>
                    <a:cubicBezTo>
                      <a:pt x="2789" y="1683"/>
                      <a:pt x="3387" y="1798"/>
                      <a:pt x="4025" y="1892"/>
                    </a:cubicBezTo>
                    <a:cubicBezTo>
                      <a:pt x="4049" y="1892"/>
                      <a:pt x="4049" y="1869"/>
                      <a:pt x="4025" y="1857"/>
                    </a:cubicBezTo>
                    <a:cubicBezTo>
                      <a:pt x="3424" y="1765"/>
                      <a:pt x="2814" y="1673"/>
                      <a:pt x="2234" y="15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
              <p:cNvSpPr/>
              <p:nvPr/>
            </p:nvSpPr>
            <p:spPr>
              <a:xfrm>
                <a:off x="2597325" y="2666600"/>
                <a:ext cx="13850" cy="58425"/>
              </a:xfrm>
              <a:custGeom>
                <a:avLst/>
                <a:gdLst/>
                <a:ahLst/>
                <a:cxnLst/>
                <a:rect l="l" t="t" r="r" b="b"/>
                <a:pathLst>
                  <a:path w="554" h="2337" extrusionOk="0">
                    <a:moveTo>
                      <a:pt x="343" y="1"/>
                    </a:moveTo>
                    <a:cubicBezTo>
                      <a:pt x="337" y="1"/>
                      <a:pt x="328" y="4"/>
                      <a:pt x="322" y="10"/>
                    </a:cubicBezTo>
                    <a:cubicBezTo>
                      <a:pt x="1" y="760"/>
                      <a:pt x="37" y="1676"/>
                      <a:pt x="525" y="2331"/>
                    </a:cubicBezTo>
                    <a:cubicBezTo>
                      <a:pt x="528" y="2335"/>
                      <a:pt x="533" y="2336"/>
                      <a:pt x="537" y="2336"/>
                    </a:cubicBezTo>
                    <a:cubicBezTo>
                      <a:pt x="547" y="2336"/>
                      <a:pt x="554" y="2328"/>
                      <a:pt x="537" y="2319"/>
                    </a:cubicBezTo>
                    <a:cubicBezTo>
                      <a:pt x="168" y="1557"/>
                      <a:pt x="49" y="831"/>
                      <a:pt x="346" y="10"/>
                    </a:cubicBezTo>
                    <a:cubicBezTo>
                      <a:pt x="352" y="4"/>
                      <a:pt x="349"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
              <p:cNvSpPr/>
              <p:nvPr/>
            </p:nvSpPr>
            <p:spPr>
              <a:xfrm>
                <a:off x="2617575" y="2731125"/>
                <a:ext cx="193500" cy="95575"/>
              </a:xfrm>
              <a:custGeom>
                <a:avLst/>
                <a:gdLst/>
                <a:ahLst/>
                <a:cxnLst/>
                <a:rect l="l" t="t" r="r" b="b"/>
                <a:pathLst>
                  <a:path w="7740" h="3823" extrusionOk="0">
                    <a:moveTo>
                      <a:pt x="1" y="0"/>
                    </a:moveTo>
                    <a:cubicBezTo>
                      <a:pt x="965" y="1131"/>
                      <a:pt x="2429" y="1834"/>
                      <a:pt x="3692" y="2572"/>
                    </a:cubicBezTo>
                    <a:cubicBezTo>
                      <a:pt x="4954" y="3322"/>
                      <a:pt x="6239" y="3691"/>
                      <a:pt x="7704" y="3822"/>
                    </a:cubicBezTo>
                    <a:cubicBezTo>
                      <a:pt x="7740" y="3822"/>
                      <a:pt x="7740" y="3798"/>
                      <a:pt x="7704" y="3786"/>
                    </a:cubicBezTo>
                    <a:cubicBezTo>
                      <a:pt x="6180" y="3525"/>
                      <a:pt x="4906" y="3227"/>
                      <a:pt x="3584" y="2441"/>
                    </a:cubicBezTo>
                    <a:cubicBezTo>
                      <a:pt x="2346" y="1703"/>
                      <a:pt x="1060" y="10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
              <p:cNvSpPr/>
              <p:nvPr/>
            </p:nvSpPr>
            <p:spPr>
              <a:xfrm>
                <a:off x="2834875" y="2743025"/>
                <a:ext cx="14600" cy="8350"/>
              </a:xfrm>
              <a:custGeom>
                <a:avLst/>
                <a:gdLst/>
                <a:ahLst/>
                <a:cxnLst/>
                <a:rect l="l" t="t" r="r" b="b"/>
                <a:pathLst>
                  <a:path w="584" h="334" extrusionOk="0">
                    <a:moveTo>
                      <a:pt x="0" y="1"/>
                    </a:moveTo>
                    <a:cubicBezTo>
                      <a:pt x="167" y="143"/>
                      <a:pt x="357" y="274"/>
                      <a:pt x="560" y="334"/>
                    </a:cubicBezTo>
                    <a:cubicBezTo>
                      <a:pt x="560" y="334"/>
                      <a:pt x="584" y="334"/>
                      <a:pt x="560" y="310"/>
                    </a:cubicBezTo>
                    <a:cubicBezTo>
                      <a:pt x="357" y="227"/>
                      <a:pt x="179" y="14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
              <p:cNvSpPr/>
              <p:nvPr/>
            </p:nvSpPr>
            <p:spPr>
              <a:xfrm>
                <a:off x="2817775" y="2730750"/>
                <a:ext cx="36975" cy="19950"/>
              </a:xfrm>
              <a:custGeom>
                <a:avLst/>
                <a:gdLst/>
                <a:ahLst/>
                <a:cxnLst/>
                <a:rect l="l" t="t" r="r" b="b"/>
                <a:pathLst>
                  <a:path w="1479" h="798" extrusionOk="0">
                    <a:moveTo>
                      <a:pt x="27" y="0"/>
                    </a:moveTo>
                    <a:cubicBezTo>
                      <a:pt x="10" y="0"/>
                      <a:pt x="1" y="15"/>
                      <a:pt x="29" y="15"/>
                    </a:cubicBezTo>
                    <a:cubicBezTo>
                      <a:pt x="565" y="194"/>
                      <a:pt x="994" y="480"/>
                      <a:pt x="1458" y="789"/>
                    </a:cubicBezTo>
                    <a:cubicBezTo>
                      <a:pt x="1461" y="795"/>
                      <a:pt x="1464" y="797"/>
                      <a:pt x="1467" y="797"/>
                    </a:cubicBezTo>
                    <a:cubicBezTo>
                      <a:pt x="1474" y="797"/>
                      <a:pt x="1479" y="777"/>
                      <a:pt x="1470" y="777"/>
                    </a:cubicBezTo>
                    <a:cubicBezTo>
                      <a:pt x="1089" y="408"/>
                      <a:pt x="553" y="170"/>
                      <a:pt x="41" y="3"/>
                    </a:cubicBezTo>
                    <a:cubicBezTo>
                      <a:pt x="36" y="1"/>
                      <a:pt x="32"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
              <p:cNvSpPr/>
              <p:nvPr/>
            </p:nvSpPr>
            <p:spPr>
              <a:xfrm>
                <a:off x="2801225" y="2714150"/>
                <a:ext cx="51150" cy="31050"/>
              </a:xfrm>
              <a:custGeom>
                <a:avLst/>
                <a:gdLst/>
                <a:ahLst/>
                <a:cxnLst/>
                <a:rect l="l" t="t" r="r" b="b"/>
                <a:pathLst>
                  <a:path w="2046" h="1242" extrusionOk="0">
                    <a:moveTo>
                      <a:pt x="1" y="1"/>
                    </a:moveTo>
                    <a:lnTo>
                      <a:pt x="1" y="24"/>
                    </a:lnTo>
                    <a:cubicBezTo>
                      <a:pt x="691" y="417"/>
                      <a:pt x="1334" y="846"/>
                      <a:pt x="2013" y="1239"/>
                    </a:cubicBezTo>
                    <a:cubicBezTo>
                      <a:pt x="2015" y="1241"/>
                      <a:pt x="2016" y="1241"/>
                      <a:pt x="2018" y="1241"/>
                    </a:cubicBezTo>
                    <a:cubicBezTo>
                      <a:pt x="2031" y="1241"/>
                      <a:pt x="2045" y="1213"/>
                      <a:pt x="2025" y="1203"/>
                    </a:cubicBezTo>
                    <a:cubicBezTo>
                      <a:pt x="1465" y="703"/>
                      <a:pt x="703" y="29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
              <p:cNvSpPr/>
              <p:nvPr/>
            </p:nvSpPr>
            <p:spPr>
              <a:xfrm>
                <a:off x="2804800" y="2708500"/>
                <a:ext cx="52675" cy="35500"/>
              </a:xfrm>
              <a:custGeom>
                <a:avLst/>
                <a:gdLst/>
                <a:ahLst/>
                <a:cxnLst/>
                <a:rect l="l" t="t" r="r" b="b"/>
                <a:pathLst>
                  <a:path w="2107" h="1420" extrusionOk="0">
                    <a:moveTo>
                      <a:pt x="1" y="0"/>
                    </a:moveTo>
                    <a:lnTo>
                      <a:pt x="1" y="0"/>
                    </a:lnTo>
                    <a:cubicBezTo>
                      <a:pt x="739" y="417"/>
                      <a:pt x="1406" y="893"/>
                      <a:pt x="2084" y="1417"/>
                    </a:cubicBezTo>
                    <a:cubicBezTo>
                      <a:pt x="2086" y="1419"/>
                      <a:pt x="2088" y="1420"/>
                      <a:pt x="2089" y="1420"/>
                    </a:cubicBezTo>
                    <a:cubicBezTo>
                      <a:pt x="2099" y="1420"/>
                      <a:pt x="2106" y="1393"/>
                      <a:pt x="2096" y="1393"/>
                    </a:cubicBezTo>
                    <a:cubicBezTo>
                      <a:pt x="1525" y="822"/>
                      <a:pt x="751" y="3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
              <p:cNvSpPr/>
              <p:nvPr/>
            </p:nvSpPr>
            <p:spPr>
              <a:xfrm>
                <a:off x="2812650" y="2706675"/>
                <a:ext cx="51000" cy="29100"/>
              </a:xfrm>
              <a:custGeom>
                <a:avLst/>
                <a:gdLst/>
                <a:ahLst/>
                <a:cxnLst/>
                <a:rect l="l" t="t" r="r" b="b"/>
                <a:pathLst>
                  <a:path w="2040" h="1164" extrusionOk="0">
                    <a:moveTo>
                      <a:pt x="8" y="62"/>
                    </a:moveTo>
                    <a:cubicBezTo>
                      <a:pt x="0" y="62"/>
                      <a:pt x="3" y="67"/>
                      <a:pt x="5" y="67"/>
                    </a:cubicBezTo>
                    <a:cubicBezTo>
                      <a:pt x="7" y="67"/>
                      <a:pt x="8" y="66"/>
                      <a:pt x="8" y="62"/>
                    </a:cubicBezTo>
                    <a:close/>
                    <a:moveTo>
                      <a:pt x="144" y="1"/>
                    </a:moveTo>
                    <a:cubicBezTo>
                      <a:pt x="95" y="1"/>
                      <a:pt x="49" y="18"/>
                      <a:pt x="8" y="62"/>
                    </a:cubicBezTo>
                    <a:cubicBezTo>
                      <a:pt x="27" y="47"/>
                      <a:pt x="52" y="41"/>
                      <a:pt x="81" y="41"/>
                    </a:cubicBezTo>
                    <a:cubicBezTo>
                      <a:pt x="325" y="41"/>
                      <a:pt x="873" y="479"/>
                      <a:pt x="1032" y="585"/>
                    </a:cubicBezTo>
                    <a:cubicBezTo>
                      <a:pt x="1353" y="776"/>
                      <a:pt x="1663" y="966"/>
                      <a:pt x="1985" y="1157"/>
                    </a:cubicBezTo>
                    <a:cubicBezTo>
                      <a:pt x="1991" y="1162"/>
                      <a:pt x="1998" y="1163"/>
                      <a:pt x="2004" y="1163"/>
                    </a:cubicBezTo>
                    <a:cubicBezTo>
                      <a:pt x="2028" y="1163"/>
                      <a:pt x="2039" y="1131"/>
                      <a:pt x="2020" y="1121"/>
                    </a:cubicBezTo>
                    <a:cubicBezTo>
                      <a:pt x="1544" y="824"/>
                      <a:pt x="1080" y="526"/>
                      <a:pt x="603" y="240"/>
                    </a:cubicBezTo>
                    <a:cubicBezTo>
                      <a:pt x="477" y="168"/>
                      <a:pt x="297"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
              <p:cNvSpPr/>
              <p:nvPr/>
            </p:nvSpPr>
            <p:spPr>
              <a:xfrm>
                <a:off x="2849550" y="2729200"/>
                <a:ext cx="57975" cy="22775"/>
              </a:xfrm>
              <a:custGeom>
                <a:avLst/>
                <a:gdLst/>
                <a:ahLst/>
                <a:cxnLst/>
                <a:rect l="l" t="t" r="r" b="b"/>
                <a:pathLst>
                  <a:path w="2319" h="911" extrusionOk="0">
                    <a:moveTo>
                      <a:pt x="10" y="1"/>
                    </a:moveTo>
                    <a:cubicBezTo>
                      <a:pt x="4" y="1"/>
                      <a:pt x="0" y="9"/>
                      <a:pt x="8" y="18"/>
                    </a:cubicBezTo>
                    <a:cubicBezTo>
                      <a:pt x="651" y="494"/>
                      <a:pt x="1461" y="875"/>
                      <a:pt x="2283" y="911"/>
                    </a:cubicBezTo>
                    <a:cubicBezTo>
                      <a:pt x="2294" y="911"/>
                      <a:pt x="2318" y="887"/>
                      <a:pt x="2283" y="887"/>
                    </a:cubicBezTo>
                    <a:cubicBezTo>
                      <a:pt x="1449" y="696"/>
                      <a:pt x="747" y="470"/>
                      <a:pt x="20" y="6"/>
                    </a:cubicBezTo>
                    <a:cubicBezTo>
                      <a:pt x="17" y="2"/>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
              <p:cNvSpPr/>
              <p:nvPr/>
            </p:nvSpPr>
            <p:spPr>
              <a:xfrm>
                <a:off x="2918800" y="2690975"/>
                <a:ext cx="12300" cy="43525"/>
              </a:xfrm>
              <a:custGeom>
                <a:avLst/>
                <a:gdLst/>
                <a:ahLst/>
                <a:cxnLst/>
                <a:rect l="l" t="t" r="r" b="b"/>
                <a:pathLst>
                  <a:path w="492" h="1741" extrusionOk="0">
                    <a:moveTo>
                      <a:pt x="167" y="0"/>
                    </a:moveTo>
                    <a:cubicBezTo>
                      <a:pt x="143" y="0"/>
                      <a:pt x="120" y="15"/>
                      <a:pt x="120" y="47"/>
                    </a:cubicBezTo>
                    <a:cubicBezTo>
                      <a:pt x="153" y="338"/>
                      <a:pt x="182" y="630"/>
                      <a:pt x="210" y="919"/>
                    </a:cubicBezTo>
                    <a:lnTo>
                      <a:pt x="210" y="919"/>
                    </a:lnTo>
                    <a:cubicBezTo>
                      <a:pt x="161" y="718"/>
                      <a:pt x="110" y="516"/>
                      <a:pt x="48" y="320"/>
                    </a:cubicBezTo>
                    <a:cubicBezTo>
                      <a:pt x="48" y="320"/>
                      <a:pt x="1" y="320"/>
                      <a:pt x="1" y="344"/>
                    </a:cubicBezTo>
                    <a:cubicBezTo>
                      <a:pt x="35" y="758"/>
                      <a:pt x="158" y="1193"/>
                      <a:pt x="274" y="1597"/>
                    </a:cubicBezTo>
                    <a:lnTo>
                      <a:pt x="274" y="1597"/>
                    </a:lnTo>
                    <a:cubicBezTo>
                      <a:pt x="274" y="1600"/>
                      <a:pt x="274" y="1603"/>
                      <a:pt x="275" y="1606"/>
                    </a:cubicBezTo>
                    <a:cubicBezTo>
                      <a:pt x="275" y="1606"/>
                      <a:pt x="276" y="1606"/>
                      <a:pt x="276" y="1606"/>
                    </a:cubicBezTo>
                    <a:lnTo>
                      <a:pt x="276" y="1606"/>
                    </a:lnTo>
                    <a:cubicBezTo>
                      <a:pt x="280" y="1618"/>
                      <a:pt x="283" y="1630"/>
                      <a:pt x="286" y="1642"/>
                    </a:cubicBezTo>
                    <a:cubicBezTo>
                      <a:pt x="291" y="1667"/>
                      <a:pt x="311" y="1679"/>
                      <a:pt x="331" y="1679"/>
                    </a:cubicBezTo>
                    <a:cubicBezTo>
                      <a:pt x="331" y="1679"/>
                      <a:pt x="332" y="1679"/>
                      <a:pt x="332" y="1679"/>
                    </a:cubicBezTo>
                    <a:lnTo>
                      <a:pt x="332" y="1679"/>
                    </a:lnTo>
                    <a:cubicBezTo>
                      <a:pt x="333" y="1691"/>
                      <a:pt x="333" y="1702"/>
                      <a:pt x="334" y="1713"/>
                    </a:cubicBezTo>
                    <a:cubicBezTo>
                      <a:pt x="334" y="1731"/>
                      <a:pt x="346" y="1740"/>
                      <a:pt x="358" y="1740"/>
                    </a:cubicBezTo>
                    <a:cubicBezTo>
                      <a:pt x="370" y="1740"/>
                      <a:pt x="382" y="1731"/>
                      <a:pt x="382" y="1713"/>
                    </a:cubicBezTo>
                    <a:cubicBezTo>
                      <a:pt x="385" y="1681"/>
                      <a:pt x="388" y="1649"/>
                      <a:pt x="391" y="1616"/>
                    </a:cubicBezTo>
                    <a:lnTo>
                      <a:pt x="391" y="1616"/>
                    </a:lnTo>
                    <a:cubicBezTo>
                      <a:pt x="392" y="1621"/>
                      <a:pt x="393" y="1625"/>
                      <a:pt x="394" y="1630"/>
                    </a:cubicBezTo>
                    <a:cubicBezTo>
                      <a:pt x="398" y="1653"/>
                      <a:pt x="416" y="1664"/>
                      <a:pt x="434" y="1664"/>
                    </a:cubicBezTo>
                    <a:cubicBezTo>
                      <a:pt x="462" y="1664"/>
                      <a:pt x="491" y="1638"/>
                      <a:pt x="477" y="1594"/>
                    </a:cubicBezTo>
                    <a:cubicBezTo>
                      <a:pt x="476" y="1591"/>
                      <a:pt x="476" y="1587"/>
                      <a:pt x="475" y="1583"/>
                    </a:cubicBezTo>
                    <a:lnTo>
                      <a:pt x="475" y="1583"/>
                    </a:lnTo>
                    <a:cubicBezTo>
                      <a:pt x="476" y="1583"/>
                      <a:pt x="476" y="1583"/>
                      <a:pt x="477" y="1582"/>
                    </a:cubicBezTo>
                    <a:cubicBezTo>
                      <a:pt x="472" y="1551"/>
                      <a:pt x="467" y="1519"/>
                      <a:pt x="462" y="1488"/>
                    </a:cubicBezTo>
                    <a:lnTo>
                      <a:pt x="462" y="1488"/>
                    </a:lnTo>
                    <a:cubicBezTo>
                      <a:pt x="436" y="1307"/>
                      <a:pt x="410" y="1127"/>
                      <a:pt x="384" y="946"/>
                    </a:cubicBezTo>
                    <a:lnTo>
                      <a:pt x="384" y="946"/>
                    </a:lnTo>
                    <a:cubicBezTo>
                      <a:pt x="360" y="658"/>
                      <a:pt x="313" y="371"/>
                      <a:pt x="263" y="94"/>
                    </a:cubicBezTo>
                    <a:cubicBezTo>
                      <a:pt x="255" y="78"/>
                      <a:pt x="241" y="69"/>
                      <a:pt x="228" y="65"/>
                    </a:cubicBezTo>
                    <a:lnTo>
                      <a:pt x="228" y="65"/>
                    </a:lnTo>
                    <a:cubicBezTo>
                      <a:pt x="227" y="63"/>
                      <a:pt x="227" y="61"/>
                      <a:pt x="227" y="59"/>
                    </a:cubicBezTo>
                    <a:cubicBezTo>
                      <a:pt x="224" y="59"/>
                      <a:pt x="222" y="59"/>
                      <a:pt x="219" y="59"/>
                    </a:cubicBezTo>
                    <a:lnTo>
                      <a:pt x="219" y="59"/>
                    </a:lnTo>
                    <a:cubicBezTo>
                      <a:pt x="218" y="51"/>
                      <a:pt x="216" y="43"/>
                      <a:pt x="215" y="35"/>
                    </a:cubicBezTo>
                    <a:cubicBezTo>
                      <a:pt x="209" y="12"/>
                      <a:pt x="188" y="0"/>
                      <a:pt x="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
              <p:cNvSpPr/>
              <p:nvPr/>
            </p:nvSpPr>
            <p:spPr>
              <a:xfrm>
                <a:off x="2918500" y="2698400"/>
                <a:ext cx="9550" cy="36650"/>
              </a:xfrm>
              <a:custGeom>
                <a:avLst/>
                <a:gdLst/>
                <a:ahLst/>
                <a:cxnLst/>
                <a:rect l="l" t="t" r="r" b="b"/>
                <a:pathLst>
                  <a:path w="382" h="1466" extrusionOk="0">
                    <a:moveTo>
                      <a:pt x="8" y="1"/>
                    </a:moveTo>
                    <a:cubicBezTo>
                      <a:pt x="4" y="1"/>
                      <a:pt x="1" y="10"/>
                      <a:pt x="1" y="23"/>
                    </a:cubicBezTo>
                    <a:cubicBezTo>
                      <a:pt x="60" y="262"/>
                      <a:pt x="132" y="476"/>
                      <a:pt x="179" y="738"/>
                    </a:cubicBezTo>
                    <a:cubicBezTo>
                      <a:pt x="227" y="976"/>
                      <a:pt x="239" y="1226"/>
                      <a:pt x="298" y="1452"/>
                    </a:cubicBezTo>
                    <a:cubicBezTo>
                      <a:pt x="298" y="1462"/>
                      <a:pt x="307" y="1466"/>
                      <a:pt x="317" y="1466"/>
                    </a:cubicBezTo>
                    <a:cubicBezTo>
                      <a:pt x="330" y="1466"/>
                      <a:pt x="346" y="1459"/>
                      <a:pt x="346" y="1452"/>
                    </a:cubicBezTo>
                    <a:cubicBezTo>
                      <a:pt x="382" y="988"/>
                      <a:pt x="227" y="416"/>
                      <a:pt x="13" y="23"/>
                    </a:cubicBezTo>
                    <a:cubicBezTo>
                      <a:pt x="13" y="7"/>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0" name="Google Shape;1090;p2"/>
            <p:cNvGrpSpPr/>
            <p:nvPr/>
          </p:nvGrpSpPr>
          <p:grpSpPr>
            <a:xfrm rot="-2799819" flipH="1">
              <a:off x="6012050" y="3851423"/>
              <a:ext cx="2184672" cy="2617131"/>
              <a:chOff x="2564300" y="2142775"/>
              <a:chExt cx="734625" cy="880025"/>
            </a:xfrm>
          </p:grpSpPr>
          <p:sp>
            <p:nvSpPr>
              <p:cNvPr id="1091" name="Google Shape;1091;p2"/>
              <p:cNvSpPr/>
              <p:nvPr/>
            </p:nvSpPr>
            <p:spPr>
              <a:xfrm>
                <a:off x="2564300" y="2142775"/>
                <a:ext cx="727500" cy="877475"/>
              </a:xfrm>
              <a:custGeom>
                <a:avLst/>
                <a:gdLst/>
                <a:ahLst/>
                <a:cxnLst/>
                <a:rect l="l" t="t" r="r" b="b"/>
                <a:pathLst>
                  <a:path w="29100" h="35099" extrusionOk="0">
                    <a:moveTo>
                      <a:pt x="16264" y="10592"/>
                    </a:moveTo>
                    <a:cubicBezTo>
                      <a:pt x="16264" y="10735"/>
                      <a:pt x="16264" y="11188"/>
                      <a:pt x="15967" y="11485"/>
                    </a:cubicBezTo>
                    <a:cubicBezTo>
                      <a:pt x="15784" y="11668"/>
                      <a:pt x="15489" y="11792"/>
                      <a:pt x="15289" y="11792"/>
                    </a:cubicBezTo>
                    <a:cubicBezTo>
                      <a:pt x="15162" y="11792"/>
                      <a:pt x="15074" y="11743"/>
                      <a:pt x="15074" y="11628"/>
                    </a:cubicBezTo>
                    <a:cubicBezTo>
                      <a:pt x="15074" y="11343"/>
                      <a:pt x="15489" y="10839"/>
                      <a:pt x="15587" y="10839"/>
                    </a:cubicBezTo>
                    <a:cubicBezTo>
                      <a:pt x="15591" y="10839"/>
                      <a:pt x="15595" y="10840"/>
                      <a:pt x="15598" y="10842"/>
                    </a:cubicBezTo>
                    <a:cubicBezTo>
                      <a:pt x="15603" y="10846"/>
                      <a:pt x="15611" y="10847"/>
                      <a:pt x="15622" y="10847"/>
                    </a:cubicBezTo>
                    <a:cubicBezTo>
                      <a:pt x="15754" y="10847"/>
                      <a:pt x="16264" y="10592"/>
                      <a:pt x="16264" y="10592"/>
                    </a:cubicBezTo>
                    <a:close/>
                    <a:moveTo>
                      <a:pt x="17828" y="11430"/>
                    </a:moveTo>
                    <a:cubicBezTo>
                      <a:pt x="17858" y="11430"/>
                      <a:pt x="17885" y="11436"/>
                      <a:pt x="17907" y="11449"/>
                    </a:cubicBezTo>
                    <a:cubicBezTo>
                      <a:pt x="18205" y="11628"/>
                      <a:pt x="18503" y="11783"/>
                      <a:pt x="18503" y="11783"/>
                    </a:cubicBezTo>
                    <a:cubicBezTo>
                      <a:pt x="18503" y="11783"/>
                      <a:pt x="18169" y="12973"/>
                      <a:pt x="17372" y="13866"/>
                    </a:cubicBezTo>
                    <a:cubicBezTo>
                      <a:pt x="16728" y="14576"/>
                      <a:pt x="16318" y="15188"/>
                      <a:pt x="15949" y="15188"/>
                    </a:cubicBezTo>
                    <a:cubicBezTo>
                      <a:pt x="15854" y="15188"/>
                      <a:pt x="15762" y="15147"/>
                      <a:pt x="15669" y="15057"/>
                    </a:cubicBezTo>
                    <a:cubicBezTo>
                      <a:pt x="15228" y="14605"/>
                      <a:pt x="15609" y="13390"/>
                      <a:pt x="16086" y="12878"/>
                    </a:cubicBezTo>
                    <a:cubicBezTo>
                      <a:pt x="16527" y="12415"/>
                      <a:pt x="17449" y="11430"/>
                      <a:pt x="17828" y="11430"/>
                    </a:cubicBezTo>
                    <a:close/>
                    <a:moveTo>
                      <a:pt x="12907" y="15652"/>
                    </a:moveTo>
                    <a:cubicBezTo>
                      <a:pt x="12907" y="15652"/>
                      <a:pt x="13407" y="15771"/>
                      <a:pt x="13431" y="16010"/>
                    </a:cubicBezTo>
                    <a:cubicBezTo>
                      <a:pt x="13439" y="16176"/>
                      <a:pt x="13295" y="16373"/>
                      <a:pt x="13106" y="16373"/>
                    </a:cubicBezTo>
                    <a:cubicBezTo>
                      <a:pt x="13025" y="16373"/>
                      <a:pt x="12936" y="16337"/>
                      <a:pt x="12847" y="16248"/>
                    </a:cubicBezTo>
                    <a:cubicBezTo>
                      <a:pt x="12550" y="15950"/>
                      <a:pt x="12692" y="15652"/>
                      <a:pt x="12692" y="15652"/>
                    </a:cubicBezTo>
                    <a:close/>
                    <a:moveTo>
                      <a:pt x="19991" y="15498"/>
                    </a:moveTo>
                    <a:cubicBezTo>
                      <a:pt x="19991" y="15498"/>
                      <a:pt x="19836" y="15652"/>
                      <a:pt x="19646" y="16010"/>
                    </a:cubicBezTo>
                    <a:cubicBezTo>
                      <a:pt x="19455" y="16367"/>
                      <a:pt x="17753" y="17581"/>
                      <a:pt x="16955" y="17962"/>
                    </a:cubicBezTo>
                    <a:cubicBezTo>
                      <a:pt x="16683" y="18090"/>
                      <a:pt x="16499" y="18155"/>
                      <a:pt x="16373" y="18155"/>
                    </a:cubicBezTo>
                    <a:cubicBezTo>
                      <a:pt x="16135" y="18155"/>
                      <a:pt x="16110" y="17921"/>
                      <a:pt x="16110" y="17438"/>
                    </a:cubicBezTo>
                    <a:cubicBezTo>
                      <a:pt x="16110" y="16688"/>
                      <a:pt x="19836" y="15498"/>
                      <a:pt x="19991" y="15498"/>
                    </a:cubicBezTo>
                    <a:close/>
                    <a:moveTo>
                      <a:pt x="10268" y="16520"/>
                    </a:moveTo>
                    <a:cubicBezTo>
                      <a:pt x="10497" y="16520"/>
                      <a:pt x="10851" y="16574"/>
                      <a:pt x="11204" y="16843"/>
                    </a:cubicBezTo>
                    <a:cubicBezTo>
                      <a:pt x="11799" y="17284"/>
                      <a:pt x="11657" y="17438"/>
                      <a:pt x="12097" y="17581"/>
                    </a:cubicBezTo>
                    <a:lnTo>
                      <a:pt x="12550" y="17736"/>
                    </a:lnTo>
                    <a:cubicBezTo>
                      <a:pt x="12550" y="17736"/>
                      <a:pt x="12847" y="18331"/>
                      <a:pt x="12395" y="18474"/>
                    </a:cubicBezTo>
                    <a:cubicBezTo>
                      <a:pt x="12201" y="18542"/>
                      <a:pt x="11986" y="18606"/>
                      <a:pt x="11766" y="18606"/>
                    </a:cubicBezTo>
                    <a:cubicBezTo>
                      <a:pt x="11486" y="18606"/>
                      <a:pt x="11197" y="18503"/>
                      <a:pt x="10930" y="18177"/>
                    </a:cubicBezTo>
                    <a:cubicBezTo>
                      <a:pt x="10454" y="17605"/>
                      <a:pt x="10014" y="16545"/>
                      <a:pt x="10014" y="16545"/>
                    </a:cubicBezTo>
                    <a:cubicBezTo>
                      <a:pt x="10014" y="16545"/>
                      <a:pt x="10112" y="16520"/>
                      <a:pt x="10268" y="16520"/>
                    </a:cubicBezTo>
                    <a:close/>
                    <a:moveTo>
                      <a:pt x="23265" y="15200"/>
                    </a:moveTo>
                    <a:cubicBezTo>
                      <a:pt x="23265" y="15200"/>
                      <a:pt x="21051" y="18748"/>
                      <a:pt x="20062" y="19355"/>
                    </a:cubicBezTo>
                    <a:cubicBezTo>
                      <a:pt x="19669" y="19603"/>
                      <a:pt x="19361" y="19676"/>
                      <a:pt x="19134" y="19676"/>
                    </a:cubicBezTo>
                    <a:cubicBezTo>
                      <a:pt x="18804" y="19676"/>
                      <a:pt x="18646" y="19522"/>
                      <a:pt x="18646" y="19522"/>
                    </a:cubicBezTo>
                    <a:lnTo>
                      <a:pt x="23265" y="15200"/>
                    </a:lnTo>
                    <a:close/>
                    <a:moveTo>
                      <a:pt x="7184" y="18108"/>
                    </a:moveTo>
                    <a:cubicBezTo>
                      <a:pt x="7484" y="18108"/>
                      <a:pt x="8193" y="18669"/>
                      <a:pt x="8692" y="18879"/>
                    </a:cubicBezTo>
                    <a:cubicBezTo>
                      <a:pt x="9287" y="19129"/>
                      <a:pt x="9287" y="19820"/>
                      <a:pt x="9287" y="19820"/>
                    </a:cubicBezTo>
                    <a:cubicBezTo>
                      <a:pt x="9287" y="19820"/>
                      <a:pt x="8382" y="19820"/>
                      <a:pt x="7739" y="19343"/>
                    </a:cubicBezTo>
                    <a:cubicBezTo>
                      <a:pt x="7096" y="18867"/>
                      <a:pt x="6894" y="18474"/>
                      <a:pt x="7061" y="18177"/>
                    </a:cubicBezTo>
                    <a:cubicBezTo>
                      <a:pt x="7084" y="18129"/>
                      <a:pt x="7126" y="18108"/>
                      <a:pt x="7184" y="18108"/>
                    </a:cubicBezTo>
                    <a:close/>
                    <a:moveTo>
                      <a:pt x="17878" y="18818"/>
                    </a:moveTo>
                    <a:cubicBezTo>
                      <a:pt x="18096" y="18818"/>
                      <a:pt x="18205" y="18927"/>
                      <a:pt x="18205" y="18927"/>
                    </a:cubicBezTo>
                    <a:cubicBezTo>
                      <a:pt x="18205" y="18927"/>
                      <a:pt x="18348" y="19129"/>
                      <a:pt x="18050" y="19403"/>
                    </a:cubicBezTo>
                    <a:cubicBezTo>
                      <a:pt x="17753" y="19665"/>
                      <a:pt x="17205" y="20427"/>
                      <a:pt x="16967" y="20427"/>
                    </a:cubicBezTo>
                    <a:cubicBezTo>
                      <a:pt x="16717" y="20427"/>
                      <a:pt x="16538" y="20058"/>
                      <a:pt x="16848" y="19558"/>
                    </a:cubicBezTo>
                    <a:cubicBezTo>
                      <a:pt x="17157" y="19069"/>
                      <a:pt x="17419" y="18915"/>
                      <a:pt x="17741" y="18831"/>
                    </a:cubicBezTo>
                    <a:cubicBezTo>
                      <a:pt x="17791" y="18822"/>
                      <a:pt x="17836" y="18818"/>
                      <a:pt x="17878" y="18818"/>
                    </a:cubicBezTo>
                    <a:close/>
                    <a:moveTo>
                      <a:pt x="15371" y="20260"/>
                    </a:moveTo>
                    <a:cubicBezTo>
                      <a:pt x="15371" y="20260"/>
                      <a:pt x="15544" y="20808"/>
                      <a:pt x="15308" y="20808"/>
                    </a:cubicBezTo>
                    <a:cubicBezTo>
                      <a:pt x="15288" y="20808"/>
                      <a:pt x="15266" y="20804"/>
                      <a:pt x="15240" y="20796"/>
                    </a:cubicBezTo>
                    <a:cubicBezTo>
                      <a:pt x="14931" y="20713"/>
                      <a:pt x="14931" y="20355"/>
                      <a:pt x="15002" y="20308"/>
                    </a:cubicBezTo>
                    <a:cubicBezTo>
                      <a:pt x="15074" y="20260"/>
                      <a:pt x="15371" y="20260"/>
                      <a:pt x="15371" y="20260"/>
                    </a:cubicBezTo>
                    <a:close/>
                    <a:moveTo>
                      <a:pt x="10582" y="19775"/>
                    </a:moveTo>
                    <a:cubicBezTo>
                      <a:pt x="10943" y="19775"/>
                      <a:pt x="11522" y="19863"/>
                      <a:pt x="12252" y="19962"/>
                    </a:cubicBezTo>
                    <a:cubicBezTo>
                      <a:pt x="13288" y="20117"/>
                      <a:pt x="13288" y="20915"/>
                      <a:pt x="13288" y="20915"/>
                    </a:cubicBezTo>
                    <a:cubicBezTo>
                      <a:pt x="13288" y="20915"/>
                      <a:pt x="13145" y="21153"/>
                      <a:pt x="12847" y="21308"/>
                    </a:cubicBezTo>
                    <a:cubicBezTo>
                      <a:pt x="12729" y="21364"/>
                      <a:pt x="12612" y="21399"/>
                      <a:pt x="12453" y="21399"/>
                    </a:cubicBezTo>
                    <a:cubicBezTo>
                      <a:pt x="12211" y="21399"/>
                      <a:pt x="11875" y="21319"/>
                      <a:pt x="11299" y="21117"/>
                    </a:cubicBezTo>
                    <a:cubicBezTo>
                      <a:pt x="10347" y="20772"/>
                      <a:pt x="10014" y="20046"/>
                      <a:pt x="10014" y="20046"/>
                    </a:cubicBezTo>
                    <a:cubicBezTo>
                      <a:pt x="10014" y="20046"/>
                      <a:pt x="10014" y="19962"/>
                      <a:pt x="10240" y="19831"/>
                    </a:cubicBezTo>
                    <a:cubicBezTo>
                      <a:pt x="10308" y="19792"/>
                      <a:pt x="10424" y="19775"/>
                      <a:pt x="10582" y="19775"/>
                    </a:cubicBezTo>
                    <a:close/>
                    <a:moveTo>
                      <a:pt x="7211" y="21963"/>
                    </a:moveTo>
                    <a:cubicBezTo>
                      <a:pt x="7484" y="21963"/>
                      <a:pt x="8005" y="22360"/>
                      <a:pt x="8311" y="22427"/>
                    </a:cubicBezTo>
                    <a:cubicBezTo>
                      <a:pt x="8680" y="22498"/>
                      <a:pt x="8823" y="22939"/>
                      <a:pt x="8823" y="22939"/>
                    </a:cubicBezTo>
                    <a:lnTo>
                      <a:pt x="8085" y="22796"/>
                    </a:lnTo>
                    <a:cubicBezTo>
                      <a:pt x="8085" y="22796"/>
                      <a:pt x="6894" y="22344"/>
                      <a:pt x="7061" y="22046"/>
                    </a:cubicBezTo>
                    <a:cubicBezTo>
                      <a:pt x="7091" y="21987"/>
                      <a:pt x="7144" y="21963"/>
                      <a:pt x="7211" y="21963"/>
                    </a:cubicBezTo>
                    <a:close/>
                    <a:moveTo>
                      <a:pt x="13052" y="22858"/>
                    </a:moveTo>
                    <a:cubicBezTo>
                      <a:pt x="13336" y="22858"/>
                      <a:pt x="13585" y="23094"/>
                      <a:pt x="13585" y="23094"/>
                    </a:cubicBezTo>
                    <a:cubicBezTo>
                      <a:pt x="13585" y="23094"/>
                      <a:pt x="13443" y="23534"/>
                      <a:pt x="13109" y="23594"/>
                    </a:cubicBezTo>
                    <a:cubicBezTo>
                      <a:pt x="13088" y="23598"/>
                      <a:pt x="13067" y="23600"/>
                      <a:pt x="13045" y="23600"/>
                    </a:cubicBezTo>
                    <a:cubicBezTo>
                      <a:pt x="12740" y="23600"/>
                      <a:pt x="12418" y="23219"/>
                      <a:pt x="12752" y="22963"/>
                    </a:cubicBezTo>
                    <a:cubicBezTo>
                      <a:pt x="12850" y="22886"/>
                      <a:pt x="12953" y="22858"/>
                      <a:pt x="13052" y="22858"/>
                    </a:cubicBezTo>
                    <a:close/>
                    <a:moveTo>
                      <a:pt x="17753" y="22498"/>
                    </a:moveTo>
                    <a:cubicBezTo>
                      <a:pt x="18050" y="22498"/>
                      <a:pt x="18205" y="22641"/>
                      <a:pt x="18134" y="23153"/>
                    </a:cubicBezTo>
                    <a:cubicBezTo>
                      <a:pt x="18050" y="23653"/>
                      <a:pt x="15669" y="23987"/>
                      <a:pt x="15669" y="23987"/>
                    </a:cubicBezTo>
                    <a:cubicBezTo>
                      <a:pt x="15669" y="23987"/>
                      <a:pt x="15526" y="23987"/>
                      <a:pt x="15371" y="23832"/>
                    </a:cubicBezTo>
                    <a:cubicBezTo>
                      <a:pt x="15228" y="23689"/>
                      <a:pt x="15074" y="23391"/>
                      <a:pt x="15228" y="23094"/>
                    </a:cubicBezTo>
                    <a:cubicBezTo>
                      <a:pt x="15371" y="22796"/>
                      <a:pt x="17455" y="22498"/>
                      <a:pt x="17753" y="22498"/>
                    </a:cubicBezTo>
                    <a:close/>
                    <a:moveTo>
                      <a:pt x="8769" y="23916"/>
                    </a:moveTo>
                    <a:cubicBezTo>
                      <a:pt x="9046" y="23916"/>
                      <a:pt x="9871" y="24427"/>
                      <a:pt x="9871" y="24427"/>
                    </a:cubicBezTo>
                    <a:lnTo>
                      <a:pt x="9394" y="24427"/>
                    </a:lnTo>
                    <a:cubicBezTo>
                      <a:pt x="9394" y="24427"/>
                      <a:pt x="8680" y="24284"/>
                      <a:pt x="8680" y="23987"/>
                    </a:cubicBezTo>
                    <a:cubicBezTo>
                      <a:pt x="8680" y="23937"/>
                      <a:pt x="8714" y="23916"/>
                      <a:pt x="8769" y="23916"/>
                    </a:cubicBezTo>
                    <a:close/>
                    <a:moveTo>
                      <a:pt x="19098" y="23534"/>
                    </a:moveTo>
                    <a:cubicBezTo>
                      <a:pt x="19539" y="23534"/>
                      <a:pt x="19396" y="23689"/>
                      <a:pt x="19288" y="23951"/>
                    </a:cubicBezTo>
                    <a:cubicBezTo>
                      <a:pt x="19169" y="24213"/>
                      <a:pt x="18384" y="24487"/>
                      <a:pt x="18384" y="24487"/>
                    </a:cubicBezTo>
                    <a:cubicBezTo>
                      <a:pt x="18384" y="24487"/>
                      <a:pt x="17907" y="24427"/>
                      <a:pt x="17907" y="24284"/>
                    </a:cubicBezTo>
                    <a:cubicBezTo>
                      <a:pt x="17907" y="24130"/>
                      <a:pt x="18646" y="23534"/>
                      <a:pt x="19098" y="23534"/>
                    </a:cubicBezTo>
                    <a:close/>
                    <a:moveTo>
                      <a:pt x="15045" y="24513"/>
                    </a:moveTo>
                    <a:cubicBezTo>
                      <a:pt x="15176" y="24513"/>
                      <a:pt x="15371" y="24582"/>
                      <a:pt x="15371" y="24582"/>
                    </a:cubicBezTo>
                    <a:cubicBezTo>
                      <a:pt x="15371" y="24582"/>
                      <a:pt x="15371" y="24880"/>
                      <a:pt x="15228" y="24880"/>
                    </a:cubicBezTo>
                    <a:cubicBezTo>
                      <a:pt x="15074" y="24880"/>
                      <a:pt x="14931" y="24725"/>
                      <a:pt x="14931" y="24582"/>
                    </a:cubicBezTo>
                    <a:cubicBezTo>
                      <a:pt x="14931" y="24530"/>
                      <a:pt x="14980" y="24513"/>
                      <a:pt x="15045" y="24513"/>
                    </a:cubicBezTo>
                    <a:close/>
                    <a:moveTo>
                      <a:pt x="12233" y="24408"/>
                    </a:moveTo>
                    <a:cubicBezTo>
                      <a:pt x="12462" y="24408"/>
                      <a:pt x="12803" y="24493"/>
                      <a:pt x="13145" y="24582"/>
                    </a:cubicBezTo>
                    <a:cubicBezTo>
                      <a:pt x="13740" y="24725"/>
                      <a:pt x="13812" y="25118"/>
                      <a:pt x="13812" y="25118"/>
                    </a:cubicBezTo>
                    <a:cubicBezTo>
                      <a:pt x="13812" y="25118"/>
                      <a:pt x="13883" y="25320"/>
                      <a:pt x="13788" y="25427"/>
                    </a:cubicBezTo>
                    <a:cubicBezTo>
                      <a:pt x="13750" y="25457"/>
                      <a:pt x="13697" y="25471"/>
                      <a:pt x="13617" y="25471"/>
                    </a:cubicBezTo>
                    <a:cubicBezTo>
                      <a:pt x="13470" y="25471"/>
                      <a:pt x="13234" y="25421"/>
                      <a:pt x="12847" y="25320"/>
                    </a:cubicBezTo>
                    <a:cubicBezTo>
                      <a:pt x="12252" y="25177"/>
                      <a:pt x="11954" y="24880"/>
                      <a:pt x="11954" y="24582"/>
                    </a:cubicBezTo>
                    <a:cubicBezTo>
                      <a:pt x="11954" y="24455"/>
                      <a:pt x="12062" y="24408"/>
                      <a:pt x="12233" y="24408"/>
                    </a:cubicBezTo>
                    <a:close/>
                    <a:moveTo>
                      <a:pt x="15026" y="25362"/>
                    </a:moveTo>
                    <a:cubicBezTo>
                      <a:pt x="15045" y="25362"/>
                      <a:pt x="15061" y="25364"/>
                      <a:pt x="15074" y="25368"/>
                    </a:cubicBezTo>
                    <a:cubicBezTo>
                      <a:pt x="15228" y="25415"/>
                      <a:pt x="15526" y="25475"/>
                      <a:pt x="15526" y="25475"/>
                    </a:cubicBezTo>
                    <a:lnTo>
                      <a:pt x="15526" y="25773"/>
                    </a:lnTo>
                    <a:cubicBezTo>
                      <a:pt x="15526" y="25816"/>
                      <a:pt x="15485" y="25833"/>
                      <a:pt x="15418" y="25833"/>
                    </a:cubicBezTo>
                    <a:cubicBezTo>
                      <a:pt x="15262" y="25833"/>
                      <a:pt x="14966" y="25740"/>
                      <a:pt x="14716" y="25666"/>
                    </a:cubicBezTo>
                    <a:cubicBezTo>
                      <a:pt x="14391" y="25568"/>
                      <a:pt x="14836" y="25362"/>
                      <a:pt x="15026" y="25362"/>
                    </a:cubicBezTo>
                    <a:close/>
                    <a:moveTo>
                      <a:pt x="22075" y="25368"/>
                    </a:moveTo>
                    <a:cubicBezTo>
                      <a:pt x="22075" y="25368"/>
                      <a:pt x="22372" y="25475"/>
                      <a:pt x="22372" y="25773"/>
                    </a:cubicBezTo>
                    <a:cubicBezTo>
                      <a:pt x="22372" y="26070"/>
                      <a:pt x="21479" y="26213"/>
                      <a:pt x="20598" y="26308"/>
                    </a:cubicBezTo>
                    <a:cubicBezTo>
                      <a:pt x="20502" y="26318"/>
                      <a:pt x="20410" y="26322"/>
                      <a:pt x="20324" y="26322"/>
                    </a:cubicBezTo>
                    <a:cubicBezTo>
                      <a:pt x="19621" y="26322"/>
                      <a:pt x="19258" y="26038"/>
                      <a:pt x="19396" y="25773"/>
                    </a:cubicBezTo>
                    <a:cubicBezTo>
                      <a:pt x="19539" y="25475"/>
                      <a:pt x="22075" y="25368"/>
                      <a:pt x="22075" y="25368"/>
                    </a:cubicBezTo>
                    <a:close/>
                    <a:moveTo>
                      <a:pt x="13636" y="25928"/>
                    </a:moveTo>
                    <a:cubicBezTo>
                      <a:pt x="13788" y="25928"/>
                      <a:pt x="14038" y="26213"/>
                      <a:pt x="14038" y="26213"/>
                    </a:cubicBezTo>
                    <a:cubicBezTo>
                      <a:pt x="14038" y="26213"/>
                      <a:pt x="14038" y="26368"/>
                      <a:pt x="13740" y="26368"/>
                    </a:cubicBezTo>
                    <a:cubicBezTo>
                      <a:pt x="13443" y="26368"/>
                      <a:pt x="13443" y="26070"/>
                      <a:pt x="13573" y="25951"/>
                    </a:cubicBezTo>
                    <a:cubicBezTo>
                      <a:pt x="13591" y="25935"/>
                      <a:pt x="13613" y="25928"/>
                      <a:pt x="13636" y="25928"/>
                    </a:cubicBezTo>
                    <a:close/>
                    <a:moveTo>
                      <a:pt x="11868" y="25747"/>
                    </a:moveTo>
                    <a:cubicBezTo>
                      <a:pt x="12362" y="25747"/>
                      <a:pt x="12716" y="26213"/>
                      <a:pt x="12716" y="26213"/>
                    </a:cubicBezTo>
                    <a:cubicBezTo>
                      <a:pt x="12716" y="26213"/>
                      <a:pt x="12692" y="26368"/>
                      <a:pt x="12204" y="26535"/>
                    </a:cubicBezTo>
                    <a:cubicBezTo>
                      <a:pt x="12012" y="26596"/>
                      <a:pt x="11823" y="26614"/>
                      <a:pt x="11665" y="26614"/>
                    </a:cubicBezTo>
                    <a:cubicBezTo>
                      <a:pt x="11422" y="26614"/>
                      <a:pt x="11252" y="26570"/>
                      <a:pt x="11252" y="26570"/>
                    </a:cubicBezTo>
                    <a:cubicBezTo>
                      <a:pt x="11252" y="26570"/>
                      <a:pt x="10882" y="26599"/>
                      <a:pt x="10525" y="26599"/>
                    </a:cubicBezTo>
                    <a:cubicBezTo>
                      <a:pt x="10234" y="26599"/>
                      <a:pt x="9952" y="26580"/>
                      <a:pt x="9883" y="26511"/>
                    </a:cubicBezTo>
                    <a:cubicBezTo>
                      <a:pt x="9740" y="26368"/>
                      <a:pt x="10014" y="26142"/>
                      <a:pt x="10014" y="26142"/>
                    </a:cubicBezTo>
                    <a:cubicBezTo>
                      <a:pt x="10014" y="26142"/>
                      <a:pt x="11073" y="25916"/>
                      <a:pt x="11668" y="25773"/>
                    </a:cubicBezTo>
                    <a:cubicBezTo>
                      <a:pt x="11737" y="25755"/>
                      <a:pt x="11804" y="25747"/>
                      <a:pt x="11868" y="25747"/>
                    </a:cubicBezTo>
                    <a:close/>
                    <a:moveTo>
                      <a:pt x="24157" y="26380"/>
                    </a:moveTo>
                    <a:lnTo>
                      <a:pt x="24157" y="26380"/>
                    </a:lnTo>
                    <a:cubicBezTo>
                      <a:pt x="24132" y="26395"/>
                      <a:pt x="23679" y="26858"/>
                      <a:pt x="22741" y="26916"/>
                    </a:cubicBezTo>
                    <a:cubicBezTo>
                      <a:pt x="21777" y="26963"/>
                      <a:pt x="21205" y="27571"/>
                      <a:pt x="20598" y="27571"/>
                    </a:cubicBezTo>
                    <a:cubicBezTo>
                      <a:pt x="19991" y="27571"/>
                      <a:pt x="19991" y="27273"/>
                      <a:pt x="19991" y="27273"/>
                    </a:cubicBezTo>
                    <a:cubicBezTo>
                      <a:pt x="19991" y="27273"/>
                      <a:pt x="20888" y="26796"/>
                      <a:pt x="21108" y="26796"/>
                    </a:cubicBezTo>
                    <a:cubicBezTo>
                      <a:pt x="21113" y="26796"/>
                      <a:pt x="21118" y="26796"/>
                      <a:pt x="21122" y="26797"/>
                    </a:cubicBezTo>
                    <a:cubicBezTo>
                      <a:pt x="21133" y="26799"/>
                      <a:pt x="21150" y="26800"/>
                      <a:pt x="21171" y="26800"/>
                    </a:cubicBezTo>
                    <a:cubicBezTo>
                      <a:pt x="21521" y="26800"/>
                      <a:pt x="23110" y="26535"/>
                      <a:pt x="23110" y="26535"/>
                    </a:cubicBezTo>
                    <a:lnTo>
                      <a:pt x="24157" y="26380"/>
                    </a:lnTo>
                    <a:close/>
                    <a:moveTo>
                      <a:pt x="17186" y="28024"/>
                    </a:moveTo>
                    <a:cubicBezTo>
                      <a:pt x="17355" y="28024"/>
                      <a:pt x="17582" y="28088"/>
                      <a:pt x="17741" y="28190"/>
                    </a:cubicBezTo>
                    <a:cubicBezTo>
                      <a:pt x="18038" y="28392"/>
                      <a:pt x="18038" y="28892"/>
                      <a:pt x="18038" y="28892"/>
                    </a:cubicBezTo>
                    <a:cubicBezTo>
                      <a:pt x="18038" y="28892"/>
                      <a:pt x="17911" y="28961"/>
                      <a:pt x="17746" y="28961"/>
                    </a:cubicBezTo>
                    <a:cubicBezTo>
                      <a:pt x="17663" y="28961"/>
                      <a:pt x="17570" y="28944"/>
                      <a:pt x="17479" y="28892"/>
                    </a:cubicBezTo>
                    <a:cubicBezTo>
                      <a:pt x="17193" y="28749"/>
                      <a:pt x="17014" y="28452"/>
                      <a:pt x="16955" y="28190"/>
                    </a:cubicBezTo>
                    <a:cubicBezTo>
                      <a:pt x="16933" y="28073"/>
                      <a:pt x="17037" y="28024"/>
                      <a:pt x="17186" y="28024"/>
                    </a:cubicBezTo>
                    <a:close/>
                    <a:moveTo>
                      <a:pt x="19986" y="28800"/>
                    </a:moveTo>
                    <a:cubicBezTo>
                      <a:pt x="20649" y="28800"/>
                      <a:pt x="21944" y="29416"/>
                      <a:pt x="21944" y="29416"/>
                    </a:cubicBezTo>
                    <a:cubicBezTo>
                      <a:pt x="21944" y="29416"/>
                      <a:pt x="21479" y="29642"/>
                      <a:pt x="20884" y="29642"/>
                    </a:cubicBezTo>
                    <a:cubicBezTo>
                      <a:pt x="20289" y="29642"/>
                      <a:pt x="19241" y="29047"/>
                      <a:pt x="19241" y="29047"/>
                    </a:cubicBezTo>
                    <a:cubicBezTo>
                      <a:pt x="19241" y="29047"/>
                      <a:pt x="19241" y="28892"/>
                      <a:pt x="19860" y="28809"/>
                    </a:cubicBezTo>
                    <a:cubicBezTo>
                      <a:pt x="19899" y="28803"/>
                      <a:pt x="19941" y="28800"/>
                      <a:pt x="19986" y="28800"/>
                    </a:cubicBezTo>
                    <a:close/>
                    <a:moveTo>
                      <a:pt x="14386" y="1"/>
                    </a:moveTo>
                    <a:cubicBezTo>
                      <a:pt x="14170" y="1"/>
                      <a:pt x="13996" y="30"/>
                      <a:pt x="13883" y="79"/>
                    </a:cubicBezTo>
                    <a:cubicBezTo>
                      <a:pt x="13454" y="281"/>
                      <a:pt x="11299" y="281"/>
                      <a:pt x="11549" y="1984"/>
                    </a:cubicBezTo>
                    <a:cubicBezTo>
                      <a:pt x="11799" y="3710"/>
                      <a:pt x="12835" y="5758"/>
                      <a:pt x="12835" y="5758"/>
                    </a:cubicBezTo>
                    <a:cubicBezTo>
                      <a:pt x="12835" y="5758"/>
                      <a:pt x="13621" y="7818"/>
                      <a:pt x="13383" y="7997"/>
                    </a:cubicBezTo>
                    <a:cubicBezTo>
                      <a:pt x="13364" y="8011"/>
                      <a:pt x="13337" y="8018"/>
                      <a:pt x="13303" y="8018"/>
                    </a:cubicBezTo>
                    <a:cubicBezTo>
                      <a:pt x="12909" y="8018"/>
                      <a:pt x="11582" y="7096"/>
                      <a:pt x="11264" y="6032"/>
                    </a:cubicBezTo>
                    <a:cubicBezTo>
                      <a:pt x="10930" y="4889"/>
                      <a:pt x="9537" y="1770"/>
                      <a:pt x="9537" y="1770"/>
                    </a:cubicBezTo>
                    <a:cubicBezTo>
                      <a:pt x="9537" y="1770"/>
                      <a:pt x="8192" y="2091"/>
                      <a:pt x="8513" y="3496"/>
                    </a:cubicBezTo>
                    <a:cubicBezTo>
                      <a:pt x="8847" y="4889"/>
                      <a:pt x="11585" y="7544"/>
                      <a:pt x="12073" y="8223"/>
                    </a:cubicBezTo>
                    <a:cubicBezTo>
                      <a:pt x="12561" y="8913"/>
                      <a:pt x="12264" y="9354"/>
                      <a:pt x="12264" y="9354"/>
                    </a:cubicBezTo>
                    <a:cubicBezTo>
                      <a:pt x="12264" y="9354"/>
                      <a:pt x="12216" y="9376"/>
                      <a:pt x="12127" y="9376"/>
                    </a:cubicBezTo>
                    <a:cubicBezTo>
                      <a:pt x="11926" y="9376"/>
                      <a:pt x="11517" y="9268"/>
                      <a:pt x="10966" y="8568"/>
                    </a:cubicBezTo>
                    <a:cubicBezTo>
                      <a:pt x="10180" y="7556"/>
                      <a:pt x="8978" y="6806"/>
                      <a:pt x="8382" y="5711"/>
                    </a:cubicBezTo>
                    <a:cubicBezTo>
                      <a:pt x="7787" y="4603"/>
                      <a:pt x="7061" y="3258"/>
                      <a:pt x="7061" y="3258"/>
                    </a:cubicBezTo>
                    <a:cubicBezTo>
                      <a:pt x="7061" y="3258"/>
                      <a:pt x="6049" y="3925"/>
                      <a:pt x="6025" y="4330"/>
                    </a:cubicBezTo>
                    <a:cubicBezTo>
                      <a:pt x="6013" y="4722"/>
                      <a:pt x="6263" y="5663"/>
                      <a:pt x="6263" y="5663"/>
                    </a:cubicBezTo>
                    <a:cubicBezTo>
                      <a:pt x="6263" y="5663"/>
                      <a:pt x="6858" y="7199"/>
                      <a:pt x="7847" y="8044"/>
                    </a:cubicBezTo>
                    <a:cubicBezTo>
                      <a:pt x="8823" y="8890"/>
                      <a:pt x="9763" y="10485"/>
                      <a:pt x="9763" y="10485"/>
                    </a:cubicBezTo>
                    <a:lnTo>
                      <a:pt x="11204" y="12188"/>
                    </a:lnTo>
                    <a:cubicBezTo>
                      <a:pt x="11204" y="12188"/>
                      <a:pt x="10192" y="11973"/>
                      <a:pt x="9585" y="11116"/>
                    </a:cubicBezTo>
                    <a:cubicBezTo>
                      <a:pt x="8978" y="10247"/>
                      <a:pt x="7632" y="8913"/>
                      <a:pt x="7632" y="8913"/>
                    </a:cubicBezTo>
                    <a:cubicBezTo>
                      <a:pt x="7632" y="8913"/>
                      <a:pt x="7076" y="6966"/>
                      <a:pt x="6501" y="6966"/>
                    </a:cubicBezTo>
                    <a:cubicBezTo>
                      <a:pt x="6481" y="6966"/>
                      <a:pt x="6461" y="6968"/>
                      <a:pt x="6442" y="6973"/>
                    </a:cubicBezTo>
                    <a:cubicBezTo>
                      <a:pt x="5846" y="7128"/>
                      <a:pt x="5251" y="8163"/>
                      <a:pt x="5108" y="9056"/>
                    </a:cubicBezTo>
                    <a:cubicBezTo>
                      <a:pt x="4953" y="9949"/>
                      <a:pt x="5275" y="10414"/>
                      <a:pt x="5275" y="10414"/>
                    </a:cubicBezTo>
                    <a:cubicBezTo>
                      <a:pt x="5275" y="10414"/>
                      <a:pt x="4394" y="10580"/>
                      <a:pt x="4382" y="10854"/>
                    </a:cubicBezTo>
                    <a:cubicBezTo>
                      <a:pt x="4358" y="11140"/>
                      <a:pt x="4656" y="12033"/>
                      <a:pt x="4656" y="12033"/>
                    </a:cubicBezTo>
                    <a:cubicBezTo>
                      <a:pt x="4656" y="12033"/>
                      <a:pt x="5120" y="13735"/>
                      <a:pt x="5299" y="14224"/>
                    </a:cubicBezTo>
                    <a:cubicBezTo>
                      <a:pt x="4918" y="13569"/>
                      <a:pt x="2870" y="10699"/>
                      <a:pt x="2870" y="10699"/>
                    </a:cubicBezTo>
                    <a:cubicBezTo>
                      <a:pt x="2870" y="10699"/>
                      <a:pt x="1489" y="11664"/>
                      <a:pt x="1882" y="13712"/>
                    </a:cubicBezTo>
                    <a:cubicBezTo>
                      <a:pt x="2274" y="15760"/>
                      <a:pt x="4525" y="17796"/>
                      <a:pt x="4525" y="17796"/>
                    </a:cubicBezTo>
                    <a:lnTo>
                      <a:pt x="7489" y="20832"/>
                    </a:lnTo>
                    <a:cubicBezTo>
                      <a:pt x="7489" y="20832"/>
                      <a:pt x="9918" y="21570"/>
                      <a:pt x="10490" y="22022"/>
                    </a:cubicBezTo>
                    <a:cubicBezTo>
                      <a:pt x="11023" y="22433"/>
                      <a:pt x="12086" y="23395"/>
                      <a:pt x="11983" y="23395"/>
                    </a:cubicBezTo>
                    <a:cubicBezTo>
                      <a:pt x="11975" y="23395"/>
                      <a:pt x="11962" y="23390"/>
                      <a:pt x="11942" y="23380"/>
                    </a:cubicBezTo>
                    <a:cubicBezTo>
                      <a:pt x="11645" y="23213"/>
                      <a:pt x="10311" y="22618"/>
                      <a:pt x="8680" y="22022"/>
                    </a:cubicBezTo>
                    <a:cubicBezTo>
                      <a:pt x="7037" y="21427"/>
                      <a:pt x="4525" y="19510"/>
                      <a:pt x="4525" y="19510"/>
                    </a:cubicBezTo>
                    <a:cubicBezTo>
                      <a:pt x="4525" y="19510"/>
                      <a:pt x="2691" y="18212"/>
                      <a:pt x="2036" y="17212"/>
                    </a:cubicBezTo>
                    <a:cubicBezTo>
                      <a:pt x="1381" y="16212"/>
                      <a:pt x="1084" y="15771"/>
                      <a:pt x="1084" y="15771"/>
                    </a:cubicBezTo>
                    <a:cubicBezTo>
                      <a:pt x="1084" y="15771"/>
                      <a:pt x="0" y="17641"/>
                      <a:pt x="762" y="19010"/>
                    </a:cubicBezTo>
                    <a:cubicBezTo>
                      <a:pt x="1536" y="20379"/>
                      <a:pt x="4918" y="23380"/>
                      <a:pt x="6787" y="24344"/>
                    </a:cubicBezTo>
                    <a:cubicBezTo>
                      <a:pt x="8680" y="25308"/>
                      <a:pt x="9716" y="25463"/>
                      <a:pt x="9418" y="25606"/>
                    </a:cubicBezTo>
                    <a:cubicBezTo>
                      <a:pt x="9293" y="25671"/>
                      <a:pt x="9091" y="25709"/>
                      <a:pt x="8822" y="25709"/>
                    </a:cubicBezTo>
                    <a:cubicBezTo>
                      <a:pt x="8448" y="25709"/>
                      <a:pt x="7943" y="25636"/>
                      <a:pt x="7335" y="25463"/>
                    </a:cubicBezTo>
                    <a:cubicBezTo>
                      <a:pt x="6299" y="25165"/>
                      <a:pt x="4060" y="23677"/>
                      <a:pt x="2870" y="22332"/>
                    </a:cubicBezTo>
                    <a:cubicBezTo>
                      <a:pt x="1679" y="20998"/>
                      <a:pt x="1441" y="20546"/>
                      <a:pt x="1441" y="20546"/>
                    </a:cubicBezTo>
                    <a:lnTo>
                      <a:pt x="1441" y="20546"/>
                    </a:lnTo>
                    <a:cubicBezTo>
                      <a:pt x="1441" y="20546"/>
                      <a:pt x="691" y="22070"/>
                      <a:pt x="1560" y="23463"/>
                    </a:cubicBezTo>
                    <a:cubicBezTo>
                      <a:pt x="2429" y="24868"/>
                      <a:pt x="6013" y="26928"/>
                      <a:pt x="7120" y="27154"/>
                    </a:cubicBezTo>
                    <a:cubicBezTo>
                      <a:pt x="7535" y="27243"/>
                      <a:pt x="8077" y="27280"/>
                      <a:pt x="8653" y="27280"/>
                    </a:cubicBezTo>
                    <a:cubicBezTo>
                      <a:pt x="9613" y="27280"/>
                      <a:pt x="10668" y="27176"/>
                      <a:pt x="11383" y="27035"/>
                    </a:cubicBezTo>
                    <a:cubicBezTo>
                      <a:pt x="12252" y="26857"/>
                      <a:pt x="12870" y="26449"/>
                      <a:pt x="13227" y="26449"/>
                    </a:cubicBezTo>
                    <a:cubicBezTo>
                      <a:pt x="13350" y="26449"/>
                      <a:pt x="13441" y="26497"/>
                      <a:pt x="13502" y="26618"/>
                    </a:cubicBezTo>
                    <a:cubicBezTo>
                      <a:pt x="13740" y="27094"/>
                      <a:pt x="12573" y="27154"/>
                      <a:pt x="12573" y="27154"/>
                    </a:cubicBezTo>
                    <a:cubicBezTo>
                      <a:pt x="12573" y="27154"/>
                      <a:pt x="10519" y="28386"/>
                      <a:pt x="8918" y="28386"/>
                    </a:cubicBezTo>
                    <a:cubicBezTo>
                      <a:pt x="8732" y="28386"/>
                      <a:pt x="8552" y="28370"/>
                      <a:pt x="8382" y="28333"/>
                    </a:cubicBezTo>
                    <a:cubicBezTo>
                      <a:pt x="6739" y="27975"/>
                      <a:pt x="2251" y="25439"/>
                      <a:pt x="2251" y="25439"/>
                    </a:cubicBezTo>
                    <a:lnTo>
                      <a:pt x="2251" y="25439"/>
                    </a:lnTo>
                    <a:cubicBezTo>
                      <a:pt x="2251" y="25439"/>
                      <a:pt x="1977" y="26201"/>
                      <a:pt x="2870" y="26797"/>
                    </a:cubicBezTo>
                    <a:cubicBezTo>
                      <a:pt x="3763" y="27392"/>
                      <a:pt x="5692" y="28714"/>
                      <a:pt x="6299" y="28952"/>
                    </a:cubicBezTo>
                    <a:cubicBezTo>
                      <a:pt x="6894" y="29178"/>
                      <a:pt x="7370" y="29297"/>
                      <a:pt x="7370" y="29297"/>
                    </a:cubicBezTo>
                    <a:cubicBezTo>
                      <a:pt x="7370" y="29297"/>
                      <a:pt x="7845" y="30411"/>
                      <a:pt x="9572" y="30411"/>
                    </a:cubicBezTo>
                    <a:cubicBezTo>
                      <a:pt x="9759" y="30411"/>
                      <a:pt x="9962" y="30398"/>
                      <a:pt x="10180" y="30368"/>
                    </a:cubicBezTo>
                    <a:cubicBezTo>
                      <a:pt x="12419" y="30071"/>
                      <a:pt x="12573" y="28452"/>
                      <a:pt x="13097" y="28082"/>
                    </a:cubicBezTo>
                    <a:cubicBezTo>
                      <a:pt x="13621" y="27701"/>
                      <a:pt x="14276" y="27320"/>
                      <a:pt x="14276" y="27320"/>
                    </a:cubicBezTo>
                    <a:cubicBezTo>
                      <a:pt x="14276" y="27320"/>
                      <a:pt x="14347" y="28594"/>
                      <a:pt x="14526" y="29595"/>
                    </a:cubicBezTo>
                    <a:cubicBezTo>
                      <a:pt x="14705" y="30595"/>
                      <a:pt x="15109" y="31214"/>
                      <a:pt x="14836" y="32321"/>
                    </a:cubicBezTo>
                    <a:cubicBezTo>
                      <a:pt x="14587" y="33361"/>
                      <a:pt x="14510" y="35099"/>
                      <a:pt x="14778" y="35099"/>
                    </a:cubicBezTo>
                    <a:cubicBezTo>
                      <a:pt x="14792" y="35099"/>
                      <a:pt x="14807" y="35094"/>
                      <a:pt x="14824" y="35083"/>
                    </a:cubicBezTo>
                    <a:cubicBezTo>
                      <a:pt x="15157" y="34893"/>
                      <a:pt x="15300" y="32166"/>
                      <a:pt x="15300" y="31238"/>
                    </a:cubicBezTo>
                    <a:cubicBezTo>
                      <a:pt x="15300" y="30297"/>
                      <a:pt x="14657" y="27928"/>
                      <a:pt x="14716" y="27582"/>
                    </a:cubicBezTo>
                    <a:cubicBezTo>
                      <a:pt x="14760" y="27337"/>
                      <a:pt x="14772" y="27189"/>
                      <a:pt x="14893" y="27189"/>
                    </a:cubicBezTo>
                    <a:cubicBezTo>
                      <a:pt x="14937" y="27189"/>
                      <a:pt x="14995" y="27208"/>
                      <a:pt x="15074" y="27249"/>
                    </a:cubicBezTo>
                    <a:cubicBezTo>
                      <a:pt x="15371" y="27392"/>
                      <a:pt x="16169" y="28928"/>
                      <a:pt x="16967" y="29571"/>
                    </a:cubicBezTo>
                    <a:cubicBezTo>
                      <a:pt x="17615" y="30111"/>
                      <a:pt x="19838" y="30465"/>
                      <a:pt x="20895" y="30465"/>
                    </a:cubicBezTo>
                    <a:cubicBezTo>
                      <a:pt x="21119" y="30465"/>
                      <a:pt x="21290" y="30449"/>
                      <a:pt x="21384" y="30416"/>
                    </a:cubicBezTo>
                    <a:cubicBezTo>
                      <a:pt x="21920" y="30226"/>
                      <a:pt x="23253" y="28571"/>
                      <a:pt x="23253" y="28571"/>
                    </a:cubicBezTo>
                    <a:cubicBezTo>
                      <a:pt x="23253" y="28571"/>
                      <a:pt x="24825" y="27737"/>
                      <a:pt x="25301" y="27106"/>
                    </a:cubicBezTo>
                    <a:cubicBezTo>
                      <a:pt x="25789" y="26487"/>
                      <a:pt x="26087" y="26035"/>
                      <a:pt x="26087" y="26035"/>
                    </a:cubicBezTo>
                    <a:cubicBezTo>
                      <a:pt x="26087" y="26035"/>
                      <a:pt x="28016" y="25165"/>
                      <a:pt x="28397" y="24844"/>
                    </a:cubicBezTo>
                    <a:cubicBezTo>
                      <a:pt x="28790" y="24534"/>
                      <a:pt x="29004" y="24213"/>
                      <a:pt x="29004" y="24213"/>
                    </a:cubicBezTo>
                    <a:cubicBezTo>
                      <a:pt x="29004" y="24213"/>
                      <a:pt x="29099" y="23653"/>
                      <a:pt x="29004" y="23153"/>
                    </a:cubicBezTo>
                    <a:cubicBezTo>
                      <a:pt x="28921" y="22641"/>
                      <a:pt x="28766" y="22498"/>
                      <a:pt x="28766" y="22498"/>
                    </a:cubicBezTo>
                    <a:cubicBezTo>
                      <a:pt x="28766" y="22498"/>
                      <a:pt x="27135" y="22939"/>
                      <a:pt x="26087" y="23094"/>
                    </a:cubicBezTo>
                    <a:cubicBezTo>
                      <a:pt x="25051" y="23237"/>
                      <a:pt x="22813" y="23689"/>
                      <a:pt x="22813" y="23689"/>
                    </a:cubicBezTo>
                    <a:lnTo>
                      <a:pt x="20729" y="24284"/>
                    </a:lnTo>
                    <a:cubicBezTo>
                      <a:pt x="20729" y="24284"/>
                      <a:pt x="22217" y="22939"/>
                      <a:pt x="23110" y="22641"/>
                    </a:cubicBezTo>
                    <a:cubicBezTo>
                      <a:pt x="24003" y="22344"/>
                      <a:pt x="25432" y="22368"/>
                      <a:pt x="26063" y="20498"/>
                    </a:cubicBezTo>
                    <a:cubicBezTo>
                      <a:pt x="26682" y="18641"/>
                      <a:pt x="26539" y="16843"/>
                      <a:pt x="26242" y="16843"/>
                    </a:cubicBezTo>
                    <a:cubicBezTo>
                      <a:pt x="25944" y="16843"/>
                      <a:pt x="25301" y="18343"/>
                      <a:pt x="24742" y="18855"/>
                    </a:cubicBezTo>
                    <a:cubicBezTo>
                      <a:pt x="24158" y="19367"/>
                      <a:pt x="22444" y="20522"/>
                      <a:pt x="22444" y="20522"/>
                    </a:cubicBezTo>
                    <a:lnTo>
                      <a:pt x="21348" y="21320"/>
                    </a:lnTo>
                    <a:cubicBezTo>
                      <a:pt x="21348" y="21320"/>
                      <a:pt x="24861" y="17569"/>
                      <a:pt x="25242" y="16307"/>
                    </a:cubicBezTo>
                    <a:cubicBezTo>
                      <a:pt x="25635" y="15045"/>
                      <a:pt x="25908" y="13759"/>
                      <a:pt x="25635" y="13354"/>
                    </a:cubicBezTo>
                    <a:cubicBezTo>
                      <a:pt x="25349" y="12962"/>
                      <a:pt x="24753" y="12962"/>
                      <a:pt x="24753" y="12962"/>
                    </a:cubicBezTo>
                    <a:lnTo>
                      <a:pt x="25646" y="10580"/>
                    </a:lnTo>
                    <a:cubicBezTo>
                      <a:pt x="25646" y="10580"/>
                      <a:pt x="25287" y="8448"/>
                      <a:pt x="24797" y="8448"/>
                    </a:cubicBezTo>
                    <a:cubicBezTo>
                      <a:pt x="24791" y="8448"/>
                      <a:pt x="24784" y="8448"/>
                      <a:pt x="24777" y="8449"/>
                    </a:cubicBezTo>
                    <a:cubicBezTo>
                      <a:pt x="24301" y="8497"/>
                      <a:pt x="24599" y="8937"/>
                      <a:pt x="24301" y="9687"/>
                    </a:cubicBezTo>
                    <a:cubicBezTo>
                      <a:pt x="24003" y="10426"/>
                      <a:pt x="22670" y="12509"/>
                      <a:pt x="22372" y="13259"/>
                    </a:cubicBezTo>
                    <a:cubicBezTo>
                      <a:pt x="22100" y="13934"/>
                      <a:pt x="21181" y="15027"/>
                      <a:pt x="20807" y="15027"/>
                    </a:cubicBezTo>
                    <a:cubicBezTo>
                      <a:pt x="20772" y="15027"/>
                      <a:pt x="20742" y="15018"/>
                      <a:pt x="20717" y="14998"/>
                    </a:cubicBezTo>
                    <a:cubicBezTo>
                      <a:pt x="20431" y="14759"/>
                      <a:pt x="21241" y="13819"/>
                      <a:pt x="21241" y="13819"/>
                    </a:cubicBezTo>
                    <a:cubicBezTo>
                      <a:pt x="21241" y="13819"/>
                      <a:pt x="23991" y="10426"/>
                      <a:pt x="23622" y="8640"/>
                    </a:cubicBezTo>
                    <a:cubicBezTo>
                      <a:pt x="23265" y="6854"/>
                      <a:pt x="22217" y="5520"/>
                      <a:pt x="22217" y="5520"/>
                    </a:cubicBezTo>
                    <a:cubicBezTo>
                      <a:pt x="22217" y="5520"/>
                      <a:pt x="21882" y="5178"/>
                      <a:pt x="21651" y="5178"/>
                    </a:cubicBezTo>
                    <a:cubicBezTo>
                      <a:pt x="21580" y="5178"/>
                      <a:pt x="21518" y="5210"/>
                      <a:pt x="21479" y="5294"/>
                    </a:cubicBezTo>
                    <a:cubicBezTo>
                      <a:pt x="21324" y="5663"/>
                      <a:pt x="20551" y="8532"/>
                      <a:pt x="20277" y="9402"/>
                    </a:cubicBezTo>
                    <a:cubicBezTo>
                      <a:pt x="20000" y="10231"/>
                      <a:pt x="19011" y="11239"/>
                      <a:pt x="18612" y="11239"/>
                    </a:cubicBezTo>
                    <a:cubicBezTo>
                      <a:pt x="18599" y="11239"/>
                      <a:pt x="18586" y="11238"/>
                      <a:pt x="18574" y="11235"/>
                    </a:cubicBezTo>
                    <a:cubicBezTo>
                      <a:pt x="18205" y="11152"/>
                      <a:pt x="17907" y="10854"/>
                      <a:pt x="17907" y="10854"/>
                    </a:cubicBezTo>
                    <a:cubicBezTo>
                      <a:pt x="17907" y="10854"/>
                      <a:pt x="19539" y="8925"/>
                      <a:pt x="19991" y="6389"/>
                    </a:cubicBezTo>
                    <a:cubicBezTo>
                      <a:pt x="20431" y="3865"/>
                      <a:pt x="20610" y="2127"/>
                      <a:pt x="19777" y="1663"/>
                    </a:cubicBezTo>
                    <a:cubicBezTo>
                      <a:pt x="19174" y="1318"/>
                      <a:pt x="18696" y="1067"/>
                      <a:pt x="18423" y="1067"/>
                    </a:cubicBezTo>
                    <a:cubicBezTo>
                      <a:pt x="18319" y="1067"/>
                      <a:pt x="18245" y="1104"/>
                      <a:pt x="18205" y="1186"/>
                    </a:cubicBezTo>
                    <a:cubicBezTo>
                      <a:pt x="18050" y="1484"/>
                      <a:pt x="18407" y="1925"/>
                      <a:pt x="18229" y="3115"/>
                    </a:cubicBezTo>
                    <a:cubicBezTo>
                      <a:pt x="18050" y="4306"/>
                      <a:pt x="17264" y="6854"/>
                      <a:pt x="16776" y="7306"/>
                    </a:cubicBezTo>
                    <a:cubicBezTo>
                      <a:pt x="16327" y="7682"/>
                      <a:pt x="15814" y="8526"/>
                      <a:pt x="15695" y="8526"/>
                    </a:cubicBezTo>
                    <a:cubicBezTo>
                      <a:pt x="15678" y="8526"/>
                      <a:pt x="15669" y="8509"/>
                      <a:pt x="15669" y="8473"/>
                    </a:cubicBezTo>
                    <a:cubicBezTo>
                      <a:pt x="15669" y="8175"/>
                      <a:pt x="15967" y="5794"/>
                      <a:pt x="16419" y="4901"/>
                    </a:cubicBezTo>
                    <a:cubicBezTo>
                      <a:pt x="16860" y="4008"/>
                      <a:pt x="17895" y="1960"/>
                      <a:pt x="16788" y="972"/>
                    </a:cubicBezTo>
                    <a:cubicBezTo>
                      <a:pt x="15974" y="246"/>
                      <a:pt x="15009" y="1"/>
                      <a:pt x="143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
              <p:cNvSpPr/>
              <p:nvPr/>
            </p:nvSpPr>
            <p:spPr>
              <a:xfrm>
                <a:off x="2909575" y="2825250"/>
                <a:ext cx="28000" cy="197550"/>
              </a:xfrm>
              <a:custGeom>
                <a:avLst/>
                <a:gdLst/>
                <a:ahLst/>
                <a:cxnLst/>
                <a:rect l="l" t="t" r="r" b="b"/>
                <a:pathLst>
                  <a:path w="1120" h="7902" extrusionOk="0">
                    <a:moveTo>
                      <a:pt x="456" y="0"/>
                    </a:moveTo>
                    <a:cubicBezTo>
                      <a:pt x="438" y="0"/>
                      <a:pt x="422" y="11"/>
                      <a:pt x="417" y="33"/>
                    </a:cubicBezTo>
                    <a:cubicBezTo>
                      <a:pt x="1" y="1284"/>
                      <a:pt x="822" y="2450"/>
                      <a:pt x="894" y="3677"/>
                    </a:cubicBezTo>
                    <a:cubicBezTo>
                      <a:pt x="989" y="5082"/>
                      <a:pt x="417" y="6439"/>
                      <a:pt x="834" y="7832"/>
                    </a:cubicBezTo>
                    <a:cubicBezTo>
                      <a:pt x="851" y="7878"/>
                      <a:pt x="894" y="7902"/>
                      <a:pt x="933" y="7902"/>
                    </a:cubicBezTo>
                    <a:cubicBezTo>
                      <a:pt x="975" y="7902"/>
                      <a:pt x="1013" y="7875"/>
                      <a:pt x="1013" y="7820"/>
                    </a:cubicBezTo>
                    <a:cubicBezTo>
                      <a:pt x="1013" y="7177"/>
                      <a:pt x="929" y="6546"/>
                      <a:pt x="941" y="5927"/>
                    </a:cubicBezTo>
                    <a:cubicBezTo>
                      <a:pt x="965" y="5225"/>
                      <a:pt x="1120" y="4546"/>
                      <a:pt x="1084" y="3843"/>
                    </a:cubicBezTo>
                    <a:cubicBezTo>
                      <a:pt x="1025" y="2546"/>
                      <a:pt x="215" y="1403"/>
                      <a:pt x="513" y="81"/>
                    </a:cubicBezTo>
                    <a:cubicBezTo>
                      <a:pt x="520" y="29"/>
                      <a:pt x="486" y="0"/>
                      <a:pt x="4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
              <p:cNvSpPr/>
              <p:nvPr/>
            </p:nvSpPr>
            <p:spPr>
              <a:xfrm>
                <a:off x="2930425" y="2824500"/>
                <a:ext cx="25025" cy="197400"/>
              </a:xfrm>
              <a:custGeom>
                <a:avLst/>
                <a:gdLst/>
                <a:ahLst/>
                <a:cxnLst/>
                <a:rect l="l" t="t" r="r" b="b"/>
                <a:pathLst>
                  <a:path w="1001" h="7896" extrusionOk="0">
                    <a:moveTo>
                      <a:pt x="166" y="1"/>
                    </a:moveTo>
                    <a:cubicBezTo>
                      <a:pt x="118" y="1"/>
                      <a:pt x="71" y="31"/>
                      <a:pt x="71" y="99"/>
                    </a:cubicBezTo>
                    <a:cubicBezTo>
                      <a:pt x="0" y="1266"/>
                      <a:pt x="417" y="2361"/>
                      <a:pt x="595" y="3516"/>
                    </a:cubicBezTo>
                    <a:cubicBezTo>
                      <a:pt x="703" y="4219"/>
                      <a:pt x="655" y="4874"/>
                      <a:pt x="572" y="5576"/>
                    </a:cubicBezTo>
                    <a:cubicBezTo>
                      <a:pt x="536" y="5810"/>
                      <a:pt x="294" y="7792"/>
                      <a:pt x="105" y="7792"/>
                    </a:cubicBezTo>
                    <a:cubicBezTo>
                      <a:pt x="102" y="7792"/>
                      <a:pt x="99" y="7792"/>
                      <a:pt x="95" y="7791"/>
                    </a:cubicBezTo>
                    <a:cubicBezTo>
                      <a:pt x="84" y="7781"/>
                      <a:pt x="73" y="7777"/>
                      <a:pt x="64" y="7777"/>
                    </a:cubicBezTo>
                    <a:cubicBezTo>
                      <a:pt x="25" y="7777"/>
                      <a:pt x="9" y="7843"/>
                      <a:pt x="48" y="7862"/>
                    </a:cubicBezTo>
                    <a:cubicBezTo>
                      <a:pt x="87" y="7885"/>
                      <a:pt x="124" y="7895"/>
                      <a:pt x="159" y="7895"/>
                    </a:cubicBezTo>
                    <a:cubicBezTo>
                      <a:pt x="677" y="7895"/>
                      <a:pt x="752" y="5579"/>
                      <a:pt x="786" y="5278"/>
                    </a:cubicBezTo>
                    <a:cubicBezTo>
                      <a:pt x="1000" y="3492"/>
                      <a:pt x="191" y="1849"/>
                      <a:pt x="274" y="99"/>
                    </a:cubicBezTo>
                    <a:cubicBezTo>
                      <a:pt x="274" y="37"/>
                      <a:pt x="219" y="1"/>
                      <a:pt x="1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
              <p:cNvSpPr/>
              <p:nvPr/>
            </p:nvSpPr>
            <p:spPr>
              <a:xfrm>
                <a:off x="2744925" y="2825075"/>
                <a:ext cx="175800" cy="82000"/>
              </a:xfrm>
              <a:custGeom>
                <a:avLst/>
                <a:gdLst/>
                <a:ahLst/>
                <a:cxnLst/>
                <a:rect l="l" t="t" r="r" b="b"/>
                <a:pathLst>
                  <a:path w="7032" h="3280" extrusionOk="0">
                    <a:moveTo>
                      <a:pt x="6948" y="1"/>
                    </a:moveTo>
                    <a:cubicBezTo>
                      <a:pt x="6943" y="1"/>
                      <a:pt x="6937" y="2"/>
                      <a:pt x="6932" y="5"/>
                    </a:cubicBezTo>
                    <a:cubicBezTo>
                      <a:pt x="5932" y="445"/>
                      <a:pt x="5456" y="1362"/>
                      <a:pt x="4741" y="2088"/>
                    </a:cubicBezTo>
                    <a:cubicBezTo>
                      <a:pt x="4176" y="2665"/>
                      <a:pt x="3499" y="3018"/>
                      <a:pt x="2678" y="3018"/>
                    </a:cubicBezTo>
                    <a:cubicBezTo>
                      <a:pt x="2652" y="3018"/>
                      <a:pt x="2625" y="3018"/>
                      <a:pt x="2598" y="3017"/>
                    </a:cubicBezTo>
                    <a:cubicBezTo>
                      <a:pt x="1634" y="2969"/>
                      <a:pt x="943" y="2457"/>
                      <a:pt x="145" y="2017"/>
                    </a:cubicBezTo>
                    <a:cubicBezTo>
                      <a:pt x="133" y="2011"/>
                      <a:pt x="121" y="2008"/>
                      <a:pt x="109" y="2008"/>
                    </a:cubicBezTo>
                    <a:cubicBezTo>
                      <a:pt x="50" y="2008"/>
                      <a:pt x="0" y="2074"/>
                      <a:pt x="50" y="2124"/>
                    </a:cubicBezTo>
                    <a:cubicBezTo>
                      <a:pt x="693" y="2816"/>
                      <a:pt x="1731" y="3279"/>
                      <a:pt x="2726" y="3279"/>
                    </a:cubicBezTo>
                    <a:cubicBezTo>
                      <a:pt x="3187" y="3279"/>
                      <a:pt x="3639" y="3180"/>
                      <a:pt x="4039" y="2957"/>
                    </a:cubicBezTo>
                    <a:cubicBezTo>
                      <a:pt x="5289" y="2279"/>
                      <a:pt x="5682" y="707"/>
                      <a:pt x="6968" y="88"/>
                    </a:cubicBezTo>
                    <a:cubicBezTo>
                      <a:pt x="7031" y="77"/>
                      <a:pt x="6991" y="1"/>
                      <a:pt x="6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
              <p:cNvSpPr/>
              <p:nvPr/>
            </p:nvSpPr>
            <p:spPr>
              <a:xfrm>
                <a:off x="2746175" y="2851650"/>
                <a:ext cx="118725" cy="32250"/>
              </a:xfrm>
              <a:custGeom>
                <a:avLst/>
                <a:gdLst/>
                <a:ahLst/>
                <a:cxnLst/>
                <a:rect l="l" t="t" r="r" b="b"/>
                <a:pathLst>
                  <a:path w="4749" h="1290" extrusionOk="0">
                    <a:moveTo>
                      <a:pt x="4701" y="0"/>
                    </a:moveTo>
                    <a:cubicBezTo>
                      <a:pt x="4698" y="0"/>
                      <a:pt x="4695" y="0"/>
                      <a:pt x="4691" y="1"/>
                    </a:cubicBezTo>
                    <a:cubicBezTo>
                      <a:pt x="4060" y="228"/>
                      <a:pt x="3453" y="525"/>
                      <a:pt x="2846" y="787"/>
                    </a:cubicBezTo>
                    <a:cubicBezTo>
                      <a:pt x="2364" y="1004"/>
                      <a:pt x="1980" y="1184"/>
                      <a:pt x="1498" y="1184"/>
                    </a:cubicBezTo>
                    <a:cubicBezTo>
                      <a:pt x="1372" y="1184"/>
                      <a:pt x="1239" y="1172"/>
                      <a:pt x="1095" y="1144"/>
                    </a:cubicBezTo>
                    <a:cubicBezTo>
                      <a:pt x="750" y="1085"/>
                      <a:pt x="405" y="966"/>
                      <a:pt x="60" y="882"/>
                    </a:cubicBezTo>
                    <a:cubicBezTo>
                      <a:pt x="36" y="882"/>
                      <a:pt x="0" y="942"/>
                      <a:pt x="48" y="954"/>
                    </a:cubicBezTo>
                    <a:cubicBezTo>
                      <a:pt x="583" y="1113"/>
                      <a:pt x="1072" y="1289"/>
                      <a:pt x="1583" y="1289"/>
                    </a:cubicBezTo>
                    <a:cubicBezTo>
                      <a:pt x="1800" y="1289"/>
                      <a:pt x="2020" y="1258"/>
                      <a:pt x="2250" y="1180"/>
                    </a:cubicBezTo>
                    <a:cubicBezTo>
                      <a:pt x="3084" y="894"/>
                      <a:pt x="3941" y="478"/>
                      <a:pt x="4727" y="85"/>
                    </a:cubicBezTo>
                    <a:cubicBezTo>
                      <a:pt x="4749" y="63"/>
                      <a:pt x="4740" y="0"/>
                      <a:pt x="47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
              <p:cNvSpPr/>
              <p:nvPr/>
            </p:nvSpPr>
            <p:spPr>
              <a:xfrm>
                <a:off x="2864325" y="2832625"/>
                <a:ext cx="25325" cy="14300"/>
              </a:xfrm>
              <a:custGeom>
                <a:avLst/>
                <a:gdLst/>
                <a:ahLst/>
                <a:cxnLst/>
                <a:rect l="l" t="t" r="r" b="b"/>
                <a:pathLst>
                  <a:path w="1013" h="572" extrusionOk="0">
                    <a:moveTo>
                      <a:pt x="1013" y="0"/>
                    </a:moveTo>
                    <a:lnTo>
                      <a:pt x="1013" y="0"/>
                    </a:lnTo>
                    <a:cubicBezTo>
                      <a:pt x="846" y="119"/>
                      <a:pt x="668" y="227"/>
                      <a:pt x="477" y="298"/>
                    </a:cubicBezTo>
                    <a:cubicBezTo>
                      <a:pt x="322" y="358"/>
                      <a:pt x="144" y="405"/>
                      <a:pt x="25" y="512"/>
                    </a:cubicBezTo>
                    <a:cubicBezTo>
                      <a:pt x="1" y="524"/>
                      <a:pt x="25" y="572"/>
                      <a:pt x="60" y="572"/>
                    </a:cubicBezTo>
                    <a:cubicBezTo>
                      <a:pt x="239" y="560"/>
                      <a:pt x="394" y="453"/>
                      <a:pt x="549" y="358"/>
                    </a:cubicBezTo>
                    <a:cubicBezTo>
                      <a:pt x="715" y="262"/>
                      <a:pt x="870" y="143"/>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
              <p:cNvSpPr/>
              <p:nvPr/>
            </p:nvSpPr>
            <p:spPr>
              <a:xfrm>
                <a:off x="2619850" y="2777425"/>
                <a:ext cx="287675" cy="74625"/>
              </a:xfrm>
              <a:custGeom>
                <a:avLst/>
                <a:gdLst/>
                <a:ahLst/>
                <a:cxnLst/>
                <a:rect l="l" t="t" r="r" b="b"/>
                <a:pathLst>
                  <a:path w="11507" h="2985" extrusionOk="0">
                    <a:moveTo>
                      <a:pt x="77" y="0"/>
                    </a:moveTo>
                    <a:cubicBezTo>
                      <a:pt x="36" y="0"/>
                      <a:pt x="0" y="49"/>
                      <a:pt x="41" y="89"/>
                    </a:cubicBezTo>
                    <a:cubicBezTo>
                      <a:pt x="803" y="827"/>
                      <a:pt x="1779" y="1375"/>
                      <a:pt x="2719" y="1875"/>
                    </a:cubicBezTo>
                    <a:cubicBezTo>
                      <a:pt x="3612" y="2327"/>
                      <a:pt x="4577" y="2804"/>
                      <a:pt x="5577" y="2947"/>
                    </a:cubicBezTo>
                    <a:cubicBezTo>
                      <a:pt x="5762" y="2973"/>
                      <a:pt x="5944" y="2985"/>
                      <a:pt x="6124" y="2985"/>
                    </a:cubicBezTo>
                    <a:cubicBezTo>
                      <a:pt x="7979" y="2985"/>
                      <a:pt x="9629" y="1709"/>
                      <a:pt x="11506" y="1589"/>
                    </a:cubicBezTo>
                    <a:cubicBezTo>
                      <a:pt x="11506" y="1589"/>
                      <a:pt x="11506" y="1565"/>
                      <a:pt x="11482" y="1565"/>
                    </a:cubicBezTo>
                    <a:cubicBezTo>
                      <a:pt x="11335" y="1545"/>
                      <a:pt x="11189" y="1536"/>
                      <a:pt x="11045" y="1536"/>
                    </a:cubicBezTo>
                    <a:cubicBezTo>
                      <a:pt x="9403" y="1536"/>
                      <a:pt x="7932" y="2737"/>
                      <a:pt x="6279" y="2792"/>
                    </a:cubicBezTo>
                    <a:cubicBezTo>
                      <a:pt x="6240" y="2793"/>
                      <a:pt x="6201" y="2793"/>
                      <a:pt x="6163" y="2793"/>
                    </a:cubicBezTo>
                    <a:cubicBezTo>
                      <a:pt x="3912" y="2793"/>
                      <a:pt x="1903" y="1118"/>
                      <a:pt x="100" y="6"/>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
              <p:cNvSpPr/>
              <p:nvPr/>
            </p:nvSpPr>
            <p:spPr>
              <a:xfrm>
                <a:off x="2619725" y="2799225"/>
                <a:ext cx="129425" cy="75700"/>
              </a:xfrm>
              <a:custGeom>
                <a:avLst/>
                <a:gdLst/>
                <a:ahLst/>
                <a:cxnLst/>
                <a:rect l="l" t="t" r="r" b="b"/>
                <a:pathLst>
                  <a:path w="5177" h="3028" extrusionOk="0">
                    <a:moveTo>
                      <a:pt x="49" y="1"/>
                    </a:moveTo>
                    <a:cubicBezTo>
                      <a:pt x="27" y="1"/>
                      <a:pt x="0" y="41"/>
                      <a:pt x="22" y="62"/>
                    </a:cubicBezTo>
                    <a:cubicBezTo>
                      <a:pt x="1308" y="1372"/>
                      <a:pt x="3141" y="2837"/>
                      <a:pt x="5058" y="3027"/>
                    </a:cubicBezTo>
                    <a:cubicBezTo>
                      <a:pt x="5062" y="3027"/>
                      <a:pt x="5066" y="3028"/>
                      <a:pt x="5069" y="3028"/>
                    </a:cubicBezTo>
                    <a:cubicBezTo>
                      <a:pt x="5177" y="3028"/>
                      <a:pt x="5173" y="2860"/>
                      <a:pt x="5058" y="2848"/>
                    </a:cubicBezTo>
                    <a:cubicBezTo>
                      <a:pt x="3058" y="2622"/>
                      <a:pt x="1605" y="1122"/>
                      <a:pt x="57" y="3"/>
                    </a:cubicBezTo>
                    <a:cubicBezTo>
                      <a:pt x="55" y="2"/>
                      <a:pt x="52"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
              <p:cNvSpPr/>
              <p:nvPr/>
            </p:nvSpPr>
            <p:spPr>
              <a:xfrm>
                <a:off x="2616100" y="2777150"/>
                <a:ext cx="8950" cy="28200"/>
              </a:xfrm>
              <a:custGeom>
                <a:avLst/>
                <a:gdLst/>
                <a:ahLst/>
                <a:cxnLst/>
                <a:rect l="l" t="t" r="r" b="b"/>
                <a:pathLst>
                  <a:path w="358" h="1128" extrusionOk="0">
                    <a:moveTo>
                      <a:pt x="178" y="0"/>
                    </a:moveTo>
                    <a:cubicBezTo>
                      <a:pt x="174" y="0"/>
                      <a:pt x="170" y="2"/>
                      <a:pt x="167" y="5"/>
                    </a:cubicBezTo>
                    <a:cubicBezTo>
                      <a:pt x="12" y="302"/>
                      <a:pt x="0" y="898"/>
                      <a:pt x="310" y="1124"/>
                    </a:cubicBezTo>
                    <a:cubicBezTo>
                      <a:pt x="312" y="1126"/>
                      <a:pt x="315" y="1127"/>
                      <a:pt x="318" y="1127"/>
                    </a:cubicBezTo>
                    <a:cubicBezTo>
                      <a:pt x="333" y="1127"/>
                      <a:pt x="357" y="1108"/>
                      <a:pt x="357" y="1088"/>
                    </a:cubicBezTo>
                    <a:cubicBezTo>
                      <a:pt x="322" y="910"/>
                      <a:pt x="226" y="767"/>
                      <a:pt x="191" y="600"/>
                    </a:cubicBezTo>
                    <a:cubicBezTo>
                      <a:pt x="155" y="410"/>
                      <a:pt x="179" y="219"/>
                      <a:pt x="202" y="29"/>
                    </a:cubicBezTo>
                    <a:cubicBezTo>
                      <a:pt x="202" y="11"/>
                      <a:pt x="190" y="0"/>
                      <a:pt x="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
              <p:cNvSpPr/>
              <p:nvPr/>
            </p:nvSpPr>
            <p:spPr>
              <a:xfrm>
                <a:off x="2590500" y="2693650"/>
                <a:ext cx="320475" cy="137200"/>
              </a:xfrm>
              <a:custGeom>
                <a:avLst/>
                <a:gdLst/>
                <a:ahLst/>
                <a:cxnLst/>
                <a:rect l="l" t="t" r="r" b="b"/>
                <a:pathLst>
                  <a:path w="12819" h="5488" extrusionOk="0">
                    <a:moveTo>
                      <a:pt x="45" y="0"/>
                    </a:moveTo>
                    <a:cubicBezTo>
                      <a:pt x="23" y="0"/>
                      <a:pt x="0" y="15"/>
                      <a:pt x="0" y="47"/>
                    </a:cubicBezTo>
                    <a:cubicBezTo>
                      <a:pt x="0" y="999"/>
                      <a:pt x="572" y="1702"/>
                      <a:pt x="1310" y="2297"/>
                    </a:cubicBezTo>
                    <a:cubicBezTo>
                      <a:pt x="2358" y="3154"/>
                      <a:pt x="3584" y="4035"/>
                      <a:pt x="4786" y="4690"/>
                    </a:cubicBezTo>
                    <a:cubicBezTo>
                      <a:pt x="5775" y="5222"/>
                      <a:pt x="6897" y="5487"/>
                      <a:pt x="8015" y="5487"/>
                    </a:cubicBezTo>
                    <a:cubicBezTo>
                      <a:pt x="8150" y="5487"/>
                      <a:pt x="8284" y="5484"/>
                      <a:pt x="8418" y="5476"/>
                    </a:cubicBezTo>
                    <a:cubicBezTo>
                      <a:pt x="9697" y="5404"/>
                      <a:pt x="10932" y="4643"/>
                      <a:pt x="12192" y="4643"/>
                    </a:cubicBezTo>
                    <a:cubicBezTo>
                      <a:pt x="12386" y="4643"/>
                      <a:pt x="12580" y="4661"/>
                      <a:pt x="12776" y="4702"/>
                    </a:cubicBezTo>
                    <a:cubicBezTo>
                      <a:pt x="12779" y="4703"/>
                      <a:pt x="12782" y="4704"/>
                      <a:pt x="12785" y="4704"/>
                    </a:cubicBezTo>
                    <a:cubicBezTo>
                      <a:pt x="12813" y="4704"/>
                      <a:pt x="12819" y="4654"/>
                      <a:pt x="12776" y="4654"/>
                    </a:cubicBezTo>
                    <a:cubicBezTo>
                      <a:pt x="12542" y="4582"/>
                      <a:pt x="12313" y="4552"/>
                      <a:pt x="12087" y="4552"/>
                    </a:cubicBezTo>
                    <a:cubicBezTo>
                      <a:pt x="11276" y="4552"/>
                      <a:pt x="10507" y="4940"/>
                      <a:pt x="9716" y="5155"/>
                    </a:cubicBezTo>
                    <a:cubicBezTo>
                      <a:pt x="9181" y="5289"/>
                      <a:pt x="8628" y="5356"/>
                      <a:pt x="8076" y="5356"/>
                    </a:cubicBezTo>
                    <a:cubicBezTo>
                      <a:pt x="7263" y="5356"/>
                      <a:pt x="6450" y="5212"/>
                      <a:pt x="5691" y="4928"/>
                    </a:cubicBezTo>
                    <a:cubicBezTo>
                      <a:pt x="4477" y="4464"/>
                      <a:pt x="3429" y="3607"/>
                      <a:pt x="2381" y="2845"/>
                    </a:cubicBezTo>
                    <a:cubicBezTo>
                      <a:pt x="1369" y="2130"/>
                      <a:pt x="238" y="1345"/>
                      <a:pt x="83" y="35"/>
                    </a:cubicBezTo>
                    <a:cubicBezTo>
                      <a:pt x="83" y="12"/>
                      <a:pt x="65"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
              <p:cNvSpPr/>
              <p:nvPr/>
            </p:nvSpPr>
            <p:spPr>
              <a:xfrm>
                <a:off x="2589900" y="2652125"/>
                <a:ext cx="13625" cy="45300"/>
              </a:xfrm>
              <a:custGeom>
                <a:avLst/>
                <a:gdLst/>
                <a:ahLst/>
                <a:cxnLst/>
                <a:rect l="l" t="t" r="r" b="b"/>
                <a:pathLst>
                  <a:path w="545" h="1812" extrusionOk="0">
                    <a:moveTo>
                      <a:pt x="513" y="1"/>
                    </a:moveTo>
                    <a:cubicBezTo>
                      <a:pt x="508" y="1"/>
                      <a:pt x="503" y="2"/>
                      <a:pt x="500" y="5"/>
                    </a:cubicBezTo>
                    <a:cubicBezTo>
                      <a:pt x="84" y="446"/>
                      <a:pt x="0" y="1196"/>
                      <a:pt x="12" y="1767"/>
                    </a:cubicBezTo>
                    <a:cubicBezTo>
                      <a:pt x="18" y="1797"/>
                      <a:pt x="42" y="1812"/>
                      <a:pt x="64" y="1812"/>
                    </a:cubicBezTo>
                    <a:cubicBezTo>
                      <a:pt x="87" y="1812"/>
                      <a:pt x="107" y="1797"/>
                      <a:pt x="107" y="1767"/>
                    </a:cubicBezTo>
                    <a:cubicBezTo>
                      <a:pt x="107" y="1458"/>
                      <a:pt x="143" y="1136"/>
                      <a:pt x="227" y="827"/>
                    </a:cubicBezTo>
                    <a:cubicBezTo>
                      <a:pt x="298" y="565"/>
                      <a:pt x="453" y="303"/>
                      <a:pt x="536" y="41"/>
                    </a:cubicBezTo>
                    <a:cubicBezTo>
                      <a:pt x="545" y="14"/>
                      <a:pt x="527" y="1"/>
                      <a:pt x="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
              <p:cNvSpPr/>
              <p:nvPr/>
            </p:nvSpPr>
            <p:spPr>
              <a:xfrm>
                <a:off x="2601575" y="2653325"/>
                <a:ext cx="164850" cy="132300"/>
              </a:xfrm>
              <a:custGeom>
                <a:avLst/>
                <a:gdLst/>
                <a:ahLst/>
                <a:cxnLst/>
                <a:rect l="l" t="t" r="r" b="b"/>
                <a:pathLst>
                  <a:path w="6594" h="5292" extrusionOk="0">
                    <a:moveTo>
                      <a:pt x="58" y="0"/>
                    </a:moveTo>
                    <a:cubicBezTo>
                      <a:pt x="25" y="0"/>
                      <a:pt x="1" y="14"/>
                      <a:pt x="10" y="41"/>
                    </a:cubicBezTo>
                    <a:cubicBezTo>
                      <a:pt x="522" y="1374"/>
                      <a:pt x="1593" y="2577"/>
                      <a:pt x="2724" y="3469"/>
                    </a:cubicBezTo>
                    <a:cubicBezTo>
                      <a:pt x="3760" y="4303"/>
                      <a:pt x="5165" y="5136"/>
                      <a:pt x="6534" y="5291"/>
                    </a:cubicBezTo>
                    <a:cubicBezTo>
                      <a:pt x="6594" y="5291"/>
                      <a:pt x="6594" y="5220"/>
                      <a:pt x="6546" y="5196"/>
                    </a:cubicBezTo>
                    <a:cubicBezTo>
                      <a:pt x="5224" y="4648"/>
                      <a:pt x="3974" y="4231"/>
                      <a:pt x="2843" y="3339"/>
                    </a:cubicBezTo>
                    <a:cubicBezTo>
                      <a:pt x="1653" y="2422"/>
                      <a:pt x="867" y="1267"/>
                      <a:pt x="93" y="5"/>
                    </a:cubicBezTo>
                    <a:cubicBezTo>
                      <a:pt x="81" y="2"/>
                      <a:pt x="69"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
              <p:cNvSpPr/>
              <p:nvPr/>
            </p:nvSpPr>
            <p:spPr>
              <a:xfrm>
                <a:off x="2772050" y="2776500"/>
                <a:ext cx="34075" cy="12400"/>
              </a:xfrm>
              <a:custGeom>
                <a:avLst/>
                <a:gdLst/>
                <a:ahLst/>
                <a:cxnLst/>
                <a:rect l="l" t="t" r="r" b="b"/>
                <a:pathLst>
                  <a:path w="1363" h="496" extrusionOk="0">
                    <a:moveTo>
                      <a:pt x="512" y="1"/>
                    </a:moveTo>
                    <a:cubicBezTo>
                      <a:pt x="478" y="1"/>
                      <a:pt x="450" y="3"/>
                      <a:pt x="430" y="7"/>
                    </a:cubicBezTo>
                    <a:cubicBezTo>
                      <a:pt x="394" y="7"/>
                      <a:pt x="394" y="43"/>
                      <a:pt x="430" y="43"/>
                    </a:cubicBezTo>
                    <a:cubicBezTo>
                      <a:pt x="549" y="78"/>
                      <a:pt x="668" y="90"/>
                      <a:pt x="787" y="126"/>
                    </a:cubicBezTo>
                    <a:cubicBezTo>
                      <a:pt x="811" y="138"/>
                      <a:pt x="1013" y="197"/>
                      <a:pt x="1037" y="245"/>
                    </a:cubicBezTo>
                    <a:cubicBezTo>
                      <a:pt x="1108" y="340"/>
                      <a:pt x="1025" y="388"/>
                      <a:pt x="930" y="400"/>
                    </a:cubicBezTo>
                    <a:cubicBezTo>
                      <a:pt x="887" y="405"/>
                      <a:pt x="844" y="407"/>
                      <a:pt x="801" y="407"/>
                    </a:cubicBezTo>
                    <a:cubicBezTo>
                      <a:pt x="541" y="407"/>
                      <a:pt x="268" y="328"/>
                      <a:pt x="13" y="328"/>
                    </a:cubicBezTo>
                    <a:cubicBezTo>
                      <a:pt x="1" y="352"/>
                      <a:pt x="1" y="376"/>
                      <a:pt x="13" y="376"/>
                    </a:cubicBezTo>
                    <a:cubicBezTo>
                      <a:pt x="299" y="447"/>
                      <a:pt x="608" y="483"/>
                      <a:pt x="906" y="495"/>
                    </a:cubicBezTo>
                    <a:cubicBezTo>
                      <a:pt x="1013" y="495"/>
                      <a:pt x="1168" y="495"/>
                      <a:pt x="1215" y="388"/>
                    </a:cubicBezTo>
                    <a:cubicBezTo>
                      <a:pt x="1363" y="124"/>
                      <a:pt x="773" y="1"/>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2"/>
              <p:cNvSpPr/>
              <p:nvPr/>
            </p:nvSpPr>
            <p:spPr>
              <a:xfrm>
                <a:off x="2611800" y="2664725"/>
                <a:ext cx="163550" cy="112050"/>
              </a:xfrm>
              <a:custGeom>
                <a:avLst/>
                <a:gdLst/>
                <a:ahLst/>
                <a:cxnLst/>
                <a:rect l="l" t="t" r="r" b="b"/>
                <a:pathLst>
                  <a:path w="6542" h="4482" extrusionOk="0">
                    <a:moveTo>
                      <a:pt x="79" y="0"/>
                    </a:moveTo>
                    <a:cubicBezTo>
                      <a:pt x="34" y="0"/>
                      <a:pt x="0" y="68"/>
                      <a:pt x="29" y="96"/>
                    </a:cubicBezTo>
                    <a:cubicBezTo>
                      <a:pt x="946" y="1025"/>
                      <a:pt x="2029" y="1811"/>
                      <a:pt x="3113" y="2525"/>
                    </a:cubicBezTo>
                    <a:cubicBezTo>
                      <a:pt x="4184" y="3252"/>
                      <a:pt x="5316" y="3966"/>
                      <a:pt x="6506" y="4478"/>
                    </a:cubicBezTo>
                    <a:cubicBezTo>
                      <a:pt x="6513" y="4480"/>
                      <a:pt x="6519" y="4481"/>
                      <a:pt x="6523" y="4481"/>
                    </a:cubicBezTo>
                    <a:cubicBezTo>
                      <a:pt x="6541" y="4481"/>
                      <a:pt x="6539" y="4466"/>
                      <a:pt x="6530" y="4466"/>
                    </a:cubicBezTo>
                    <a:cubicBezTo>
                      <a:pt x="5411" y="3775"/>
                      <a:pt x="4256" y="3168"/>
                      <a:pt x="3196" y="2406"/>
                    </a:cubicBezTo>
                    <a:cubicBezTo>
                      <a:pt x="2113" y="1668"/>
                      <a:pt x="1148" y="799"/>
                      <a:pt x="113" y="13"/>
                    </a:cubicBezTo>
                    <a:cubicBezTo>
                      <a:pt x="101" y="4"/>
                      <a:pt x="90" y="0"/>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
              <p:cNvSpPr/>
              <p:nvPr/>
            </p:nvSpPr>
            <p:spPr>
              <a:xfrm>
                <a:off x="2566675" y="2570900"/>
                <a:ext cx="33975" cy="74025"/>
              </a:xfrm>
              <a:custGeom>
                <a:avLst/>
                <a:gdLst/>
                <a:ahLst/>
                <a:cxnLst/>
                <a:rect l="l" t="t" r="r" b="b"/>
                <a:pathLst>
                  <a:path w="1359" h="2961" extrusionOk="0">
                    <a:moveTo>
                      <a:pt x="352" y="1"/>
                    </a:moveTo>
                    <a:cubicBezTo>
                      <a:pt x="339" y="1"/>
                      <a:pt x="327" y="9"/>
                      <a:pt x="322" y="28"/>
                    </a:cubicBezTo>
                    <a:cubicBezTo>
                      <a:pt x="1" y="1016"/>
                      <a:pt x="501" y="2278"/>
                      <a:pt x="1251" y="2945"/>
                    </a:cubicBezTo>
                    <a:cubicBezTo>
                      <a:pt x="1259" y="2956"/>
                      <a:pt x="1270" y="2960"/>
                      <a:pt x="1281" y="2960"/>
                    </a:cubicBezTo>
                    <a:cubicBezTo>
                      <a:pt x="1318" y="2960"/>
                      <a:pt x="1359" y="2910"/>
                      <a:pt x="1322" y="2873"/>
                    </a:cubicBezTo>
                    <a:cubicBezTo>
                      <a:pt x="965" y="2456"/>
                      <a:pt x="667" y="2028"/>
                      <a:pt x="513" y="1492"/>
                    </a:cubicBezTo>
                    <a:cubicBezTo>
                      <a:pt x="370" y="1016"/>
                      <a:pt x="417" y="540"/>
                      <a:pt x="394" y="39"/>
                    </a:cubicBezTo>
                    <a:cubicBezTo>
                      <a:pt x="394" y="18"/>
                      <a:pt x="372"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2"/>
              <p:cNvSpPr/>
              <p:nvPr/>
            </p:nvSpPr>
            <p:spPr>
              <a:xfrm>
                <a:off x="2573325" y="2536725"/>
                <a:ext cx="18525" cy="32200"/>
              </a:xfrm>
              <a:custGeom>
                <a:avLst/>
                <a:gdLst/>
                <a:ahLst/>
                <a:cxnLst/>
                <a:rect l="l" t="t" r="r" b="b"/>
                <a:pathLst>
                  <a:path w="741" h="1288" extrusionOk="0">
                    <a:moveTo>
                      <a:pt x="706" y="1"/>
                    </a:moveTo>
                    <a:cubicBezTo>
                      <a:pt x="700" y="1"/>
                      <a:pt x="693" y="5"/>
                      <a:pt x="687" y="13"/>
                    </a:cubicBezTo>
                    <a:cubicBezTo>
                      <a:pt x="282" y="204"/>
                      <a:pt x="92" y="847"/>
                      <a:pt x="8" y="1252"/>
                    </a:cubicBezTo>
                    <a:cubicBezTo>
                      <a:pt x="1" y="1267"/>
                      <a:pt x="22" y="1287"/>
                      <a:pt x="42" y="1287"/>
                    </a:cubicBezTo>
                    <a:cubicBezTo>
                      <a:pt x="53" y="1287"/>
                      <a:pt x="64" y="1281"/>
                      <a:pt x="68" y="1264"/>
                    </a:cubicBezTo>
                    <a:cubicBezTo>
                      <a:pt x="128" y="1025"/>
                      <a:pt x="223" y="799"/>
                      <a:pt x="342" y="597"/>
                    </a:cubicBezTo>
                    <a:cubicBezTo>
                      <a:pt x="461" y="418"/>
                      <a:pt x="616" y="252"/>
                      <a:pt x="723" y="61"/>
                    </a:cubicBezTo>
                    <a:cubicBezTo>
                      <a:pt x="741" y="34"/>
                      <a:pt x="725" y="1"/>
                      <a:pt x="7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
              <p:cNvSpPr/>
              <p:nvPr/>
            </p:nvSpPr>
            <p:spPr>
              <a:xfrm>
                <a:off x="2591175" y="2536375"/>
                <a:ext cx="103900" cy="107800"/>
              </a:xfrm>
              <a:custGeom>
                <a:avLst/>
                <a:gdLst/>
                <a:ahLst/>
                <a:cxnLst/>
                <a:rect l="l" t="t" r="r" b="b"/>
                <a:pathLst>
                  <a:path w="4156" h="4312" extrusionOk="0">
                    <a:moveTo>
                      <a:pt x="34" y="0"/>
                    </a:moveTo>
                    <a:cubicBezTo>
                      <a:pt x="21" y="0"/>
                      <a:pt x="1" y="23"/>
                      <a:pt x="9" y="39"/>
                    </a:cubicBezTo>
                    <a:cubicBezTo>
                      <a:pt x="449" y="932"/>
                      <a:pt x="1080" y="1801"/>
                      <a:pt x="1723" y="2552"/>
                    </a:cubicBezTo>
                    <a:cubicBezTo>
                      <a:pt x="2331" y="3278"/>
                      <a:pt x="3259" y="3623"/>
                      <a:pt x="3962" y="4278"/>
                    </a:cubicBezTo>
                    <a:cubicBezTo>
                      <a:pt x="3982" y="4301"/>
                      <a:pt x="4005" y="4311"/>
                      <a:pt x="4028" y="4311"/>
                    </a:cubicBezTo>
                    <a:cubicBezTo>
                      <a:pt x="4096" y="4311"/>
                      <a:pt x="4156" y="4219"/>
                      <a:pt x="4093" y="4147"/>
                    </a:cubicBezTo>
                    <a:cubicBezTo>
                      <a:pt x="3438" y="3504"/>
                      <a:pt x="2533" y="3183"/>
                      <a:pt x="1914" y="2516"/>
                    </a:cubicBezTo>
                    <a:cubicBezTo>
                      <a:pt x="1211" y="1742"/>
                      <a:pt x="687" y="849"/>
                      <a:pt x="45" y="16"/>
                    </a:cubicBezTo>
                    <a:cubicBezTo>
                      <a:pt x="45" y="5"/>
                      <a:pt x="40"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2"/>
              <p:cNvSpPr/>
              <p:nvPr/>
            </p:nvSpPr>
            <p:spPr>
              <a:xfrm>
                <a:off x="2690675" y="2639550"/>
                <a:ext cx="216850" cy="103875"/>
              </a:xfrm>
              <a:custGeom>
                <a:avLst/>
                <a:gdLst/>
                <a:ahLst/>
                <a:cxnLst/>
                <a:rect l="l" t="t" r="r" b="b"/>
                <a:pathLst>
                  <a:path w="8674" h="4155" extrusionOk="0">
                    <a:moveTo>
                      <a:pt x="60" y="0"/>
                    </a:moveTo>
                    <a:cubicBezTo>
                      <a:pt x="29" y="0"/>
                      <a:pt x="1" y="71"/>
                      <a:pt x="41" y="91"/>
                    </a:cubicBezTo>
                    <a:cubicBezTo>
                      <a:pt x="1363" y="984"/>
                      <a:pt x="2696" y="1925"/>
                      <a:pt x="4244" y="2389"/>
                    </a:cubicBezTo>
                    <a:cubicBezTo>
                      <a:pt x="4673" y="2508"/>
                      <a:pt x="5125" y="2616"/>
                      <a:pt x="5518" y="2818"/>
                    </a:cubicBezTo>
                    <a:cubicBezTo>
                      <a:pt x="5899" y="3008"/>
                      <a:pt x="6197" y="3306"/>
                      <a:pt x="6554" y="3544"/>
                    </a:cubicBezTo>
                    <a:cubicBezTo>
                      <a:pt x="7110" y="3922"/>
                      <a:pt x="7759" y="4155"/>
                      <a:pt x="8434" y="4155"/>
                    </a:cubicBezTo>
                    <a:cubicBezTo>
                      <a:pt x="8482" y="4155"/>
                      <a:pt x="8530" y="4154"/>
                      <a:pt x="8578" y="4151"/>
                    </a:cubicBezTo>
                    <a:cubicBezTo>
                      <a:pt x="8673" y="4151"/>
                      <a:pt x="8673" y="4032"/>
                      <a:pt x="8578" y="4020"/>
                    </a:cubicBezTo>
                    <a:cubicBezTo>
                      <a:pt x="7578" y="3925"/>
                      <a:pt x="6911" y="3580"/>
                      <a:pt x="6125" y="3008"/>
                    </a:cubicBezTo>
                    <a:cubicBezTo>
                      <a:pt x="5554" y="2592"/>
                      <a:pt x="4959" y="2413"/>
                      <a:pt x="4280" y="2223"/>
                    </a:cubicBezTo>
                    <a:cubicBezTo>
                      <a:pt x="2696" y="1758"/>
                      <a:pt x="1470" y="794"/>
                      <a:pt x="77" y="8"/>
                    </a:cubicBezTo>
                    <a:cubicBezTo>
                      <a:pt x="71" y="3"/>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2"/>
              <p:cNvSpPr/>
              <p:nvPr/>
            </p:nvSpPr>
            <p:spPr>
              <a:xfrm>
                <a:off x="2739100" y="2691650"/>
                <a:ext cx="41125" cy="15975"/>
              </a:xfrm>
              <a:custGeom>
                <a:avLst/>
                <a:gdLst/>
                <a:ahLst/>
                <a:cxnLst/>
                <a:rect l="l" t="t" r="r" b="b"/>
                <a:pathLst>
                  <a:path w="1645" h="639" extrusionOk="0">
                    <a:moveTo>
                      <a:pt x="225" y="0"/>
                    </a:moveTo>
                    <a:cubicBezTo>
                      <a:pt x="110" y="0"/>
                      <a:pt x="1" y="86"/>
                      <a:pt x="93" y="198"/>
                    </a:cubicBezTo>
                    <a:cubicBezTo>
                      <a:pt x="97" y="203"/>
                      <a:pt x="104" y="206"/>
                      <a:pt x="111" y="206"/>
                    </a:cubicBezTo>
                    <a:cubicBezTo>
                      <a:pt x="120" y="206"/>
                      <a:pt x="128" y="200"/>
                      <a:pt x="128" y="186"/>
                    </a:cubicBezTo>
                    <a:cubicBezTo>
                      <a:pt x="131" y="133"/>
                      <a:pt x="174" y="112"/>
                      <a:pt x="238" y="112"/>
                    </a:cubicBezTo>
                    <a:cubicBezTo>
                      <a:pt x="443" y="112"/>
                      <a:pt x="872" y="326"/>
                      <a:pt x="926" y="353"/>
                    </a:cubicBezTo>
                    <a:cubicBezTo>
                      <a:pt x="1152" y="436"/>
                      <a:pt x="1378" y="543"/>
                      <a:pt x="1593" y="627"/>
                    </a:cubicBezTo>
                    <a:cubicBezTo>
                      <a:pt x="1604" y="635"/>
                      <a:pt x="1612" y="638"/>
                      <a:pt x="1619" y="638"/>
                    </a:cubicBezTo>
                    <a:cubicBezTo>
                      <a:pt x="1643" y="638"/>
                      <a:pt x="1644" y="600"/>
                      <a:pt x="1617" y="591"/>
                    </a:cubicBezTo>
                    <a:cubicBezTo>
                      <a:pt x="1390" y="484"/>
                      <a:pt x="1164" y="389"/>
                      <a:pt x="938" y="293"/>
                    </a:cubicBezTo>
                    <a:cubicBezTo>
                      <a:pt x="747" y="198"/>
                      <a:pt x="497" y="32"/>
                      <a:pt x="283" y="8"/>
                    </a:cubicBezTo>
                    <a:cubicBezTo>
                      <a:pt x="264"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2"/>
              <p:cNvSpPr/>
              <p:nvPr/>
            </p:nvSpPr>
            <p:spPr>
              <a:xfrm>
                <a:off x="2740350" y="2697975"/>
                <a:ext cx="46025" cy="19300"/>
              </a:xfrm>
              <a:custGeom>
                <a:avLst/>
                <a:gdLst/>
                <a:ahLst/>
                <a:cxnLst/>
                <a:rect l="l" t="t" r="r" b="b"/>
                <a:pathLst>
                  <a:path w="1841" h="772" extrusionOk="0">
                    <a:moveTo>
                      <a:pt x="20" y="0"/>
                    </a:moveTo>
                    <a:cubicBezTo>
                      <a:pt x="10" y="0"/>
                      <a:pt x="1" y="14"/>
                      <a:pt x="19" y="40"/>
                    </a:cubicBezTo>
                    <a:cubicBezTo>
                      <a:pt x="406" y="483"/>
                      <a:pt x="1051" y="772"/>
                      <a:pt x="1647" y="772"/>
                    </a:cubicBezTo>
                    <a:cubicBezTo>
                      <a:pt x="1692" y="772"/>
                      <a:pt x="1737" y="770"/>
                      <a:pt x="1781" y="767"/>
                    </a:cubicBezTo>
                    <a:cubicBezTo>
                      <a:pt x="1840" y="767"/>
                      <a:pt x="1840" y="671"/>
                      <a:pt x="1781" y="671"/>
                    </a:cubicBezTo>
                    <a:cubicBezTo>
                      <a:pt x="1102" y="612"/>
                      <a:pt x="578" y="421"/>
                      <a:pt x="31" y="5"/>
                    </a:cubicBezTo>
                    <a:cubicBezTo>
                      <a:pt x="28" y="2"/>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2"/>
              <p:cNvSpPr/>
              <p:nvPr/>
            </p:nvSpPr>
            <p:spPr>
              <a:xfrm>
                <a:off x="2781000" y="2709400"/>
                <a:ext cx="4775" cy="5950"/>
              </a:xfrm>
              <a:custGeom>
                <a:avLst/>
                <a:gdLst/>
                <a:ahLst/>
                <a:cxnLst/>
                <a:rect l="l" t="t" r="r" b="b"/>
                <a:pathLst>
                  <a:path w="191" h="238" extrusionOk="0">
                    <a:moveTo>
                      <a:pt x="24" y="0"/>
                    </a:moveTo>
                    <a:cubicBezTo>
                      <a:pt x="0" y="0"/>
                      <a:pt x="0" y="12"/>
                      <a:pt x="12" y="12"/>
                    </a:cubicBezTo>
                    <a:cubicBezTo>
                      <a:pt x="83" y="72"/>
                      <a:pt x="119" y="131"/>
                      <a:pt x="143" y="214"/>
                    </a:cubicBezTo>
                    <a:cubicBezTo>
                      <a:pt x="148" y="231"/>
                      <a:pt x="159" y="237"/>
                      <a:pt x="168" y="237"/>
                    </a:cubicBezTo>
                    <a:cubicBezTo>
                      <a:pt x="180" y="237"/>
                      <a:pt x="191" y="228"/>
                      <a:pt x="191" y="214"/>
                    </a:cubicBezTo>
                    <a:cubicBezTo>
                      <a:pt x="191" y="119"/>
                      <a:pt x="119" y="2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2"/>
              <p:cNvSpPr/>
              <p:nvPr/>
            </p:nvSpPr>
            <p:spPr>
              <a:xfrm>
                <a:off x="2861650" y="2753550"/>
                <a:ext cx="50925" cy="14075"/>
              </a:xfrm>
              <a:custGeom>
                <a:avLst/>
                <a:gdLst/>
                <a:ahLst/>
                <a:cxnLst/>
                <a:rect l="l" t="t" r="r" b="b"/>
                <a:pathLst>
                  <a:path w="2037" h="563" extrusionOk="0">
                    <a:moveTo>
                      <a:pt x="547" y="1"/>
                    </a:moveTo>
                    <a:cubicBezTo>
                      <a:pt x="375" y="1"/>
                      <a:pt x="207" y="22"/>
                      <a:pt x="48" y="80"/>
                    </a:cubicBezTo>
                    <a:cubicBezTo>
                      <a:pt x="13" y="92"/>
                      <a:pt x="1" y="139"/>
                      <a:pt x="48" y="151"/>
                    </a:cubicBezTo>
                    <a:cubicBezTo>
                      <a:pt x="298" y="211"/>
                      <a:pt x="560" y="211"/>
                      <a:pt x="822" y="222"/>
                    </a:cubicBezTo>
                    <a:cubicBezTo>
                      <a:pt x="1037" y="258"/>
                      <a:pt x="1727" y="282"/>
                      <a:pt x="1846" y="520"/>
                    </a:cubicBezTo>
                    <a:cubicBezTo>
                      <a:pt x="1865" y="549"/>
                      <a:pt x="1893" y="562"/>
                      <a:pt x="1920" y="562"/>
                    </a:cubicBezTo>
                    <a:cubicBezTo>
                      <a:pt x="1959" y="562"/>
                      <a:pt x="1999" y="534"/>
                      <a:pt x="2013" y="484"/>
                    </a:cubicBezTo>
                    <a:cubicBezTo>
                      <a:pt x="2037" y="211"/>
                      <a:pt x="1620" y="163"/>
                      <a:pt x="1418" y="115"/>
                    </a:cubicBezTo>
                    <a:cubicBezTo>
                      <a:pt x="1140" y="63"/>
                      <a:pt x="839" y="1"/>
                      <a:pt x="5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2"/>
              <p:cNvSpPr/>
              <p:nvPr/>
            </p:nvSpPr>
            <p:spPr>
              <a:xfrm>
                <a:off x="2858675" y="2758875"/>
                <a:ext cx="54725" cy="21550"/>
              </a:xfrm>
              <a:custGeom>
                <a:avLst/>
                <a:gdLst/>
                <a:ahLst/>
                <a:cxnLst/>
                <a:rect l="l" t="t" r="r" b="b"/>
                <a:pathLst>
                  <a:path w="2189" h="862" extrusionOk="0">
                    <a:moveTo>
                      <a:pt x="249" y="1"/>
                    </a:moveTo>
                    <a:cubicBezTo>
                      <a:pt x="242" y="1"/>
                      <a:pt x="233" y="4"/>
                      <a:pt x="227" y="9"/>
                    </a:cubicBezTo>
                    <a:cubicBezTo>
                      <a:pt x="1" y="474"/>
                      <a:pt x="1072" y="819"/>
                      <a:pt x="1394" y="843"/>
                    </a:cubicBezTo>
                    <a:cubicBezTo>
                      <a:pt x="1460" y="854"/>
                      <a:pt x="1532" y="862"/>
                      <a:pt x="1604" y="862"/>
                    </a:cubicBezTo>
                    <a:cubicBezTo>
                      <a:pt x="1766" y="862"/>
                      <a:pt x="1930" y="823"/>
                      <a:pt x="2037" y="700"/>
                    </a:cubicBezTo>
                    <a:cubicBezTo>
                      <a:pt x="2144" y="581"/>
                      <a:pt x="2156" y="438"/>
                      <a:pt x="2049" y="343"/>
                    </a:cubicBezTo>
                    <a:cubicBezTo>
                      <a:pt x="2045" y="336"/>
                      <a:pt x="2041" y="333"/>
                      <a:pt x="2036" y="333"/>
                    </a:cubicBezTo>
                    <a:cubicBezTo>
                      <a:pt x="2026" y="333"/>
                      <a:pt x="2016" y="350"/>
                      <a:pt x="2025" y="367"/>
                    </a:cubicBezTo>
                    <a:cubicBezTo>
                      <a:pt x="2188" y="653"/>
                      <a:pt x="1912" y="808"/>
                      <a:pt x="1650" y="808"/>
                    </a:cubicBezTo>
                    <a:cubicBezTo>
                      <a:pt x="1607" y="808"/>
                      <a:pt x="1565" y="804"/>
                      <a:pt x="1525" y="795"/>
                    </a:cubicBezTo>
                    <a:cubicBezTo>
                      <a:pt x="1394" y="771"/>
                      <a:pt x="1275" y="736"/>
                      <a:pt x="1144" y="700"/>
                    </a:cubicBezTo>
                    <a:cubicBezTo>
                      <a:pt x="906" y="617"/>
                      <a:pt x="203" y="367"/>
                      <a:pt x="263" y="9"/>
                    </a:cubicBezTo>
                    <a:cubicBezTo>
                      <a:pt x="263" y="4"/>
                      <a:pt x="257" y="1"/>
                      <a:pt x="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
              <p:cNvSpPr/>
              <p:nvPr/>
            </p:nvSpPr>
            <p:spPr>
              <a:xfrm>
                <a:off x="2896475" y="2790200"/>
                <a:ext cx="23250" cy="13400"/>
              </a:xfrm>
              <a:custGeom>
                <a:avLst/>
                <a:gdLst/>
                <a:ahLst/>
                <a:cxnLst/>
                <a:rect l="l" t="t" r="r" b="b"/>
                <a:pathLst>
                  <a:path w="930" h="536" extrusionOk="0">
                    <a:moveTo>
                      <a:pt x="325" y="0"/>
                    </a:moveTo>
                    <a:cubicBezTo>
                      <a:pt x="293" y="0"/>
                      <a:pt x="261" y="6"/>
                      <a:pt x="227" y="19"/>
                    </a:cubicBezTo>
                    <a:cubicBezTo>
                      <a:pt x="96" y="78"/>
                      <a:pt x="1" y="245"/>
                      <a:pt x="108" y="376"/>
                    </a:cubicBezTo>
                    <a:cubicBezTo>
                      <a:pt x="199" y="477"/>
                      <a:pt x="404" y="536"/>
                      <a:pt x="558" y="536"/>
                    </a:cubicBezTo>
                    <a:cubicBezTo>
                      <a:pt x="584" y="536"/>
                      <a:pt x="609" y="534"/>
                      <a:pt x="632" y="531"/>
                    </a:cubicBezTo>
                    <a:cubicBezTo>
                      <a:pt x="751" y="495"/>
                      <a:pt x="929" y="316"/>
                      <a:pt x="798" y="209"/>
                    </a:cubicBezTo>
                    <a:cubicBezTo>
                      <a:pt x="792" y="206"/>
                      <a:pt x="786" y="204"/>
                      <a:pt x="780" y="204"/>
                    </a:cubicBezTo>
                    <a:cubicBezTo>
                      <a:pt x="763" y="204"/>
                      <a:pt x="748" y="215"/>
                      <a:pt x="739" y="233"/>
                    </a:cubicBezTo>
                    <a:cubicBezTo>
                      <a:pt x="679" y="316"/>
                      <a:pt x="679" y="411"/>
                      <a:pt x="537" y="411"/>
                    </a:cubicBezTo>
                    <a:cubicBezTo>
                      <a:pt x="453" y="411"/>
                      <a:pt x="346" y="376"/>
                      <a:pt x="275" y="340"/>
                    </a:cubicBezTo>
                    <a:cubicBezTo>
                      <a:pt x="120" y="257"/>
                      <a:pt x="275" y="126"/>
                      <a:pt x="394" y="126"/>
                    </a:cubicBezTo>
                    <a:cubicBezTo>
                      <a:pt x="501" y="138"/>
                      <a:pt x="596" y="185"/>
                      <a:pt x="691" y="245"/>
                    </a:cubicBezTo>
                    <a:cubicBezTo>
                      <a:pt x="693" y="247"/>
                      <a:pt x="696" y="248"/>
                      <a:pt x="698" y="248"/>
                    </a:cubicBezTo>
                    <a:cubicBezTo>
                      <a:pt x="707" y="248"/>
                      <a:pt x="713" y="228"/>
                      <a:pt x="703" y="209"/>
                    </a:cubicBezTo>
                    <a:cubicBezTo>
                      <a:pt x="595" y="121"/>
                      <a:pt x="471" y="0"/>
                      <a:pt x="3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2"/>
              <p:cNvSpPr/>
              <p:nvPr/>
            </p:nvSpPr>
            <p:spPr>
              <a:xfrm>
                <a:off x="2809575" y="2786250"/>
                <a:ext cx="72650" cy="13375"/>
              </a:xfrm>
              <a:custGeom>
                <a:avLst/>
                <a:gdLst/>
                <a:ahLst/>
                <a:cxnLst/>
                <a:rect l="l" t="t" r="r" b="b"/>
                <a:pathLst>
                  <a:path w="2906" h="535" extrusionOk="0">
                    <a:moveTo>
                      <a:pt x="2156" y="1"/>
                    </a:moveTo>
                    <a:cubicBezTo>
                      <a:pt x="2056" y="1"/>
                      <a:pt x="1956" y="9"/>
                      <a:pt x="1857" y="22"/>
                    </a:cubicBezTo>
                    <a:cubicBezTo>
                      <a:pt x="1250" y="93"/>
                      <a:pt x="655" y="296"/>
                      <a:pt x="48" y="415"/>
                    </a:cubicBezTo>
                    <a:cubicBezTo>
                      <a:pt x="0" y="438"/>
                      <a:pt x="0" y="498"/>
                      <a:pt x="48" y="510"/>
                    </a:cubicBezTo>
                    <a:cubicBezTo>
                      <a:pt x="130" y="527"/>
                      <a:pt x="212" y="535"/>
                      <a:pt x="294" y="535"/>
                    </a:cubicBezTo>
                    <a:cubicBezTo>
                      <a:pt x="609" y="535"/>
                      <a:pt x="927" y="426"/>
                      <a:pt x="1238" y="331"/>
                    </a:cubicBezTo>
                    <a:cubicBezTo>
                      <a:pt x="1557" y="236"/>
                      <a:pt x="1832" y="188"/>
                      <a:pt x="2111" y="188"/>
                    </a:cubicBezTo>
                    <a:cubicBezTo>
                      <a:pt x="2353" y="188"/>
                      <a:pt x="2599" y="224"/>
                      <a:pt x="2881" y="296"/>
                    </a:cubicBezTo>
                    <a:cubicBezTo>
                      <a:pt x="2881" y="296"/>
                      <a:pt x="2905" y="284"/>
                      <a:pt x="2881" y="284"/>
                    </a:cubicBezTo>
                    <a:cubicBezTo>
                      <a:pt x="2698" y="65"/>
                      <a:pt x="2431" y="1"/>
                      <a:pt x="2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2"/>
              <p:cNvSpPr/>
              <p:nvPr/>
            </p:nvSpPr>
            <p:spPr>
              <a:xfrm>
                <a:off x="2805525" y="2793975"/>
                <a:ext cx="77300" cy="15325"/>
              </a:xfrm>
              <a:custGeom>
                <a:avLst/>
                <a:gdLst/>
                <a:ahLst/>
                <a:cxnLst/>
                <a:rect l="l" t="t" r="r" b="b"/>
                <a:pathLst>
                  <a:path w="3092" h="613" extrusionOk="0">
                    <a:moveTo>
                      <a:pt x="2928" y="1"/>
                    </a:moveTo>
                    <a:cubicBezTo>
                      <a:pt x="2912" y="1"/>
                      <a:pt x="2901" y="17"/>
                      <a:pt x="2901" y="34"/>
                    </a:cubicBezTo>
                    <a:cubicBezTo>
                      <a:pt x="3032" y="380"/>
                      <a:pt x="1615" y="403"/>
                      <a:pt x="1460" y="427"/>
                    </a:cubicBezTo>
                    <a:cubicBezTo>
                      <a:pt x="1281" y="439"/>
                      <a:pt x="1103" y="439"/>
                      <a:pt x="936" y="451"/>
                    </a:cubicBezTo>
                    <a:cubicBezTo>
                      <a:pt x="865" y="451"/>
                      <a:pt x="805" y="463"/>
                      <a:pt x="722" y="463"/>
                    </a:cubicBezTo>
                    <a:cubicBezTo>
                      <a:pt x="676" y="476"/>
                      <a:pt x="632" y="483"/>
                      <a:pt x="591" y="483"/>
                    </a:cubicBezTo>
                    <a:cubicBezTo>
                      <a:pt x="453" y="483"/>
                      <a:pt x="346" y="405"/>
                      <a:pt x="281" y="249"/>
                    </a:cubicBezTo>
                    <a:cubicBezTo>
                      <a:pt x="305" y="225"/>
                      <a:pt x="305" y="165"/>
                      <a:pt x="269" y="165"/>
                    </a:cubicBezTo>
                    <a:cubicBezTo>
                      <a:pt x="258" y="164"/>
                      <a:pt x="248" y="163"/>
                      <a:pt x="238" y="163"/>
                    </a:cubicBezTo>
                    <a:cubicBezTo>
                      <a:pt x="89" y="163"/>
                      <a:pt x="0" y="317"/>
                      <a:pt x="67" y="451"/>
                    </a:cubicBezTo>
                    <a:cubicBezTo>
                      <a:pt x="135" y="576"/>
                      <a:pt x="301" y="612"/>
                      <a:pt x="486" y="612"/>
                    </a:cubicBezTo>
                    <a:cubicBezTo>
                      <a:pt x="724" y="612"/>
                      <a:pt x="993" y="553"/>
                      <a:pt x="1127" y="546"/>
                    </a:cubicBezTo>
                    <a:cubicBezTo>
                      <a:pt x="1484" y="522"/>
                      <a:pt x="1829" y="499"/>
                      <a:pt x="2186" y="487"/>
                    </a:cubicBezTo>
                    <a:cubicBezTo>
                      <a:pt x="2377" y="463"/>
                      <a:pt x="2793" y="510"/>
                      <a:pt x="2960" y="368"/>
                    </a:cubicBezTo>
                    <a:cubicBezTo>
                      <a:pt x="3091" y="249"/>
                      <a:pt x="3091" y="106"/>
                      <a:pt x="2948" y="10"/>
                    </a:cubicBezTo>
                    <a:cubicBezTo>
                      <a:pt x="2941" y="3"/>
                      <a:pt x="2934" y="1"/>
                      <a:pt x="29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
              <p:cNvSpPr/>
              <p:nvPr/>
            </p:nvSpPr>
            <p:spPr>
              <a:xfrm>
                <a:off x="2932800" y="2704150"/>
                <a:ext cx="88125" cy="39150"/>
              </a:xfrm>
              <a:custGeom>
                <a:avLst/>
                <a:gdLst/>
                <a:ahLst/>
                <a:cxnLst/>
                <a:rect l="l" t="t" r="r" b="b"/>
                <a:pathLst>
                  <a:path w="3525" h="1566" extrusionOk="0">
                    <a:moveTo>
                      <a:pt x="2846" y="0"/>
                    </a:moveTo>
                    <a:cubicBezTo>
                      <a:pt x="2619" y="0"/>
                      <a:pt x="2386" y="43"/>
                      <a:pt x="2143" y="91"/>
                    </a:cubicBezTo>
                    <a:cubicBezTo>
                      <a:pt x="1643" y="174"/>
                      <a:pt x="1048" y="210"/>
                      <a:pt x="619" y="472"/>
                    </a:cubicBezTo>
                    <a:cubicBezTo>
                      <a:pt x="0" y="877"/>
                      <a:pt x="322" y="1425"/>
                      <a:pt x="929" y="1556"/>
                    </a:cubicBezTo>
                    <a:cubicBezTo>
                      <a:pt x="936" y="1563"/>
                      <a:pt x="943" y="1566"/>
                      <a:pt x="947" y="1566"/>
                    </a:cubicBezTo>
                    <a:cubicBezTo>
                      <a:pt x="958" y="1566"/>
                      <a:pt x="961" y="1552"/>
                      <a:pt x="953" y="1544"/>
                    </a:cubicBezTo>
                    <a:cubicBezTo>
                      <a:pt x="858" y="1484"/>
                      <a:pt x="774" y="1436"/>
                      <a:pt x="679" y="1377"/>
                    </a:cubicBezTo>
                    <a:cubicBezTo>
                      <a:pt x="369" y="877"/>
                      <a:pt x="488" y="579"/>
                      <a:pt x="1036" y="484"/>
                    </a:cubicBezTo>
                    <a:cubicBezTo>
                      <a:pt x="1250" y="413"/>
                      <a:pt x="1489" y="389"/>
                      <a:pt x="1703" y="341"/>
                    </a:cubicBezTo>
                    <a:cubicBezTo>
                      <a:pt x="2138" y="254"/>
                      <a:pt x="2560" y="174"/>
                      <a:pt x="2993" y="174"/>
                    </a:cubicBezTo>
                    <a:cubicBezTo>
                      <a:pt x="3152" y="174"/>
                      <a:pt x="3313" y="184"/>
                      <a:pt x="3477" y="210"/>
                    </a:cubicBezTo>
                    <a:cubicBezTo>
                      <a:pt x="3513" y="210"/>
                      <a:pt x="3525" y="163"/>
                      <a:pt x="3489" y="151"/>
                    </a:cubicBezTo>
                    <a:cubicBezTo>
                      <a:pt x="3278" y="40"/>
                      <a:pt x="3065" y="0"/>
                      <a:pt x="2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
              <p:cNvSpPr/>
              <p:nvPr/>
            </p:nvSpPr>
            <p:spPr>
              <a:xfrm>
                <a:off x="2950750" y="2710275"/>
                <a:ext cx="72250" cy="34900"/>
              </a:xfrm>
              <a:custGeom>
                <a:avLst/>
                <a:gdLst/>
                <a:ahLst/>
                <a:cxnLst/>
                <a:rect l="l" t="t" r="r" b="b"/>
                <a:pathLst>
                  <a:path w="2890" h="1396" extrusionOk="0">
                    <a:moveTo>
                      <a:pt x="2795" y="1"/>
                    </a:moveTo>
                    <a:cubicBezTo>
                      <a:pt x="2771" y="763"/>
                      <a:pt x="1878" y="799"/>
                      <a:pt x="1318" y="941"/>
                    </a:cubicBezTo>
                    <a:cubicBezTo>
                      <a:pt x="890" y="1049"/>
                      <a:pt x="449" y="1156"/>
                      <a:pt x="56" y="1299"/>
                    </a:cubicBezTo>
                    <a:cubicBezTo>
                      <a:pt x="1" y="1321"/>
                      <a:pt x="28" y="1395"/>
                      <a:pt x="80" y="1395"/>
                    </a:cubicBezTo>
                    <a:cubicBezTo>
                      <a:pt x="84" y="1395"/>
                      <a:pt x="88" y="1395"/>
                      <a:pt x="92" y="1394"/>
                    </a:cubicBezTo>
                    <a:cubicBezTo>
                      <a:pt x="866" y="1275"/>
                      <a:pt x="1747" y="1001"/>
                      <a:pt x="2473" y="715"/>
                    </a:cubicBezTo>
                    <a:cubicBezTo>
                      <a:pt x="2818" y="584"/>
                      <a:pt x="2890" y="358"/>
                      <a:pt x="2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
              <p:cNvSpPr/>
              <p:nvPr/>
            </p:nvSpPr>
            <p:spPr>
              <a:xfrm>
                <a:off x="2877725" y="2713150"/>
                <a:ext cx="30400" cy="19725"/>
              </a:xfrm>
              <a:custGeom>
                <a:avLst/>
                <a:gdLst/>
                <a:ahLst/>
                <a:cxnLst/>
                <a:rect l="l" t="t" r="r" b="b"/>
                <a:pathLst>
                  <a:path w="1216" h="789" extrusionOk="0">
                    <a:moveTo>
                      <a:pt x="521" y="0"/>
                    </a:moveTo>
                    <a:cubicBezTo>
                      <a:pt x="463" y="0"/>
                      <a:pt x="407" y="9"/>
                      <a:pt x="358" y="29"/>
                    </a:cubicBezTo>
                    <a:cubicBezTo>
                      <a:pt x="155" y="100"/>
                      <a:pt x="1" y="326"/>
                      <a:pt x="84" y="517"/>
                    </a:cubicBezTo>
                    <a:cubicBezTo>
                      <a:pt x="163" y="714"/>
                      <a:pt x="460" y="788"/>
                      <a:pt x="683" y="788"/>
                    </a:cubicBezTo>
                    <a:cubicBezTo>
                      <a:pt x="729" y="788"/>
                      <a:pt x="773" y="785"/>
                      <a:pt x="810" y="779"/>
                    </a:cubicBezTo>
                    <a:cubicBezTo>
                      <a:pt x="977" y="755"/>
                      <a:pt x="1215" y="517"/>
                      <a:pt x="1036" y="362"/>
                    </a:cubicBezTo>
                    <a:cubicBezTo>
                      <a:pt x="1033" y="359"/>
                      <a:pt x="1030" y="357"/>
                      <a:pt x="1027" y="357"/>
                    </a:cubicBezTo>
                    <a:cubicBezTo>
                      <a:pt x="1019" y="357"/>
                      <a:pt x="1013" y="369"/>
                      <a:pt x="1013" y="386"/>
                    </a:cubicBezTo>
                    <a:cubicBezTo>
                      <a:pt x="1039" y="604"/>
                      <a:pt x="892" y="669"/>
                      <a:pt x="732" y="669"/>
                    </a:cubicBezTo>
                    <a:cubicBezTo>
                      <a:pt x="674" y="669"/>
                      <a:pt x="614" y="661"/>
                      <a:pt x="560" y="648"/>
                    </a:cubicBezTo>
                    <a:cubicBezTo>
                      <a:pt x="394" y="624"/>
                      <a:pt x="155" y="541"/>
                      <a:pt x="215" y="338"/>
                    </a:cubicBezTo>
                    <a:cubicBezTo>
                      <a:pt x="264" y="182"/>
                      <a:pt x="416" y="114"/>
                      <a:pt x="574" y="114"/>
                    </a:cubicBezTo>
                    <a:cubicBezTo>
                      <a:pt x="609" y="114"/>
                      <a:pt x="645" y="118"/>
                      <a:pt x="679" y="124"/>
                    </a:cubicBezTo>
                    <a:cubicBezTo>
                      <a:pt x="834" y="172"/>
                      <a:pt x="953" y="291"/>
                      <a:pt x="1096" y="338"/>
                    </a:cubicBezTo>
                    <a:cubicBezTo>
                      <a:pt x="1084" y="326"/>
                      <a:pt x="1096" y="326"/>
                      <a:pt x="1096" y="303"/>
                    </a:cubicBezTo>
                    <a:cubicBezTo>
                      <a:pt x="1011" y="133"/>
                      <a:pt x="746" y="0"/>
                      <a:pt x="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
              <p:cNvSpPr/>
              <p:nvPr/>
            </p:nvSpPr>
            <p:spPr>
              <a:xfrm>
                <a:off x="2904525" y="2687675"/>
                <a:ext cx="3300" cy="28750"/>
              </a:xfrm>
              <a:custGeom>
                <a:avLst/>
                <a:gdLst/>
                <a:ahLst/>
                <a:cxnLst/>
                <a:rect l="l" t="t" r="r" b="b"/>
                <a:pathLst>
                  <a:path w="132" h="1150" extrusionOk="0">
                    <a:moveTo>
                      <a:pt x="36" y="0"/>
                    </a:moveTo>
                    <a:cubicBezTo>
                      <a:pt x="36" y="369"/>
                      <a:pt x="0" y="762"/>
                      <a:pt x="60" y="1131"/>
                    </a:cubicBezTo>
                    <a:cubicBezTo>
                      <a:pt x="60" y="1145"/>
                      <a:pt x="65" y="1150"/>
                      <a:pt x="72" y="1150"/>
                    </a:cubicBezTo>
                    <a:cubicBezTo>
                      <a:pt x="82" y="1150"/>
                      <a:pt x="95" y="1138"/>
                      <a:pt x="95" y="1131"/>
                    </a:cubicBezTo>
                    <a:cubicBezTo>
                      <a:pt x="131" y="762"/>
                      <a:pt x="72" y="369"/>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
              <p:cNvSpPr/>
              <p:nvPr/>
            </p:nvSpPr>
            <p:spPr>
              <a:xfrm>
                <a:off x="2906425" y="2691225"/>
                <a:ext cx="4850" cy="21675"/>
              </a:xfrm>
              <a:custGeom>
                <a:avLst/>
                <a:gdLst/>
                <a:ahLst/>
                <a:cxnLst/>
                <a:rect l="l" t="t" r="r" b="b"/>
                <a:pathLst>
                  <a:path w="194" h="867" extrusionOk="0">
                    <a:moveTo>
                      <a:pt x="8" y="1"/>
                    </a:moveTo>
                    <a:lnTo>
                      <a:pt x="8" y="1"/>
                    </a:lnTo>
                    <a:cubicBezTo>
                      <a:pt x="8" y="4"/>
                      <a:pt x="9" y="7"/>
                      <a:pt x="10" y="11"/>
                    </a:cubicBezTo>
                    <a:lnTo>
                      <a:pt x="10" y="11"/>
                    </a:lnTo>
                    <a:cubicBezTo>
                      <a:pt x="11" y="8"/>
                      <a:pt x="12" y="5"/>
                      <a:pt x="8" y="1"/>
                    </a:cubicBezTo>
                    <a:close/>
                    <a:moveTo>
                      <a:pt x="10" y="11"/>
                    </a:moveTo>
                    <a:lnTo>
                      <a:pt x="10" y="11"/>
                    </a:lnTo>
                    <a:cubicBezTo>
                      <a:pt x="7" y="14"/>
                      <a:pt x="0" y="17"/>
                      <a:pt x="8" y="25"/>
                    </a:cubicBezTo>
                    <a:cubicBezTo>
                      <a:pt x="55" y="287"/>
                      <a:pt x="79" y="572"/>
                      <a:pt x="127" y="846"/>
                    </a:cubicBezTo>
                    <a:cubicBezTo>
                      <a:pt x="131" y="860"/>
                      <a:pt x="143" y="867"/>
                      <a:pt x="156" y="867"/>
                    </a:cubicBezTo>
                    <a:cubicBezTo>
                      <a:pt x="174" y="867"/>
                      <a:pt x="193" y="851"/>
                      <a:pt x="186" y="822"/>
                    </a:cubicBezTo>
                    <a:cubicBezTo>
                      <a:pt x="139" y="563"/>
                      <a:pt x="69" y="293"/>
                      <a:pt x="10"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2"/>
              <p:cNvSpPr/>
              <p:nvPr/>
            </p:nvSpPr>
            <p:spPr>
              <a:xfrm>
                <a:off x="2910475" y="2691150"/>
                <a:ext cx="4775" cy="21575"/>
              </a:xfrm>
              <a:custGeom>
                <a:avLst/>
                <a:gdLst/>
                <a:ahLst/>
                <a:cxnLst/>
                <a:rect l="l" t="t" r="r" b="b"/>
                <a:pathLst>
                  <a:path w="191" h="863" extrusionOk="0">
                    <a:moveTo>
                      <a:pt x="75" y="1"/>
                    </a:moveTo>
                    <a:cubicBezTo>
                      <a:pt x="59" y="1"/>
                      <a:pt x="36" y="18"/>
                      <a:pt x="36" y="28"/>
                    </a:cubicBezTo>
                    <a:cubicBezTo>
                      <a:pt x="24" y="278"/>
                      <a:pt x="0" y="599"/>
                      <a:pt x="84" y="849"/>
                    </a:cubicBezTo>
                    <a:cubicBezTo>
                      <a:pt x="84" y="856"/>
                      <a:pt x="100" y="863"/>
                      <a:pt x="113" y="863"/>
                    </a:cubicBezTo>
                    <a:cubicBezTo>
                      <a:pt x="123" y="863"/>
                      <a:pt x="131" y="859"/>
                      <a:pt x="131" y="849"/>
                    </a:cubicBezTo>
                    <a:cubicBezTo>
                      <a:pt x="191" y="587"/>
                      <a:pt x="107" y="266"/>
                      <a:pt x="84" y="4"/>
                    </a:cubicBezTo>
                    <a:cubicBezTo>
                      <a:pt x="81" y="2"/>
                      <a:pt x="78"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2"/>
              <p:cNvSpPr/>
              <p:nvPr/>
            </p:nvSpPr>
            <p:spPr>
              <a:xfrm>
                <a:off x="2914050" y="2694050"/>
                <a:ext cx="3875" cy="17500"/>
              </a:xfrm>
              <a:custGeom>
                <a:avLst/>
                <a:gdLst/>
                <a:ahLst/>
                <a:cxnLst/>
                <a:rect l="l" t="t" r="r" b="b"/>
                <a:pathLst>
                  <a:path w="155" h="700" extrusionOk="0">
                    <a:moveTo>
                      <a:pt x="27" y="1"/>
                    </a:moveTo>
                    <a:cubicBezTo>
                      <a:pt x="21" y="1"/>
                      <a:pt x="12" y="7"/>
                      <a:pt x="12" y="19"/>
                    </a:cubicBezTo>
                    <a:cubicBezTo>
                      <a:pt x="36" y="138"/>
                      <a:pt x="48" y="269"/>
                      <a:pt x="36" y="388"/>
                    </a:cubicBezTo>
                    <a:cubicBezTo>
                      <a:pt x="36" y="495"/>
                      <a:pt x="0" y="578"/>
                      <a:pt x="12" y="686"/>
                    </a:cubicBezTo>
                    <a:cubicBezTo>
                      <a:pt x="12" y="696"/>
                      <a:pt x="21" y="699"/>
                      <a:pt x="30" y="699"/>
                    </a:cubicBezTo>
                    <a:cubicBezTo>
                      <a:pt x="44" y="699"/>
                      <a:pt x="60" y="692"/>
                      <a:pt x="60" y="686"/>
                    </a:cubicBezTo>
                    <a:cubicBezTo>
                      <a:pt x="155" y="495"/>
                      <a:pt x="95" y="209"/>
                      <a:pt x="24" y="19"/>
                    </a:cubicBezTo>
                    <a:cubicBezTo>
                      <a:pt x="36" y="7"/>
                      <a:pt x="33"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
              <p:cNvSpPr/>
              <p:nvPr/>
            </p:nvSpPr>
            <p:spPr>
              <a:xfrm>
                <a:off x="2903450" y="2687000"/>
                <a:ext cx="9125" cy="26300"/>
              </a:xfrm>
              <a:custGeom>
                <a:avLst/>
                <a:gdLst/>
                <a:ahLst/>
                <a:cxnLst/>
                <a:rect l="l" t="t" r="r" b="b"/>
                <a:pathLst>
                  <a:path w="365" h="1052" extrusionOk="0">
                    <a:moveTo>
                      <a:pt x="40" y="0"/>
                    </a:moveTo>
                    <a:cubicBezTo>
                      <a:pt x="19" y="0"/>
                      <a:pt x="0" y="17"/>
                      <a:pt x="7" y="39"/>
                    </a:cubicBezTo>
                    <a:cubicBezTo>
                      <a:pt x="67" y="206"/>
                      <a:pt x="115" y="372"/>
                      <a:pt x="115" y="551"/>
                    </a:cubicBezTo>
                    <a:cubicBezTo>
                      <a:pt x="115" y="718"/>
                      <a:pt x="67" y="860"/>
                      <a:pt x="79" y="1015"/>
                    </a:cubicBezTo>
                    <a:cubicBezTo>
                      <a:pt x="79" y="1038"/>
                      <a:pt x="104" y="1051"/>
                      <a:pt x="131" y="1051"/>
                    </a:cubicBezTo>
                    <a:cubicBezTo>
                      <a:pt x="146" y="1051"/>
                      <a:pt x="162" y="1047"/>
                      <a:pt x="174" y="1039"/>
                    </a:cubicBezTo>
                    <a:cubicBezTo>
                      <a:pt x="365" y="753"/>
                      <a:pt x="234" y="301"/>
                      <a:pt x="79" y="27"/>
                    </a:cubicBezTo>
                    <a:cubicBezTo>
                      <a:pt x="69" y="8"/>
                      <a:pt x="54"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2"/>
              <p:cNvSpPr/>
              <p:nvPr/>
            </p:nvSpPr>
            <p:spPr>
              <a:xfrm>
                <a:off x="2906600" y="2686775"/>
                <a:ext cx="5675" cy="21900"/>
              </a:xfrm>
              <a:custGeom>
                <a:avLst/>
                <a:gdLst/>
                <a:ahLst/>
                <a:cxnLst/>
                <a:rect l="l" t="t" r="r" b="b"/>
                <a:pathLst>
                  <a:path w="227" h="876" extrusionOk="0">
                    <a:moveTo>
                      <a:pt x="127" y="0"/>
                    </a:moveTo>
                    <a:cubicBezTo>
                      <a:pt x="111" y="0"/>
                      <a:pt x="96" y="12"/>
                      <a:pt x="96" y="36"/>
                    </a:cubicBezTo>
                    <a:cubicBezTo>
                      <a:pt x="60" y="286"/>
                      <a:pt x="1" y="608"/>
                      <a:pt x="72" y="858"/>
                    </a:cubicBezTo>
                    <a:cubicBezTo>
                      <a:pt x="72" y="869"/>
                      <a:pt x="84" y="875"/>
                      <a:pt x="97" y="875"/>
                    </a:cubicBezTo>
                    <a:cubicBezTo>
                      <a:pt x="111" y="875"/>
                      <a:pt x="126" y="869"/>
                      <a:pt x="132" y="858"/>
                    </a:cubicBezTo>
                    <a:cubicBezTo>
                      <a:pt x="227" y="608"/>
                      <a:pt x="191" y="286"/>
                      <a:pt x="167" y="36"/>
                    </a:cubicBezTo>
                    <a:cubicBezTo>
                      <a:pt x="161" y="12"/>
                      <a:pt x="143" y="0"/>
                      <a:pt x="1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2"/>
              <p:cNvSpPr/>
              <p:nvPr/>
            </p:nvSpPr>
            <p:spPr>
              <a:xfrm>
                <a:off x="2930125" y="2737650"/>
                <a:ext cx="9250" cy="3925"/>
              </a:xfrm>
              <a:custGeom>
                <a:avLst/>
                <a:gdLst/>
                <a:ahLst/>
                <a:cxnLst/>
                <a:rect l="l" t="t" r="r" b="b"/>
                <a:pathLst>
                  <a:path w="370" h="157" extrusionOk="0">
                    <a:moveTo>
                      <a:pt x="270" y="0"/>
                    </a:moveTo>
                    <a:cubicBezTo>
                      <a:pt x="193" y="0"/>
                      <a:pt x="101" y="68"/>
                      <a:pt x="24" y="96"/>
                    </a:cubicBezTo>
                    <a:cubicBezTo>
                      <a:pt x="0" y="120"/>
                      <a:pt x="24" y="156"/>
                      <a:pt x="60" y="156"/>
                    </a:cubicBezTo>
                    <a:cubicBezTo>
                      <a:pt x="167" y="144"/>
                      <a:pt x="298" y="156"/>
                      <a:pt x="357" y="73"/>
                    </a:cubicBezTo>
                    <a:cubicBezTo>
                      <a:pt x="369" y="37"/>
                      <a:pt x="357" y="25"/>
                      <a:pt x="322" y="13"/>
                    </a:cubicBezTo>
                    <a:cubicBezTo>
                      <a:pt x="306" y="4"/>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
              <p:cNvSpPr/>
              <p:nvPr/>
            </p:nvSpPr>
            <p:spPr>
              <a:xfrm>
                <a:off x="2933400" y="2659625"/>
                <a:ext cx="94575" cy="40850"/>
              </a:xfrm>
              <a:custGeom>
                <a:avLst/>
                <a:gdLst/>
                <a:ahLst/>
                <a:cxnLst/>
                <a:rect l="l" t="t" r="r" b="b"/>
                <a:pathLst>
                  <a:path w="3783" h="1634" extrusionOk="0">
                    <a:moveTo>
                      <a:pt x="3746" y="1"/>
                    </a:moveTo>
                    <a:cubicBezTo>
                      <a:pt x="3744" y="1"/>
                      <a:pt x="3741" y="2"/>
                      <a:pt x="3739" y="3"/>
                    </a:cubicBezTo>
                    <a:cubicBezTo>
                      <a:pt x="2453" y="467"/>
                      <a:pt x="1322" y="1193"/>
                      <a:pt x="36" y="1610"/>
                    </a:cubicBezTo>
                    <a:cubicBezTo>
                      <a:pt x="0" y="1610"/>
                      <a:pt x="12" y="1634"/>
                      <a:pt x="36" y="1634"/>
                    </a:cubicBezTo>
                    <a:cubicBezTo>
                      <a:pt x="1298" y="1479"/>
                      <a:pt x="2715" y="741"/>
                      <a:pt x="3751" y="50"/>
                    </a:cubicBezTo>
                    <a:cubicBezTo>
                      <a:pt x="3782" y="40"/>
                      <a:pt x="3767" y="1"/>
                      <a:pt x="37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
              <p:cNvSpPr/>
              <p:nvPr/>
            </p:nvSpPr>
            <p:spPr>
              <a:xfrm>
                <a:off x="3035000" y="2553300"/>
                <a:ext cx="128725" cy="102100"/>
              </a:xfrm>
              <a:custGeom>
                <a:avLst/>
                <a:gdLst/>
                <a:ahLst/>
                <a:cxnLst/>
                <a:rect l="l" t="t" r="r" b="b"/>
                <a:pathLst>
                  <a:path w="5149" h="4084" extrusionOk="0">
                    <a:moveTo>
                      <a:pt x="5113" y="1"/>
                    </a:moveTo>
                    <a:cubicBezTo>
                      <a:pt x="5106" y="1"/>
                      <a:pt x="5098" y="2"/>
                      <a:pt x="5092" y="5"/>
                    </a:cubicBezTo>
                    <a:cubicBezTo>
                      <a:pt x="4794" y="291"/>
                      <a:pt x="4568" y="613"/>
                      <a:pt x="4306" y="946"/>
                    </a:cubicBezTo>
                    <a:cubicBezTo>
                      <a:pt x="3901" y="1434"/>
                      <a:pt x="3413" y="1791"/>
                      <a:pt x="2913" y="2172"/>
                    </a:cubicBezTo>
                    <a:cubicBezTo>
                      <a:pt x="1996" y="2887"/>
                      <a:pt x="1092" y="3530"/>
                      <a:pt x="20" y="4042"/>
                    </a:cubicBezTo>
                    <a:cubicBezTo>
                      <a:pt x="1" y="4051"/>
                      <a:pt x="12" y="4084"/>
                      <a:pt x="30" y="4084"/>
                    </a:cubicBezTo>
                    <a:cubicBezTo>
                      <a:pt x="34" y="4084"/>
                      <a:pt x="39" y="4082"/>
                      <a:pt x="44" y="4077"/>
                    </a:cubicBezTo>
                    <a:cubicBezTo>
                      <a:pt x="2080" y="3339"/>
                      <a:pt x="3854" y="1720"/>
                      <a:pt x="5140" y="29"/>
                    </a:cubicBezTo>
                    <a:cubicBezTo>
                      <a:pt x="5148" y="12"/>
                      <a:pt x="5132" y="1"/>
                      <a:pt x="5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
              <p:cNvSpPr/>
              <p:nvPr/>
            </p:nvSpPr>
            <p:spPr>
              <a:xfrm>
                <a:off x="3030200" y="2463800"/>
                <a:ext cx="169150" cy="169625"/>
              </a:xfrm>
              <a:custGeom>
                <a:avLst/>
                <a:gdLst/>
                <a:ahLst/>
                <a:cxnLst/>
                <a:rect l="l" t="t" r="r" b="b"/>
                <a:pathLst>
                  <a:path w="6766" h="6785" extrusionOk="0">
                    <a:moveTo>
                      <a:pt x="6438" y="1"/>
                    </a:moveTo>
                    <a:cubicBezTo>
                      <a:pt x="6264" y="1"/>
                      <a:pt x="6140" y="121"/>
                      <a:pt x="6010" y="323"/>
                    </a:cubicBezTo>
                    <a:cubicBezTo>
                      <a:pt x="5475" y="1109"/>
                      <a:pt x="4974" y="1907"/>
                      <a:pt x="4355" y="2633"/>
                    </a:cubicBezTo>
                    <a:cubicBezTo>
                      <a:pt x="3081" y="4133"/>
                      <a:pt x="1438" y="5300"/>
                      <a:pt x="45" y="6681"/>
                    </a:cubicBezTo>
                    <a:cubicBezTo>
                      <a:pt x="0" y="6726"/>
                      <a:pt x="37" y="6785"/>
                      <a:pt x="83" y="6785"/>
                    </a:cubicBezTo>
                    <a:cubicBezTo>
                      <a:pt x="98" y="6785"/>
                      <a:pt x="114" y="6779"/>
                      <a:pt x="129" y="6764"/>
                    </a:cubicBezTo>
                    <a:cubicBezTo>
                      <a:pt x="1367" y="5788"/>
                      <a:pt x="2569" y="4681"/>
                      <a:pt x="3677" y="3573"/>
                    </a:cubicBezTo>
                    <a:cubicBezTo>
                      <a:pt x="4153" y="3097"/>
                      <a:pt x="4582" y="2573"/>
                      <a:pt x="4986" y="2037"/>
                    </a:cubicBezTo>
                    <a:cubicBezTo>
                      <a:pt x="5270" y="1652"/>
                      <a:pt x="5996" y="133"/>
                      <a:pt x="6610" y="133"/>
                    </a:cubicBezTo>
                    <a:cubicBezTo>
                      <a:pt x="6640" y="133"/>
                      <a:pt x="6671" y="136"/>
                      <a:pt x="6701" y="144"/>
                    </a:cubicBezTo>
                    <a:cubicBezTo>
                      <a:pt x="6706" y="146"/>
                      <a:pt x="6710" y="147"/>
                      <a:pt x="6715" y="147"/>
                    </a:cubicBezTo>
                    <a:cubicBezTo>
                      <a:pt x="6745" y="147"/>
                      <a:pt x="6766" y="116"/>
                      <a:pt x="6725" y="85"/>
                    </a:cubicBezTo>
                    <a:cubicBezTo>
                      <a:pt x="6614" y="28"/>
                      <a:pt x="6520" y="1"/>
                      <a:pt x="6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
              <p:cNvSpPr/>
              <p:nvPr/>
            </p:nvSpPr>
            <p:spPr>
              <a:xfrm>
                <a:off x="3030425" y="2511975"/>
                <a:ext cx="127175" cy="129875"/>
              </a:xfrm>
              <a:custGeom>
                <a:avLst/>
                <a:gdLst/>
                <a:ahLst/>
                <a:cxnLst/>
                <a:rect l="l" t="t" r="r" b="b"/>
                <a:pathLst>
                  <a:path w="5087" h="5195" extrusionOk="0">
                    <a:moveTo>
                      <a:pt x="5025" y="1"/>
                    </a:moveTo>
                    <a:cubicBezTo>
                      <a:pt x="5012" y="1"/>
                      <a:pt x="4999" y="5"/>
                      <a:pt x="4989" y="15"/>
                    </a:cubicBezTo>
                    <a:cubicBezTo>
                      <a:pt x="4323" y="956"/>
                      <a:pt x="3680" y="1920"/>
                      <a:pt x="3001" y="2837"/>
                    </a:cubicBezTo>
                    <a:cubicBezTo>
                      <a:pt x="2803" y="3077"/>
                      <a:pt x="1065" y="5129"/>
                      <a:pt x="306" y="5129"/>
                    </a:cubicBezTo>
                    <a:cubicBezTo>
                      <a:pt x="198" y="5129"/>
                      <a:pt x="109" y="5087"/>
                      <a:pt x="48" y="4992"/>
                    </a:cubicBezTo>
                    <a:cubicBezTo>
                      <a:pt x="44" y="4979"/>
                      <a:pt x="36" y="4974"/>
                      <a:pt x="28" y="4974"/>
                    </a:cubicBezTo>
                    <a:cubicBezTo>
                      <a:pt x="15" y="4974"/>
                      <a:pt x="1" y="4989"/>
                      <a:pt x="1" y="5004"/>
                    </a:cubicBezTo>
                    <a:cubicBezTo>
                      <a:pt x="53" y="5138"/>
                      <a:pt x="154" y="5194"/>
                      <a:pt x="284" y="5194"/>
                    </a:cubicBezTo>
                    <a:cubicBezTo>
                      <a:pt x="858" y="5194"/>
                      <a:pt x="2009" y="4115"/>
                      <a:pt x="2203" y="3920"/>
                    </a:cubicBezTo>
                    <a:cubicBezTo>
                      <a:pt x="3322" y="2777"/>
                      <a:pt x="4168" y="1361"/>
                      <a:pt x="5061" y="63"/>
                    </a:cubicBezTo>
                    <a:cubicBezTo>
                      <a:pt x="5086" y="29"/>
                      <a:pt x="5057" y="1"/>
                      <a:pt x="50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
              <p:cNvSpPr/>
              <p:nvPr/>
            </p:nvSpPr>
            <p:spPr>
              <a:xfrm>
                <a:off x="3153450" y="2488400"/>
                <a:ext cx="19375" cy="27025"/>
              </a:xfrm>
              <a:custGeom>
                <a:avLst/>
                <a:gdLst/>
                <a:ahLst/>
                <a:cxnLst/>
                <a:rect l="l" t="t" r="r" b="b"/>
                <a:pathLst>
                  <a:path w="775" h="1081" extrusionOk="0">
                    <a:moveTo>
                      <a:pt x="757" y="0"/>
                    </a:moveTo>
                    <a:cubicBezTo>
                      <a:pt x="751" y="0"/>
                      <a:pt x="743" y="2"/>
                      <a:pt x="735" y="6"/>
                    </a:cubicBezTo>
                    <a:cubicBezTo>
                      <a:pt x="485" y="327"/>
                      <a:pt x="164" y="684"/>
                      <a:pt x="9" y="1053"/>
                    </a:cubicBezTo>
                    <a:cubicBezTo>
                      <a:pt x="1" y="1062"/>
                      <a:pt x="9" y="1081"/>
                      <a:pt x="23" y="1081"/>
                    </a:cubicBezTo>
                    <a:cubicBezTo>
                      <a:pt x="29" y="1081"/>
                      <a:pt x="37" y="1077"/>
                      <a:pt x="44" y="1065"/>
                    </a:cubicBezTo>
                    <a:cubicBezTo>
                      <a:pt x="175" y="923"/>
                      <a:pt x="259" y="744"/>
                      <a:pt x="366" y="565"/>
                    </a:cubicBezTo>
                    <a:cubicBezTo>
                      <a:pt x="485" y="363"/>
                      <a:pt x="616" y="184"/>
                      <a:pt x="759" y="6"/>
                    </a:cubicBezTo>
                    <a:cubicBezTo>
                      <a:pt x="775" y="6"/>
                      <a:pt x="769"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
              <p:cNvSpPr/>
              <p:nvPr/>
            </p:nvSpPr>
            <p:spPr>
              <a:xfrm>
                <a:off x="3148975" y="2491075"/>
                <a:ext cx="22575" cy="33450"/>
              </a:xfrm>
              <a:custGeom>
                <a:avLst/>
                <a:gdLst/>
                <a:ahLst/>
                <a:cxnLst/>
                <a:rect l="l" t="t" r="r" b="b"/>
                <a:pathLst>
                  <a:path w="903" h="1338" extrusionOk="0">
                    <a:moveTo>
                      <a:pt x="888" y="1"/>
                    </a:moveTo>
                    <a:cubicBezTo>
                      <a:pt x="885" y="1"/>
                      <a:pt x="882" y="2"/>
                      <a:pt x="878" y="6"/>
                    </a:cubicBezTo>
                    <a:cubicBezTo>
                      <a:pt x="581" y="423"/>
                      <a:pt x="235" y="851"/>
                      <a:pt x="9" y="1316"/>
                    </a:cubicBezTo>
                    <a:cubicBezTo>
                      <a:pt x="1" y="1324"/>
                      <a:pt x="10" y="1338"/>
                      <a:pt x="24" y="1338"/>
                    </a:cubicBezTo>
                    <a:cubicBezTo>
                      <a:pt x="30" y="1338"/>
                      <a:pt x="37" y="1335"/>
                      <a:pt x="45" y="1327"/>
                    </a:cubicBezTo>
                    <a:cubicBezTo>
                      <a:pt x="378" y="946"/>
                      <a:pt x="652" y="458"/>
                      <a:pt x="902" y="18"/>
                    </a:cubicBezTo>
                    <a:cubicBezTo>
                      <a:pt x="902" y="9"/>
                      <a:pt x="896" y="1"/>
                      <a:pt x="8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
              <p:cNvSpPr/>
              <p:nvPr/>
            </p:nvSpPr>
            <p:spPr>
              <a:xfrm>
                <a:off x="3166450" y="2468100"/>
                <a:ext cx="26825" cy="31125"/>
              </a:xfrm>
              <a:custGeom>
                <a:avLst/>
                <a:gdLst/>
                <a:ahLst/>
                <a:cxnLst/>
                <a:rect l="l" t="t" r="r" b="b"/>
                <a:pathLst>
                  <a:path w="1073" h="1245" extrusionOk="0">
                    <a:moveTo>
                      <a:pt x="1037" y="0"/>
                    </a:moveTo>
                    <a:cubicBezTo>
                      <a:pt x="1032" y="0"/>
                      <a:pt x="1027" y="2"/>
                      <a:pt x="1025" y="8"/>
                    </a:cubicBezTo>
                    <a:cubicBezTo>
                      <a:pt x="560" y="258"/>
                      <a:pt x="132" y="734"/>
                      <a:pt x="1" y="1223"/>
                    </a:cubicBezTo>
                    <a:cubicBezTo>
                      <a:pt x="1" y="1231"/>
                      <a:pt x="6" y="1245"/>
                      <a:pt x="14" y="1245"/>
                    </a:cubicBezTo>
                    <a:cubicBezTo>
                      <a:pt x="17" y="1245"/>
                      <a:pt x="21" y="1242"/>
                      <a:pt x="25" y="1234"/>
                    </a:cubicBezTo>
                    <a:cubicBezTo>
                      <a:pt x="179" y="996"/>
                      <a:pt x="310" y="758"/>
                      <a:pt x="501" y="556"/>
                    </a:cubicBezTo>
                    <a:cubicBezTo>
                      <a:pt x="667" y="365"/>
                      <a:pt x="858" y="199"/>
                      <a:pt x="1072" y="32"/>
                    </a:cubicBezTo>
                    <a:cubicBezTo>
                      <a:pt x="1072" y="23"/>
                      <a:pt x="1052" y="0"/>
                      <a:pt x="10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2"/>
              <p:cNvSpPr/>
              <p:nvPr/>
            </p:nvSpPr>
            <p:spPr>
              <a:xfrm>
                <a:off x="3052625" y="2466800"/>
                <a:ext cx="164750" cy="236175"/>
              </a:xfrm>
              <a:custGeom>
                <a:avLst/>
                <a:gdLst/>
                <a:ahLst/>
                <a:cxnLst/>
                <a:rect l="l" t="t" r="r" b="b"/>
                <a:pathLst>
                  <a:path w="6590" h="9447" extrusionOk="0">
                    <a:moveTo>
                      <a:pt x="5828" y="1"/>
                    </a:moveTo>
                    <a:cubicBezTo>
                      <a:pt x="5828" y="1"/>
                      <a:pt x="5816" y="12"/>
                      <a:pt x="5828" y="24"/>
                    </a:cubicBezTo>
                    <a:cubicBezTo>
                      <a:pt x="6590" y="667"/>
                      <a:pt x="5959" y="2120"/>
                      <a:pt x="5768" y="2930"/>
                    </a:cubicBezTo>
                    <a:cubicBezTo>
                      <a:pt x="5518" y="4013"/>
                      <a:pt x="5006" y="4823"/>
                      <a:pt x="4256" y="5632"/>
                    </a:cubicBezTo>
                    <a:cubicBezTo>
                      <a:pt x="3018" y="6978"/>
                      <a:pt x="1791" y="8633"/>
                      <a:pt x="53" y="9359"/>
                    </a:cubicBezTo>
                    <a:cubicBezTo>
                      <a:pt x="0" y="9369"/>
                      <a:pt x="32" y="9446"/>
                      <a:pt x="73" y="9446"/>
                    </a:cubicBezTo>
                    <a:cubicBezTo>
                      <a:pt x="78" y="9446"/>
                      <a:pt x="84" y="9445"/>
                      <a:pt x="89" y="9442"/>
                    </a:cubicBezTo>
                    <a:cubicBezTo>
                      <a:pt x="1113" y="9145"/>
                      <a:pt x="1887" y="8406"/>
                      <a:pt x="2601" y="7644"/>
                    </a:cubicBezTo>
                    <a:cubicBezTo>
                      <a:pt x="3423" y="6763"/>
                      <a:pt x="4327" y="5918"/>
                      <a:pt x="5042" y="4965"/>
                    </a:cubicBezTo>
                    <a:cubicBezTo>
                      <a:pt x="5756" y="4013"/>
                      <a:pt x="5935" y="2870"/>
                      <a:pt x="6173" y="1739"/>
                    </a:cubicBezTo>
                    <a:cubicBezTo>
                      <a:pt x="6292" y="1155"/>
                      <a:pt x="6483" y="334"/>
                      <a:pt x="58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2"/>
              <p:cNvSpPr/>
              <p:nvPr/>
            </p:nvSpPr>
            <p:spPr>
              <a:xfrm>
                <a:off x="3093825" y="26769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2"/>
              <p:cNvSpPr/>
              <p:nvPr/>
            </p:nvSpPr>
            <p:spPr>
              <a:xfrm>
                <a:off x="3093825" y="2563650"/>
                <a:ext cx="127475" cy="113925"/>
              </a:xfrm>
              <a:custGeom>
                <a:avLst/>
                <a:gdLst/>
                <a:ahLst/>
                <a:cxnLst/>
                <a:rect l="l" t="t" r="r" b="b"/>
                <a:pathLst>
                  <a:path w="5099" h="4557" extrusionOk="0">
                    <a:moveTo>
                      <a:pt x="5028" y="0"/>
                    </a:moveTo>
                    <a:cubicBezTo>
                      <a:pt x="5014" y="0"/>
                      <a:pt x="4999" y="6"/>
                      <a:pt x="4989" y="20"/>
                    </a:cubicBezTo>
                    <a:cubicBezTo>
                      <a:pt x="4251" y="1020"/>
                      <a:pt x="3703" y="2020"/>
                      <a:pt x="2608" y="2687"/>
                    </a:cubicBezTo>
                    <a:cubicBezTo>
                      <a:pt x="2251" y="2889"/>
                      <a:pt x="1894" y="3092"/>
                      <a:pt x="1560" y="3342"/>
                    </a:cubicBezTo>
                    <a:cubicBezTo>
                      <a:pt x="1072" y="3699"/>
                      <a:pt x="584" y="4366"/>
                      <a:pt x="1" y="4556"/>
                    </a:cubicBezTo>
                    <a:cubicBezTo>
                      <a:pt x="489" y="4485"/>
                      <a:pt x="739" y="4116"/>
                      <a:pt x="1096" y="3806"/>
                    </a:cubicBezTo>
                    <a:cubicBezTo>
                      <a:pt x="1656" y="3342"/>
                      <a:pt x="2251" y="3032"/>
                      <a:pt x="2846" y="2651"/>
                    </a:cubicBezTo>
                    <a:cubicBezTo>
                      <a:pt x="3799" y="2044"/>
                      <a:pt x="4549" y="1068"/>
                      <a:pt x="5073" y="79"/>
                    </a:cubicBezTo>
                    <a:cubicBezTo>
                      <a:pt x="5098" y="37"/>
                      <a:pt x="5063" y="0"/>
                      <a:pt x="50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
              <p:cNvSpPr/>
              <p:nvPr/>
            </p:nvSpPr>
            <p:spPr>
              <a:xfrm>
                <a:off x="3193900" y="2565300"/>
                <a:ext cx="41725" cy="122275"/>
              </a:xfrm>
              <a:custGeom>
                <a:avLst/>
                <a:gdLst/>
                <a:ahLst/>
                <a:cxnLst/>
                <a:rect l="l" t="t" r="r" b="b"/>
                <a:pathLst>
                  <a:path w="1669" h="4891" extrusionOk="0">
                    <a:moveTo>
                      <a:pt x="1127" y="1"/>
                    </a:moveTo>
                    <a:cubicBezTo>
                      <a:pt x="1120" y="1"/>
                      <a:pt x="1113" y="1"/>
                      <a:pt x="1105" y="2"/>
                    </a:cubicBezTo>
                    <a:cubicBezTo>
                      <a:pt x="1070" y="13"/>
                      <a:pt x="1070" y="25"/>
                      <a:pt x="1082" y="25"/>
                    </a:cubicBezTo>
                    <a:cubicBezTo>
                      <a:pt x="1498" y="73"/>
                      <a:pt x="1189" y="2109"/>
                      <a:pt x="1165" y="2347"/>
                    </a:cubicBezTo>
                    <a:cubicBezTo>
                      <a:pt x="1010" y="3335"/>
                      <a:pt x="665" y="4073"/>
                      <a:pt x="10" y="4835"/>
                    </a:cubicBezTo>
                    <a:cubicBezTo>
                      <a:pt x="1" y="4863"/>
                      <a:pt x="6" y="4891"/>
                      <a:pt x="31" y="4891"/>
                    </a:cubicBezTo>
                    <a:cubicBezTo>
                      <a:pt x="38" y="4891"/>
                      <a:pt x="47" y="4888"/>
                      <a:pt x="58" y="4883"/>
                    </a:cubicBezTo>
                    <a:cubicBezTo>
                      <a:pt x="986" y="4276"/>
                      <a:pt x="1236" y="3097"/>
                      <a:pt x="1320" y="2073"/>
                    </a:cubicBezTo>
                    <a:cubicBezTo>
                      <a:pt x="1355" y="1791"/>
                      <a:pt x="1669" y="1"/>
                      <a:pt x="1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2"/>
              <p:cNvSpPr/>
              <p:nvPr/>
            </p:nvSpPr>
            <p:spPr>
              <a:xfrm>
                <a:off x="2985175" y="2681700"/>
                <a:ext cx="214350" cy="91175"/>
              </a:xfrm>
              <a:custGeom>
                <a:avLst/>
                <a:gdLst/>
                <a:ahLst/>
                <a:cxnLst/>
                <a:rect l="l" t="t" r="r" b="b"/>
                <a:pathLst>
                  <a:path w="8574" h="3647" extrusionOk="0">
                    <a:moveTo>
                      <a:pt x="8543" y="1"/>
                    </a:moveTo>
                    <a:cubicBezTo>
                      <a:pt x="8536" y="1"/>
                      <a:pt x="8530" y="5"/>
                      <a:pt x="8526" y="13"/>
                    </a:cubicBezTo>
                    <a:cubicBezTo>
                      <a:pt x="8038" y="787"/>
                      <a:pt x="7085" y="834"/>
                      <a:pt x="6275" y="1084"/>
                    </a:cubicBezTo>
                    <a:cubicBezTo>
                      <a:pt x="5704" y="1263"/>
                      <a:pt x="5240" y="1561"/>
                      <a:pt x="4751" y="1906"/>
                    </a:cubicBezTo>
                    <a:cubicBezTo>
                      <a:pt x="3323" y="2930"/>
                      <a:pt x="1834" y="3406"/>
                      <a:pt x="60" y="3549"/>
                    </a:cubicBezTo>
                    <a:cubicBezTo>
                      <a:pt x="1" y="3549"/>
                      <a:pt x="1" y="3632"/>
                      <a:pt x="60" y="3632"/>
                    </a:cubicBezTo>
                    <a:cubicBezTo>
                      <a:pt x="194" y="3642"/>
                      <a:pt x="329" y="3646"/>
                      <a:pt x="463" y="3646"/>
                    </a:cubicBezTo>
                    <a:cubicBezTo>
                      <a:pt x="1878" y="3646"/>
                      <a:pt x="3290" y="3141"/>
                      <a:pt x="4454" y="2358"/>
                    </a:cubicBezTo>
                    <a:cubicBezTo>
                      <a:pt x="4882" y="2061"/>
                      <a:pt x="5287" y="1703"/>
                      <a:pt x="5740" y="1465"/>
                    </a:cubicBezTo>
                    <a:cubicBezTo>
                      <a:pt x="6192" y="1227"/>
                      <a:pt x="6680" y="1144"/>
                      <a:pt x="7156" y="1013"/>
                    </a:cubicBezTo>
                    <a:cubicBezTo>
                      <a:pt x="7752" y="846"/>
                      <a:pt x="8240" y="584"/>
                      <a:pt x="8573" y="49"/>
                    </a:cubicBezTo>
                    <a:cubicBezTo>
                      <a:pt x="8573" y="17"/>
                      <a:pt x="8557" y="1"/>
                      <a:pt x="8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2"/>
              <p:cNvSpPr/>
              <p:nvPr/>
            </p:nvSpPr>
            <p:spPr>
              <a:xfrm>
                <a:off x="2954225" y="2766625"/>
                <a:ext cx="25325" cy="4100"/>
              </a:xfrm>
              <a:custGeom>
                <a:avLst/>
                <a:gdLst/>
                <a:ahLst/>
                <a:cxnLst/>
                <a:rect l="l" t="t" r="r" b="b"/>
                <a:pathLst>
                  <a:path w="1013" h="164" extrusionOk="0">
                    <a:moveTo>
                      <a:pt x="348" y="1"/>
                    </a:moveTo>
                    <a:cubicBezTo>
                      <a:pt x="235" y="1"/>
                      <a:pt x="121" y="15"/>
                      <a:pt x="36" y="69"/>
                    </a:cubicBezTo>
                    <a:cubicBezTo>
                      <a:pt x="1" y="92"/>
                      <a:pt x="1" y="128"/>
                      <a:pt x="36" y="128"/>
                    </a:cubicBezTo>
                    <a:cubicBezTo>
                      <a:pt x="84" y="140"/>
                      <a:pt x="133" y="144"/>
                      <a:pt x="182" y="144"/>
                    </a:cubicBezTo>
                    <a:cubicBezTo>
                      <a:pt x="281" y="144"/>
                      <a:pt x="382" y="128"/>
                      <a:pt x="477" y="128"/>
                    </a:cubicBezTo>
                    <a:cubicBezTo>
                      <a:pt x="643" y="128"/>
                      <a:pt x="822" y="164"/>
                      <a:pt x="989" y="164"/>
                    </a:cubicBezTo>
                    <a:cubicBezTo>
                      <a:pt x="1001" y="164"/>
                      <a:pt x="1013" y="152"/>
                      <a:pt x="1001" y="128"/>
                    </a:cubicBezTo>
                    <a:cubicBezTo>
                      <a:pt x="846" y="57"/>
                      <a:pt x="691" y="21"/>
                      <a:pt x="524" y="9"/>
                    </a:cubicBezTo>
                    <a:cubicBezTo>
                      <a:pt x="470" y="5"/>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
              <p:cNvSpPr/>
              <p:nvPr/>
            </p:nvSpPr>
            <p:spPr>
              <a:xfrm>
                <a:off x="2936375" y="2755975"/>
                <a:ext cx="14900" cy="9125"/>
              </a:xfrm>
              <a:custGeom>
                <a:avLst/>
                <a:gdLst/>
                <a:ahLst/>
                <a:cxnLst/>
                <a:rect l="l" t="t" r="r" b="b"/>
                <a:pathLst>
                  <a:path w="596" h="365" extrusionOk="0">
                    <a:moveTo>
                      <a:pt x="332" y="98"/>
                    </a:moveTo>
                    <a:cubicBezTo>
                      <a:pt x="376" y="98"/>
                      <a:pt x="419" y="101"/>
                      <a:pt x="463" y="106"/>
                    </a:cubicBezTo>
                    <a:lnTo>
                      <a:pt x="463" y="106"/>
                    </a:lnTo>
                    <a:cubicBezTo>
                      <a:pt x="464" y="116"/>
                      <a:pt x="465" y="126"/>
                      <a:pt x="465" y="137"/>
                    </a:cubicBezTo>
                    <a:cubicBezTo>
                      <a:pt x="453" y="185"/>
                      <a:pt x="417" y="245"/>
                      <a:pt x="369" y="256"/>
                    </a:cubicBezTo>
                    <a:cubicBezTo>
                      <a:pt x="341" y="273"/>
                      <a:pt x="312" y="281"/>
                      <a:pt x="282" y="281"/>
                    </a:cubicBezTo>
                    <a:cubicBezTo>
                      <a:pt x="197" y="281"/>
                      <a:pt x="116" y="217"/>
                      <a:pt x="99" y="126"/>
                    </a:cubicBezTo>
                    <a:lnTo>
                      <a:pt x="99" y="126"/>
                    </a:lnTo>
                    <a:cubicBezTo>
                      <a:pt x="176" y="106"/>
                      <a:pt x="254" y="98"/>
                      <a:pt x="332" y="98"/>
                    </a:cubicBezTo>
                    <a:close/>
                    <a:moveTo>
                      <a:pt x="259" y="0"/>
                    </a:moveTo>
                    <a:cubicBezTo>
                      <a:pt x="183" y="0"/>
                      <a:pt x="107" y="15"/>
                      <a:pt x="36" y="42"/>
                    </a:cubicBezTo>
                    <a:cubicBezTo>
                      <a:pt x="12" y="42"/>
                      <a:pt x="0" y="54"/>
                      <a:pt x="0" y="78"/>
                    </a:cubicBezTo>
                    <a:cubicBezTo>
                      <a:pt x="10" y="230"/>
                      <a:pt x="133" y="365"/>
                      <a:pt x="279" y="365"/>
                    </a:cubicBezTo>
                    <a:cubicBezTo>
                      <a:pt x="304" y="365"/>
                      <a:pt x="331" y="361"/>
                      <a:pt x="357" y="352"/>
                    </a:cubicBezTo>
                    <a:cubicBezTo>
                      <a:pt x="429" y="316"/>
                      <a:pt x="488" y="256"/>
                      <a:pt x="536" y="197"/>
                    </a:cubicBezTo>
                    <a:cubicBezTo>
                      <a:pt x="572" y="137"/>
                      <a:pt x="595" y="30"/>
                      <a:pt x="524" y="6"/>
                    </a:cubicBezTo>
                    <a:cubicBezTo>
                      <a:pt x="521" y="3"/>
                      <a:pt x="516" y="2"/>
                      <a:pt x="511" y="2"/>
                    </a:cubicBezTo>
                    <a:cubicBezTo>
                      <a:pt x="499" y="2"/>
                      <a:pt x="485" y="10"/>
                      <a:pt x="476" y="18"/>
                    </a:cubicBezTo>
                    <a:cubicBezTo>
                      <a:pt x="472" y="25"/>
                      <a:pt x="469" y="32"/>
                      <a:pt x="466" y="39"/>
                    </a:cubicBezTo>
                    <a:lnTo>
                      <a:pt x="466" y="39"/>
                    </a:lnTo>
                    <a:cubicBezTo>
                      <a:pt x="399" y="13"/>
                      <a:pt x="329" y="0"/>
                      <a:pt x="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
              <p:cNvSpPr/>
              <p:nvPr/>
            </p:nvSpPr>
            <p:spPr>
              <a:xfrm>
                <a:off x="3011675" y="2728625"/>
                <a:ext cx="38100" cy="21225"/>
              </a:xfrm>
              <a:custGeom>
                <a:avLst/>
                <a:gdLst/>
                <a:ahLst/>
                <a:cxnLst/>
                <a:rect l="l" t="t" r="r" b="b"/>
                <a:pathLst>
                  <a:path w="1524" h="849" extrusionOk="0">
                    <a:moveTo>
                      <a:pt x="1289" y="1"/>
                    </a:moveTo>
                    <a:cubicBezTo>
                      <a:pt x="1043" y="1"/>
                      <a:pt x="793" y="64"/>
                      <a:pt x="572" y="184"/>
                    </a:cubicBezTo>
                    <a:cubicBezTo>
                      <a:pt x="358" y="315"/>
                      <a:pt x="36" y="541"/>
                      <a:pt x="0" y="803"/>
                    </a:cubicBezTo>
                    <a:cubicBezTo>
                      <a:pt x="0" y="829"/>
                      <a:pt x="13" y="848"/>
                      <a:pt x="33" y="848"/>
                    </a:cubicBezTo>
                    <a:cubicBezTo>
                      <a:pt x="41" y="848"/>
                      <a:pt x="50" y="845"/>
                      <a:pt x="60" y="838"/>
                    </a:cubicBezTo>
                    <a:cubicBezTo>
                      <a:pt x="262" y="636"/>
                      <a:pt x="381" y="422"/>
                      <a:pt x="631" y="267"/>
                    </a:cubicBezTo>
                    <a:cubicBezTo>
                      <a:pt x="905" y="124"/>
                      <a:pt x="1203" y="41"/>
                      <a:pt x="1501" y="41"/>
                    </a:cubicBezTo>
                    <a:cubicBezTo>
                      <a:pt x="1505" y="46"/>
                      <a:pt x="1509" y="47"/>
                      <a:pt x="1512" y="47"/>
                    </a:cubicBezTo>
                    <a:cubicBezTo>
                      <a:pt x="1523" y="47"/>
                      <a:pt x="1520" y="17"/>
                      <a:pt x="1501" y="17"/>
                    </a:cubicBezTo>
                    <a:cubicBezTo>
                      <a:pt x="1431" y="6"/>
                      <a:pt x="1360" y="1"/>
                      <a:pt x="12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
              <p:cNvSpPr/>
              <p:nvPr/>
            </p:nvSpPr>
            <p:spPr>
              <a:xfrm>
                <a:off x="3012575" y="2729700"/>
                <a:ext cx="43225" cy="25650"/>
              </a:xfrm>
              <a:custGeom>
                <a:avLst/>
                <a:gdLst/>
                <a:ahLst/>
                <a:cxnLst/>
                <a:rect l="l" t="t" r="r" b="b"/>
                <a:pathLst>
                  <a:path w="1729" h="1026" extrusionOk="0">
                    <a:moveTo>
                      <a:pt x="1480" y="0"/>
                    </a:moveTo>
                    <a:cubicBezTo>
                      <a:pt x="1467" y="0"/>
                      <a:pt x="1458" y="13"/>
                      <a:pt x="1465" y="33"/>
                    </a:cubicBezTo>
                    <a:cubicBezTo>
                      <a:pt x="1635" y="473"/>
                      <a:pt x="872" y="995"/>
                      <a:pt x="389" y="995"/>
                    </a:cubicBezTo>
                    <a:cubicBezTo>
                      <a:pt x="231" y="995"/>
                      <a:pt x="103" y="939"/>
                      <a:pt x="48" y="807"/>
                    </a:cubicBezTo>
                    <a:cubicBezTo>
                      <a:pt x="42" y="790"/>
                      <a:pt x="30" y="781"/>
                      <a:pt x="20" y="781"/>
                    </a:cubicBezTo>
                    <a:cubicBezTo>
                      <a:pt x="9" y="781"/>
                      <a:pt x="0" y="790"/>
                      <a:pt x="0" y="807"/>
                    </a:cubicBezTo>
                    <a:cubicBezTo>
                      <a:pt x="7" y="960"/>
                      <a:pt x="144" y="1026"/>
                      <a:pt x="335" y="1026"/>
                    </a:cubicBezTo>
                    <a:cubicBezTo>
                      <a:pt x="843" y="1026"/>
                      <a:pt x="1729" y="558"/>
                      <a:pt x="1512" y="22"/>
                    </a:cubicBezTo>
                    <a:cubicBezTo>
                      <a:pt x="1502" y="7"/>
                      <a:pt x="1490" y="0"/>
                      <a:pt x="14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
              <p:cNvSpPr/>
              <p:nvPr/>
            </p:nvSpPr>
            <p:spPr>
              <a:xfrm>
                <a:off x="2932200" y="2776600"/>
                <a:ext cx="22350" cy="12100"/>
              </a:xfrm>
              <a:custGeom>
                <a:avLst/>
                <a:gdLst/>
                <a:ahLst/>
                <a:cxnLst/>
                <a:rect l="l" t="t" r="r" b="b"/>
                <a:pathLst>
                  <a:path w="894" h="484" extrusionOk="0">
                    <a:moveTo>
                      <a:pt x="460" y="96"/>
                    </a:moveTo>
                    <a:cubicBezTo>
                      <a:pt x="520" y="96"/>
                      <a:pt x="580" y="112"/>
                      <a:pt x="632" y="146"/>
                    </a:cubicBezTo>
                    <a:cubicBezTo>
                      <a:pt x="638" y="155"/>
                      <a:pt x="645" y="159"/>
                      <a:pt x="653" y="159"/>
                    </a:cubicBezTo>
                    <a:cubicBezTo>
                      <a:pt x="668" y="159"/>
                      <a:pt x="683" y="144"/>
                      <a:pt x="685" y="129"/>
                    </a:cubicBezTo>
                    <a:lnTo>
                      <a:pt x="685" y="129"/>
                    </a:lnTo>
                    <a:cubicBezTo>
                      <a:pt x="804" y="267"/>
                      <a:pt x="617" y="325"/>
                      <a:pt x="477" y="336"/>
                    </a:cubicBezTo>
                    <a:cubicBezTo>
                      <a:pt x="368" y="336"/>
                      <a:pt x="259" y="320"/>
                      <a:pt x="157" y="280"/>
                    </a:cubicBezTo>
                    <a:lnTo>
                      <a:pt x="157" y="280"/>
                    </a:lnTo>
                    <a:cubicBezTo>
                      <a:pt x="201" y="168"/>
                      <a:pt x="331" y="96"/>
                      <a:pt x="460" y="96"/>
                    </a:cubicBezTo>
                    <a:close/>
                    <a:moveTo>
                      <a:pt x="402" y="1"/>
                    </a:moveTo>
                    <a:cubicBezTo>
                      <a:pt x="219" y="1"/>
                      <a:pt x="39" y="119"/>
                      <a:pt x="0" y="313"/>
                    </a:cubicBezTo>
                    <a:cubicBezTo>
                      <a:pt x="0" y="348"/>
                      <a:pt x="0" y="384"/>
                      <a:pt x="36" y="384"/>
                    </a:cubicBezTo>
                    <a:cubicBezTo>
                      <a:pt x="151" y="438"/>
                      <a:pt x="314" y="484"/>
                      <a:pt x="471" y="484"/>
                    </a:cubicBezTo>
                    <a:cubicBezTo>
                      <a:pt x="593" y="484"/>
                      <a:pt x="710" y="457"/>
                      <a:pt x="798" y="384"/>
                    </a:cubicBezTo>
                    <a:cubicBezTo>
                      <a:pt x="870" y="324"/>
                      <a:pt x="893" y="241"/>
                      <a:pt x="858" y="146"/>
                    </a:cubicBezTo>
                    <a:cubicBezTo>
                      <a:pt x="831" y="101"/>
                      <a:pt x="790" y="62"/>
                      <a:pt x="740" y="62"/>
                    </a:cubicBezTo>
                    <a:cubicBezTo>
                      <a:pt x="724" y="62"/>
                      <a:pt x="708" y="66"/>
                      <a:pt x="691" y="74"/>
                    </a:cubicBezTo>
                    <a:cubicBezTo>
                      <a:pt x="682" y="83"/>
                      <a:pt x="680" y="98"/>
                      <a:pt x="679" y="110"/>
                    </a:cubicBezTo>
                    <a:lnTo>
                      <a:pt x="679" y="110"/>
                    </a:lnTo>
                    <a:cubicBezTo>
                      <a:pt x="679" y="110"/>
                      <a:pt x="679" y="110"/>
                      <a:pt x="679" y="110"/>
                    </a:cubicBezTo>
                    <a:cubicBezTo>
                      <a:pt x="600" y="35"/>
                      <a:pt x="500" y="1"/>
                      <a:pt x="4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
              <p:cNvSpPr/>
              <p:nvPr/>
            </p:nvSpPr>
            <p:spPr>
              <a:xfrm>
                <a:off x="2934875" y="2748400"/>
                <a:ext cx="357325" cy="67500"/>
              </a:xfrm>
              <a:custGeom>
                <a:avLst/>
                <a:gdLst/>
                <a:ahLst/>
                <a:cxnLst/>
                <a:rect l="l" t="t" r="r" b="b"/>
                <a:pathLst>
                  <a:path w="14293" h="2700" extrusionOk="0">
                    <a:moveTo>
                      <a:pt x="14203" y="1"/>
                    </a:moveTo>
                    <a:cubicBezTo>
                      <a:pt x="14191" y="1"/>
                      <a:pt x="14179" y="4"/>
                      <a:pt x="14169" y="12"/>
                    </a:cubicBezTo>
                    <a:cubicBezTo>
                      <a:pt x="13729" y="369"/>
                      <a:pt x="13324" y="798"/>
                      <a:pt x="12847" y="1131"/>
                    </a:cubicBezTo>
                    <a:cubicBezTo>
                      <a:pt x="12264" y="1536"/>
                      <a:pt x="11645" y="1691"/>
                      <a:pt x="10942" y="1798"/>
                    </a:cubicBezTo>
                    <a:cubicBezTo>
                      <a:pt x="9704" y="1988"/>
                      <a:pt x="8466" y="2143"/>
                      <a:pt x="7252" y="2322"/>
                    </a:cubicBezTo>
                    <a:cubicBezTo>
                      <a:pt x="6308" y="2460"/>
                      <a:pt x="5389" y="2555"/>
                      <a:pt x="4459" y="2555"/>
                    </a:cubicBezTo>
                    <a:cubicBezTo>
                      <a:pt x="4110" y="2555"/>
                      <a:pt x="3760" y="2541"/>
                      <a:pt x="3406" y="2512"/>
                    </a:cubicBezTo>
                    <a:cubicBezTo>
                      <a:pt x="2750" y="2457"/>
                      <a:pt x="2085" y="2382"/>
                      <a:pt x="1425" y="2382"/>
                    </a:cubicBezTo>
                    <a:cubicBezTo>
                      <a:pt x="947" y="2382"/>
                      <a:pt x="470" y="2421"/>
                      <a:pt x="1" y="2536"/>
                    </a:cubicBezTo>
                    <a:cubicBezTo>
                      <a:pt x="1" y="2548"/>
                      <a:pt x="1" y="2560"/>
                      <a:pt x="13" y="2560"/>
                    </a:cubicBezTo>
                    <a:cubicBezTo>
                      <a:pt x="386" y="2524"/>
                      <a:pt x="753" y="2509"/>
                      <a:pt x="1118" y="2509"/>
                    </a:cubicBezTo>
                    <a:cubicBezTo>
                      <a:pt x="2081" y="2509"/>
                      <a:pt x="3025" y="2610"/>
                      <a:pt x="4001" y="2679"/>
                    </a:cubicBezTo>
                    <a:cubicBezTo>
                      <a:pt x="4230" y="2693"/>
                      <a:pt x="4459" y="2700"/>
                      <a:pt x="4686" y="2700"/>
                    </a:cubicBezTo>
                    <a:cubicBezTo>
                      <a:pt x="5769" y="2700"/>
                      <a:pt x="6834" y="2550"/>
                      <a:pt x="7906" y="2393"/>
                    </a:cubicBezTo>
                    <a:cubicBezTo>
                      <a:pt x="9216" y="2203"/>
                      <a:pt x="10669" y="2143"/>
                      <a:pt x="11943" y="1786"/>
                    </a:cubicBezTo>
                    <a:cubicBezTo>
                      <a:pt x="12871" y="1512"/>
                      <a:pt x="13681" y="833"/>
                      <a:pt x="14264" y="83"/>
                    </a:cubicBezTo>
                    <a:cubicBezTo>
                      <a:pt x="14292" y="46"/>
                      <a:pt x="14247" y="1"/>
                      <a:pt x="14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2"/>
              <p:cNvSpPr/>
              <p:nvPr/>
            </p:nvSpPr>
            <p:spPr>
              <a:xfrm>
                <a:off x="3285525" y="2702225"/>
                <a:ext cx="13400" cy="48875"/>
              </a:xfrm>
              <a:custGeom>
                <a:avLst/>
                <a:gdLst/>
                <a:ahLst/>
                <a:cxnLst/>
                <a:rect l="l" t="t" r="r" b="b"/>
                <a:pathLst>
                  <a:path w="536" h="1955" extrusionOk="0">
                    <a:moveTo>
                      <a:pt x="19" y="0"/>
                    </a:moveTo>
                    <a:cubicBezTo>
                      <a:pt x="9" y="0"/>
                      <a:pt x="0" y="11"/>
                      <a:pt x="0" y="25"/>
                    </a:cubicBezTo>
                    <a:cubicBezTo>
                      <a:pt x="36" y="347"/>
                      <a:pt x="143" y="644"/>
                      <a:pt x="191" y="942"/>
                    </a:cubicBezTo>
                    <a:cubicBezTo>
                      <a:pt x="238" y="1299"/>
                      <a:pt x="143" y="1609"/>
                      <a:pt x="143" y="1954"/>
                    </a:cubicBezTo>
                    <a:cubicBezTo>
                      <a:pt x="536" y="1478"/>
                      <a:pt x="262" y="490"/>
                      <a:pt x="36" y="13"/>
                    </a:cubicBezTo>
                    <a:cubicBezTo>
                      <a:pt x="31" y="4"/>
                      <a:pt x="25"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
              <p:cNvSpPr/>
              <p:nvPr/>
            </p:nvSpPr>
            <p:spPr>
              <a:xfrm>
                <a:off x="3080475" y="2703275"/>
                <a:ext cx="204350" cy="48450"/>
              </a:xfrm>
              <a:custGeom>
                <a:avLst/>
                <a:gdLst/>
                <a:ahLst/>
                <a:cxnLst/>
                <a:rect l="l" t="t" r="r" b="b"/>
                <a:pathLst>
                  <a:path w="8174" h="1938" extrusionOk="0">
                    <a:moveTo>
                      <a:pt x="8139" y="0"/>
                    </a:moveTo>
                    <a:cubicBezTo>
                      <a:pt x="8133" y="0"/>
                      <a:pt x="8126" y="2"/>
                      <a:pt x="8119" y="7"/>
                    </a:cubicBezTo>
                    <a:cubicBezTo>
                      <a:pt x="7690" y="162"/>
                      <a:pt x="7274" y="376"/>
                      <a:pt x="6833" y="448"/>
                    </a:cubicBezTo>
                    <a:cubicBezTo>
                      <a:pt x="6345" y="543"/>
                      <a:pt x="5880" y="495"/>
                      <a:pt x="5404" y="543"/>
                    </a:cubicBezTo>
                    <a:cubicBezTo>
                      <a:pt x="4785" y="602"/>
                      <a:pt x="4214" y="793"/>
                      <a:pt x="3630" y="936"/>
                    </a:cubicBezTo>
                    <a:cubicBezTo>
                      <a:pt x="2380" y="1257"/>
                      <a:pt x="1118" y="1090"/>
                      <a:pt x="23" y="1864"/>
                    </a:cubicBezTo>
                    <a:cubicBezTo>
                      <a:pt x="1" y="1886"/>
                      <a:pt x="9" y="1937"/>
                      <a:pt x="46" y="1937"/>
                    </a:cubicBezTo>
                    <a:cubicBezTo>
                      <a:pt x="50" y="1937"/>
                      <a:pt x="54" y="1937"/>
                      <a:pt x="58" y="1936"/>
                    </a:cubicBezTo>
                    <a:cubicBezTo>
                      <a:pt x="785" y="1686"/>
                      <a:pt x="1392" y="1388"/>
                      <a:pt x="2178" y="1329"/>
                    </a:cubicBezTo>
                    <a:cubicBezTo>
                      <a:pt x="2832" y="1269"/>
                      <a:pt x="3428" y="1162"/>
                      <a:pt x="4071" y="983"/>
                    </a:cubicBezTo>
                    <a:cubicBezTo>
                      <a:pt x="5476" y="614"/>
                      <a:pt x="6857" y="745"/>
                      <a:pt x="8155" y="31"/>
                    </a:cubicBezTo>
                    <a:cubicBezTo>
                      <a:pt x="8174" y="31"/>
                      <a:pt x="8162" y="0"/>
                      <a:pt x="8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
              <p:cNvSpPr/>
              <p:nvPr/>
            </p:nvSpPr>
            <p:spPr>
              <a:xfrm>
                <a:off x="2936525" y="2826850"/>
                <a:ext cx="168225" cy="84375"/>
              </a:xfrm>
              <a:custGeom>
                <a:avLst/>
                <a:gdLst/>
                <a:ahLst/>
                <a:cxnLst/>
                <a:rect l="l" t="t" r="r" b="b"/>
                <a:pathLst>
                  <a:path w="6729" h="3375" extrusionOk="0">
                    <a:moveTo>
                      <a:pt x="38" y="1"/>
                    </a:moveTo>
                    <a:cubicBezTo>
                      <a:pt x="4" y="1"/>
                      <a:pt x="0" y="66"/>
                      <a:pt x="42" y="77"/>
                    </a:cubicBezTo>
                    <a:cubicBezTo>
                      <a:pt x="1054" y="303"/>
                      <a:pt x="1256" y="1279"/>
                      <a:pt x="1792" y="1993"/>
                    </a:cubicBezTo>
                    <a:cubicBezTo>
                      <a:pt x="2090" y="2386"/>
                      <a:pt x="2494" y="2648"/>
                      <a:pt x="2959" y="2839"/>
                    </a:cubicBezTo>
                    <a:cubicBezTo>
                      <a:pt x="3658" y="3120"/>
                      <a:pt x="4618" y="3374"/>
                      <a:pt x="5497" y="3374"/>
                    </a:cubicBezTo>
                    <a:cubicBezTo>
                      <a:pt x="5920" y="3374"/>
                      <a:pt x="6325" y="3315"/>
                      <a:pt x="6674" y="3172"/>
                    </a:cubicBezTo>
                    <a:cubicBezTo>
                      <a:pt x="6729" y="3139"/>
                      <a:pt x="6702" y="3076"/>
                      <a:pt x="6660" y="3076"/>
                    </a:cubicBezTo>
                    <a:cubicBezTo>
                      <a:pt x="6657" y="3076"/>
                      <a:pt x="6653" y="3076"/>
                      <a:pt x="6650" y="3077"/>
                    </a:cubicBezTo>
                    <a:cubicBezTo>
                      <a:pt x="6306" y="3148"/>
                      <a:pt x="5903" y="3186"/>
                      <a:pt x="5477" y="3186"/>
                    </a:cubicBezTo>
                    <a:cubicBezTo>
                      <a:pt x="4250" y="3186"/>
                      <a:pt x="2832" y="2869"/>
                      <a:pt x="2090" y="2101"/>
                    </a:cubicBezTo>
                    <a:cubicBezTo>
                      <a:pt x="1387" y="1374"/>
                      <a:pt x="1232" y="148"/>
                      <a:pt x="54" y="5"/>
                    </a:cubicBezTo>
                    <a:cubicBezTo>
                      <a:pt x="48" y="2"/>
                      <a:pt x="42"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
              <p:cNvSpPr/>
              <p:nvPr/>
            </p:nvSpPr>
            <p:spPr>
              <a:xfrm>
                <a:off x="3098025" y="2876775"/>
                <a:ext cx="34025" cy="26775"/>
              </a:xfrm>
              <a:custGeom>
                <a:avLst/>
                <a:gdLst/>
                <a:ahLst/>
                <a:cxnLst/>
                <a:rect l="l" t="t" r="r" b="b"/>
                <a:pathLst>
                  <a:path w="1361" h="1071" extrusionOk="0">
                    <a:moveTo>
                      <a:pt x="1293" y="1"/>
                    </a:moveTo>
                    <a:cubicBezTo>
                      <a:pt x="1283" y="1"/>
                      <a:pt x="1272" y="3"/>
                      <a:pt x="1261" y="8"/>
                    </a:cubicBezTo>
                    <a:cubicBezTo>
                      <a:pt x="1047" y="187"/>
                      <a:pt x="868" y="389"/>
                      <a:pt x="666" y="544"/>
                    </a:cubicBezTo>
                    <a:cubicBezTo>
                      <a:pt x="452" y="711"/>
                      <a:pt x="190" y="830"/>
                      <a:pt x="11" y="1020"/>
                    </a:cubicBezTo>
                    <a:cubicBezTo>
                      <a:pt x="1" y="1041"/>
                      <a:pt x="8" y="1070"/>
                      <a:pt x="26" y="1070"/>
                    </a:cubicBezTo>
                    <a:cubicBezTo>
                      <a:pt x="29" y="1070"/>
                      <a:pt x="32" y="1070"/>
                      <a:pt x="35" y="1068"/>
                    </a:cubicBezTo>
                    <a:cubicBezTo>
                      <a:pt x="297" y="1020"/>
                      <a:pt x="511" y="818"/>
                      <a:pt x="726" y="663"/>
                    </a:cubicBezTo>
                    <a:cubicBezTo>
                      <a:pt x="952" y="485"/>
                      <a:pt x="1166" y="294"/>
                      <a:pt x="1333" y="68"/>
                    </a:cubicBezTo>
                    <a:cubicBezTo>
                      <a:pt x="1361" y="31"/>
                      <a:pt x="1330" y="1"/>
                      <a:pt x="1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
              <p:cNvSpPr/>
              <p:nvPr/>
            </p:nvSpPr>
            <p:spPr>
              <a:xfrm>
                <a:off x="3093525" y="2882875"/>
                <a:ext cx="35150" cy="25675"/>
              </a:xfrm>
              <a:custGeom>
                <a:avLst/>
                <a:gdLst/>
                <a:ahLst/>
                <a:cxnLst/>
                <a:rect l="l" t="t" r="r" b="b"/>
                <a:pathLst>
                  <a:path w="1406" h="1027" extrusionOk="0">
                    <a:moveTo>
                      <a:pt x="1387" y="0"/>
                    </a:moveTo>
                    <a:cubicBezTo>
                      <a:pt x="1385" y="0"/>
                      <a:pt x="1383" y="1"/>
                      <a:pt x="1382" y="2"/>
                    </a:cubicBezTo>
                    <a:cubicBezTo>
                      <a:pt x="1167" y="229"/>
                      <a:pt x="965" y="431"/>
                      <a:pt x="715" y="598"/>
                    </a:cubicBezTo>
                    <a:cubicBezTo>
                      <a:pt x="501" y="753"/>
                      <a:pt x="239" y="812"/>
                      <a:pt x="24" y="955"/>
                    </a:cubicBezTo>
                    <a:cubicBezTo>
                      <a:pt x="1" y="967"/>
                      <a:pt x="24" y="1026"/>
                      <a:pt x="60" y="1026"/>
                    </a:cubicBezTo>
                    <a:cubicBezTo>
                      <a:pt x="322" y="1026"/>
                      <a:pt x="608" y="836"/>
                      <a:pt x="810" y="693"/>
                    </a:cubicBezTo>
                    <a:cubicBezTo>
                      <a:pt x="1048" y="514"/>
                      <a:pt x="1263" y="288"/>
                      <a:pt x="1406" y="26"/>
                    </a:cubicBezTo>
                    <a:cubicBezTo>
                      <a:pt x="1406" y="26"/>
                      <a:pt x="1397" y="0"/>
                      <a:pt x="1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
              <p:cNvSpPr/>
              <p:nvPr/>
            </p:nvSpPr>
            <p:spPr>
              <a:xfrm>
                <a:off x="3043325" y="2867000"/>
                <a:ext cx="74775" cy="18025"/>
              </a:xfrm>
              <a:custGeom>
                <a:avLst/>
                <a:gdLst/>
                <a:ahLst/>
                <a:cxnLst/>
                <a:rect l="l" t="t" r="r" b="b"/>
                <a:pathLst>
                  <a:path w="2991" h="721" extrusionOk="0">
                    <a:moveTo>
                      <a:pt x="37" y="0"/>
                    </a:moveTo>
                    <a:cubicBezTo>
                      <a:pt x="13" y="0"/>
                      <a:pt x="1" y="37"/>
                      <a:pt x="20" y="66"/>
                    </a:cubicBezTo>
                    <a:cubicBezTo>
                      <a:pt x="443" y="353"/>
                      <a:pt x="1341" y="720"/>
                      <a:pt x="2078" y="720"/>
                    </a:cubicBezTo>
                    <a:cubicBezTo>
                      <a:pt x="2441" y="720"/>
                      <a:pt x="2765" y="631"/>
                      <a:pt x="2973" y="399"/>
                    </a:cubicBezTo>
                    <a:cubicBezTo>
                      <a:pt x="2991" y="382"/>
                      <a:pt x="2989" y="351"/>
                      <a:pt x="2977" y="351"/>
                    </a:cubicBezTo>
                    <a:cubicBezTo>
                      <a:pt x="2973" y="351"/>
                      <a:pt x="2967" y="354"/>
                      <a:pt x="2961" y="364"/>
                    </a:cubicBezTo>
                    <a:cubicBezTo>
                      <a:pt x="2705" y="523"/>
                      <a:pt x="2425" y="584"/>
                      <a:pt x="2135" y="584"/>
                    </a:cubicBezTo>
                    <a:cubicBezTo>
                      <a:pt x="1428" y="584"/>
                      <a:pt x="664" y="218"/>
                      <a:pt x="56" y="6"/>
                    </a:cubicBezTo>
                    <a:cubicBezTo>
                      <a:pt x="49" y="2"/>
                      <a:pt x="43" y="0"/>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
              <p:cNvSpPr/>
              <p:nvPr/>
            </p:nvSpPr>
            <p:spPr>
              <a:xfrm>
                <a:off x="3043525" y="2860900"/>
                <a:ext cx="73125" cy="19700"/>
              </a:xfrm>
              <a:custGeom>
                <a:avLst/>
                <a:gdLst/>
                <a:ahLst/>
                <a:cxnLst/>
                <a:rect l="l" t="t" r="r" b="b"/>
                <a:pathLst>
                  <a:path w="2925" h="788" extrusionOk="0">
                    <a:moveTo>
                      <a:pt x="378" y="1"/>
                    </a:moveTo>
                    <a:cubicBezTo>
                      <a:pt x="151" y="1"/>
                      <a:pt x="3" y="61"/>
                      <a:pt x="0" y="215"/>
                    </a:cubicBezTo>
                    <a:cubicBezTo>
                      <a:pt x="0" y="234"/>
                      <a:pt x="11" y="243"/>
                      <a:pt x="21" y="243"/>
                    </a:cubicBezTo>
                    <a:cubicBezTo>
                      <a:pt x="29" y="243"/>
                      <a:pt x="36" y="237"/>
                      <a:pt x="36" y="227"/>
                    </a:cubicBezTo>
                    <a:cubicBezTo>
                      <a:pt x="64" y="140"/>
                      <a:pt x="177" y="105"/>
                      <a:pt x="343" y="105"/>
                    </a:cubicBezTo>
                    <a:cubicBezTo>
                      <a:pt x="1027" y="105"/>
                      <a:pt x="2607" y="700"/>
                      <a:pt x="2846" y="786"/>
                    </a:cubicBezTo>
                    <a:cubicBezTo>
                      <a:pt x="2850" y="787"/>
                      <a:pt x="2855" y="788"/>
                      <a:pt x="2859" y="788"/>
                    </a:cubicBezTo>
                    <a:cubicBezTo>
                      <a:pt x="2909" y="788"/>
                      <a:pt x="2925" y="724"/>
                      <a:pt x="2870" y="691"/>
                    </a:cubicBezTo>
                    <a:cubicBezTo>
                      <a:pt x="2616" y="600"/>
                      <a:pt x="1097" y="1"/>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
              <p:cNvSpPr/>
              <p:nvPr/>
            </p:nvSpPr>
            <p:spPr>
              <a:xfrm>
                <a:off x="2983700" y="2842000"/>
                <a:ext cx="34550" cy="25300"/>
              </a:xfrm>
              <a:custGeom>
                <a:avLst/>
                <a:gdLst/>
                <a:ahLst/>
                <a:cxnLst/>
                <a:rect l="l" t="t" r="r" b="b"/>
                <a:pathLst>
                  <a:path w="1382" h="1012" extrusionOk="0">
                    <a:moveTo>
                      <a:pt x="468" y="121"/>
                    </a:moveTo>
                    <a:cubicBezTo>
                      <a:pt x="486" y="121"/>
                      <a:pt x="504" y="122"/>
                      <a:pt x="524" y="125"/>
                    </a:cubicBezTo>
                    <a:cubicBezTo>
                      <a:pt x="607" y="137"/>
                      <a:pt x="715" y="209"/>
                      <a:pt x="786" y="256"/>
                    </a:cubicBezTo>
                    <a:cubicBezTo>
                      <a:pt x="888" y="303"/>
                      <a:pt x="979" y="361"/>
                      <a:pt x="1071" y="411"/>
                    </a:cubicBezTo>
                    <a:lnTo>
                      <a:pt x="1071" y="411"/>
                    </a:lnTo>
                    <a:cubicBezTo>
                      <a:pt x="1024" y="412"/>
                      <a:pt x="1025" y="483"/>
                      <a:pt x="1072" y="494"/>
                    </a:cubicBezTo>
                    <a:cubicBezTo>
                      <a:pt x="1191" y="506"/>
                      <a:pt x="1239" y="602"/>
                      <a:pt x="1203" y="768"/>
                    </a:cubicBezTo>
                    <a:cubicBezTo>
                      <a:pt x="1131" y="840"/>
                      <a:pt x="1060" y="875"/>
                      <a:pt x="953" y="875"/>
                    </a:cubicBezTo>
                    <a:cubicBezTo>
                      <a:pt x="846" y="875"/>
                      <a:pt x="738" y="840"/>
                      <a:pt x="655" y="792"/>
                    </a:cubicBezTo>
                    <a:cubicBezTo>
                      <a:pt x="500" y="721"/>
                      <a:pt x="322" y="614"/>
                      <a:pt x="262" y="447"/>
                    </a:cubicBezTo>
                    <a:cubicBezTo>
                      <a:pt x="208" y="294"/>
                      <a:pt x="273" y="121"/>
                      <a:pt x="468" y="121"/>
                    </a:cubicBezTo>
                    <a:close/>
                    <a:moveTo>
                      <a:pt x="415" y="0"/>
                    </a:moveTo>
                    <a:cubicBezTo>
                      <a:pt x="356" y="0"/>
                      <a:pt x="299" y="16"/>
                      <a:pt x="250" y="54"/>
                    </a:cubicBezTo>
                    <a:cubicBezTo>
                      <a:pt x="0" y="244"/>
                      <a:pt x="143" y="590"/>
                      <a:pt x="346" y="745"/>
                    </a:cubicBezTo>
                    <a:cubicBezTo>
                      <a:pt x="503" y="878"/>
                      <a:pt x="743" y="1012"/>
                      <a:pt x="960" y="1012"/>
                    </a:cubicBezTo>
                    <a:cubicBezTo>
                      <a:pt x="1072" y="1012"/>
                      <a:pt x="1177" y="976"/>
                      <a:pt x="1262" y="887"/>
                    </a:cubicBezTo>
                    <a:cubicBezTo>
                      <a:pt x="1382" y="759"/>
                      <a:pt x="1367" y="546"/>
                      <a:pt x="1252" y="453"/>
                    </a:cubicBezTo>
                    <a:lnTo>
                      <a:pt x="1252" y="453"/>
                    </a:lnTo>
                    <a:cubicBezTo>
                      <a:pt x="1256" y="441"/>
                      <a:pt x="1256" y="428"/>
                      <a:pt x="1250" y="423"/>
                    </a:cubicBezTo>
                    <a:cubicBezTo>
                      <a:pt x="1072" y="268"/>
                      <a:pt x="846" y="137"/>
                      <a:pt x="619" y="54"/>
                    </a:cubicBezTo>
                    <a:cubicBezTo>
                      <a:pt x="555" y="22"/>
                      <a:pt x="484" y="0"/>
                      <a:pt x="4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
              <p:cNvSpPr/>
              <p:nvPr/>
            </p:nvSpPr>
            <p:spPr>
              <a:xfrm>
                <a:off x="2932925" y="2823200"/>
                <a:ext cx="25800" cy="12125"/>
              </a:xfrm>
              <a:custGeom>
                <a:avLst/>
                <a:gdLst/>
                <a:ahLst/>
                <a:cxnLst/>
                <a:rect l="l" t="t" r="r" b="b"/>
                <a:pathLst>
                  <a:path w="1032" h="485" extrusionOk="0">
                    <a:moveTo>
                      <a:pt x="191" y="0"/>
                    </a:moveTo>
                    <a:cubicBezTo>
                      <a:pt x="93" y="0"/>
                      <a:pt x="0" y="41"/>
                      <a:pt x="19" y="163"/>
                    </a:cubicBezTo>
                    <a:cubicBezTo>
                      <a:pt x="26" y="177"/>
                      <a:pt x="45" y="191"/>
                      <a:pt x="62" y="191"/>
                    </a:cubicBezTo>
                    <a:cubicBezTo>
                      <a:pt x="74" y="191"/>
                      <a:pt x="86" y="183"/>
                      <a:pt x="91" y="163"/>
                    </a:cubicBezTo>
                    <a:cubicBezTo>
                      <a:pt x="109" y="128"/>
                      <a:pt x="141" y="115"/>
                      <a:pt x="179" y="115"/>
                    </a:cubicBezTo>
                    <a:cubicBezTo>
                      <a:pt x="311" y="115"/>
                      <a:pt x="526" y="278"/>
                      <a:pt x="591" y="306"/>
                    </a:cubicBezTo>
                    <a:cubicBezTo>
                      <a:pt x="698" y="377"/>
                      <a:pt x="841" y="473"/>
                      <a:pt x="984" y="484"/>
                    </a:cubicBezTo>
                    <a:cubicBezTo>
                      <a:pt x="1031" y="484"/>
                      <a:pt x="1031" y="449"/>
                      <a:pt x="1019" y="425"/>
                    </a:cubicBezTo>
                    <a:cubicBezTo>
                      <a:pt x="924" y="306"/>
                      <a:pt x="769" y="246"/>
                      <a:pt x="626" y="187"/>
                    </a:cubicBezTo>
                    <a:cubicBezTo>
                      <a:pt x="507" y="127"/>
                      <a:pt x="388" y="44"/>
                      <a:pt x="269" y="8"/>
                    </a:cubicBezTo>
                    <a:cubicBezTo>
                      <a:pt x="244" y="3"/>
                      <a:pt x="217"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
              <p:cNvSpPr/>
              <p:nvPr/>
            </p:nvSpPr>
            <p:spPr>
              <a:xfrm>
                <a:off x="2969100" y="2815625"/>
                <a:ext cx="76975" cy="32050"/>
              </a:xfrm>
              <a:custGeom>
                <a:avLst/>
                <a:gdLst/>
                <a:ahLst/>
                <a:cxnLst/>
                <a:rect l="l" t="t" r="r" b="b"/>
                <a:pathLst>
                  <a:path w="3079" h="1282" extrusionOk="0">
                    <a:moveTo>
                      <a:pt x="65" y="1"/>
                    </a:moveTo>
                    <a:cubicBezTo>
                      <a:pt x="44" y="1"/>
                      <a:pt x="22" y="1"/>
                      <a:pt x="1" y="2"/>
                    </a:cubicBezTo>
                    <a:cubicBezTo>
                      <a:pt x="1" y="2"/>
                      <a:pt x="1" y="37"/>
                      <a:pt x="13" y="37"/>
                    </a:cubicBezTo>
                    <a:cubicBezTo>
                      <a:pt x="1144" y="145"/>
                      <a:pt x="1942" y="1026"/>
                      <a:pt x="3037" y="1276"/>
                    </a:cubicBezTo>
                    <a:cubicBezTo>
                      <a:pt x="3043" y="1280"/>
                      <a:pt x="3048" y="1281"/>
                      <a:pt x="3053" y="1281"/>
                    </a:cubicBezTo>
                    <a:cubicBezTo>
                      <a:pt x="3075" y="1281"/>
                      <a:pt x="3079" y="1240"/>
                      <a:pt x="3049" y="1240"/>
                    </a:cubicBezTo>
                    <a:cubicBezTo>
                      <a:pt x="2418" y="978"/>
                      <a:pt x="1858" y="728"/>
                      <a:pt x="1287" y="359"/>
                    </a:cubicBezTo>
                    <a:cubicBezTo>
                      <a:pt x="912" y="120"/>
                      <a:pt x="515" y="1"/>
                      <a:pt x="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
              <p:cNvSpPr/>
              <p:nvPr/>
            </p:nvSpPr>
            <p:spPr>
              <a:xfrm>
                <a:off x="3055125" y="2847625"/>
                <a:ext cx="106175" cy="15375"/>
              </a:xfrm>
              <a:custGeom>
                <a:avLst/>
                <a:gdLst/>
                <a:ahLst/>
                <a:cxnLst/>
                <a:rect l="l" t="t" r="r" b="b"/>
                <a:pathLst>
                  <a:path w="4247" h="615" extrusionOk="0">
                    <a:moveTo>
                      <a:pt x="4211" y="1"/>
                    </a:moveTo>
                    <a:cubicBezTo>
                      <a:pt x="4205" y="1"/>
                      <a:pt x="4199" y="3"/>
                      <a:pt x="4192" y="8"/>
                    </a:cubicBezTo>
                    <a:cubicBezTo>
                      <a:pt x="3595" y="337"/>
                      <a:pt x="3019" y="527"/>
                      <a:pt x="2377" y="527"/>
                    </a:cubicBezTo>
                    <a:cubicBezTo>
                      <a:pt x="2161" y="527"/>
                      <a:pt x="1938" y="505"/>
                      <a:pt x="1703" y="460"/>
                    </a:cubicBezTo>
                    <a:cubicBezTo>
                      <a:pt x="1144" y="365"/>
                      <a:pt x="608" y="150"/>
                      <a:pt x="25" y="79"/>
                    </a:cubicBezTo>
                    <a:cubicBezTo>
                      <a:pt x="13" y="79"/>
                      <a:pt x="1" y="103"/>
                      <a:pt x="25" y="127"/>
                    </a:cubicBezTo>
                    <a:cubicBezTo>
                      <a:pt x="834" y="351"/>
                      <a:pt x="1668" y="615"/>
                      <a:pt x="2475" y="615"/>
                    </a:cubicBezTo>
                    <a:cubicBezTo>
                      <a:pt x="3081" y="615"/>
                      <a:pt x="3671" y="467"/>
                      <a:pt x="4227" y="43"/>
                    </a:cubicBezTo>
                    <a:cubicBezTo>
                      <a:pt x="4247" y="34"/>
                      <a:pt x="4235" y="1"/>
                      <a:pt x="4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
              <p:cNvSpPr/>
              <p:nvPr/>
            </p:nvSpPr>
            <p:spPr>
              <a:xfrm>
                <a:off x="3113875" y="2867500"/>
                <a:ext cx="23650" cy="29825"/>
              </a:xfrm>
              <a:custGeom>
                <a:avLst/>
                <a:gdLst/>
                <a:ahLst/>
                <a:cxnLst/>
                <a:rect l="l" t="t" r="r" b="b"/>
                <a:pathLst>
                  <a:path w="946" h="1193" extrusionOk="0">
                    <a:moveTo>
                      <a:pt x="911" y="1"/>
                    </a:moveTo>
                    <a:cubicBezTo>
                      <a:pt x="903" y="1"/>
                      <a:pt x="896" y="4"/>
                      <a:pt x="889" y="10"/>
                    </a:cubicBezTo>
                    <a:cubicBezTo>
                      <a:pt x="687" y="463"/>
                      <a:pt x="389" y="820"/>
                      <a:pt x="20" y="1153"/>
                    </a:cubicBezTo>
                    <a:cubicBezTo>
                      <a:pt x="1" y="1173"/>
                      <a:pt x="13" y="1192"/>
                      <a:pt x="25" y="1192"/>
                    </a:cubicBezTo>
                    <a:cubicBezTo>
                      <a:pt x="27" y="1192"/>
                      <a:pt x="30" y="1191"/>
                      <a:pt x="32" y="1189"/>
                    </a:cubicBezTo>
                    <a:cubicBezTo>
                      <a:pt x="473" y="963"/>
                      <a:pt x="806" y="498"/>
                      <a:pt x="937" y="46"/>
                    </a:cubicBezTo>
                    <a:cubicBezTo>
                      <a:pt x="945" y="20"/>
                      <a:pt x="929"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
              <p:cNvSpPr/>
              <p:nvPr/>
            </p:nvSpPr>
            <p:spPr>
              <a:xfrm>
                <a:off x="3105425" y="2888150"/>
                <a:ext cx="13700" cy="13250"/>
              </a:xfrm>
              <a:custGeom>
                <a:avLst/>
                <a:gdLst/>
                <a:ahLst/>
                <a:cxnLst/>
                <a:rect l="l" t="t" r="r" b="b"/>
                <a:pathLst>
                  <a:path w="548" h="530" extrusionOk="0">
                    <a:moveTo>
                      <a:pt x="545" y="1"/>
                    </a:moveTo>
                    <a:cubicBezTo>
                      <a:pt x="543" y="1"/>
                      <a:pt x="541" y="2"/>
                      <a:pt x="537" y="6"/>
                    </a:cubicBezTo>
                    <a:cubicBezTo>
                      <a:pt x="545" y="6"/>
                      <a:pt x="547" y="1"/>
                      <a:pt x="545" y="1"/>
                    </a:cubicBezTo>
                    <a:close/>
                    <a:moveTo>
                      <a:pt x="537" y="6"/>
                    </a:moveTo>
                    <a:lnTo>
                      <a:pt x="394" y="89"/>
                    </a:lnTo>
                    <a:cubicBezTo>
                      <a:pt x="334" y="137"/>
                      <a:pt x="299" y="196"/>
                      <a:pt x="239" y="244"/>
                    </a:cubicBezTo>
                    <a:cubicBezTo>
                      <a:pt x="144" y="315"/>
                      <a:pt x="37" y="387"/>
                      <a:pt x="1" y="506"/>
                    </a:cubicBezTo>
                    <a:cubicBezTo>
                      <a:pt x="1" y="530"/>
                      <a:pt x="1" y="530"/>
                      <a:pt x="13" y="530"/>
                    </a:cubicBezTo>
                    <a:cubicBezTo>
                      <a:pt x="132" y="494"/>
                      <a:pt x="203" y="387"/>
                      <a:pt x="275" y="303"/>
                    </a:cubicBezTo>
                    <a:lnTo>
                      <a:pt x="430" y="149"/>
                    </a:lnTo>
                    <a:lnTo>
                      <a:pt x="501" y="77"/>
                    </a:lnTo>
                    <a:cubicBezTo>
                      <a:pt x="513" y="65"/>
                      <a:pt x="537" y="30"/>
                      <a:pt x="537"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
              <p:cNvSpPr/>
              <p:nvPr/>
            </p:nvSpPr>
            <p:spPr>
              <a:xfrm>
                <a:off x="3109200" y="2887775"/>
                <a:ext cx="15400" cy="13000"/>
              </a:xfrm>
              <a:custGeom>
                <a:avLst/>
                <a:gdLst/>
                <a:ahLst/>
                <a:cxnLst/>
                <a:rect l="l" t="t" r="r" b="b"/>
                <a:pathLst>
                  <a:path w="616" h="520" extrusionOk="0">
                    <a:moveTo>
                      <a:pt x="593" y="1"/>
                    </a:moveTo>
                    <a:cubicBezTo>
                      <a:pt x="588" y="1"/>
                      <a:pt x="582" y="3"/>
                      <a:pt x="576" y="9"/>
                    </a:cubicBezTo>
                    <a:cubicBezTo>
                      <a:pt x="469" y="80"/>
                      <a:pt x="386" y="140"/>
                      <a:pt x="290" y="211"/>
                    </a:cubicBezTo>
                    <a:cubicBezTo>
                      <a:pt x="207" y="283"/>
                      <a:pt x="100" y="366"/>
                      <a:pt x="29" y="449"/>
                    </a:cubicBezTo>
                    <a:cubicBezTo>
                      <a:pt x="1" y="477"/>
                      <a:pt x="31" y="520"/>
                      <a:pt x="63" y="520"/>
                    </a:cubicBezTo>
                    <a:cubicBezTo>
                      <a:pt x="71" y="520"/>
                      <a:pt x="80" y="517"/>
                      <a:pt x="88" y="509"/>
                    </a:cubicBezTo>
                    <a:cubicBezTo>
                      <a:pt x="171" y="449"/>
                      <a:pt x="267" y="366"/>
                      <a:pt x="338" y="283"/>
                    </a:cubicBezTo>
                    <a:cubicBezTo>
                      <a:pt x="421" y="199"/>
                      <a:pt x="517" y="128"/>
                      <a:pt x="588" y="33"/>
                    </a:cubicBezTo>
                    <a:cubicBezTo>
                      <a:pt x="615" y="24"/>
                      <a:pt x="608" y="1"/>
                      <a:pt x="5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
              <p:cNvSpPr/>
              <p:nvPr/>
            </p:nvSpPr>
            <p:spPr>
              <a:xfrm>
                <a:off x="3133725" y="2861800"/>
                <a:ext cx="6550" cy="11625"/>
              </a:xfrm>
              <a:custGeom>
                <a:avLst/>
                <a:gdLst/>
                <a:ahLst/>
                <a:cxnLst/>
                <a:rect l="l" t="t" r="r" b="b"/>
                <a:pathLst>
                  <a:path w="262" h="465" extrusionOk="0">
                    <a:moveTo>
                      <a:pt x="262" y="0"/>
                    </a:moveTo>
                    <a:cubicBezTo>
                      <a:pt x="179" y="155"/>
                      <a:pt x="71" y="298"/>
                      <a:pt x="0" y="453"/>
                    </a:cubicBezTo>
                    <a:cubicBezTo>
                      <a:pt x="0" y="464"/>
                      <a:pt x="12" y="464"/>
                      <a:pt x="12" y="464"/>
                    </a:cubicBezTo>
                    <a:cubicBezTo>
                      <a:pt x="95" y="322"/>
                      <a:pt x="179" y="167"/>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
              <p:cNvSpPr/>
              <p:nvPr/>
            </p:nvSpPr>
            <p:spPr>
              <a:xfrm>
                <a:off x="3134600" y="2860475"/>
                <a:ext cx="7375" cy="10825"/>
              </a:xfrm>
              <a:custGeom>
                <a:avLst/>
                <a:gdLst/>
                <a:ahLst/>
                <a:cxnLst/>
                <a:rect l="l" t="t" r="r" b="b"/>
                <a:pathLst>
                  <a:path w="295" h="433" extrusionOk="0">
                    <a:moveTo>
                      <a:pt x="289" y="0"/>
                    </a:moveTo>
                    <a:cubicBezTo>
                      <a:pt x="288" y="0"/>
                      <a:pt x="286" y="2"/>
                      <a:pt x="286" y="6"/>
                    </a:cubicBezTo>
                    <a:cubicBezTo>
                      <a:pt x="294" y="6"/>
                      <a:pt x="292" y="0"/>
                      <a:pt x="289" y="0"/>
                    </a:cubicBezTo>
                    <a:close/>
                    <a:moveTo>
                      <a:pt x="286" y="6"/>
                    </a:moveTo>
                    <a:lnTo>
                      <a:pt x="286" y="6"/>
                    </a:lnTo>
                    <a:cubicBezTo>
                      <a:pt x="179" y="136"/>
                      <a:pt x="84" y="267"/>
                      <a:pt x="1" y="410"/>
                    </a:cubicBezTo>
                    <a:cubicBezTo>
                      <a:pt x="1" y="419"/>
                      <a:pt x="12" y="432"/>
                      <a:pt x="19" y="432"/>
                    </a:cubicBezTo>
                    <a:cubicBezTo>
                      <a:pt x="22" y="432"/>
                      <a:pt x="25" y="430"/>
                      <a:pt x="25" y="422"/>
                    </a:cubicBezTo>
                    <a:cubicBezTo>
                      <a:pt x="144" y="303"/>
                      <a:pt x="215" y="160"/>
                      <a:pt x="28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
              <p:cNvSpPr/>
              <p:nvPr/>
            </p:nvSpPr>
            <p:spPr>
              <a:xfrm>
                <a:off x="3156925" y="2795800"/>
                <a:ext cx="56100" cy="52375"/>
              </a:xfrm>
              <a:custGeom>
                <a:avLst/>
                <a:gdLst/>
                <a:ahLst/>
                <a:cxnLst/>
                <a:rect l="l" t="t" r="r" b="b"/>
                <a:pathLst>
                  <a:path w="2244" h="2095" extrusionOk="0">
                    <a:moveTo>
                      <a:pt x="2172" y="0"/>
                    </a:moveTo>
                    <a:cubicBezTo>
                      <a:pt x="2154" y="0"/>
                      <a:pt x="2135" y="10"/>
                      <a:pt x="2120" y="33"/>
                    </a:cubicBezTo>
                    <a:cubicBezTo>
                      <a:pt x="1846" y="449"/>
                      <a:pt x="1560" y="854"/>
                      <a:pt x="1203" y="1199"/>
                    </a:cubicBezTo>
                    <a:cubicBezTo>
                      <a:pt x="834" y="1533"/>
                      <a:pt x="417" y="1771"/>
                      <a:pt x="1" y="2069"/>
                    </a:cubicBezTo>
                    <a:cubicBezTo>
                      <a:pt x="1" y="2069"/>
                      <a:pt x="1" y="2095"/>
                      <a:pt x="16" y="2095"/>
                    </a:cubicBezTo>
                    <a:cubicBezTo>
                      <a:pt x="18" y="2095"/>
                      <a:pt x="21" y="2094"/>
                      <a:pt x="25" y="2092"/>
                    </a:cubicBezTo>
                    <a:cubicBezTo>
                      <a:pt x="941" y="1807"/>
                      <a:pt x="1810" y="926"/>
                      <a:pt x="2227" y="92"/>
                    </a:cubicBezTo>
                    <a:cubicBezTo>
                      <a:pt x="2243" y="44"/>
                      <a:pt x="2210" y="0"/>
                      <a:pt x="2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
              <p:cNvSpPr/>
              <p:nvPr/>
            </p:nvSpPr>
            <p:spPr>
              <a:xfrm>
                <a:off x="3060050" y="2812925"/>
                <a:ext cx="86350" cy="23575"/>
              </a:xfrm>
              <a:custGeom>
                <a:avLst/>
                <a:gdLst/>
                <a:ahLst/>
                <a:cxnLst/>
                <a:rect l="l" t="t" r="r" b="b"/>
                <a:pathLst>
                  <a:path w="3454" h="943" extrusionOk="0">
                    <a:moveTo>
                      <a:pt x="3411" y="1"/>
                    </a:moveTo>
                    <a:cubicBezTo>
                      <a:pt x="3408" y="1"/>
                      <a:pt x="3404" y="1"/>
                      <a:pt x="3399" y="3"/>
                    </a:cubicBezTo>
                    <a:cubicBezTo>
                      <a:pt x="2864" y="62"/>
                      <a:pt x="2316" y="169"/>
                      <a:pt x="1792" y="348"/>
                    </a:cubicBezTo>
                    <a:cubicBezTo>
                      <a:pt x="1347" y="490"/>
                      <a:pt x="924" y="813"/>
                      <a:pt x="458" y="813"/>
                    </a:cubicBezTo>
                    <a:cubicBezTo>
                      <a:pt x="338" y="813"/>
                      <a:pt x="216" y="792"/>
                      <a:pt x="90" y="741"/>
                    </a:cubicBezTo>
                    <a:cubicBezTo>
                      <a:pt x="83" y="737"/>
                      <a:pt x="76" y="736"/>
                      <a:pt x="70" y="736"/>
                    </a:cubicBezTo>
                    <a:cubicBezTo>
                      <a:pt x="31" y="736"/>
                      <a:pt x="1" y="793"/>
                      <a:pt x="42" y="824"/>
                    </a:cubicBezTo>
                    <a:cubicBezTo>
                      <a:pt x="192" y="908"/>
                      <a:pt x="327" y="943"/>
                      <a:pt x="460" y="943"/>
                    </a:cubicBezTo>
                    <a:cubicBezTo>
                      <a:pt x="664" y="943"/>
                      <a:pt x="863" y="861"/>
                      <a:pt x="1102" y="753"/>
                    </a:cubicBezTo>
                    <a:cubicBezTo>
                      <a:pt x="1840" y="395"/>
                      <a:pt x="2614" y="276"/>
                      <a:pt x="3399" y="86"/>
                    </a:cubicBezTo>
                    <a:cubicBezTo>
                      <a:pt x="3454" y="53"/>
                      <a:pt x="3449" y="1"/>
                      <a:pt x="3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
              <p:cNvSpPr/>
              <p:nvPr/>
            </p:nvSpPr>
            <p:spPr>
              <a:xfrm>
                <a:off x="3064350" y="2811750"/>
                <a:ext cx="33000" cy="19100"/>
              </a:xfrm>
              <a:custGeom>
                <a:avLst/>
                <a:gdLst/>
                <a:ahLst/>
                <a:cxnLst/>
                <a:rect l="l" t="t" r="r" b="b"/>
                <a:pathLst>
                  <a:path w="1320" h="764" extrusionOk="0">
                    <a:moveTo>
                      <a:pt x="1286" y="0"/>
                    </a:moveTo>
                    <a:cubicBezTo>
                      <a:pt x="1282" y="0"/>
                      <a:pt x="1279" y="1"/>
                      <a:pt x="1275" y="2"/>
                    </a:cubicBezTo>
                    <a:cubicBezTo>
                      <a:pt x="953" y="61"/>
                      <a:pt x="608" y="264"/>
                      <a:pt x="310" y="395"/>
                    </a:cubicBezTo>
                    <a:cubicBezTo>
                      <a:pt x="168" y="454"/>
                      <a:pt x="1" y="561"/>
                      <a:pt x="25" y="740"/>
                    </a:cubicBezTo>
                    <a:cubicBezTo>
                      <a:pt x="25" y="752"/>
                      <a:pt x="60" y="764"/>
                      <a:pt x="72" y="764"/>
                    </a:cubicBezTo>
                    <a:lnTo>
                      <a:pt x="108" y="764"/>
                    </a:lnTo>
                    <a:cubicBezTo>
                      <a:pt x="132" y="681"/>
                      <a:pt x="144" y="597"/>
                      <a:pt x="227" y="538"/>
                    </a:cubicBezTo>
                    <a:cubicBezTo>
                      <a:pt x="310" y="466"/>
                      <a:pt x="465" y="431"/>
                      <a:pt x="560" y="383"/>
                    </a:cubicBezTo>
                    <a:cubicBezTo>
                      <a:pt x="799" y="276"/>
                      <a:pt x="1084" y="204"/>
                      <a:pt x="1299" y="50"/>
                    </a:cubicBezTo>
                    <a:cubicBezTo>
                      <a:pt x="1320" y="39"/>
                      <a:pt x="1313"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
              <p:cNvSpPr/>
              <p:nvPr/>
            </p:nvSpPr>
            <p:spPr>
              <a:xfrm>
                <a:off x="3154550" y="2803025"/>
                <a:ext cx="15200" cy="9075"/>
              </a:xfrm>
              <a:custGeom>
                <a:avLst/>
                <a:gdLst/>
                <a:ahLst/>
                <a:cxnLst/>
                <a:rect l="l" t="t" r="r" b="b"/>
                <a:pathLst>
                  <a:path w="608" h="363" extrusionOk="0">
                    <a:moveTo>
                      <a:pt x="545" y="0"/>
                    </a:moveTo>
                    <a:cubicBezTo>
                      <a:pt x="533" y="0"/>
                      <a:pt x="522" y="5"/>
                      <a:pt x="512" y="18"/>
                    </a:cubicBezTo>
                    <a:cubicBezTo>
                      <a:pt x="417" y="196"/>
                      <a:pt x="215" y="279"/>
                      <a:pt x="24" y="315"/>
                    </a:cubicBezTo>
                    <a:cubicBezTo>
                      <a:pt x="0" y="327"/>
                      <a:pt x="0" y="363"/>
                      <a:pt x="24" y="363"/>
                    </a:cubicBezTo>
                    <a:cubicBezTo>
                      <a:pt x="250" y="363"/>
                      <a:pt x="441" y="244"/>
                      <a:pt x="572" y="77"/>
                    </a:cubicBezTo>
                    <a:cubicBezTo>
                      <a:pt x="607" y="42"/>
                      <a:pt x="577" y="0"/>
                      <a:pt x="5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
              <p:cNvSpPr/>
              <p:nvPr/>
            </p:nvSpPr>
            <p:spPr>
              <a:xfrm>
                <a:off x="3153650" y="2726650"/>
                <a:ext cx="54800" cy="15500"/>
              </a:xfrm>
              <a:custGeom>
                <a:avLst/>
                <a:gdLst/>
                <a:ahLst/>
                <a:cxnLst/>
                <a:rect l="l" t="t" r="r" b="b"/>
                <a:pathLst>
                  <a:path w="2192" h="620" extrusionOk="0">
                    <a:moveTo>
                      <a:pt x="2191" y="1"/>
                    </a:moveTo>
                    <a:cubicBezTo>
                      <a:pt x="1477" y="108"/>
                      <a:pt x="691" y="286"/>
                      <a:pt x="36" y="572"/>
                    </a:cubicBezTo>
                    <a:cubicBezTo>
                      <a:pt x="1" y="584"/>
                      <a:pt x="13" y="620"/>
                      <a:pt x="48" y="620"/>
                    </a:cubicBezTo>
                    <a:cubicBezTo>
                      <a:pt x="763" y="465"/>
                      <a:pt x="1489" y="227"/>
                      <a:pt x="21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
              <p:cNvSpPr/>
              <p:nvPr/>
            </p:nvSpPr>
            <p:spPr>
              <a:xfrm>
                <a:off x="3002450" y="2743225"/>
                <a:ext cx="143500" cy="32275"/>
              </a:xfrm>
              <a:custGeom>
                <a:avLst/>
                <a:gdLst/>
                <a:ahLst/>
                <a:cxnLst/>
                <a:rect l="l" t="t" r="r" b="b"/>
                <a:pathLst>
                  <a:path w="5740" h="1291" extrusionOk="0">
                    <a:moveTo>
                      <a:pt x="5339" y="0"/>
                    </a:moveTo>
                    <a:cubicBezTo>
                      <a:pt x="3476" y="0"/>
                      <a:pt x="1893" y="1220"/>
                      <a:pt x="36" y="1231"/>
                    </a:cubicBezTo>
                    <a:cubicBezTo>
                      <a:pt x="0" y="1231"/>
                      <a:pt x="0" y="1267"/>
                      <a:pt x="36" y="1278"/>
                    </a:cubicBezTo>
                    <a:cubicBezTo>
                      <a:pt x="132" y="1287"/>
                      <a:pt x="227" y="1291"/>
                      <a:pt x="322" y="1291"/>
                    </a:cubicBezTo>
                    <a:cubicBezTo>
                      <a:pt x="1036" y="1291"/>
                      <a:pt x="1707" y="1065"/>
                      <a:pt x="2370" y="802"/>
                    </a:cubicBezTo>
                    <a:cubicBezTo>
                      <a:pt x="3501" y="362"/>
                      <a:pt x="4501" y="112"/>
                      <a:pt x="5727" y="40"/>
                    </a:cubicBezTo>
                    <a:cubicBezTo>
                      <a:pt x="5727" y="28"/>
                      <a:pt x="5739" y="16"/>
                      <a:pt x="5703" y="16"/>
                    </a:cubicBezTo>
                    <a:cubicBezTo>
                      <a:pt x="5581" y="6"/>
                      <a:pt x="5459" y="0"/>
                      <a:pt x="5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
              <p:cNvSpPr/>
              <p:nvPr/>
            </p:nvSpPr>
            <p:spPr>
              <a:xfrm>
                <a:off x="3206675" y="2715150"/>
                <a:ext cx="70225" cy="11525"/>
              </a:xfrm>
              <a:custGeom>
                <a:avLst/>
                <a:gdLst/>
                <a:ahLst/>
                <a:cxnLst/>
                <a:rect l="l" t="t" r="r" b="b"/>
                <a:pathLst>
                  <a:path w="2809" h="461" extrusionOk="0">
                    <a:moveTo>
                      <a:pt x="3" y="455"/>
                    </a:moveTo>
                    <a:cubicBezTo>
                      <a:pt x="0" y="455"/>
                      <a:pt x="3" y="461"/>
                      <a:pt x="11" y="461"/>
                    </a:cubicBezTo>
                    <a:cubicBezTo>
                      <a:pt x="7" y="457"/>
                      <a:pt x="4" y="455"/>
                      <a:pt x="3" y="455"/>
                    </a:cubicBezTo>
                    <a:close/>
                    <a:moveTo>
                      <a:pt x="2650" y="1"/>
                    </a:moveTo>
                    <a:cubicBezTo>
                      <a:pt x="2255" y="1"/>
                      <a:pt x="1929" y="163"/>
                      <a:pt x="1547" y="258"/>
                    </a:cubicBezTo>
                    <a:cubicBezTo>
                      <a:pt x="1035" y="389"/>
                      <a:pt x="511" y="318"/>
                      <a:pt x="11" y="461"/>
                    </a:cubicBezTo>
                    <a:cubicBezTo>
                      <a:pt x="440" y="425"/>
                      <a:pt x="868" y="461"/>
                      <a:pt x="1285" y="401"/>
                    </a:cubicBezTo>
                    <a:cubicBezTo>
                      <a:pt x="1809" y="330"/>
                      <a:pt x="2261" y="68"/>
                      <a:pt x="2797" y="20"/>
                    </a:cubicBezTo>
                    <a:cubicBezTo>
                      <a:pt x="2809" y="20"/>
                      <a:pt x="2809" y="8"/>
                      <a:pt x="2797" y="8"/>
                    </a:cubicBezTo>
                    <a:cubicBezTo>
                      <a:pt x="2747" y="3"/>
                      <a:pt x="2698" y="1"/>
                      <a:pt x="2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
              <p:cNvSpPr/>
              <p:nvPr/>
            </p:nvSpPr>
            <p:spPr>
              <a:xfrm>
                <a:off x="3049775" y="2778750"/>
                <a:ext cx="60150" cy="13050"/>
              </a:xfrm>
              <a:custGeom>
                <a:avLst/>
                <a:gdLst/>
                <a:ahLst/>
                <a:cxnLst/>
                <a:rect l="l" t="t" r="r" b="b"/>
                <a:pathLst>
                  <a:path w="2406" h="522" extrusionOk="0">
                    <a:moveTo>
                      <a:pt x="2382" y="0"/>
                    </a:moveTo>
                    <a:cubicBezTo>
                      <a:pt x="1774" y="0"/>
                      <a:pt x="1167" y="96"/>
                      <a:pt x="560" y="167"/>
                    </a:cubicBezTo>
                    <a:cubicBezTo>
                      <a:pt x="322" y="203"/>
                      <a:pt x="24" y="227"/>
                      <a:pt x="0" y="512"/>
                    </a:cubicBezTo>
                    <a:cubicBezTo>
                      <a:pt x="0" y="518"/>
                      <a:pt x="6" y="521"/>
                      <a:pt x="14" y="521"/>
                    </a:cubicBezTo>
                    <a:cubicBezTo>
                      <a:pt x="21" y="521"/>
                      <a:pt x="30" y="518"/>
                      <a:pt x="36" y="512"/>
                    </a:cubicBezTo>
                    <a:cubicBezTo>
                      <a:pt x="215" y="167"/>
                      <a:pt x="870" y="215"/>
                      <a:pt x="1191" y="179"/>
                    </a:cubicBezTo>
                    <a:cubicBezTo>
                      <a:pt x="1595" y="131"/>
                      <a:pt x="1999" y="108"/>
                      <a:pt x="2404" y="13"/>
                    </a:cubicBezTo>
                    <a:lnTo>
                      <a:pt x="2404" y="13"/>
                    </a:lnTo>
                    <a:cubicBezTo>
                      <a:pt x="2405" y="14"/>
                      <a:pt x="2405" y="16"/>
                      <a:pt x="2405" y="16"/>
                    </a:cubicBezTo>
                    <a:cubicBezTo>
                      <a:pt x="2406" y="16"/>
                      <a:pt x="2406" y="15"/>
                      <a:pt x="2406" y="12"/>
                    </a:cubicBezTo>
                    <a:lnTo>
                      <a:pt x="2406" y="12"/>
                    </a:lnTo>
                    <a:cubicBezTo>
                      <a:pt x="2405" y="12"/>
                      <a:pt x="2404" y="12"/>
                      <a:pt x="2404" y="13"/>
                    </a:cubicBezTo>
                    <a:lnTo>
                      <a:pt x="2404" y="13"/>
                    </a:lnTo>
                    <a:cubicBezTo>
                      <a:pt x="2401" y="8"/>
                      <a:pt x="2395" y="0"/>
                      <a:pt x="2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
              <p:cNvSpPr/>
              <p:nvPr/>
            </p:nvSpPr>
            <p:spPr>
              <a:xfrm>
                <a:off x="3048275" y="2794225"/>
                <a:ext cx="62550" cy="6375"/>
              </a:xfrm>
              <a:custGeom>
                <a:avLst/>
                <a:gdLst/>
                <a:ahLst/>
                <a:cxnLst/>
                <a:rect l="l" t="t" r="r" b="b"/>
                <a:pathLst>
                  <a:path w="2502" h="255" extrusionOk="0">
                    <a:moveTo>
                      <a:pt x="1" y="0"/>
                    </a:moveTo>
                    <a:lnTo>
                      <a:pt x="1" y="0"/>
                    </a:lnTo>
                    <a:cubicBezTo>
                      <a:pt x="128" y="216"/>
                      <a:pt x="353" y="254"/>
                      <a:pt x="588" y="254"/>
                    </a:cubicBezTo>
                    <a:cubicBezTo>
                      <a:pt x="638" y="254"/>
                      <a:pt x="689" y="253"/>
                      <a:pt x="739" y="250"/>
                    </a:cubicBezTo>
                    <a:cubicBezTo>
                      <a:pt x="1311" y="239"/>
                      <a:pt x="1894" y="239"/>
                      <a:pt x="2477" y="143"/>
                    </a:cubicBezTo>
                    <a:cubicBezTo>
                      <a:pt x="2501" y="143"/>
                      <a:pt x="2489" y="96"/>
                      <a:pt x="2477" y="96"/>
                    </a:cubicBezTo>
                    <a:cubicBezTo>
                      <a:pt x="2423" y="94"/>
                      <a:pt x="2368" y="93"/>
                      <a:pt x="2313" y="93"/>
                    </a:cubicBezTo>
                    <a:cubicBezTo>
                      <a:pt x="1975" y="93"/>
                      <a:pt x="1637" y="121"/>
                      <a:pt x="1299" y="131"/>
                    </a:cubicBezTo>
                    <a:cubicBezTo>
                      <a:pt x="1108" y="144"/>
                      <a:pt x="844" y="191"/>
                      <a:pt x="593" y="191"/>
                    </a:cubicBezTo>
                    <a:cubicBezTo>
                      <a:pt x="360" y="191"/>
                      <a:pt x="139" y="15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
              <p:cNvSpPr/>
              <p:nvPr/>
            </p:nvSpPr>
            <p:spPr>
              <a:xfrm>
                <a:off x="3109175" y="2776675"/>
                <a:ext cx="18525" cy="20000"/>
              </a:xfrm>
              <a:custGeom>
                <a:avLst/>
                <a:gdLst/>
                <a:ahLst/>
                <a:cxnLst/>
                <a:rect l="l" t="t" r="r" b="b"/>
                <a:pathLst>
                  <a:path w="741" h="800" extrusionOk="0">
                    <a:moveTo>
                      <a:pt x="237" y="1"/>
                    </a:moveTo>
                    <a:cubicBezTo>
                      <a:pt x="169" y="1"/>
                      <a:pt x="102" y="16"/>
                      <a:pt x="41" y="48"/>
                    </a:cubicBezTo>
                    <a:cubicBezTo>
                      <a:pt x="0" y="68"/>
                      <a:pt x="21" y="124"/>
                      <a:pt x="66" y="124"/>
                    </a:cubicBezTo>
                    <a:cubicBezTo>
                      <a:pt x="73" y="124"/>
                      <a:pt x="81" y="122"/>
                      <a:pt x="89" y="119"/>
                    </a:cubicBezTo>
                    <a:cubicBezTo>
                      <a:pt x="138" y="99"/>
                      <a:pt x="190" y="90"/>
                      <a:pt x="242" y="90"/>
                    </a:cubicBezTo>
                    <a:cubicBezTo>
                      <a:pt x="377" y="90"/>
                      <a:pt x="508" y="156"/>
                      <a:pt x="577" y="286"/>
                    </a:cubicBezTo>
                    <a:cubicBezTo>
                      <a:pt x="684" y="500"/>
                      <a:pt x="470" y="762"/>
                      <a:pt x="232" y="774"/>
                    </a:cubicBezTo>
                    <a:cubicBezTo>
                      <a:pt x="220" y="786"/>
                      <a:pt x="220" y="798"/>
                      <a:pt x="232" y="798"/>
                    </a:cubicBezTo>
                    <a:cubicBezTo>
                      <a:pt x="243" y="799"/>
                      <a:pt x="254" y="799"/>
                      <a:pt x="265" y="799"/>
                    </a:cubicBezTo>
                    <a:cubicBezTo>
                      <a:pt x="525" y="799"/>
                      <a:pt x="740" y="537"/>
                      <a:pt x="661" y="286"/>
                    </a:cubicBezTo>
                    <a:cubicBezTo>
                      <a:pt x="608" y="111"/>
                      <a:pt x="422" y="1"/>
                      <a:pt x="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
              <p:cNvSpPr/>
              <p:nvPr/>
            </p:nvSpPr>
            <p:spPr>
              <a:xfrm>
                <a:off x="2934425" y="2802475"/>
                <a:ext cx="178775" cy="10100"/>
              </a:xfrm>
              <a:custGeom>
                <a:avLst/>
                <a:gdLst/>
                <a:ahLst/>
                <a:cxnLst/>
                <a:rect l="l" t="t" r="r" b="b"/>
                <a:pathLst>
                  <a:path w="7151" h="404" extrusionOk="0">
                    <a:moveTo>
                      <a:pt x="1738" y="1"/>
                    </a:moveTo>
                    <a:cubicBezTo>
                      <a:pt x="1174" y="1"/>
                      <a:pt x="614" y="45"/>
                      <a:pt x="54" y="170"/>
                    </a:cubicBezTo>
                    <a:cubicBezTo>
                      <a:pt x="0" y="181"/>
                      <a:pt x="5" y="232"/>
                      <a:pt x="42" y="232"/>
                    </a:cubicBezTo>
                    <a:cubicBezTo>
                      <a:pt x="46" y="232"/>
                      <a:pt x="50" y="231"/>
                      <a:pt x="54" y="230"/>
                    </a:cubicBezTo>
                    <a:cubicBezTo>
                      <a:pt x="557" y="159"/>
                      <a:pt x="1061" y="131"/>
                      <a:pt x="1564" y="131"/>
                    </a:cubicBezTo>
                    <a:cubicBezTo>
                      <a:pt x="2323" y="131"/>
                      <a:pt x="3082" y="194"/>
                      <a:pt x="3841" y="266"/>
                    </a:cubicBezTo>
                    <a:cubicBezTo>
                      <a:pt x="4493" y="324"/>
                      <a:pt x="5176" y="404"/>
                      <a:pt x="5848" y="404"/>
                    </a:cubicBezTo>
                    <a:cubicBezTo>
                      <a:pt x="6279" y="404"/>
                      <a:pt x="6705" y="371"/>
                      <a:pt x="7115" y="278"/>
                    </a:cubicBezTo>
                    <a:cubicBezTo>
                      <a:pt x="7150" y="266"/>
                      <a:pt x="7150" y="218"/>
                      <a:pt x="7115" y="218"/>
                    </a:cubicBezTo>
                    <a:cubicBezTo>
                      <a:pt x="6792" y="230"/>
                      <a:pt x="6473" y="236"/>
                      <a:pt x="6156" y="236"/>
                    </a:cubicBezTo>
                    <a:cubicBezTo>
                      <a:pt x="5247" y="236"/>
                      <a:pt x="4357" y="187"/>
                      <a:pt x="3448" y="99"/>
                    </a:cubicBezTo>
                    <a:cubicBezTo>
                      <a:pt x="2870" y="45"/>
                      <a:pt x="2302" y="1"/>
                      <a:pt x="17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
              <p:cNvSpPr/>
              <p:nvPr/>
            </p:nvSpPr>
            <p:spPr>
              <a:xfrm>
                <a:off x="2936075" y="2801150"/>
                <a:ext cx="42275" cy="9775"/>
              </a:xfrm>
              <a:custGeom>
                <a:avLst/>
                <a:gdLst/>
                <a:ahLst/>
                <a:cxnLst/>
                <a:rect l="l" t="t" r="r" b="b"/>
                <a:pathLst>
                  <a:path w="1691" h="391" extrusionOk="0">
                    <a:moveTo>
                      <a:pt x="1363" y="1"/>
                    </a:moveTo>
                    <a:cubicBezTo>
                      <a:pt x="1085" y="1"/>
                      <a:pt x="790" y="62"/>
                      <a:pt x="536" y="116"/>
                    </a:cubicBezTo>
                    <a:cubicBezTo>
                      <a:pt x="381" y="152"/>
                      <a:pt x="24" y="152"/>
                      <a:pt x="0" y="331"/>
                    </a:cubicBezTo>
                    <a:cubicBezTo>
                      <a:pt x="0" y="343"/>
                      <a:pt x="0" y="366"/>
                      <a:pt x="24" y="366"/>
                    </a:cubicBezTo>
                    <a:cubicBezTo>
                      <a:pt x="48" y="366"/>
                      <a:pt x="48" y="366"/>
                      <a:pt x="60" y="390"/>
                    </a:cubicBezTo>
                    <a:lnTo>
                      <a:pt x="84" y="390"/>
                    </a:lnTo>
                    <a:lnTo>
                      <a:pt x="107" y="366"/>
                    </a:lnTo>
                    <a:cubicBezTo>
                      <a:pt x="107" y="354"/>
                      <a:pt x="97" y="341"/>
                      <a:pt x="86" y="334"/>
                    </a:cubicBezTo>
                    <a:lnTo>
                      <a:pt x="86" y="334"/>
                    </a:lnTo>
                    <a:cubicBezTo>
                      <a:pt x="153" y="332"/>
                      <a:pt x="327" y="314"/>
                      <a:pt x="346" y="295"/>
                    </a:cubicBezTo>
                    <a:cubicBezTo>
                      <a:pt x="477" y="271"/>
                      <a:pt x="607" y="235"/>
                      <a:pt x="762" y="223"/>
                    </a:cubicBezTo>
                    <a:cubicBezTo>
                      <a:pt x="1060" y="176"/>
                      <a:pt x="1358" y="176"/>
                      <a:pt x="1631" y="104"/>
                    </a:cubicBezTo>
                    <a:cubicBezTo>
                      <a:pt x="1691" y="93"/>
                      <a:pt x="1679" y="33"/>
                      <a:pt x="1620" y="21"/>
                    </a:cubicBezTo>
                    <a:cubicBezTo>
                      <a:pt x="1537" y="7"/>
                      <a:pt x="1451" y="1"/>
                      <a:pt x="13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
              <p:cNvSpPr/>
              <p:nvPr/>
            </p:nvSpPr>
            <p:spPr>
              <a:xfrm>
                <a:off x="2934575" y="2804025"/>
                <a:ext cx="56275" cy="7475"/>
              </a:xfrm>
              <a:custGeom>
                <a:avLst/>
                <a:gdLst/>
                <a:ahLst/>
                <a:cxnLst/>
                <a:rect l="l" t="t" r="r" b="b"/>
                <a:pathLst>
                  <a:path w="2251" h="299" extrusionOk="0">
                    <a:moveTo>
                      <a:pt x="1568" y="0"/>
                    </a:moveTo>
                    <a:cubicBezTo>
                      <a:pt x="1045" y="0"/>
                      <a:pt x="485" y="102"/>
                      <a:pt x="25" y="228"/>
                    </a:cubicBezTo>
                    <a:cubicBezTo>
                      <a:pt x="1" y="228"/>
                      <a:pt x="1" y="299"/>
                      <a:pt x="48" y="299"/>
                    </a:cubicBezTo>
                    <a:cubicBezTo>
                      <a:pt x="429" y="275"/>
                      <a:pt x="822" y="228"/>
                      <a:pt x="1191" y="204"/>
                    </a:cubicBezTo>
                    <a:cubicBezTo>
                      <a:pt x="1537" y="180"/>
                      <a:pt x="1858" y="216"/>
                      <a:pt x="2203" y="156"/>
                    </a:cubicBezTo>
                    <a:cubicBezTo>
                      <a:pt x="2251" y="156"/>
                      <a:pt x="2251" y="85"/>
                      <a:pt x="2203" y="61"/>
                    </a:cubicBezTo>
                    <a:cubicBezTo>
                      <a:pt x="2005" y="18"/>
                      <a:pt x="1790" y="0"/>
                      <a:pt x="1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
              <p:cNvSpPr/>
              <p:nvPr/>
            </p:nvSpPr>
            <p:spPr>
              <a:xfrm>
                <a:off x="2953625" y="2803875"/>
                <a:ext cx="44975" cy="4075"/>
              </a:xfrm>
              <a:custGeom>
                <a:avLst/>
                <a:gdLst/>
                <a:ahLst/>
                <a:cxnLst/>
                <a:rect l="l" t="t" r="r" b="b"/>
                <a:pathLst>
                  <a:path w="1799" h="163" extrusionOk="0">
                    <a:moveTo>
                      <a:pt x="1268" y="0"/>
                    </a:moveTo>
                    <a:cubicBezTo>
                      <a:pt x="848" y="0"/>
                      <a:pt x="415" y="75"/>
                      <a:pt x="25" y="126"/>
                    </a:cubicBezTo>
                    <a:cubicBezTo>
                      <a:pt x="1" y="126"/>
                      <a:pt x="13" y="162"/>
                      <a:pt x="25" y="162"/>
                    </a:cubicBezTo>
                    <a:cubicBezTo>
                      <a:pt x="196" y="151"/>
                      <a:pt x="371" y="149"/>
                      <a:pt x="546" y="149"/>
                    </a:cubicBezTo>
                    <a:cubicBezTo>
                      <a:pt x="663" y="149"/>
                      <a:pt x="781" y="150"/>
                      <a:pt x="898" y="150"/>
                    </a:cubicBezTo>
                    <a:cubicBezTo>
                      <a:pt x="1191" y="150"/>
                      <a:pt x="1483" y="144"/>
                      <a:pt x="1763" y="103"/>
                    </a:cubicBezTo>
                    <a:cubicBezTo>
                      <a:pt x="1799" y="103"/>
                      <a:pt x="1799" y="43"/>
                      <a:pt x="1763" y="43"/>
                    </a:cubicBezTo>
                    <a:cubicBezTo>
                      <a:pt x="1603" y="12"/>
                      <a:pt x="1436" y="0"/>
                      <a:pt x="1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
              <p:cNvSpPr/>
              <p:nvPr/>
            </p:nvSpPr>
            <p:spPr>
              <a:xfrm>
                <a:off x="2982500" y="2806425"/>
                <a:ext cx="23250" cy="2175"/>
              </a:xfrm>
              <a:custGeom>
                <a:avLst/>
                <a:gdLst/>
                <a:ahLst/>
                <a:cxnLst/>
                <a:rect l="l" t="t" r="r" b="b"/>
                <a:pathLst>
                  <a:path w="930" h="87" extrusionOk="0">
                    <a:moveTo>
                      <a:pt x="906" y="1"/>
                    </a:moveTo>
                    <a:cubicBezTo>
                      <a:pt x="650" y="1"/>
                      <a:pt x="413" y="27"/>
                      <a:pt x="148" y="27"/>
                    </a:cubicBezTo>
                    <a:cubicBezTo>
                      <a:pt x="103" y="27"/>
                      <a:pt x="58" y="26"/>
                      <a:pt x="13" y="24"/>
                    </a:cubicBezTo>
                    <a:cubicBezTo>
                      <a:pt x="1" y="24"/>
                      <a:pt x="1" y="60"/>
                      <a:pt x="13" y="60"/>
                    </a:cubicBezTo>
                    <a:cubicBezTo>
                      <a:pt x="155" y="72"/>
                      <a:pt x="310" y="87"/>
                      <a:pt x="463" y="87"/>
                    </a:cubicBezTo>
                    <a:cubicBezTo>
                      <a:pt x="617" y="87"/>
                      <a:pt x="769" y="72"/>
                      <a:pt x="906" y="24"/>
                    </a:cubicBezTo>
                    <a:cubicBezTo>
                      <a:pt x="929" y="24"/>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
              <p:cNvSpPr/>
              <p:nvPr/>
            </p:nvSpPr>
            <p:spPr>
              <a:xfrm>
                <a:off x="2813725" y="2641200"/>
                <a:ext cx="81300" cy="37450"/>
              </a:xfrm>
              <a:custGeom>
                <a:avLst/>
                <a:gdLst/>
                <a:ahLst/>
                <a:cxnLst/>
                <a:rect l="l" t="t" r="r" b="b"/>
                <a:pathLst>
                  <a:path w="3252" h="1498" extrusionOk="0">
                    <a:moveTo>
                      <a:pt x="20" y="1"/>
                    </a:moveTo>
                    <a:cubicBezTo>
                      <a:pt x="10" y="1"/>
                      <a:pt x="1" y="11"/>
                      <a:pt x="1" y="25"/>
                    </a:cubicBezTo>
                    <a:cubicBezTo>
                      <a:pt x="13" y="645"/>
                      <a:pt x="799" y="1026"/>
                      <a:pt x="1275" y="1252"/>
                    </a:cubicBezTo>
                    <a:cubicBezTo>
                      <a:pt x="1617" y="1417"/>
                      <a:pt x="1921" y="1498"/>
                      <a:pt x="2220" y="1498"/>
                    </a:cubicBezTo>
                    <a:cubicBezTo>
                      <a:pt x="2546" y="1498"/>
                      <a:pt x="2867" y="1402"/>
                      <a:pt x="3227" y="1216"/>
                    </a:cubicBezTo>
                    <a:cubicBezTo>
                      <a:pt x="3251" y="1204"/>
                      <a:pt x="3239" y="1180"/>
                      <a:pt x="3227" y="1180"/>
                    </a:cubicBezTo>
                    <a:cubicBezTo>
                      <a:pt x="2977" y="1216"/>
                      <a:pt x="2739" y="1359"/>
                      <a:pt x="2465" y="1383"/>
                    </a:cubicBezTo>
                    <a:cubicBezTo>
                      <a:pt x="2409" y="1389"/>
                      <a:pt x="2353" y="1392"/>
                      <a:pt x="2297" y="1392"/>
                    </a:cubicBezTo>
                    <a:cubicBezTo>
                      <a:pt x="1928" y="1392"/>
                      <a:pt x="1570" y="1262"/>
                      <a:pt x="1239" y="1097"/>
                    </a:cubicBezTo>
                    <a:cubicBezTo>
                      <a:pt x="739" y="847"/>
                      <a:pt x="263" y="549"/>
                      <a:pt x="37" y="14"/>
                    </a:cubicBezTo>
                    <a:cubicBezTo>
                      <a:pt x="32" y="4"/>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
              <p:cNvSpPr/>
              <p:nvPr/>
            </p:nvSpPr>
            <p:spPr>
              <a:xfrm>
                <a:off x="2814550" y="2634775"/>
                <a:ext cx="95350" cy="38625"/>
              </a:xfrm>
              <a:custGeom>
                <a:avLst/>
                <a:gdLst/>
                <a:ahLst/>
                <a:cxnLst/>
                <a:rect l="l" t="t" r="r" b="b"/>
                <a:pathLst>
                  <a:path w="3814" h="1545" extrusionOk="0">
                    <a:moveTo>
                      <a:pt x="559" y="1"/>
                    </a:moveTo>
                    <a:cubicBezTo>
                      <a:pt x="367" y="1"/>
                      <a:pt x="185" y="39"/>
                      <a:pt x="27" y="163"/>
                    </a:cubicBezTo>
                    <a:cubicBezTo>
                      <a:pt x="1" y="181"/>
                      <a:pt x="1" y="192"/>
                      <a:pt x="11" y="192"/>
                    </a:cubicBezTo>
                    <a:cubicBezTo>
                      <a:pt x="15" y="192"/>
                      <a:pt x="21" y="190"/>
                      <a:pt x="27" y="187"/>
                    </a:cubicBezTo>
                    <a:cubicBezTo>
                      <a:pt x="165" y="111"/>
                      <a:pt x="327" y="83"/>
                      <a:pt x="498" y="83"/>
                    </a:cubicBezTo>
                    <a:cubicBezTo>
                      <a:pt x="862" y="83"/>
                      <a:pt x="1268" y="206"/>
                      <a:pt x="1575" y="247"/>
                    </a:cubicBezTo>
                    <a:cubicBezTo>
                      <a:pt x="1837" y="282"/>
                      <a:pt x="2147" y="306"/>
                      <a:pt x="2420" y="378"/>
                    </a:cubicBezTo>
                    <a:cubicBezTo>
                      <a:pt x="2659" y="449"/>
                      <a:pt x="3814" y="1140"/>
                      <a:pt x="2980" y="1497"/>
                    </a:cubicBezTo>
                    <a:cubicBezTo>
                      <a:pt x="2956" y="1509"/>
                      <a:pt x="2968" y="1545"/>
                      <a:pt x="3016" y="1545"/>
                    </a:cubicBezTo>
                    <a:cubicBezTo>
                      <a:pt x="3814" y="1461"/>
                      <a:pt x="3159" y="580"/>
                      <a:pt x="2778" y="378"/>
                    </a:cubicBezTo>
                    <a:cubicBezTo>
                      <a:pt x="2349" y="140"/>
                      <a:pt x="1706" y="140"/>
                      <a:pt x="1218" y="80"/>
                    </a:cubicBezTo>
                    <a:cubicBezTo>
                      <a:pt x="998" y="49"/>
                      <a:pt x="772" y="1"/>
                      <a:pt x="5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
              <p:cNvSpPr/>
              <p:nvPr/>
            </p:nvSpPr>
            <p:spPr>
              <a:xfrm>
                <a:off x="2934875" y="2649175"/>
                <a:ext cx="19675" cy="12325"/>
              </a:xfrm>
              <a:custGeom>
                <a:avLst/>
                <a:gdLst/>
                <a:ahLst/>
                <a:cxnLst/>
                <a:rect l="l" t="t" r="r" b="b"/>
                <a:pathLst>
                  <a:path w="787" h="493" extrusionOk="0">
                    <a:moveTo>
                      <a:pt x="380" y="0"/>
                    </a:moveTo>
                    <a:cubicBezTo>
                      <a:pt x="280" y="0"/>
                      <a:pt x="181" y="32"/>
                      <a:pt x="108" y="111"/>
                    </a:cubicBezTo>
                    <a:cubicBezTo>
                      <a:pt x="1" y="230"/>
                      <a:pt x="48" y="409"/>
                      <a:pt x="191" y="468"/>
                    </a:cubicBezTo>
                    <a:cubicBezTo>
                      <a:pt x="240" y="485"/>
                      <a:pt x="298" y="493"/>
                      <a:pt x="356" y="493"/>
                    </a:cubicBezTo>
                    <a:cubicBezTo>
                      <a:pt x="468" y="493"/>
                      <a:pt x="585" y="464"/>
                      <a:pt x="655" y="409"/>
                    </a:cubicBezTo>
                    <a:cubicBezTo>
                      <a:pt x="727" y="349"/>
                      <a:pt x="786" y="111"/>
                      <a:pt x="632" y="111"/>
                    </a:cubicBezTo>
                    <a:cubicBezTo>
                      <a:pt x="608" y="111"/>
                      <a:pt x="596" y="123"/>
                      <a:pt x="596" y="147"/>
                    </a:cubicBezTo>
                    <a:cubicBezTo>
                      <a:pt x="596" y="171"/>
                      <a:pt x="632" y="183"/>
                      <a:pt x="632" y="218"/>
                    </a:cubicBezTo>
                    <a:cubicBezTo>
                      <a:pt x="644" y="290"/>
                      <a:pt x="584" y="326"/>
                      <a:pt x="525" y="349"/>
                    </a:cubicBezTo>
                    <a:cubicBezTo>
                      <a:pt x="489" y="361"/>
                      <a:pt x="441" y="367"/>
                      <a:pt x="392" y="367"/>
                    </a:cubicBezTo>
                    <a:cubicBezTo>
                      <a:pt x="343" y="367"/>
                      <a:pt x="292" y="361"/>
                      <a:pt x="251" y="349"/>
                    </a:cubicBezTo>
                    <a:cubicBezTo>
                      <a:pt x="132" y="302"/>
                      <a:pt x="167" y="183"/>
                      <a:pt x="274" y="123"/>
                    </a:cubicBezTo>
                    <a:cubicBezTo>
                      <a:pt x="316" y="99"/>
                      <a:pt x="370" y="93"/>
                      <a:pt x="426" y="93"/>
                    </a:cubicBezTo>
                    <a:cubicBezTo>
                      <a:pt x="483" y="93"/>
                      <a:pt x="542" y="99"/>
                      <a:pt x="596" y="99"/>
                    </a:cubicBezTo>
                    <a:cubicBezTo>
                      <a:pt x="632" y="99"/>
                      <a:pt x="632" y="52"/>
                      <a:pt x="608" y="52"/>
                    </a:cubicBezTo>
                    <a:cubicBezTo>
                      <a:pt x="539" y="20"/>
                      <a:pt x="459" y="0"/>
                      <a:pt x="3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
              <p:cNvSpPr/>
              <p:nvPr/>
            </p:nvSpPr>
            <p:spPr>
              <a:xfrm>
                <a:off x="2978050" y="2612075"/>
                <a:ext cx="41225" cy="36150"/>
              </a:xfrm>
              <a:custGeom>
                <a:avLst/>
                <a:gdLst/>
                <a:ahLst/>
                <a:cxnLst/>
                <a:rect l="l" t="t" r="r" b="b"/>
                <a:pathLst>
                  <a:path w="1649" h="1446" extrusionOk="0">
                    <a:moveTo>
                      <a:pt x="1278" y="0"/>
                    </a:moveTo>
                    <a:cubicBezTo>
                      <a:pt x="651" y="0"/>
                      <a:pt x="61" y="892"/>
                      <a:pt x="0" y="1417"/>
                    </a:cubicBezTo>
                    <a:cubicBezTo>
                      <a:pt x="0" y="1436"/>
                      <a:pt x="14" y="1445"/>
                      <a:pt x="27" y="1445"/>
                    </a:cubicBezTo>
                    <a:cubicBezTo>
                      <a:pt x="38" y="1445"/>
                      <a:pt x="48" y="1439"/>
                      <a:pt x="48" y="1429"/>
                    </a:cubicBezTo>
                    <a:cubicBezTo>
                      <a:pt x="191" y="1131"/>
                      <a:pt x="298" y="857"/>
                      <a:pt x="512" y="595"/>
                    </a:cubicBezTo>
                    <a:cubicBezTo>
                      <a:pt x="702" y="376"/>
                      <a:pt x="1015" y="81"/>
                      <a:pt x="1345" y="81"/>
                    </a:cubicBezTo>
                    <a:cubicBezTo>
                      <a:pt x="1428" y="81"/>
                      <a:pt x="1512" y="100"/>
                      <a:pt x="1595" y="143"/>
                    </a:cubicBezTo>
                    <a:cubicBezTo>
                      <a:pt x="1600" y="147"/>
                      <a:pt x="1605" y="149"/>
                      <a:pt x="1610" y="149"/>
                    </a:cubicBezTo>
                    <a:cubicBezTo>
                      <a:pt x="1630" y="149"/>
                      <a:pt x="1648" y="114"/>
                      <a:pt x="1619" y="95"/>
                    </a:cubicBezTo>
                    <a:cubicBezTo>
                      <a:pt x="1506" y="30"/>
                      <a:pt x="139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
              <p:cNvSpPr/>
              <p:nvPr/>
            </p:nvSpPr>
            <p:spPr>
              <a:xfrm>
                <a:off x="2982200" y="2618725"/>
                <a:ext cx="40225" cy="35450"/>
              </a:xfrm>
              <a:custGeom>
                <a:avLst/>
                <a:gdLst/>
                <a:ahLst/>
                <a:cxnLst/>
                <a:rect l="l" t="t" r="r" b="b"/>
                <a:pathLst>
                  <a:path w="1609" h="1418" extrusionOk="0">
                    <a:moveTo>
                      <a:pt x="1496" y="0"/>
                    </a:moveTo>
                    <a:cubicBezTo>
                      <a:pt x="1469" y="0"/>
                      <a:pt x="1441" y="25"/>
                      <a:pt x="1441" y="55"/>
                    </a:cubicBezTo>
                    <a:cubicBezTo>
                      <a:pt x="1489" y="424"/>
                      <a:pt x="1072" y="555"/>
                      <a:pt x="846" y="770"/>
                    </a:cubicBezTo>
                    <a:cubicBezTo>
                      <a:pt x="679" y="937"/>
                      <a:pt x="511" y="1341"/>
                      <a:pt x="236" y="1341"/>
                    </a:cubicBezTo>
                    <a:cubicBezTo>
                      <a:pt x="179" y="1341"/>
                      <a:pt x="116" y="1323"/>
                      <a:pt x="48" y="1282"/>
                    </a:cubicBezTo>
                    <a:cubicBezTo>
                      <a:pt x="13" y="1282"/>
                      <a:pt x="1" y="1305"/>
                      <a:pt x="13" y="1317"/>
                    </a:cubicBezTo>
                    <a:cubicBezTo>
                      <a:pt x="87" y="1389"/>
                      <a:pt x="161" y="1418"/>
                      <a:pt x="233" y="1418"/>
                    </a:cubicBezTo>
                    <a:cubicBezTo>
                      <a:pt x="451" y="1418"/>
                      <a:pt x="649" y="1154"/>
                      <a:pt x="775" y="984"/>
                    </a:cubicBezTo>
                    <a:cubicBezTo>
                      <a:pt x="1013" y="674"/>
                      <a:pt x="1608" y="508"/>
                      <a:pt x="1537" y="31"/>
                    </a:cubicBezTo>
                    <a:cubicBezTo>
                      <a:pt x="1528" y="9"/>
                      <a:pt x="1512" y="0"/>
                      <a:pt x="14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
              <p:cNvSpPr/>
              <p:nvPr/>
            </p:nvSpPr>
            <p:spPr>
              <a:xfrm>
                <a:off x="2903625" y="2624475"/>
                <a:ext cx="7475" cy="56225"/>
              </a:xfrm>
              <a:custGeom>
                <a:avLst/>
                <a:gdLst/>
                <a:ahLst/>
                <a:cxnLst/>
                <a:rect l="l" t="t" r="r" b="b"/>
                <a:pathLst>
                  <a:path w="299" h="2249" extrusionOk="0">
                    <a:moveTo>
                      <a:pt x="147" y="0"/>
                    </a:moveTo>
                    <a:cubicBezTo>
                      <a:pt x="127" y="0"/>
                      <a:pt x="108" y="14"/>
                      <a:pt x="108" y="28"/>
                    </a:cubicBezTo>
                    <a:cubicBezTo>
                      <a:pt x="108" y="778"/>
                      <a:pt x="48" y="1492"/>
                      <a:pt x="0" y="2218"/>
                    </a:cubicBezTo>
                    <a:cubicBezTo>
                      <a:pt x="0" y="2234"/>
                      <a:pt x="20" y="2249"/>
                      <a:pt x="37" y="2249"/>
                    </a:cubicBezTo>
                    <a:cubicBezTo>
                      <a:pt x="46" y="2249"/>
                      <a:pt x="56" y="2243"/>
                      <a:pt x="60" y="2230"/>
                    </a:cubicBezTo>
                    <a:cubicBezTo>
                      <a:pt x="274" y="1552"/>
                      <a:pt x="298" y="730"/>
                      <a:pt x="179" y="28"/>
                    </a:cubicBezTo>
                    <a:cubicBezTo>
                      <a:pt x="174" y="8"/>
                      <a:pt x="160"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
              <p:cNvSpPr/>
              <p:nvPr/>
            </p:nvSpPr>
            <p:spPr>
              <a:xfrm>
                <a:off x="2917025" y="2632000"/>
                <a:ext cx="11625" cy="104625"/>
              </a:xfrm>
              <a:custGeom>
                <a:avLst/>
                <a:gdLst/>
                <a:ahLst/>
                <a:cxnLst/>
                <a:rect l="l" t="t" r="r" b="b"/>
                <a:pathLst>
                  <a:path w="465" h="4185" extrusionOk="0">
                    <a:moveTo>
                      <a:pt x="131" y="1"/>
                    </a:moveTo>
                    <a:cubicBezTo>
                      <a:pt x="131" y="1"/>
                      <a:pt x="131" y="2"/>
                      <a:pt x="131" y="3"/>
                    </a:cubicBezTo>
                    <a:lnTo>
                      <a:pt x="131" y="3"/>
                    </a:lnTo>
                    <a:cubicBezTo>
                      <a:pt x="139" y="1"/>
                      <a:pt x="145" y="1"/>
                      <a:pt x="131" y="1"/>
                    </a:cubicBezTo>
                    <a:close/>
                    <a:moveTo>
                      <a:pt x="131" y="3"/>
                    </a:moveTo>
                    <a:cubicBezTo>
                      <a:pt x="126" y="5"/>
                      <a:pt x="119" y="7"/>
                      <a:pt x="119" y="12"/>
                    </a:cubicBezTo>
                    <a:cubicBezTo>
                      <a:pt x="84" y="620"/>
                      <a:pt x="0" y="1251"/>
                      <a:pt x="72" y="1846"/>
                    </a:cubicBezTo>
                    <a:cubicBezTo>
                      <a:pt x="167" y="2632"/>
                      <a:pt x="369" y="3334"/>
                      <a:pt x="334" y="4144"/>
                    </a:cubicBezTo>
                    <a:cubicBezTo>
                      <a:pt x="334" y="4169"/>
                      <a:pt x="354" y="4184"/>
                      <a:pt x="372" y="4184"/>
                    </a:cubicBezTo>
                    <a:cubicBezTo>
                      <a:pt x="389" y="4184"/>
                      <a:pt x="405" y="4172"/>
                      <a:pt x="405" y="4144"/>
                    </a:cubicBezTo>
                    <a:cubicBezTo>
                      <a:pt x="465" y="3477"/>
                      <a:pt x="393" y="2953"/>
                      <a:pt x="226" y="2298"/>
                    </a:cubicBezTo>
                    <a:cubicBezTo>
                      <a:pt x="36" y="1561"/>
                      <a:pt x="119" y="776"/>
                      <a:pt x="131"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
              <p:cNvSpPr/>
              <p:nvPr/>
            </p:nvSpPr>
            <p:spPr>
              <a:xfrm>
                <a:off x="2908975" y="2733650"/>
                <a:ext cx="5400" cy="38525"/>
              </a:xfrm>
              <a:custGeom>
                <a:avLst/>
                <a:gdLst/>
                <a:ahLst/>
                <a:cxnLst/>
                <a:rect l="l" t="t" r="r" b="b"/>
                <a:pathLst>
                  <a:path w="216" h="1541" extrusionOk="0">
                    <a:moveTo>
                      <a:pt x="124" y="1"/>
                    </a:moveTo>
                    <a:cubicBezTo>
                      <a:pt x="114" y="1"/>
                      <a:pt x="102" y="6"/>
                      <a:pt x="96" y="18"/>
                    </a:cubicBezTo>
                    <a:cubicBezTo>
                      <a:pt x="1" y="483"/>
                      <a:pt x="1" y="1054"/>
                      <a:pt x="132" y="1507"/>
                    </a:cubicBezTo>
                    <a:cubicBezTo>
                      <a:pt x="137" y="1529"/>
                      <a:pt x="156" y="1541"/>
                      <a:pt x="175" y="1541"/>
                    </a:cubicBezTo>
                    <a:cubicBezTo>
                      <a:pt x="195" y="1541"/>
                      <a:pt x="215" y="1526"/>
                      <a:pt x="215" y="1495"/>
                    </a:cubicBezTo>
                    <a:cubicBezTo>
                      <a:pt x="204" y="1167"/>
                      <a:pt x="160" y="861"/>
                      <a:pt x="156" y="535"/>
                    </a:cubicBezTo>
                    <a:lnTo>
                      <a:pt x="156" y="535"/>
                    </a:lnTo>
                    <a:cubicBezTo>
                      <a:pt x="157" y="535"/>
                      <a:pt x="158" y="535"/>
                      <a:pt x="158" y="535"/>
                    </a:cubicBezTo>
                    <a:cubicBezTo>
                      <a:pt x="172" y="535"/>
                      <a:pt x="188" y="527"/>
                      <a:pt x="179" y="518"/>
                    </a:cubicBezTo>
                    <a:cubicBezTo>
                      <a:pt x="172" y="482"/>
                      <a:pt x="165" y="445"/>
                      <a:pt x="159" y="409"/>
                    </a:cubicBezTo>
                    <a:lnTo>
                      <a:pt x="159" y="409"/>
                    </a:lnTo>
                    <a:cubicBezTo>
                      <a:pt x="164" y="324"/>
                      <a:pt x="167" y="196"/>
                      <a:pt x="139" y="145"/>
                    </a:cubicBezTo>
                    <a:lnTo>
                      <a:pt x="139" y="145"/>
                    </a:lnTo>
                    <a:cubicBezTo>
                      <a:pt x="139" y="103"/>
                      <a:pt x="141" y="61"/>
                      <a:pt x="144" y="18"/>
                    </a:cubicBezTo>
                    <a:cubicBezTo>
                      <a:pt x="144" y="6"/>
                      <a:pt x="135"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
              <p:cNvSpPr/>
              <p:nvPr/>
            </p:nvSpPr>
            <p:spPr>
              <a:xfrm>
                <a:off x="2926850" y="2751075"/>
                <a:ext cx="6850" cy="47975"/>
              </a:xfrm>
              <a:custGeom>
                <a:avLst/>
                <a:gdLst/>
                <a:ahLst/>
                <a:cxnLst/>
                <a:rect l="l" t="t" r="r" b="b"/>
                <a:pathLst>
                  <a:path w="274" h="1919" extrusionOk="0">
                    <a:moveTo>
                      <a:pt x="0" y="0"/>
                    </a:moveTo>
                    <a:lnTo>
                      <a:pt x="0" y="0"/>
                    </a:lnTo>
                    <a:cubicBezTo>
                      <a:pt x="84" y="631"/>
                      <a:pt x="60" y="1274"/>
                      <a:pt x="131" y="1905"/>
                    </a:cubicBezTo>
                    <a:cubicBezTo>
                      <a:pt x="131" y="1915"/>
                      <a:pt x="140" y="1919"/>
                      <a:pt x="149" y="1919"/>
                    </a:cubicBezTo>
                    <a:cubicBezTo>
                      <a:pt x="163" y="1919"/>
                      <a:pt x="179" y="1912"/>
                      <a:pt x="179" y="1905"/>
                    </a:cubicBezTo>
                    <a:cubicBezTo>
                      <a:pt x="274" y="1274"/>
                      <a:pt x="143" y="583"/>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
              <p:cNvSpPr/>
              <p:nvPr/>
            </p:nvSpPr>
            <p:spPr>
              <a:xfrm>
                <a:off x="2917325" y="2775475"/>
                <a:ext cx="3000" cy="22825"/>
              </a:xfrm>
              <a:custGeom>
                <a:avLst/>
                <a:gdLst/>
                <a:ahLst/>
                <a:cxnLst/>
                <a:rect l="l" t="t" r="r" b="b"/>
                <a:pathLst>
                  <a:path w="120" h="913" extrusionOk="0">
                    <a:moveTo>
                      <a:pt x="48" y="0"/>
                    </a:moveTo>
                    <a:cubicBezTo>
                      <a:pt x="48" y="1"/>
                      <a:pt x="48" y="2"/>
                      <a:pt x="48" y="3"/>
                    </a:cubicBezTo>
                    <a:lnTo>
                      <a:pt x="48" y="3"/>
                    </a:lnTo>
                    <a:cubicBezTo>
                      <a:pt x="51" y="1"/>
                      <a:pt x="51" y="0"/>
                      <a:pt x="48" y="0"/>
                    </a:cubicBezTo>
                    <a:close/>
                    <a:moveTo>
                      <a:pt x="48" y="3"/>
                    </a:moveTo>
                    <a:cubicBezTo>
                      <a:pt x="43" y="8"/>
                      <a:pt x="24" y="19"/>
                      <a:pt x="24" y="36"/>
                    </a:cubicBezTo>
                    <a:cubicBezTo>
                      <a:pt x="0" y="179"/>
                      <a:pt x="24" y="346"/>
                      <a:pt x="24" y="488"/>
                    </a:cubicBezTo>
                    <a:cubicBezTo>
                      <a:pt x="24" y="631"/>
                      <a:pt x="24" y="774"/>
                      <a:pt x="48" y="893"/>
                    </a:cubicBezTo>
                    <a:cubicBezTo>
                      <a:pt x="48" y="901"/>
                      <a:pt x="65" y="912"/>
                      <a:pt x="79" y="912"/>
                    </a:cubicBezTo>
                    <a:cubicBezTo>
                      <a:pt x="88" y="912"/>
                      <a:pt x="95" y="907"/>
                      <a:pt x="95" y="893"/>
                    </a:cubicBezTo>
                    <a:cubicBezTo>
                      <a:pt x="119" y="750"/>
                      <a:pt x="95" y="596"/>
                      <a:pt x="95" y="453"/>
                    </a:cubicBezTo>
                    <a:cubicBezTo>
                      <a:pt x="84" y="299"/>
                      <a:pt x="84" y="157"/>
                      <a:pt x="48"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
              <p:cNvSpPr/>
              <p:nvPr/>
            </p:nvSpPr>
            <p:spPr>
              <a:xfrm>
                <a:off x="2900650" y="2493325"/>
                <a:ext cx="21150" cy="127950"/>
              </a:xfrm>
              <a:custGeom>
                <a:avLst/>
                <a:gdLst/>
                <a:ahLst/>
                <a:cxnLst/>
                <a:rect l="l" t="t" r="r" b="b"/>
                <a:pathLst>
                  <a:path w="846" h="5118" extrusionOk="0">
                    <a:moveTo>
                      <a:pt x="556" y="1"/>
                    </a:moveTo>
                    <a:cubicBezTo>
                      <a:pt x="552" y="1"/>
                      <a:pt x="548" y="4"/>
                      <a:pt x="548" y="11"/>
                    </a:cubicBezTo>
                    <a:cubicBezTo>
                      <a:pt x="0" y="1630"/>
                      <a:pt x="631" y="3428"/>
                      <a:pt x="215" y="5095"/>
                    </a:cubicBezTo>
                    <a:cubicBezTo>
                      <a:pt x="198" y="5103"/>
                      <a:pt x="210" y="5117"/>
                      <a:pt x="223" y="5117"/>
                    </a:cubicBezTo>
                    <a:cubicBezTo>
                      <a:pt x="229" y="5117"/>
                      <a:pt x="235" y="5114"/>
                      <a:pt x="239" y="5107"/>
                    </a:cubicBezTo>
                    <a:cubicBezTo>
                      <a:pt x="846" y="3488"/>
                      <a:pt x="191" y="1702"/>
                      <a:pt x="584" y="23"/>
                    </a:cubicBezTo>
                    <a:cubicBezTo>
                      <a:pt x="584" y="15"/>
                      <a:pt x="567" y="1"/>
                      <a:pt x="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
              <p:cNvSpPr/>
              <p:nvPr/>
            </p:nvSpPr>
            <p:spPr>
              <a:xfrm>
                <a:off x="2907800" y="2350175"/>
                <a:ext cx="11925" cy="128950"/>
              </a:xfrm>
              <a:custGeom>
                <a:avLst/>
                <a:gdLst/>
                <a:ahLst/>
                <a:cxnLst/>
                <a:rect l="l" t="t" r="r" b="b"/>
                <a:pathLst>
                  <a:path w="477" h="5158" extrusionOk="0">
                    <a:moveTo>
                      <a:pt x="135" y="1"/>
                    </a:moveTo>
                    <a:cubicBezTo>
                      <a:pt x="121" y="1"/>
                      <a:pt x="112" y="13"/>
                      <a:pt x="119" y="34"/>
                    </a:cubicBezTo>
                    <a:cubicBezTo>
                      <a:pt x="369" y="939"/>
                      <a:pt x="84" y="1725"/>
                      <a:pt x="48" y="2618"/>
                    </a:cubicBezTo>
                    <a:cubicBezTo>
                      <a:pt x="0" y="3451"/>
                      <a:pt x="191" y="4285"/>
                      <a:pt x="203" y="5118"/>
                    </a:cubicBezTo>
                    <a:cubicBezTo>
                      <a:pt x="203" y="5146"/>
                      <a:pt x="219" y="5157"/>
                      <a:pt x="232" y="5157"/>
                    </a:cubicBezTo>
                    <a:cubicBezTo>
                      <a:pt x="242" y="5157"/>
                      <a:pt x="250" y="5152"/>
                      <a:pt x="250" y="5142"/>
                    </a:cubicBezTo>
                    <a:cubicBezTo>
                      <a:pt x="298" y="4166"/>
                      <a:pt x="60" y="3201"/>
                      <a:pt x="179" y="2237"/>
                    </a:cubicBezTo>
                    <a:cubicBezTo>
                      <a:pt x="262" y="1475"/>
                      <a:pt x="476" y="748"/>
                      <a:pt x="167" y="22"/>
                    </a:cubicBezTo>
                    <a:cubicBezTo>
                      <a:pt x="157" y="7"/>
                      <a:pt x="145" y="1"/>
                      <a:pt x="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
              <p:cNvSpPr/>
              <p:nvPr/>
            </p:nvSpPr>
            <p:spPr>
              <a:xfrm>
                <a:off x="2910775" y="2293800"/>
                <a:ext cx="4775" cy="38125"/>
              </a:xfrm>
              <a:custGeom>
                <a:avLst/>
                <a:gdLst/>
                <a:ahLst/>
                <a:cxnLst/>
                <a:rect l="l" t="t" r="r" b="b"/>
                <a:pathLst>
                  <a:path w="191" h="1525" extrusionOk="0">
                    <a:moveTo>
                      <a:pt x="107" y="0"/>
                    </a:moveTo>
                    <a:cubicBezTo>
                      <a:pt x="95" y="0"/>
                      <a:pt x="84" y="9"/>
                      <a:pt x="84" y="27"/>
                    </a:cubicBezTo>
                    <a:cubicBezTo>
                      <a:pt x="0" y="515"/>
                      <a:pt x="72" y="1039"/>
                      <a:pt x="72" y="1515"/>
                    </a:cubicBezTo>
                    <a:cubicBezTo>
                      <a:pt x="107" y="1027"/>
                      <a:pt x="191" y="515"/>
                      <a:pt x="131" y="27"/>
                    </a:cubicBezTo>
                    <a:cubicBezTo>
                      <a:pt x="131" y="9"/>
                      <a:pt x="119" y="0"/>
                      <a:pt x="107" y="0"/>
                    </a:cubicBezTo>
                    <a:close/>
                    <a:moveTo>
                      <a:pt x="72" y="1515"/>
                    </a:moveTo>
                    <a:lnTo>
                      <a:pt x="72" y="1515"/>
                    </a:lnTo>
                    <a:cubicBezTo>
                      <a:pt x="66" y="1521"/>
                      <a:pt x="66" y="1524"/>
                      <a:pt x="67" y="1524"/>
                    </a:cubicBezTo>
                    <a:cubicBezTo>
                      <a:pt x="69" y="1524"/>
                      <a:pt x="72" y="1521"/>
                      <a:pt x="72" y="15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
              <p:cNvSpPr/>
              <p:nvPr/>
            </p:nvSpPr>
            <p:spPr>
              <a:xfrm>
                <a:off x="2917325" y="2477825"/>
                <a:ext cx="9850" cy="136725"/>
              </a:xfrm>
              <a:custGeom>
                <a:avLst/>
                <a:gdLst/>
                <a:ahLst/>
                <a:cxnLst/>
                <a:rect l="l" t="t" r="r" b="b"/>
                <a:pathLst>
                  <a:path w="394" h="5469" extrusionOk="0">
                    <a:moveTo>
                      <a:pt x="155" y="0"/>
                    </a:moveTo>
                    <a:lnTo>
                      <a:pt x="155" y="0"/>
                    </a:lnTo>
                    <a:cubicBezTo>
                      <a:pt x="226" y="941"/>
                      <a:pt x="214" y="1857"/>
                      <a:pt x="107" y="2786"/>
                    </a:cubicBezTo>
                    <a:cubicBezTo>
                      <a:pt x="0" y="3691"/>
                      <a:pt x="179" y="4536"/>
                      <a:pt x="167" y="5441"/>
                    </a:cubicBezTo>
                    <a:cubicBezTo>
                      <a:pt x="167" y="5459"/>
                      <a:pt x="179" y="5468"/>
                      <a:pt x="191" y="5468"/>
                    </a:cubicBezTo>
                    <a:cubicBezTo>
                      <a:pt x="203" y="5468"/>
                      <a:pt x="214" y="5459"/>
                      <a:pt x="214" y="5441"/>
                    </a:cubicBezTo>
                    <a:cubicBezTo>
                      <a:pt x="393" y="4584"/>
                      <a:pt x="107" y="3655"/>
                      <a:pt x="203" y="2762"/>
                    </a:cubicBezTo>
                    <a:cubicBezTo>
                      <a:pt x="298" y="1846"/>
                      <a:pt x="322" y="941"/>
                      <a:pt x="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
              <p:cNvSpPr/>
              <p:nvPr/>
            </p:nvSpPr>
            <p:spPr>
              <a:xfrm>
                <a:off x="2915525" y="2271850"/>
                <a:ext cx="1225" cy="29175"/>
              </a:xfrm>
              <a:custGeom>
                <a:avLst/>
                <a:gdLst/>
                <a:ahLst/>
                <a:cxnLst/>
                <a:rect l="l" t="t" r="r" b="b"/>
                <a:pathLst>
                  <a:path w="49" h="1167" extrusionOk="0">
                    <a:moveTo>
                      <a:pt x="1" y="0"/>
                    </a:moveTo>
                    <a:cubicBezTo>
                      <a:pt x="1" y="6"/>
                      <a:pt x="1" y="12"/>
                      <a:pt x="1" y="18"/>
                    </a:cubicBezTo>
                    <a:lnTo>
                      <a:pt x="1" y="18"/>
                    </a:lnTo>
                    <a:cubicBezTo>
                      <a:pt x="1" y="12"/>
                      <a:pt x="1" y="6"/>
                      <a:pt x="1" y="0"/>
                    </a:cubicBezTo>
                    <a:close/>
                    <a:moveTo>
                      <a:pt x="1" y="18"/>
                    </a:moveTo>
                    <a:lnTo>
                      <a:pt x="1" y="18"/>
                    </a:lnTo>
                    <a:cubicBezTo>
                      <a:pt x="13" y="393"/>
                      <a:pt x="13" y="792"/>
                      <a:pt x="36" y="1167"/>
                    </a:cubicBezTo>
                    <a:lnTo>
                      <a:pt x="48" y="1167"/>
                    </a:lnTo>
                    <a:cubicBezTo>
                      <a:pt x="37" y="791"/>
                      <a:pt x="13" y="405"/>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
              <p:cNvSpPr/>
              <p:nvPr/>
            </p:nvSpPr>
            <p:spPr>
              <a:xfrm>
                <a:off x="2915225" y="2279025"/>
                <a:ext cx="6275" cy="91575"/>
              </a:xfrm>
              <a:custGeom>
                <a:avLst/>
                <a:gdLst/>
                <a:ahLst/>
                <a:cxnLst/>
                <a:rect l="l" t="t" r="r" b="b"/>
                <a:pathLst>
                  <a:path w="251" h="3663" extrusionOk="0">
                    <a:moveTo>
                      <a:pt x="213" y="0"/>
                    </a:moveTo>
                    <a:cubicBezTo>
                      <a:pt x="207" y="0"/>
                      <a:pt x="203" y="3"/>
                      <a:pt x="203" y="11"/>
                    </a:cubicBezTo>
                    <a:cubicBezTo>
                      <a:pt x="1" y="1201"/>
                      <a:pt x="25" y="2463"/>
                      <a:pt x="191" y="3654"/>
                    </a:cubicBezTo>
                    <a:cubicBezTo>
                      <a:pt x="191" y="3660"/>
                      <a:pt x="203" y="3663"/>
                      <a:pt x="215" y="3663"/>
                    </a:cubicBezTo>
                    <a:cubicBezTo>
                      <a:pt x="227" y="3663"/>
                      <a:pt x="239" y="3660"/>
                      <a:pt x="239" y="3654"/>
                    </a:cubicBezTo>
                    <a:cubicBezTo>
                      <a:pt x="203" y="2416"/>
                      <a:pt x="72" y="1237"/>
                      <a:pt x="251" y="11"/>
                    </a:cubicBezTo>
                    <a:cubicBezTo>
                      <a:pt x="243" y="11"/>
                      <a:pt x="224"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
              <p:cNvSpPr/>
              <p:nvPr/>
            </p:nvSpPr>
            <p:spPr>
              <a:xfrm>
                <a:off x="2914050" y="2379300"/>
                <a:ext cx="11925" cy="89750"/>
              </a:xfrm>
              <a:custGeom>
                <a:avLst/>
                <a:gdLst/>
                <a:ahLst/>
                <a:cxnLst/>
                <a:rect l="l" t="t" r="r" b="b"/>
                <a:pathLst>
                  <a:path w="477" h="3590" extrusionOk="0">
                    <a:moveTo>
                      <a:pt x="274" y="0"/>
                    </a:moveTo>
                    <a:lnTo>
                      <a:pt x="274" y="0"/>
                    </a:lnTo>
                    <a:cubicBezTo>
                      <a:pt x="107" y="464"/>
                      <a:pt x="0" y="976"/>
                      <a:pt x="72" y="1465"/>
                    </a:cubicBezTo>
                    <a:cubicBezTo>
                      <a:pt x="119" y="1798"/>
                      <a:pt x="274" y="2084"/>
                      <a:pt x="310" y="2417"/>
                    </a:cubicBezTo>
                    <a:cubicBezTo>
                      <a:pt x="357" y="2810"/>
                      <a:pt x="310" y="3179"/>
                      <a:pt x="298" y="3572"/>
                    </a:cubicBezTo>
                    <a:cubicBezTo>
                      <a:pt x="298" y="3584"/>
                      <a:pt x="310" y="3590"/>
                      <a:pt x="322" y="3590"/>
                    </a:cubicBezTo>
                    <a:cubicBezTo>
                      <a:pt x="334" y="3590"/>
                      <a:pt x="345" y="3584"/>
                      <a:pt x="345" y="3572"/>
                    </a:cubicBezTo>
                    <a:cubicBezTo>
                      <a:pt x="429" y="3120"/>
                      <a:pt x="476" y="2631"/>
                      <a:pt x="369" y="2167"/>
                    </a:cubicBezTo>
                    <a:cubicBezTo>
                      <a:pt x="298" y="1810"/>
                      <a:pt x="155" y="1548"/>
                      <a:pt x="131" y="1167"/>
                    </a:cubicBezTo>
                    <a:cubicBezTo>
                      <a:pt x="131" y="786"/>
                      <a:pt x="215" y="381"/>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
              <p:cNvSpPr/>
              <p:nvPr/>
            </p:nvSpPr>
            <p:spPr>
              <a:xfrm>
                <a:off x="2841425" y="2182725"/>
                <a:ext cx="61625" cy="165550"/>
              </a:xfrm>
              <a:custGeom>
                <a:avLst/>
                <a:gdLst/>
                <a:ahLst/>
                <a:cxnLst/>
                <a:rect l="l" t="t" r="r" b="b"/>
                <a:pathLst>
                  <a:path w="2465" h="6622" extrusionOk="0">
                    <a:moveTo>
                      <a:pt x="452" y="0"/>
                    </a:moveTo>
                    <a:cubicBezTo>
                      <a:pt x="441" y="0"/>
                      <a:pt x="427" y="6"/>
                      <a:pt x="417" y="17"/>
                    </a:cubicBezTo>
                    <a:cubicBezTo>
                      <a:pt x="0" y="969"/>
                      <a:pt x="703" y="1922"/>
                      <a:pt x="1095" y="2755"/>
                    </a:cubicBezTo>
                    <a:cubicBezTo>
                      <a:pt x="1345" y="3303"/>
                      <a:pt x="1453" y="3898"/>
                      <a:pt x="1667" y="4470"/>
                    </a:cubicBezTo>
                    <a:cubicBezTo>
                      <a:pt x="1953" y="5184"/>
                      <a:pt x="2262" y="5839"/>
                      <a:pt x="2358" y="6613"/>
                    </a:cubicBezTo>
                    <a:cubicBezTo>
                      <a:pt x="2358" y="6619"/>
                      <a:pt x="2360" y="6622"/>
                      <a:pt x="2363" y="6622"/>
                    </a:cubicBezTo>
                    <a:cubicBezTo>
                      <a:pt x="2366" y="6622"/>
                      <a:pt x="2369" y="6619"/>
                      <a:pt x="2369" y="6613"/>
                    </a:cubicBezTo>
                    <a:cubicBezTo>
                      <a:pt x="2465" y="5565"/>
                      <a:pt x="1810" y="4541"/>
                      <a:pt x="1524" y="3565"/>
                    </a:cubicBezTo>
                    <a:cubicBezTo>
                      <a:pt x="1167" y="2339"/>
                      <a:pt x="345" y="1362"/>
                      <a:pt x="476" y="29"/>
                    </a:cubicBezTo>
                    <a:cubicBezTo>
                      <a:pt x="476" y="9"/>
                      <a:pt x="465" y="0"/>
                      <a:pt x="4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
              <p:cNvSpPr/>
              <p:nvPr/>
            </p:nvSpPr>
            <p:spPr>
              <a:xfrm>
                <a:off x="2854275" y="2143800"/>
                <a:ext cx="85975" cy="29025"/>
              </a:xfrm>
              <a:custGeom>
                <a:avLst/>
                <a:gdLst/>
                <a:ahLst/>
                <a:cxnLst/>
                <a:rect l="l" t="t" r="r" b="b"/>
                <a:pathLst>
                  <a:path w="3439" h="1161" extrusionOk="0">
                    <a:moveTo>
                      <a:pt x="2565" y="1"/>
                    </a:moveTo>
                    <a:cubicBezTo>
                      <a:pt x="1616" y="1"/>
                      <a:pt x="595" y="493"/>
                      <a:pt x="10" y="1133"/>
                    </a:cubicBezTo>
                    <a:cubicBezTo>
                      <a:pt x="0" y="1143"/>
                      <a:pt x="14" y="1160"/>
                      <a:pt x="32" y="1160"/>
                    </a:cubicBezTo>
                    <a:cubicBezTo>
                      <a:pt x="37" y="1160"/>
                      <a:pt x="41" y="1160"/>
                      <a:pt x="46" y="1157"/>
                    </a:cubicBezTo>
                    <a:cubicBezTo>
                      <a:pt x="546" y="752"/>
                      <a:pt x="1058" y="443"/>
                      <a:pt x="1689" y="300"/>
                    </a:cubicBezTo>
                    <a:cubicBezTo>
                      <a:pt x="2000" y="222"/>
                      <a:pt x="2302" y="204"/>
                      <a:pt x="2606" y="204"/>
                    </a:cubicBezTo>
                    <a:cubicBezTo>
                      <a:pt x="2859" y="204"/>
                      <a:pt x="3114" y="217"/>
                      <a:pt x="3379" y="217"/>
                    </a:cubicBezTo>
                    <a:cubicBezTo>
                      <a:pt x="3415" y="217"/>
                      <a:pt x="3439" y="157"/>
                      <a:pt x="3391" y="145"/>
                    </a:cubicBezTo>
                    <a:cubicBezTo>
                      <a:pt x="3132" y="46"/>
                      <a:pt x="2851" y="1"/>
                      <a:pt x="25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
              <p:cNvSpPr/>
              <p:nvPr/>
            </p:nvSpPr>
            <p:spPr>
              <a:xfrm>
                <a:off x="2934275" y="2154925"/>
                <a:ext cx="2125" cy="14675"/>
              </a:xfrm>
              <a:custGeom>
                <a:avLst/>
                <a:gdLst/>
                <a:ahLst/>
                <a:cxnLst/>
                <a:rect l="l" t="t" r="r" b="b"/>
                <a:pathLst>
                  <a:path w="85" h="587" extrusionOk="0">
                    <a:moveTo>
                      <a:pt x="78" y="1"/>
                    </a:moveTo>
                    <a:cubicBezTo>
                      <a:pt x="75" y="1"/>
                      <a:pt x="72" y="4"/>
                      <a:pt x="72" y="10"/>
                    </a:cubicBezTo>
                    <a:cubicBezTo>
                      <a:pt x="37" y="188"/>
                      <a:pt x="1" y="391"/>
                      <a:pt x="1" y="581"/>
                    </a:cubicBezTo>
                    <a:cubicBezTo>
                      <a:pt x="1" y="581"/>
                      <a:pt x="6" y="587"/>
                      <a:pt x="10" y="587"/>
                    </a:cubicBezTo>
                    <a:cubicBezTo>
                      <a:pt x="11" y="587"/>
                      <a:pt x="13" y="585"/>
                      <a:pt x="13" y="581"/>
                    </a:cubicBezTo>
                    <a:cubicBezTo>
                      <a:pt x="60" y="403"/>
                      <a:pt x="72" y="212"/>
                      <a:pt x="84" y="10"/>
                    </a:cubicBezTo>
                    <a:cubicBezTo>
                      <a:pt x="84" y="4"/>
                      <a:pt x="81" y="1"/>
                      <a:pt x="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
              <p:cNvSpPr/>
              <p:nvPr/>
            </p:nvSpPr>
            <p:spPr>
              <a:xfrm>
                <a:off x="2935175" y="2148600"/>
                <a:ext cx="3900" cy="21075"/>
              </a:xfrm>
              <a:custGeom>
                <a:avLst/>
                <a:gdLst/>
                <a:ahLst/>
                <a:cxnLst/>
                <a:rect l="l" t="t" r="r" b="b"/>
                <a:pathLst>
                  <a:path w="156" h="843" extrusionOk="0">
                    <a:moveTo>
                      <a:pt x="84" y="1"/>
                    </a:moveTo>
                    <a:cubicBezTo>
                      <a:pt x="36" y="120"/>
                      <a:pt x="48" y="251"/>
                      <a:pt x="48" y="382"/>
                    </a:cubicBezTo>
                    <a:cubicBezTo>
                      <a:pt x="36" y="537"/>
                      <a:pt x="1" y="679"/>
                      <a:pt x="1" y="822"/>
                    </a:cubicBezTo>
                    <a:cubicBezTo>
                      <a:pt x="1" y="836"/>
                      <a:pt x="17" y="842"/>
                      <a:pt x="33" y="842"/>
                    </a:cubicBezTo>
                    <a:cubicBezTo>
                      <a:pt x="44" y="842"/>
                      <a:pt x="55" y="839"/>
                      <a:pt x="60" y="834"/>
                    </a:cubicBezTo>
                    <a:cubicBezTo>
                      <a:pt x="120" y="703"/>
                      <a:pt x="143" y="537"/>
                      <a:pt x="143" y="382"/>
                    </a:cubicBezTo>
                    <a:cubicBezTo>
                      <a:pt x="143" y="251"/>
                      <a:pt x="155" y="120"/>
                      <a:pt x="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
              <p:cNvSpPr/>
              <p:nvPr/>
            </p:nvSpPr>
            <p:spPr>
              <a:xfrm>
                <a:off x="2938750" y="2146975"/>
                <a:ext cx="4475" cy="24350"/>
              </a:xfrm>
              <a:custGeom>
                <a:avLst/>
                <a:gdLst/>
                <a:ahLst/>
                <a:cxnLst/>
                <a:rect l="l" t="t" r="r" b="b"/>
                <a:pathLst>
                  <a:path w="179" h="974" extrusionOk="0">
                    <a:moveTo>
                      <a:pt x="108" y="0"/>
                    </a:moveTo>
                    <a:cubicBezTo>
                      <a:pt x="96" y="0"/>
                      <a:pt x="84" y="6"/>
                      <a:pt x="84" y="18"/>
                    </a:cubicBezTo>
                    <a:cubicBezTo>
                      <a:pt x="36" y="304"/>
                      <a:pt x="0" y="661"/>
                      <a:pt x="36" y="947"/>
                    </a:cubicBezTo>
                    <a:cubicBezTo>
                      <a:pt x="36" y="965"/>
                      <a:pt x="57" y="974"/>
                      <a:pt x="78" y="974"/>
                    </a:cubicBezTo>
                    <a:cubicBezTo>
                      <a:pt x="99" y="974"/>
                      <a:pt x="119" y="965"/>
                      <a:pt x="119" y="947"/>
                    </a:cubicBezTo>
                    <a:cubicBezTo>
                      <a:pt x="179" y="661"/>
                      <a:pt x="155" y="304"/>
                      <a:pt x="131" y="18"/>
                    </a:cubicBezTo>
                    <a:cubicBezTo>
                      <a:pt x="131" y="6"/>
                      <a:pt x="119"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
              <p:cNvSpPr/>
              <p:nvPr/>
            </p:nvSpPr>
            <p:spPr>
              <a:xfrm>
                <a:off x="2945600" y="2149950"/>
                <a:ext cx="3900" cy="22725"/>
              </a:xfrm>
              <a:custGeom>
                <a:avLst/>
                <a:gdLst/>
                <a:ahLst/>
                <a:cxnLst/>
                <a:rect l="l" t="t" r="r" b="b"/>
                <a:pathLst>
                  <a:path w="156" h="909" extrusionOk="0">
                    <a:moveTo>
                      <a:pt x="96" y="0"/>
                    </a:moveTo>
                    <a:cubicBezTo>
                      <a:pt x="90" y="0"/>
                      <a:pt x="84" y="6"/>
                      <a:pt x="84" y="18"/>
                    </a:cubicBezTo>
                    <a:cubicBezTo>
                      <a:pt x="36" y="292"/>
                      <a:pt x="0" y="614"/>
                      <a:pt x="48" y="899"/>
                    </a:cubicBezTo>
                    <a:cubicBezTo>
                      <a:pt x="48" y="905"/>
                      <a:pt x="57" y="908"/>
                      <a:pt x="67" y="908"/>
                    </a:cubicBezTo>
                    <a:cubicBezTo>
                      <a:pt x="78" y="908"/>
                      <a:pt x="90" y="905"/>
                      <a:pt x="96" y="899"/>
                    </a:cubicBezTo>
                    <a:cubicBezTo>
                      <a:pt x="155" y="625"/>
                      <a:pt x="131" y="304"/>
                      <a:pt x="107" y="18"/>
                    </a:cubicBezTo>
                    <a:cubicBezTo>
                      <a:pt x="107" y="6"/>
                      <a:pt x="101"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
              <p:cNvSpPr/>
              <p:nvPr/>
            </p:nvSpPr>
            <p:spPr>
              <a:xfrm>
                <a:off x="2941425" y="2145475"/>
                <a:ext cx="42300" cy="27225"/>
              </a:xfrm>
              <a:custGeom>
                <a:avLst/>
                <a:gdLst/>
                <a:ahLst/>
                <a:cxnLst/>
                <a:rect l="l" t="t" r="r" b="b"/>
                <a:pathLst>
                  <a:path w="1692" h="1089" extrusionOk="0">
                    <a:moveTo>
                      <a:pt x="275" y="1"/>
                    </a:moveTo>
                    <a:cubicBezTo>
                      <a:pt x="178" y="1"/>
                      <a:pt x="92" y="16"/>
                      <a:pt x="24" y="54"/>
                    </a:cubicBezTo>
                    <a:cubicBezTo>
                      <a:pt x="1" y="54"/>
                      <a:pt x="1" y="66"/>
                      <a:pt x="1" y="78"/>
                    </a:cubicBezTo>
                    <a:cubicBezTo>
                      <a:pt x="1" y="150"/>
                      <a:pt x="1" y="138"/>
                      <a:pt x="48" y="185"/>
                    </a:cubicBezTo>
                    <a:cubicBezTo>
                      <a:pt x="48" y="188"/>
                      <a:pt x="49" y="189"/>
                      <a:pt x="51" y="189"/>
                    </a:cubicBezTo>
                    <a:cubicBezTo>
                      <a:pt x="57" y="189"/>
                      <a:pt x="72" y="173"/>
                      <a:pt x="72" y="173"/>
                    </a:cubicBezTo>
                    <a:cubicBezTo>
                      <a:pt x="51" y="152"/>
                      <a:pt x="111" y="148"/>
                      <a:pt x="162" y="148"/>
                    </a:cubicBezTo>
                    <a:cubicBezTo>
                      <a:pt x="196" y="148"/>
                      <a:pt x="227" y="150"/>
                      <a:pt x="227" y="150"/>
                    </a:cubicBezTo>
                    <a:cubicBezTo>
                      <a:pt x="310" y="173"/>
                      <a:pt x="370" y="185"/>
                      <a:pt x="441" y="197"/>
                    </a:cubicBezTo>
                    <a:cubicBezTo>
                      <a:pt x="608" y="245"/>
                      <a:pt x="763" y="269"/>
                      <a:pt x="929" y="352"/>
                    </a:cubicBezTo>
                    <a:cubicBezTo>
                      <a:pt x="1263" y="495"/>
                      <a:pt x="1417" y="733"/>
                      <a:pt x="1536" y="1066"/>
                    </a:cubicBezTo>
                    <a:cubicBezTo>
                      <a:pt x="1550" y="1079"/>
                      <a:pt x="1573" y="1089"/>
                      <a:pt x="1594" y="1089"/>
                    </a:cubicBezTo>
                    <a:cubicBezTo>
                      <a:pt x="1611" y="1089"/>
                      <a:pt x="1626" y="1083"/>
                      <a:pt x="1632" y="1066"/>
                    </a:cubicBezTo>
                    <a:cubicBezTo>
                      <a:pt x="1691" y="721"/>
                      <a:pt x="1441" y="435"/>
                      <a:pt x="1155" y="257"/>
                    </a:cubicBezTo>
                    <a:cubicBezTo>
                      <a:pt x="958" y="149"/>
                      <a:pt x="571"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
              <p:cNvSpPr/>
              <p:nvPr/>
            </p:nvSpPr>
            <p:spPr>
              <a:xfrm>
                <a:off x="2958100" y="2186450"/>
                <a:ext cx="45550" cy="142675"/>
              </a:xfrm>
              <a:custGeom>
                <a:avLst/>
                <a:gdLst/>
                <a:ahLst/>
                <a:cxnLst/>
                <a:rect l="l" t="t" r="r" b="b"/>
                <a:pathLst>
                  <a:path w="1822" h="5707" extrusionOk="0">
                    <a:moveTo>
                      <a:pt x="1281" y="0"/>
                    </a:moveTo>
                    <a:cubicBezTo>
                      <a:pt x="1278" y="0"/>
                      <a:pt x="1274" y="10"/>
                      <a:pt x="1274" y="23"/>
                    </a:cubicBezTo>
                    <a:cubicBezTo>
                      <a:pt x="1762" y="1190"/>
                      <a:pt x="1155" y="2130"/>
                      <a:pt x="715" y="3202"/>
                    </a:cubicBezTo>
                    <a:cubicBezTo>
                      <a:pt x="381" y="3988"/>
                      <a:pt x="84" y="4821"/>
                      <a:pt x="0" y="5678"/>
                    </a:cubicBezTo>
                    <a:cubicBezTo>
                      <a:pt x="0" y="5698"/>
                      <a:pt x="18" y="5707"/>
                      <a:pt x="37" y="5707"/>
                    </a:cubicBezTo>
                    <a:cubicBezTo>
                      <a:pt x="51" y="5707"/>
                      <a:pt x="66" y="5701"/>
                      <a:pt x="72" y="5690"/>
                    </a:cubicBezTo>
                    <a:cubicBezTo>
                      <a:pt x="488" y="4511"/>
                      <a:pt x="834" y="3356"/>
                      <a:pt x="1310" y="2202"/>
                    </a:cubicBezTo>
                    <a:cubicBezTo>
                      <a:pt x="1608" y="1487"/>
                      <a:pt x="1822" y="654"/>
                      <a:pt x="1286" y="23"/>
                    </a:cubicBezTo>
                    <a:cubicBezTo>
                      <a:pt x="1286" y="7"/>
                      <a:pt x="1284" y="0"/>
                      <a:pt x="1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
              <p:cNvSpPr/>
              <p:nvPr/>
            </p:nvSpPr>
            <p:spPr>
              <a:xfrm>
                <a:off x="2953625" y="2177650"/>
                <a:ext cx="75325" cy="178575"/>
              </a:xfrm>
              <a:custGeom>
                <a:avLst/>
                <a:gdLst/>
                <a:ahLst/>
                <a:cxnLst/>
                <a:rect l="l" t="t" r="r" b="b"/>
                <a:pathLst>
                  <a:path w="3013" h="7143" extrusionOk="0">
                    <a:moveTo>
                      <a:pt x="2572" y="0"/>
                    </a:moveTo>
                    <a:cubicBezTo>
                      <a:pt x="2523" y="0"/>
                      <a:pt x="2480" y="47"/>
                      <a:pt x="2525" y="101"/>
                    </a:cubicBezTo>
                    <a:cubicBezTo>
                      <a:pt x="3013" y="696"/>
                      <a:pt x="2561" y="1815"/>
                      <a:pt x="2418" y="2482"/>
                    </a:cubicBezTo>
                    <a:cubicBezTo>
                      <a:pt x="2299" y="3137"/>
                      <a:pt x="2191" y="3804"/>
                      <a:pt x="1953" y="4435"/>
                    </a:cubicBezTo>
                    <a:cubicBezTo>
                      <a:pt x="1715" y="5102"/>
                      <a:pt x="1358" y="5709"/>
                      <a:pt x="906" y="6233"/>
                    </a:cubicBezTo>
                    <a:cubicBezTo>
                      <a:pt x="751" y="6399"/>
                      <a:pt x="584" y="6637"/>
                      <a:pt x="394" y="6745"/>
                    </a:cubicBezTo>
                    <a:cubicBezTo>
                      <a:pt x="336" y="6846"/>
                      <a:pt x="286" y="6897"/>
                      <a:pt x="241" y="6897"/>
                    </a:cubicBezTo>
                    <a:cubicBezTo>
                      <a:pt x="201" y="6897"/>
                      <a:pt x="165" y="6858"/>
                      <a:pt x="132" y="6780"/>
                    </a:cubicBezTo>
                    <a:cubicBezTo>
                      <a:pt x="156" y="6590"/>
                      <a:pt x="167" y="6399"/>
                      <a:pt x="215" y="6221"/>
                    </a:cubicBezTo>
                    <a:cubicBezTo>
                      <a:pt x="209" y="6203"/>
                      <a:pt x="200" y="6194"/>
                      <a:pt x="190" y="6194"/>
                    </a:cubicBezTo>
                    <a:cubicBezTo>
                      <a:pt x="179" y="6194"/>
                      <a:pt x="167" y="6203"/>
                      <a:pt x="156" y="6221"/>
                    </a:cubicBezTo>
                    <a:cubicBezTo>
                      <a:pt x="60" y="6518"/>
                      <a:pt x="13" y="6768"/>
                      <a:pt x="1" y="7078"/>
                    </a:cubicBezTo>
                    <a:cubicBezTo>
                      <a:pt x="1" y="7118"/>
                      <a:pt x="28" y="7142"/>
                      <a:pt x="57" y="7142"/>
                    </a:cubicBezTo>
                    <a:cubicBezTo>
                      <a:pt x="71" y="7142"/>
                      <a:pt x="85" y="7137"/>
                      <a:pt x="96" y="7126"/>
                    </a:cubicBezTo>
                    <a:cubicBezTo>
                      <a:pt x="1251" y="6233"/>
                      <a:pt x="1977" y="5042"/>
                      <a:pt x="2322" y="3649"/>
                    </a:cubicBezTo>
                    <a:cubicBezTo>
                      <a:pt x="2525" y="2816"/>
                      <a:pt x="2692" y="1934"/>
                      <a:pt x="2834" y="1089"/>
                    </a:cubicBezTo>
                    <a:cubicBezTo>
                      <a:pt x="2894" y="684"/>
                      <a:pt x="2953" y="291"/>
                      <a:pt x="2620" y="18"/>
                    </a:cubicBezTo>
                    <a:cubicBezTo>
                      <a:pt x="2605" y="6"/>
                      <a:pt x="2588" y="0"/>
                      <a:pt x="2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
              <p:cNvSpPr/>
              <p:nvPr/>
            </p:nvSpPr>
            <p:spPr>
              <a:xfrm>
                <a:off x="3017625" y="2169700"/>
                <a:ext cx="23850" cy="10425"/>
              </a:xfrm>
              <a:custGeom>
                <a:avLst/>
                <a:gdLst/>
                <a:ahLst/>
                <a:cxnLst/>
                <a:rect l="l" t="t" r="r" b="b"/>
                <a:pathLst>
                  <a:path w="954" h="417" extrusionOk="0">
                    <a:moveTo>
                      <a:pt x="387" y="0"/>
                    </a:moveTo>
                    <a:cubicBezTo>
                      <a:pt x="263" y="0"/>
                      <a:pt x="137" y="26"/>
                      <a:pt x="24" y="74"/>
                    </a:cubicBezTo>
                    <a:cubicBezTo>
                      <a:pt x="12" y="97"/>
                      <a:pt x="1" y="121"/>
                      <a:pt x="12" y="133"/>
                    </a:cubicBezTo>
                    <a:cubicBezTo>
                      <a:pt x="60" y="205"/>
                      <a:pt x="72" y="300"/>
                      <a:pt x="72" y="383"/>
                    </a:cubicBezTo>
                    <a:cubicBezTo>
                      <a:pt x="65" y="404"/>
                      <a:pt x="82" y="417"/>
                      <a:pt x="100" y="417"/>
                    </a:cubicBezTo>
                    <a:cubicBezTo>
                      <a:pt x="113" y="417"/>
                      <a:pt x="127" y="410"/>
                      <a:pt x="132" y="395"/>
                    </a:cubicBezTo>
                    <a:cubicBezTo>
                      <a:pt x="151" y="296"/>
                      <a:pt x="146" y="213"/>
                      <a:pt x="110" y="140"/>
                    </a:cubicBezTo>
                    <a:lnTo>
                      <a:pt x="110" y="140"/>
                    </a:lnTo>
                    <a:cubicBezTo>
                      <a:pt x="197" y="104"/>
                      <a:pt x="285" y="88"/>
                      <a:pt x="371" y="88"/>
                    </a:cubicBezTo>
                    <a:cubicBezTo>
                      <a:pt x="565" y="88"/>
                      <a:pt x="752" y="169"/>
                      <a:pt x="917" y="288"/>
                    </a:cubicBezTo>
                    <a:cubicBezTo>
                      <a:pt x="919" y="290"/>
                      <a:pt x="921" y="290"/>
                      <a:pt x="923" y="290"/>
                    </a:cubicBezTo>
                    <a:cubicBezTo>
                      <a:pt x="935" y="290"/>
                      <a:pt x="953" y="262"/>
                      <a:pt x="953" y="252"/>
                    </a:cubicBezTo>
                    <a:cubicBezTo>
                      <a:pt x="817" y="78"/>
                      <a:pt x="604"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
              <p:cNvSpPr/>
              <p:nvPr/>
            </p:nvSpPr>
            <p:spPr>
              <a:xfrm>
                <a:off x="3046200" y="2178925"/>
                <a:ext cx="34550" cy="61050"/>
              </a:xfrm>
              <a:custGeom>
                <a:avLst/>
                <a:gdLst/>
                <a:ahLst/>
                <a:cxnLst/>
                <a:rect l="l" t="t" r="r" b="b"/>
                <a:pathLst>
                  <a:path w="1382" h="2442" extrusionOk="0">
                    <a:moveTo>
                      <a:pt x="9" y="0"/>
                    </a:moveTo>
                    <a:cubicBezTo>
                      <a:pt x="1" y="0"/>
                      <a:pt x="2" y="39"/>
                      <a:pt x="12" y="50"/>
                    </a:cubicBezTo>
                    <a:cubicBezTo>
                      <a:pt x="1084" y="455"/>
                      <a:pt x="1120" y="1431"/>
                      <a:pt x="1096" y="2384"/>
                    </a:cubicBezTo>
                    <a:cubicBezTo>
                      <a:pt x="1096" y="2419"/>
                      <a:pt x="1130" y="2442"/>
                      <a:pt x="1160" y="2442"/>
                    </a:cubicBezTo>
                    <a:cubicBezTo>
                      <a:pt x="1180" y="2442"/>
                      <a:pt x="1198" y="2431"/>
                      <a:pt x="1203" y="2407"/>
                    </a:cubicBezTo>
                    <a:cubicBezTo>
                      <a:pt x="1382" y="1491"/>
                      <a:pt x="1084" y="217"/>
                      <a:pt x="12" y="2"/>
                    </a:cubicBezTo>
                    <a:cubicBezTo>
                      <a:pt x="11"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
              <p:cNvSpPr/>
              <p:nvPr/>
            </p:nvSpPr>
            <p:spPr>
              <a:xfrm>
                <a:off x="3011050" y="2248425"/>
                <a:ext cx="68875" cy="170275"/>
              </a:xfrm>
              <a:custGeom>
                <a:avLst/>
                <a:gdLst/>
                <a:ahLst/>
                <a:cxnLst/>
                <a:rect l="l" t="t" r="r" b="b"/>
                <a:pathLst>
                  <a:path w="2755" h="6811" extrusionOk="0">
                    <a:moveTo>
                      <a:pt x="2730" y="1"/>
                    </a:moveTo>
                    <a:cubicBezTo>
                      <a:pt x="2720" y="1"/>
                      <a:pt x="2709" y="3"/>
                      <a:pt x="2704" y="8"/>
                    </a:cubicBezTo>
                    <a:cubicBezTo>
                      <a:pt x="1835" y="2199"/>
                      <a:pt x="1585" y="4830"/>
                      <a:pt x="37" y="6712"/>
                    </a:cubicBezTo>
                    <a:cubicBezTo>
                      <a:pt x="1" y="6757"/>
                      <a:pt x="49" y="6810"/>
                      <a:pt x="100" y="6810"/>
                    </a:cubicBezTo>
                    <a:cubicBezTo>
                      <a:pt x="115" y="6810"/>
                      <a:pt x="131" y="6806"/>
                      <a:pt x="145" y="6795"/>
                    </a:cubicBezTo>
                    <a:cubicBezTo>
                      <a:pt x="954" y="6057"/>
                      <a:pt x="1276" y="4842"/>
                      <a:pt x="1609" y="3854"/>
                    </a:cubicBezTo>
                    <a:cubicBezTo>
                      <a:pt x="2050" y="2616"/>
                      <a:pt x="2538" y="1318"/>
                      <a:pt x="2740" y="20"/>
                    </a:cubicBezTo>
                    <a:cubicBezTo>
                      <a:pt x="2754" y="6"/>
                      <a:pt x="2743" y="1"/>
                      <a:pt x="2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
              <p:cNvSpPr/>
              <p:nvPr/>
            </p:nvSpPr>
            <p:spPr>
              <a:xfrm>
                <a:off x="2938150" y="2429200"/>
                <a:ext cx="68100" cy="87975"/>
              </a:xfrm>
              <a:custGeom>
                <a:avLst/>
                <a:gdLst/>
                <a:ahLst/>
                <a:cxnLst/>
                <a:rect l="l" t="t" r="r" b="b"/>
                <a:pathLst>
                  <a:path w="2724" h="3519" extrusionOk="0">
                    <a:moveTo>
                      <a:pt x="2697" y="1"/>
                    </a:moveTo>
                    <a:cubicBezTo>
                      <a:pt x="2689" y="1"/>
                      <a:pt x="2679" y="5"/>
                      <a:pt x="2668" y="16"/>
                    </a:cubicBezTo>
                    <a:cubicBezTo>
                      <a:pt x="1763" y="683"/>
                      <a:pt x="1" y="2183"/>
                      <a:pt x="441" y="3481"/>
                    </a:cubicBezTo>
                    <a:cubicBezTo>
                      <a:pt x="446" y="3506"/>
                      <a:pt x="468" y="3518"/>
                      <a:pt x="489" y="3518"/>
                    </a:cubicBezTo>
                    <a:cubicBezTo>
                      <a:pt x="520" y="3518"/>
                      <a:pt x="550" y="3494"/>
                      <a:pt x="536" y="3445"/>
                    </a:cubicBezTo>
                    <a:cubicBezTo>
                      <a:pt x="298" y="2052"/>
                      <a:pt x="1787" y="885"/>
                      <a:pt x="2715" y="28"/>
                    </a:cubicBezTo>
                    <a:cubicBezTo>
                      <a:pt x="2723" y="20"/>
                      <a:pt x="2715" y="1"/>
                      <a:pt x="2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
              <p:cNvSpPr/>
              <p:nvPr/>
            </p:nvSpPr>
            <p:spPr>
              <a:xfrm>
                <a:off x="2951550" y="2438650"/>
                <a:ext cx="77300" cy="82700"/>
              </a:xfrm>
              <a:custGeom>
                <a:avLst/>
                <a:gdLst/>
                <a:ahLst/>
                <a:cxnLst/>
                <a:rect l="l" t="t" r="r" b="b"/>
                <a:pathLst>
                  <a:path w="3092" h="3308" extrusionOk="0">
                    <a:moveTo>
                      <a:pt x="3028" y="1"/>
                    </a:moveTo>
                    <a:cubicBezTo>
                      <a:pt x="3009" y="1"/>
                      <a:pt x="2990" y="10"/>
                      <a:pt x="2977" y="31"/>
                    </a:cubicBezTo>
                    <a:cubicBezTo>
                      <a:pt x="2703" y="650"/>
                      <a:pt x="2465" y="1246"/>
                      <a:pt x="2060" y="1793"/>
                    </a:cubicBezTo>
                    <a:cubicBezTo>
                      <a:pt x="1705" y="2274"/>
                      <a:pt x="1038" y="3158"/>
                      <a:pt x="349" y="3158"/>
                    </a:cubicBezTo>
                    <a:cubicBezTo>
                      <a:pt x="253" y="3158"/>
                      <a:pt x="156" y="3141"/>
                      <a:pt x="60" y="3103"/>
                    </a:cubicBezTo>
                    <a:cubicBezTo>
                      <a:pt x="24" y="3103"/>
                      <a:pt x="0" y="3151"/>
                      <a:pt x="36" y="3163"/>
                    </a:cubicBezTo>
                    <a:cubicBezTo>
                      <a:pt x="170" y="3265"/>
                      <a:pt x="307" y="3308"/>
                      <a:pt x="443" y="3308"/>
                    </a:cubicBezTo>
                    <a:cubicBezTo>
                      <a:pt x="923" y="3308"/>
                      <a:pt x="1394" y="2773"/>
                      <a:pt x="1691" y="2448"/>
                    </a:cubicBezTo>
                    <a:cubicBezTo>
                      <a:pt x="2298" y="1781"/>
                      <a:pt x="2846" y="948"/>
                      <a:pt x="3084" y="67"/>
                    </a:cubicBezTo>
                    <a:cubicBezTo>
                      <a:pt x="3092" y="29"/>
                      <a:pt x="3060" y="1"/>
                      <a:pt x="3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
              <p:cNvSpPr/>
              <p:nvPr/>
            </p:nvSpPr>
            <p:spPr>
              <a:xfrm>
                <a:off x="3004225" y="2427575"/>
                <a:ext cx="24350" cy="8525"/>
              </a:xfrm>
              <a:custGeom>
                <a:avLst/>
                <a:gdLst/>
                <a:ahLst/>
                <a:cxnLst/>
                <a:rect l="l" t="t" r="r" b="b"/>
                <a:pathLst>
                  <a:path w="974" h="341" extrusionOk="0">
                    <a:moveTo>
                      <a:pt x="317" y="0"/>
                    </a:moveTo>
                    <a:cubicBezTo>
                      <a:pt x="201" y="0"/>
                      <a:pt x="81" y="25"/>
                      <a:pt x="13" y="93"/>
                    </a:cubicBezTo>
                    <a:cubicBezTo>
                      <a:pt x="1" y="105"/>
                      <a:pt x="13" y="141"/>
                      <a:pt x="25" y="141"/>
                    </a:cubicBezTo>
                    <a:cubicBezTo>
                      <a:pt x="164" y="141"/>
                      <a:pt x="278" y="99"/>
                      <a:pt x="408" y="99"/>
                    </a:cubicBezTo>
                    <a:cubicBezTo>
                      <a:pt x="434" y="99"/>
                      <a:pt x="461" y="101"/>
                      <a:pt x="489" y="105"/>
                    </a:cubicBezTo>
                    <a:cubicBezTo>
                      <a:pt x="668" y="141"/>
                      <a:pt x="787" y="224"/>
                      <a:pt x="929" y="331"/>
                    </a:cubicBezTo>
                    <a:cubicBezTo>
                      <a:pt x="936" y="338"/>
                      <a:pt x="943" y="341"/>
                      <a:pt x="949" y="341"/>
                    </a:cubicBezTo>
                    <a:cubicBezTo>
                      <a:pt x="964" y="341"/>
                      <a:pt x="974" y="321"/>
                      <a:pt x="965" y="296"/>
                    </a:cubicBezTo>
                    <a:cubicBezTo>
                      <a:pt x="858" y="153"/>
                      <a:pt x="679" y="57"/>
                      <a:pt x="501" y="22"/>
                    </a:cubicBezTo>
                    <a:cubicBezTo>
                      <a:pt x="449" y="9"/>
                      <a:pt x="383" y="0"/>
                      <a:pt x="3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
              <p:cNvSpPr/>
              <p:nvPr/>
            </p:nvSpPr>
            <p:spPr>
              <a:xfrm>
                <a:off x="3010775" y="2416500"/>
                <a:ext cx="22050" cy="9300"/>
              </a:xfrm>
              <a:custGeom>
                <a:avLst/>
                <a:gdLst/>
                <a:ahLst/>
                <a:cxnLst/>
                <a:rect l="l" t="t" r="r" b="b"/>
                <a:pathLst>
                  <a:path w="882" h="372" extrusionOk="0">
                    <a:moveTo>
                      <a:pt x="96" y="0"/>
                    </a:moveTo>
                    <a:cubicBezTo>
                      <a:pt x="1" y="119"/>
                      <a:pt x="108" y="227"/>
                      <a:pt x="203" y="274"/>
                    </a:cubicBezTo>
                    <a:cubicBezTo>
                      <a:pt x="317" y="331"/>
                      <a:pt x="461" y="371"/>
                      <a:pt x="596" y="371"/>
                    </a:cubicBezTo>
                    <a:cubicBezTo>
                      <a:pt x="687" y="371"/>
                      <a:pt x="774" y="353"/>
                      <a:pt x="846" y="310"/>
                    </a:cubicBezTo>
                    <a:cubicBezTo>
                      <a:pt x="882" y="298"/>
                      <a:pt x="882" y="250"/>
                      <a:pt x="834" y="239"/>
                    </a:cubicBezTo>
                    <a:cubicBezTo>
                      <a:pt x="775" y="227"/>
                      <a:pt x="715" y="227"/>
                      <a:pt x="656" y="227"/>
                    </a:cubicBezTo>
                    <a:cubicBezTo>
                      <a:pt x="596" y="227"/>
                      <a:pt x="537" y="227"/>
                      <a:pt x="477" y="215"/>
                    </a:cubicBezTo>
                    <a:cubicBezTo>
                      <a:pt x="406" y="203"/>
                      <a:pt x="48" y="143"/>
                      <a:pt x="108" y="12"/>
                    </a:cubicBezTo>
                    <a:cubicBezTo>
                      <a:pt x="120" y="0"/>
                      <a:pt x="96"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
              <p:cNvSpPr/>
              <p:nvPr/>
            </p:nvSpPr>
            <p:spPr>
              <a:xfrm>
                <a:off x="3033400" y="2282575"/>
                <a:ext cx="64925" cy="141400"/>
              </a:xfrm>
              <a:custGeom>
                <a:avLst/>
                <a:gdLst/>
                <a:ahLst/>
                <a:cxnLst/>
                <a:rect l="l" t="t" r="r" b="b"/>
                <a:pathLst>
                  <a:path w="2597" h="5656" extrusionOk="0">
                    <a:moveTo>
                      <a:pt x="2532" y="1"/>
                    </a:moveTo>
                    <a:cubicBezTo>
                      <a:pt x="2512" y="1"/>
                      <a:pt x="2494" y="11"/>
                      <a:pt x="2489" y="35"/>
                    </a:cubicBezTo>
                    <a:cubicBezTo>
                      <a:pt x="2168" y="988"/>
                      <a:pt x="2001" y="2000"/>
                      <a:pt x="1727" y="2976"/>
                    </a:cubicBezTo>
                    <a:cubicBezTo>
                      <a:pt x="1417" y="4119"/>
                      <a:pt x="941" y="4857"/>
                      <a:pt x="24" y="5619"/>
                    </a:cubicBezTo>
                    <a:cubicBezTo>
                      <a:pt x="1" y="5619"/>
                      <a:pt x="24" y="5655"/>
                      <a:pt x="48" y="5655"/>
                    </a:cubicBezTo>
                    <a:cubicBezTo>
                      <a:pt x="929" y="5262"/>
                      <a:pt x="1417" y="4417"/>
                      <a:pt x="1703" y="3548"/>
                    </a:cubicBezTo>
                    <a:cubicBezTo>
                      <a:pt x="2072" y="2440"/>
                      <a:pt x="2489" y="1214"/>
                      <a:pt x="2596" y="59"/>
                    </a:cubicBezTo>
                    <a:cubicBezTo>
                      <a:pt x="2596" y="24"/>
                      <a:pt x="2562" y="1"/>
                      <a:pt x="25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
              <p:cNvSpPr/>
              <p:nvPr/>
            </p:nvSpPr>
            <p:spPr>
              <a:xfrm>
                <a:off x="3095750" y="2267025"/>
                <a:ext cx="66550" cy="117800"/>
              </a:xfrm>
              <a:custGeom>
                <a:avLst/>
                <a:gdLst/>
                <a:ahLst/>
                <a:cxnLst/>
                <a:rect l="l" t="t" r="r" b="b"/>
                <a:pathLst>
                  <a:path w="2662" h="4712" extrusionOk="0">
                    <a:moveTo>
                      <a:pt x="7" y="610"/>
                    </a:moveTo>
                    <a:cubicBezTo>
                      <a:pt x="1" y="616"/>
                      <a:pt x="1" y="619"/>
                      <a:pt x="2" y="619"/>
                    </a:cubicBezTo>
                    <a:cubicBezTo>
                      <a:pt x="4" y="619"/>
                      <a:pt x="7" y="616"/>
                      <a:pt x="7" y="610"/>
                    </a:cubicBezTo>
                    <a:close/>
                    <a:moveTo>
                      <a:pt x="357" y="0"/>
                    </a:moveTo>
                    <a:cubicBezTo>
                      <a:pt x="193" y="0"/>
                      <a:pt x="54" y="175"/>
                      <a:pt x="7" y="610"/>
                    </a:cubicBezTo>
                    <a:cubicBezTo>
                      <a:pt x="114" y="476"/>
                      <a:pt x="240" y="243"/>
                      <a:pt x="452" y="243"/>
                    </a:cubicBezTo>
                    <a:cubicBezTo>
                      <a:pt x="523" y="243"/>
                      <a:pt x="604" y="270"/>
                      <a:pt x="697" y="336"/>
                    </a:cubicBezTo>
                    <a:cubicBezTo>
                      <a:pt x="817" y="431"/>
                      <a:pt x="840" y="753"/>
                      <a:pt x="900" y="884"/>
                    </a:cubicBezTo>
                    <a:cubicBezTo>
                      <a:pt x="1019" y="1169"/>
                      <a:pt x="1186" y="1360"/>
                      <a:pt x="1376" y="1598"/>
                    </a:cubicBezTo>
                    <a:cubicBezTo>
                      <a:pt x="2186" y="2550"/>
                      <a:pt x="2352" y="3479"/>
                      <a:pt x="2472" y="4670"/>
                    </a:cubicBezTo>
                    <a:cubicBezTo>
                      <a:pt x="2472" y="4696"/>
                      <a:pt x="2490" y="4712"/>
                      <a:pt x="2509" y="4712"/>
                    </a:cubicBezTo>
                    <a:cubicBezTo>
                      <a:pt x="2523" y="4712"/>
                      <a:pt x="2538" y="4703"/>
                      <a:pt x="2543" y="4682"/>
                    </a:cubicBezTo>
                    <a:cubicBezTo>
                      <a:pt x="2662" y="4086"/>
                      <a:pt x="2543" y="3479"/>
                      <a:pt x="2329" y="2908"/>
                    </a:cubicBezTo>
                    <a:cubicBezTo>
                      <a:pt x="2007" y="2062"/>
                      <a:pt x="1281" y="1503"/>
                      <a:pt x="959" y="669"/>
                    </a:cubicBezTo>
                    <a:cubicBezTo>
                      <a:pt x="813" y="283"/>
                      <a:pt x="565"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
              <p:cNvSpPr/>
              <p:nvPr/>
            </p:nvSpPr>
            <p:spPr>
              <a:xfrm>
                <a:off x="3079200" y="2384675"/>
                <a:ext cx="77450" cy="122975"/>
              </a:xfrm>
              <a:custGeom>
                <a:avLst/>
                <a:gdLst/>
                <a:ahLst/>
                <a:cxnLst/>
                <a:rect l="l" t="t" r="r" b="b"/>
                <a:pathLst>
                  <a:path w="3098" h="4919" extrusionOk="0">
                    <a:moveTo>
                      <a:pt x="3085" y="1"/>
                    </a:moveTo>
                    <a:cubicBezTo>
                      <a:pt x="3082" y="1"/>
                      <a:pt x="3078" y="3"/>
                      <a:pt x="3074" y="11"/>
                    </a:cubicBezTo>
                    <a:cubicBezTo>
                      <a:pt x="2633" y="1845"/>
                      <a:pt x="1169" y="3369"/>
                      <a:pt x="38" y="4810"/>
                    </a:cubicBezTo>
                    <a:cubicBezTo>
                      <a:pt x="0" y="4857"/>
                      <a:pt x="45" y="4919"/>
                      <a:pt x="94" y="4919"/>
                    </a:cubicBezTo>
                    <a:cubicBezTo>
                      <a:pt x="107" y="4919"/>
                      <a:pt x="121" y="4915"/>
                      <a:pt x="133" y="4905"/>
                    </a:cubicBezTo>
                    <a:cubicBezTo>
                      <a:pt x="883" y="4238"/>
                      <a:pt x="1490" y="3369"/>
                      <a:pt x="2014" y="2524"/>
                    </a:cubicBezTo>
                    <a:cubicBezTo>
                      <a:pt x="2479" y="1797"/>
                      <a:pt x="3074" y="904"/>
                      <a:pt x="3098" y="11"/>
                    </a:cubicBezTo>
                    <a:cubicBezTo>
                      <a:pt x="3098" y="11"/>
                      <a:pt x="3092" y="1"/>
                      <a:pt x="3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
              <p:cNvSpPr/>
              <p:nvPr/>
            </p:nvSpPr>
            <p:spPr>
              <a:xfrm>
                <a:off x="3074475" y="2437725"/>
                <a:ext cx="75800" cy="88025"/>
              </a:xfrm>
              <a:custGeom>
                <a:avLst/>
                <a:gdLst/>
                <a:ahLst/>
                <a:cxnLst/>
                <a:rect l="l" t="t" r="r" b="b"/>
                <a:pathLst>
                  <a:path w="3032" h="3521" extrusionOk="0">
                    <a:moveTo>
                      <a:pt x="2984" y="1"/>
                    </a:moveTo>
                    <a:cubicBezTo>
                      <a:pt x="2977" y="1"/>
                      <a:pt x="2971" y="3"/>
                      <a:pt x="2965" y="9"/>
                    </a:cubicBezTo>
                    <a:cubicBezTo>
                      <a:pt x="2394" y="473"/>
                      <a:pt x="2084" y="1187"/>
                      <a:pt x="1691" y="1795"/>
                    </a:cubicBezTo>
                    <a:cubicBezTo>
                      <a:pt x="1501" y="2104"/>
                      <a:pt x="1287" y="2390"/>
                      <a:pt x="1060" y="2676"/>
                    </a:cubicBezTo>
                    <a:cubicBezTo>
                      <a:pt x="985" y="2742"/>
                      <a:pt x="441" y="3239"/>
                      <a:pt x="246" y="3239"/>
                    </a:cubicBezTo>
                    <a:cubicBezTo>
                      <a:pt x="194" y="3239"/>
                      <a:pt x="167" y="3204"/>
                      <a:pt x="179" y="3116"/>
                    </a:cubicBezTo>
                    <a:cubicBezTo>
                      <a:pt x="179" y="3092"/>
                      <a:pt x="144" y="3045"/>
                      <a:pt x="120" y="3045"/>
                    </a:cubicBezTo>
                    <a:lnTo>
                      <a:pt x="72" y="3045"/>
                    </a:lnTo>
                    <a:lnTo>
                      <a:pt x="72" y="3069"/>
                    </a:lnTo>
                    <a:cubicBezTo>
                      <a:pt x="60" y="3211"/>
                      <a:pt x="1" y="3307"/>
                      <a:pt x="24" y="3438"/>
                    </a:cubicBezTo>
                    <a:cubicBezTo>
                      <a:pt x="24" y="3461"/>
                      <a:pt x="60" y="3485"/>
                      <a:pt x="72" y="3497"/>
                    </a:cubicBezTo>
                    <a:cubicBezTo>
                      <a:pt x="116" y="3513"/>
                      <a:pt x="160" y="3520"/>
                      <a:pt x="206" y="3520"/>
                    </a:cubicBezTo>
                    <a:cubicBezTo>
                      <a:pt x="639" y="3520"/>
                      <a:pt x="1118" y="2850"/>
                      <a:pt x="1334" y="2580"/>
                    </a:cubicBezTo>
                    <a:cubicBezTo>
                      <a:pt x="1965" y="1807"/>
                      <a:pt x="2501" y="890"/>
                      <a:pt x="3013" y="56"/>
                    </a:cubicBezTo>
                    <a:cubicBezTo>
                      <a:pt x="3031" y="29"/>
                      <a:pt x="3007" y="1"/>
                      <a:pt x="29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
              <p:cNvSpPr/>
              <p:nvPr/>
            </p:nvSpPr>
            <p:spPr>
              <a:xfrm>
                <a:off x="3149275" y="2351300"/>
                <a:ext cx="29100" cy="86550"/>
              </a:xfrm>
              <a:custGeom>
                <a:avLst/>
                <a:gdLst/>
                <a:ahLst/>
                <a:cxnLst/>
                <a:rect l="l" t="t" r="r" b="b"/>
                <a:pathLst>
                  <a:path w="1164" h="3462" extrusionOk="0">
                    <a:moveTo>
                      <a:pt x="1049" y="0"/>
                    </a:moveTo>
                    <a:cubicBezTo>
                      <a:pt x="1039" y="0"/>
                      <a:pt x="1030" y="4"/>
                      <a:pt x="1021" y="13"/>
                    </a:cubicBezTo>
                    <a:cubicBezTo>
                      <a:pt x="866" y="549"/>
                      <a:pt x="842" y="1120"/>
                      <a:pt x="723" y="1668"/>
                    </a:cubicBezTo>
                    <a:cubicBezTo>
                      <a:pt x="581" y="2275"/>
                      <a:pt x="342" y="2847"/>
                      <a:pt x="9" y="3382"/>
                    </a:cubicBezTo>
                    <a:cubicBezTo>
                      <a:pt x="1" y="3425"/>
                      <a:pt x="28" y="3461"/>
                      <a:pt x="58" y="3461"/>
                    </a:cubicBezTo>
                    <a:cubicBezTo>
                      <a:pt x="70" y="3461"/>
                      <a:pt x="82" y="3455"/>
                      <a:pt x="92" y="3442"/>
                    </a:cubicBezTo>
                    <a:cubicBezTo>
                      <a:pt x="771" y="2549"/>
                      <a:pt x="1164" y="1144"/>
                      <a:pt x="1081" y="37"/>
                    </a:cubicBezTo>
                    <a:cubicBezTo>
                      <a:pt x="1081" y="14"/>
                      <a:pt x="1066" y="0"/>
                      <a:pt x="10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
              <p:cNvSpPr/>
              <p:nvPr/>
            </p:nvSpPr>
            <p:spPr>
              <a:xfrm>
                <a:off x="3174200" y="2349650"/>
                <a:ext cx="33350" cy="54625"/>
              </a:xfrm>
              <a:custGeom>
                <a:avLst/>
                <a:gdLst/>
                <a:ahLst/>
                <a:cxnLst/>
                <a:rect l="l" t="t" r="r" b="b"/>
                <a:pathLst>
                  <a:path w="1334" h="2185" extrusionOk="0">
                    <a:moveTo>
                      <a:pt x="198" y="1"/>
                    </a:moveTo>
                    <a:cubicBezTo>
                      <a:pt x="95" y="1"/>
                      <a:pt x="11" y="54"/>
                      <a:pt x="0" y="198"/>
                    </a:cubicBezTo>
                    <a:cubicBezTo>
                      <a:pt x="8" y="221"/>
                      <a:pt x="25" y="229"/>
                      <a:pt x="36" y="229"/>
                    </a:cubicBezTo>
                    <a:cubicBezTo>
                      <a:pt x="43" y="229"/>
                      <a:pt x="48" y="226"/>
                      <a:pt x="48" y="222"/>
                    </a:cubicBezTo>
                    <a:cubicBezTo>
                      <a:pt x="106" y="138"/>
                      <a:pt x="166" y="105"/>
                      <a:pt x="225" y="105"/>
                    </a:cubicBezTo>
                    <a:cubicBezTo>
                      <a:pt x="446" y="105"/>
                      <a:pt x="656" y="568"/>
                      <a:pt x="703" y="662"/>
                    </a:cubicBezTo>
                    <a:cubicBezTo>
                      <a:pt x="762" y="793"/>
                      <a:pt x="834" y="936"/>
                      <a:pt x="893" y="1067"/>
                    </a:cubicBezTo>
                    <a:cubicBezTo>
                      <a:pt x="1060" y="1424"/>
                      <a:pt x="1108" y="1781"/>
                      <a:pt x="1215" y="2151"/>
                    </a:cubicBezTo>
                    <a:cubicBezTo>
                      <a:pt x="1226" y="2173"/>
                      <a:pt x="1248" y="2185"/>
                      <a:pt x="1268" y="2185"/>
                    </a:cubicBezTo>
                    <a:cubicBezTo>
                      <a:pt x="1290" y="2185"/>
                      <a:pt x="1310" y="2170"/>
                      <a:pt x="1310" y="2139"/>
                    </a:cubicBezTo>
                    <a:cubicBezTo>
                      <a:pt x="1334" y="1805"/>
                      <a:pt x="1215" y="1496"/>
                      <a:pt x="1096" y="1198"/>
                    </a:cubicBezTo>
                    <a:cubicBezTo>
                      <a:pt x="965" y="865"/>
                      <a:pt x="798" y="448"/>
                      <a:pt x="560" y="174"/>
                    </a:cubicBezTo>
                    <a:cubicBezTo>
                      <a:pt x="481" y="82"/>
                      <a:pt x="326"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
              <p:cNvSpPr/>
              <p:nvPr/>
            </p:nvSpPr>
            <p:spPr>
              <a:xfrm>
                <a:off x="3181125" y="2406250"/>
                <a:ext cx="27625" cy="65200"/>
              </a:xfrm>
              <a:custGeom>
                <a:avLst/>
                <a:gdLst/>
                <a:ahLst/>
                <a:cxnLst/>
                <a:rect l="l" t="t" r="r" b="b"/>
                <a:pathLst>
                  <a:path w="1105" h="2608" extrusionOk="0">
                    <a:moveTo>
                      <a:pt x="1048" y="0"/>
                    </a:moveTo>
                    <a:cubicBezTo>
                      <a:pt x="1036" y="0"/>
                      <a:pt x="1025" y="6"/>
                      <a:pt x="1021" y="18"/>
                    </a:cubicBezTo>
                    <a:cubicBezTo>
                      <a:pt x="640" y="815"/>
                      <a:pt x="378" y="1672"/>
                      <a:pt x="33" y="2494"/>
                    </a:cubicBezTo>
                    <a:cubicBezTo>
                      <a:pt x="0" y="2551"/>
                      <a:pt x="68" y="2608"/>
                      <a:pt x="129" y="2608"/>
                    </a:cubicBezTo>
                    <a:cubicBezTo>
                      <a:pt x="157" y="2608"/>
                      <a:pt x="184" y="2596"/>
                      <a:pt x="200" y="2565"/>
                    </a:cubicBezTo>
                    <a:cubicBezTo>
                      <a:pt x="569" y="1792"/>
                      <a:pt x="973" y="899"/>
                      <a:pt x="1104" y="53"/>
                    </a:cubicBezTo>
                    <a:cubicBezTo>
                      <a:pt x="1104" y="21"/>
                      <a:pt x="1073" y="0"/>
                      <a:pt x="10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
              <p:cNvSpPr/>
              <p:nvPr/>
            </p:nvSpPr>
            <p:spPr>
              <a:xfrm>
                <a:off x="2956900" y="2528575"/>
                <a:ext cx="109725" cy="65575"/>
              </a:xfrm>
              <a:custGeom>
                <a:avLst/>
                <a:gdLst/>
                <a:ahLst/>
                <a:cxnLst/>
                <a:rect l="l" t="t" r="r" b="b"/>
                <a:pathLst>
                  <a:path w="4389" h="2623" extrusionOk="0">
                    <a:moveTo>
                      <a:pt x="4321" y="1"/>
                    </a:moveTo>
                    <a:cubicBezTo>
                      <a:pt x="4314" y="1"/>
                      <a:pt x="4306" y="2"/>
                      <a:pt x="4299" y="6"/>
                    </a:cubicBezTo>
                    <a:cubicBezTo>
                      <a:pt x="3334" y="530"/>
                      <a:pt x="2322" y="840"/>
                      <a:pt x="1322" y="1292"/>
                    </a:cubicBezTo>
                    <a:cubicBezTo>
                      <a:pt x="787" y="1530"/>
                      <a:pt x="1" y="1899"/>
                      <a:pt x="251" y="2590"/>
                    </a:cubicBezTo>
                    <a:cubicBezTo>
                      <a:pt x="257" y="2608"/>
                      <a:pt x="283" y="2622"/>
                      <a:pt x="309" y="2622"/>
                    </a:cubicBezTo>
                    <a:cubicBezTo>
                      <a:pt x="334" y="2622"/>
                      <a:pt x="358" y="2608"/>
                      <a:pt x="358" y="2566"/>
                    </a:cubicBezTo>
                    <a:cubicBezTo>
                      <a:pt x="346" y="1602"/>
                      <a:pt x="1834" y="1244"/>
                      <a:pt x="2572" y="959"/>
                    </a:cubicBezTo>
                    <a:cubicBezTo>
                      <a:pt x="3203" y="720"/>
                      <a:pt x="3823" y="482"/>
                      <a:pt x="4358" y="89"/>
                    </a:cubicBezTo>
                    <a:cubicBezTo>
                      <a:pt x="4388" y="49"/>
                      <a:pt x="4359" y="1"/>
                      <a:pt x="43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
              <p:cNvSpPr/>
              <p:nvPr/>
            </p:nvSpPr>
            <p:spPr>
              <a:xfrm>
                <a:off x="2964050" y="2527500"/>
                <a:ext cx="105950" cy="70875"/>
              </a:xfrm>
              <a:custGeom>
                <a:avLst/>
                <a:gdLst/>
                <a:ahLst/>
                <a:cxnLst/>
                <a:rect l="l" t="t" r="r" b="b"/>
                <a:pathLst>
                  <a:path w="4238" h="2835" extrusionOk="0">
                    <a:moveTo>
                      <a:pt x="4152" y="1"/>
                    </a:moveTo>
                    <a:cubicBezTo>
                      <a:pt x="4135" y="1"/>
                      <a:pt x="4119" y="8"/>
                      <a:pt x="4108" y="25"/>
                    </a:cubicBezTo>
                    <a:cubicBezTo>
                      <a:pt x="3608" y="728"/>
                      <a:pt x="3001" y="1264"/>
                      <a:pt x="2275" y="1716"/>
                    </a:cubicBezTo>
                    <a:cubicBezTo>
                      <a:pt x="1964" y="1917"/>
                      <a:pt x="901" y="2700"/>
                      <a:pt x="310" y="2700"/>
                    </a:cubicBezTo>
                    <a:cubicBezTo>
                      <a:pt x="200" y="2700"/>
                      <a:pt x="106" y="2673"/>
                      <a:pt x="36" y="2609"/>
                    </a:cubicBezTo>
                    <a:cubicBezTo>
                      <a:pt x="24" y="2609"/>
                      <a:pt x="0" y="2645"/>
                      <a:pt x="12" y="2657"/>
                    </a:cubicBezTo>
                    <a:cubicBezTo>
                      <a:pt x="112" y="2783"/>
                      <a:pt x="245" y="2834"/>
                      <a:pt x="396" y="2834"/>
                    </a:cubicBezTo>
                    <a:cubicBezTo>
                      <a:pt x="897" y="2834"/>
                      <a:pt x="1597" y="2274"/>
                      <a:pt x="1917" y="2073"/>
                    </a:cubicBezTo>
                    <a:cubicBezTo>
                      <a:pt x="2810" y="1561"/>
                      <a:pt x="3632" y="942"/>
                      <a:pt x="4203" y="85"/>
                    </a:cubicBezTo>
                    <a:cubicBezTo>
                      <a:pt x="4237" y="43"/>
                      <a:pt x="4193" y="1"/>
                      <a:pt x="4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
              <p:cNvSpPr/>
              <p:nvPr/>
            </p:nvSpPr>
            <p:spPr>
              <a:xfrm>
                <a:off x="3070300" y="2500025"/>
                <a:ext cx="15225" cy="21925"/>
              </a:xfrm>
              <a:custGeom>
                <a:avLst/>
                <a:gdLst/>
                <a:ahLst/>
                <a:cxnLst/>
                <a:rect l="l" t="t" r="r" b="b"/>
                <a:pathLst>
                  <a:path w="609" h="877" extrusionOk="0">
                    <a:moveTo>
                      <a:pt x="595" y="0"/>
                    </a:moveTo>
                    <a:cubicBezTo>
                      <a:pt x="591" y="0"/>
                      <a:pt x="588" y="2"/>
                      <a:pt x="584" y="5"/>
                    </a:cubicBezTo>
                    <a:cubicBezTo>
                      <a:pt x="477" y="184"/>
                      <a:pt x="1" y="719"/>
                      <a:pt x="394" y="874"/>
                    </a:cubicBezTo>
                    <a:cubicBezTo>
                      <a:pt x="396" y="876"/>
                      <a:pt x="397" y="877"/>
                      <a:pt x="399" y="877"/>
                    </a:cubicBezTo>
                    <a:cubicBezTo>
                      <a:pt x="409" y="877"/>
                      <a:pt x="416" y="849"/>
                      <a:pt x="406" y="839"/>
                    </a:cubicBezTo>
                    <a:cubicBezTo>
                      <a:pt x="168" y="541"/>
                      <a:pt x="549" y="303"/>
                      <a:pt x="608" y="17"/>
                    </a:cubicBezTo>
                    <a:cubicBezTo>
                      <a:pt x="608" y="9"/>
                      <a:pt x="602"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
              <p:cNvSpPr/>
              <p:nvPr/>
            </p:nvSpPr>
            <p:spPr>
              <a:xfrm>
                <a:off x="3028500" y="2527225"/>
                <a:ext cx="85000" cy="68600"/>
              </a:xfrm>
              <a:custGeom>
                <a:avLst/>
                <a:gdLst/>
                <a:ahLst/>
                <a:cxnLst/>
                <a:rect l="l" t="t" r="r" b="b"/>
                <a:pathLst>
                  <a:path w="3400" h="2744" extrusionOk="0">
                    <a:moveTo>
                      <a:pt x="3399" y="1"/>
                    </a:moveTo>
                    <a:cubicBezTo>
                      <a:pt x="2364" y="894"/>
                      <a:pt x="1375" y="2203"/>
                      <a:pt x="42" y="2668"/>
                    </a:cubicBezTo>
                    <a:cubicBezTo>
                      <a:pt x="0" y="2678"/>
                      <a:pt x="4" y="2743"/>
                      <a:pt x="38" y="2743"/>
                    </a:cubicBezTo>
                    <a:cubicBezTo>
                      <a:pt x="42" y="2743"/>
                      <a:pt x="48" y="2742"/>
                      <a:pt x="54" y="2739"/>
                    </a:cubicBezTo>
                    <a:cubicBezTo>
                      <a:pt x="637" y="2656"/>
                      <a:pt x="1078" y="2251"/>
                      <a:pt x="1494" y="1870"/>
                    </a:cubicBezTo>
                    <a:cubicBezTo>
                      <a:pt x="2149" y="1275"/>
                      <a:pt x="2792" y="643"/>
                      <a:pt x="3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
              <p:cNvSpPr/>
              <p:nvPr/>
            </p:nvSpPr>
            <p:spPr>
              <a:xfrm>
                <a:off x="3119125" y="2409700"/>
                <a:ext cx="61525" cy="109925"/>
              </a:xfrm>
              <a:custGeom>
                <a:avLst/>
                <a:gdLst/>
                <a:ahLst/>
                <a:cxnLst/>
                <a:rect l="l" t="t" r="r" b="b"/>
                <a:pathLst>
                  <a:path w="2461" h="4397" extrusionOk="0">
                    <a:moveTo>
                      <a:pt x="2432" y="1"/>
                    </a:moveTo>
                    <a:cubicBezTo>
                      <a:pt x="2422" y="1"/>
                      <a:pt x="2411" y="7"/>
                      <a:pt x="2406" y="22"/>
                    </a:cubicBezTo>
                    <a:cubicBezTo>
                      <a:pt x="2072" y="701"/>
                      <a:pt x="1810" y="1427"/>
                      <a:pt x="1489" y="2130"/>
                    </a:cubicBezTo>
                    <a:cubicBezTo>
                      <a:pt x="1096" y="2975"/>
                      <a:pt x="524" y="3618"/>
                      <a:pt x="1" y="4380"/>
                    </a:cubicBezTo>
                    <a:cubicBezTo>
                      <a:pt x="1" y="4388"/>
                      <a:pt x="7" y="4397"/>
                      <a:pt x="14" y="4397"/>
                    </a:cubicBezTo>
                    <a:cubicBezTo>
                      <a:pt x="17" y="4397"/>
                      <a:pt x="21" y="4395"/>
                      <a:pt x="24" y="4392"/>
                    </a:cubicBezTo>
                    <a:cubicBezTo>
                      <a:pt x="1251" y="3273"/>
                      <a:pt x="1918" y="1546"/>
                      <a:pt x="2453" y="34"/>
                    </a:cubicBezTo>
                    <a:cubicBezTo>
                      <a:pt x="2460" y="14"/>
                      <a:pt x="2447" y="1"/>
                      <a:pt x="2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
              <p:cNvSpPr/>
              <p:nvPr/>
            </p:nvSpPr>
            <p:spPr>
              <a:xfrm>
                <a:off x="3058100" y="2698075"/>
                <a:ext cx="48850" cy="25000"/>
              </a:xfrm>
              <a:custGeom>
                <a:avLst/>
                <a:gdLst/>
                <a:ahLst/>
                <a:cxnLst/>
                <a:rect l="l" t="t" r="r" b="b"/>
                <a:pathLst>
                  <a:path w="1954" h="1000" extrusionOk="0">
                    <a:moveTo>
                      <a:pt x="1906" y="1"/>
                    </a:moveTo>
                    <a:cubicBezTo>
                      <a:pt x="1584" y="108"/>
                      <a:pt x="1311" y="275"/>
                      <a:pt x="1025" y="429"/>
                    </a:cubicBezTo>
                    <a:cubicBezTo>
                      <a:pt x="763" y="584"/>
                      <a:pt x="322" y="965"/>
                      <a:pt x="1" y="965"/>
                    </a:cubicBezTo>
                    <a:cubicBezTo>
                      <a:pt x="64" y="989"/>
                      <a:pt x="125" y="1000"/>
                      <a:pt x="185" y="1000"/>
                    </a:cubicBezTo>
                    <a:cubicBezTo>
                      <a:pt x="421" y="1000"/>
                      <a:pt x="637" y="838"/>
                      <a:pt x="846" y="715"/>
                    </a:cubicBezTo>
                    <a:cubicBezTo>
                      <a:pt x="1215" y="513"/>
                      <a:pt x="1608" y="310"/>
                      <a:pt x="1930" y="48"/>
                    </a:cubicBezTo>
                    <a:cubicBezTo>
                      <a:pt x="1953" y="36"/>
                      <a:pt x="1930" y="1"/>
                      <a:pt x="1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
              <p:cNvSpPr/>
              <p:nvPr/>
            </p:nvSpPr>
            <p:spPr>
              <a:xfrm>
                <a:off x="3108750" y="2668225"/>
                <a:ext cx="56475" cy="28450"/>
              </a:xfrm>
              <a:custGeom>
                <a:avLst/>
                <a:gdLst/>
                <a:ahLst/>
                <a:cxnLst/>
                <a:rect l="l" t="t" r="r" b="b"/>
                <a:pathLst>
                  <a:path w="2259" h="1138" extrusionOk="0">
                    <a:moveTo>
                      <a:pt x="2238" y="1"/>
                    </a:moveTo>
                    <a:cubicBezTo>
                      <a:pt x="2234" y="1"/>
                      <a:pt x="2230" y="2"/>
                      <a:pt x="2225" y="4"/>
                    </a:cubicBezTo>
                    <a:cubicBezTo>
                      <a:pt x="1475" y="278"/>
                      <a:pt x="678" y="659"/>
                      <a:pt x="11" y="1088"/>
                    </a:cubicBezTo>
                    <a:cubicBezTo>
                      <a:pt x="1" y="1108"/>
                      <a:pt x="17" y="1138"/>
                      <a:pt x="44" y="1138"/>
                    </a:cubicBezTo>
                    <a:cubicBezTo>
                      <a:pt x="49" y="1138"/>
                      <a:pt x="54" y="1137"/>
                      <a:pt x="58" y="1135"/>
                    </a:cubicBezTo>
                    <a:lnTo>
                      <a:pt x="2249" y="16"/>
                    </a:lnTo>
                    <a:cubicBezTo>
                      <a:pt x="2259" y="16"/>
                      <a:pt x="2253" y="1"/>
                      <a:pt x="2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
              <p:cNvSpPr/>
              <p:nvPr/>
            </p:nvSpPr>
            <p:spPr>
              <a:xfrm>
                <a:off x="3161175" y="2598525"/>
                <a:ext cx="54725" cy="70225"/>
              </a:xfrm>
              <a:custGeom>
                <a:avLst/>
                <a:gdLst/>
                <a:ahLst/>
                <a:cxnLst/>
                <a:rect l="l" t="t" r="r" b="b"/>
                <a:pathLst>
                  <a:path w="2189" h="2809" extrusionOk="0">
                    <a:moveTo>
                      <a:pt x="2172" y="1"/>
                    </a:moveTo>
                    <a:cubicBezTo>
                      <a:pt x="2167" y="1"/>
                      <a:pt x="2160" y="2"/>
                      <a:pt x="2152" y="6"/>
                    </a:cubicBezTo>
                    <a:cubicBezTo>
                      <a:pt x="1855" y="625"/>
                      <a:pt x="1581" y="1232"/>
                      <a:pt x="1188" y="1792"/>
                    </a:cubicBezTo>
                    <a:cubicBezTo>
                      <a:pt x="950" y="2137"/>
                      <a:pt x="712" y="2304"/>
                      <a:pt x="355" y="2494"/>
                    </a:cubicBezTo>
                    <a:cubicBezTo>
                      <a:pt x="212" y="2590"/>
                      <a:pt x="105" y="2661"/>
                      <a:pt x="9" y="2792"/>
                    </a:cubicBezTo>
                    <a:cubicBezTo>
                      <a:pt x="1" y="2801"/>
                      <a:pt x="16" y="2809"/>
                      <a:pt x="30" y="2809"/>
                    </a:cubicBezTo>
                    <a:cubicBezTo>
                      <a:pt x="36" y="2809"/>
                      <a:pt x="42" y="2807"/>
                      <a:pt x="45" y="2804"/>
                    </a:cubicBezTo>
                    <a:cubicBezTo>
                      <a:pt x="450" y="2411"/>
                      <a:pt x="902" y="2304"/>
                      <a:pt x="1236" y="1816"/>
                    </a:cubicBezTo>
                    <a:cubicBezTo>
                      <a:pt x="1605" y="1244"/>
                      <a:pt x="1914" y="637"/>
                      <a:pt x="2188" y="6"/>
                    </a:cubicBezTo>
                    <a:cubicBezTo>
                      <a:pt x="2188" y="6"/>
                      <a:pt x="2183"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
              <p:cNvSpPr/>
              <p:nvPr/>
            </p:nvSpPr>
            <p:spPr>
              <a:xfrm>
                <a:off x="3163775" y="2653125"/>
                <a:ext cx="27400" cy="19975"/>
              </a:xfrm>
              <a:custGeom>
                <a:avLst/>
                <a:gdLst/>
                <a:ahLst/>
                <a:cxnLst/>
                <a:rect l="l" t="t" r="r" b="b"/>
                <a:pathLst>
                  <a:path w="1096" h="799" extrusionOk="0">
                    <a:moveTo>
                      <a:pt x="1096" y="1"/>
                    </a:moveTo>
                    <a:lnTo>
                      <a:pt x="1096" y="1"/>
                    </a:lnTo>
                    <a:cubicBezTo>
                      <a:pt x="917" y="60"/>
                      <a:pt x="763" y="203"/>
                      <a:pt x="608" y="322"/>
                    </a:cubicBezTo>
                    <a:cubicBezTo>
                      <a:pt x="417" y="477"/>
                      <a:pt x="179" y="596"/>
                      <a:pt x="12" y="775"/>
                    </a:cubicBezTo>
                    <a:cubicBezTo>
                      <a:pt x="1" y="787"/>
                      <a:pt x="12" y="799"/>
                      <a:pt x="24" y="799"/>
                    </a:cubicBezTo>
                    <a:cubicBezTo>
                      <a:pt x="227" y="715"/>
                      <a:pt x="405" y="549"/>
                      <a:pt x="584" y="430"/>
                    </a:cubicBezTo>
                    <a:cubicBezTo>
                      <a:pt x="763" y="299"/>
                      <a:pt x="977" y="179"/>
                      <a:pt x="10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
              <p:cNvSpPr/>
              <p:nvPr/>
            </p:nvSpPr>
            <p:spPr>
              <a:xfrm>
                <a:off x="3172475" y="2653675"/>
                <a:ext cx="22825" cy="18875"/>
              </a:xfrm>
              <a:custGeom>
                <a:avLst/>
                <a:gdLst/>
                <a:ahLst/>
                <a:cxnLst/>
                <a:rect l="l" t="t" r="r" b="b"/>
                <a:pathLst>
                  <a:path w="913" h="755" extrusionOk="0">
                    <a:moveTo>
                      <a:pt x="896" y="0"/>
                    </a:moveTo>
                    <a:cubicBezTo>
                      <a:pt x="894" y="0"/>
                      <a:pt x="892" y="1"/>
                      <a:pt x="891" y="3"/>
                    </a:cubicBezTo>
                    <a:cubicBezTo>
                      <a:pt x="748" y="146"/>
                      <a:pt x="617" y="265"/>
                      <a:pt x="474" y="384"/>
                    </a:cubicBezTo>
                    <a:cubicBezTo>
                      <a:pt x="319" y="503"/>
                      <a:pt x="176" y="586"/>
                      <a:pt x="22" y="705"/>
                    </a:cubicBezTo>
                    <a:cubicBezTo>
                      <a:pt x="0" y="716"/>
                      <a:pt x="17" y="755"/>
                      <a:pt x="46" y="755"/>
                    </a:cubicBezTo>
                    <a:cubicBezTo>
                      <a:pt x="50" y="755"/>
                      <a:pt x="53" y="754"/>
                      <a:pt x="57" y="753"/>
                    </a:cubicBezTo>
                    <a:cubicBezTo>
                      <a:pt x="379" y="598"/>
                      <a:pt x="676" y="324"/>
                      <a:pt x="903" y="38"/>
                    </a:cubicBezTo>
                    <a:cubicBezTo>
                      <a:pt x="913" y="28"/>
                      <a:pt x="906" y="0"/>
                      <a:pt x="8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
              <p:cNvSpPr/>
              <p:nvPr/>
            </p:nvSpPr>
            <p:spPr>
              <a:xfrm>
                <a:off x="3162000" y="2642425"/>
                <a:ext cx="53000" cy="52400"/>
              </a:xfrm>
              <a:custGeom>
                <a:avLst/>
                <a:gdLst/>
                <a:ahLst/>
                <a:cxnLst/>
                <a:rect l="l" t="t" r="r" b="b"/>
                <a:pathLst>
                  <a:path w="2120" h="2096" extrusionOk="0">
                    <a:moveTo>
                      <a:pt x="2119" y="0"/>
                    </a:moveTo>
                    <a:lnTo>
                      <a:pt x="2119" y="0"/>
                    </a:lnTo>
                    <a:cubicBezTo>
                      <a:pt x="1750" y="917"/>
                      <a:pt x="1012" y="1822"/>
                      <a:pt x="12" y="2060"/>
                    </a:cubicBezTo>
                    <a:cubicBezTo>
                      <a:pt x="0" y="2060"/>
                      <a:pt x="0" y="2096"/>
                      <a:pt x="12" y="2096"/>
                    </a:cubicBezTo>
                    <a:cubicBezTo>
                      <a:pt x="512" y="2084"/>
                      <a:pt x="965" y="1762"/>
                      <a:pt x="1274" y="1393"/>
                    </a:cubicBezTo>
                    <a:cubicBezTo>
                      <a:pt x="1631" y="1012"/>
                      <a:pt x="2024" y="500"/>
                      <a:pt x="2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
              <p:cNvSpPr/>
              <p:nvPr/>
            </p:nvSpPr>
            <p:spPr>
              <a:xfrm>
                <a:off x="3047500" y="2699275"/>
                <a:ext cx="107600" cy="53175"/>
              </a:xfrm>
              <a:custGeom>
                <a:avLst/>
                <a:gdLst/>
                <a:ahLst/>
                <a:cxnLst/>
                <a:rect l="l" t="t" r="r" b="b"/>
                <a:pathLst>
                  <a:path w="4304" h="2127" extrusionOk="0">
                    <a:moveTo>
                      <a:pt x="4259" y="0"/>
                    </a:moveTo>
                    <a:cubicBezTo>
                      <a:pt x="2687" y="322"/>
                      <a:pt x="1461" y="1441"/>
                      <a:pt x="20" y="2084"/>
                    </a:cubicBezTo>
                    <a:cubicBezTo>
                      <a:pt x="1" y="2094"/>
                      <a:pt x="5" y="2126"/>
                      <a:pt x="20" y="2126"/>
                    </a:cubicBezTo>
                    <a:cubicBezTo>
                      <a:pt x="23" y="2126"/>
                      <a:pt x="27" y="2124"/>
                      <a:pt x="32" y="2120"/>
                    </a:cubicBezTo>
                    <a:cubicBezTo>
                      <a:pt x="1568" y="1643"/>
                      <a:pt x="2687" y="441"/>
                      <a:pt x="4259" y="36"/>
                    </a:cubicBezTo>
                    <a:cubicBezTo>
                      <a:pt x="4264" y="37"/>
                      <a:pt x="4268" y="38"/>
                      <a:pt x="4272" y="38"/>
                    </a:cubicBezTo>
                    <a:cubicBezTo>
                      <a:pt x="4303" y="38"/>
                      <a:pt x="4290" y="0"/>
                      <a:pt x="4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
              <p:cNvSpPr/>
              <p:nvPr/>
            </p:nvSpPr>
            <p:spPr>
              <a:xfrm>
                <a:off x="3176875" y="2466675"/>
                <a:ext cx="18275" cy="17675"/>
              </a:xfrm>
              <a:custGeom>
                <a:avLst/>
                <a:gdLst/>
                <a:ahLst/>
                <a:cxnLst/>
                <a:rect l="l" t="t" r="r" b="b"/>
                <a:pathLst>
                  <a:path w="731" h="707" extrusionOk="0">
                    <a:moveTo>
                      <a:pt x="688" y="0"/>
                    </a:moveTo>
                    <a:cubicBezTo>
                      <a:pt x="682" y="0"/>
                      <a:pt x="675" y="2"/>
                      <a:pt x="667" y="6"/>
                    </a:cubicBezTo>
                    <a:cubicBezTo>
                      <a:pt x="381" y="89"/>
                      <a:pt x="24" y="375"/>
                      <a:pt x="0" y="684"/>
                    </a:cubicBezTo>
                    <a:cubicBezTo>
                      <a:pt x="0" y="692"/>
                      <a:pt x="12" y="706"/>
                      <a:pt x="23" y="706"/>
                    </a:cubicBezTo>
                    <a:cubicBezTo>
                      <a:pt x="28" y="706"/>
                      <a:pt x="32" y="704"/>
                      <a:pt x="36" y="696"/>
                    </a:cubicBezTo>
                    <a:cubicBezTo>
                      <a:pt x="131" y="577"/>
                      <a:pt x="203" y="446"/>
                      <a:pt x="310" y="339"/>
                    </a:cubicBezTo>
                    <a:cubicBezTo>
                      <a:pt x="429" y="220"/>
                      <a:pt x="560" y="137"/>
                      <a:pt x="691" y="65"/>
                    </a:cubicBezTo>
                    <a:cubicBezTo>
                      <a:pt x="731" y="45"/>
                      <a:pt x="721" y="0"/>
                      <a:pt x="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
              <p:cNvSpPr/>
              <p:nvPr/>
            </p:nvSpPr>
            <p:spPr>
              <a:xfrm>
                <a:off x="3185200" y="2467925"/>
                <a:ext cx="10400" cy="3800"/>
              </a:xfrm>
              <a:custGeom>
                <a:avLst/>
                <a:gdLst/>
                <a:ahLst/>
                <a:cxnLst/>
                <a:rect l="l" t="t" r="r" b="b"/>
                <a:pathLst>
                  <a:path w="416" h="152" extrusionOk="0">
                    <a:moveTo>
                      <a:pt x="252" y="0"/>
                    </a:moveTo>
                    <a:cubicBezTo>
                      <a:pt x="229" y="0"/>
                      <a:pt x="205" y="4"/>
                      <a:pt x="179" y="15"/>
                    </a:cubicBezTo>
                    <a:cubicBezTo>
                      <a:pt x="120" y="27"/>
                      <a:pt x="37" y="75"/>
                      <a:pt x="1" y="134"/>
                    </a:cubicBezTo>
                    <a:cubicBezTo>
                      <a:pt x="1" y="143"/>
                      <a:pt x="13" y="151"/>
                      <a:pt x="20" y="151"/>
                    </a:cubicBezTo>
                    <a:cubicBezTo>
                      <a:pt x="23" y="151"/>
                      <a:pt x="25" y="150"/>
                      <a:pt x="25" y="146"/>
                    </a:cubicBezTo>
                    <a:cubicBezTo>
                      <a:pt x="72" y="134"/>
                      <a:pt x="108" y="87"/>
                      <a:pt x="167" y="75"/>
                    </a:cubicBezTo>
                    <a:cubicBezTo>
                      <a:pt x="197" y="63"/>
                      <a:pt x="230" y="57"/>
                      <a:pt x="264" y="57"/>
                    </a:cubicBezTo>
                    <a:cubicBezTo>
                      <a:pt x="298" y="57"/>
                      <a:pt x="334" y="63"/>
                      <a:pt x="370" y="75"/>
                    </a:cubicBezTo>
                    <a:cubicBezTo>
                      <a:pt x="375" y="76"/>
                      <a:pt x="379" y="77"/>
                      <a:pt x="383" y="77"/>
                    </a:cubicBezTo>
                    <a:cubicBezTo>
                      <a:pt x="408" y="77"/>
                      <a:pt x="416" y="49"/>
                      <a:pt x="406" y="39"/>
                    </a:cubicBezTo>
                    <a:cubicBezTo>
                      <a:pt x="356" y="22"/>
                      <a:pt x="306" y="0"/>
                      <a:pt x="2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
              <p:cNvSpPr/>
              <p:nvPr/>
            </p:nvSpPr>
            <p:spPr>
              <a:xfrm>
                <a:off x="3197700" y="2469175"/>
                <a:ext cx="3300" cy="2125"/>
              </a:xfrm>
              <a:custGeom>
                <a:avLst/>
                <a:gdLst/>
                <a:ahLst/>
                <a:cxnLst/>
                <a:rect l="l" t="t" r="r" b="b"/>
                <a:pathLst>
                  <a:path w="132" h="85" extrusionOk="0">
                    <a:moveTo>
                      <a:pt x="13" y="1"/>
                    </a:moveTo>
                    <a:cubicBezTo>
                      <a:pt x="1" y="1"/>
                      <a:pt x="1" y="25"/>
                      <a:pt x="13" y="25"/>
                    </a:cubicBezTo>
                    <a:cubicBezTo>
                      <a:pt x="37" y="37"/>
                      <a:pt x="72" y="60"/>
                      <a:pt x="120" y="84"/>
                    </a:cubicBezTo>
                    <a:cubicBezTo>
                      <a:pt x="120" y="84"/>
                      <a:pt x="132" y="48"/>
                      <a:pt x="120" y="48"/>
                    </a:cubicBezTo>
                    <a:cubicBezTo>
                      <a:pt x="84" y="37"/>
                      <a:pt x="37" y="25"/>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
              <p:cNvSpPr/>
              <p:nvPr/>
            </p:nvSpPr>
            <p:spPr>
              <a:xfrm>
                <a:off x="3130725" y="2768500"/>
                <a:ext cx="122300" cy="31700"/>
              </a:xfrm>
              <a:custGeom>
                <a:avLst/>
                <a:gdLst/>
                <a:ahLst/>
                <a:cxnLst/>
                <a:rect l="l" t="t" r="r" b="b"/>
                <a:pathLst>
                  <a:path w="4892" h="1268" extrusionOk="0">
                    <a:moveTo>
                      <a:pt x="4875" y="1"/>
                    </a:moveTo>
                    <a:cubicBezTo>
                      <a:pt x="4871" y="1"/>
                      <a:pt x="4865" y="2"/>
                      <a:pt x="4859" y="5"/>
                    </a:cubicBezTo>
                    <a:cubicBezTo>
                      <a:pt x="3406" y="1113"/>
                      <a:pt x="1632" y="589"/>
                      <a:pt x="1" y="1101"/>
                    </a:cubicBezTo>
                    <a:cubicBezTo>
                      <a:pt x="1525" y="803"/>
                      <a:pt x="3668" y="1268"/>
                      <a:pt x="4883" y="29"/>
                    </a:cubicBezTo>
                    <a:cubicBezTo>
                      <a:pt x="4891" y="12"/>
                      <a:pt x="4887" y="1"/>
                      <a:pt x="4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
              <p:cNvSpPr/>
              <p:nvPr/>
            </p:nvSpPr>
            <p:spPr>
              <a:xfrm>
                <a:off x="3248725" y="2742925"/>
                <a:ext cx="36225" cy="29675"/>
              </a:xfrm>
              <a:custGeom>
                <a:avLst/>
                <a:gdLst/>
                <a:ahLst/>
                <a:cxnLst/>
                <a:rect l="l" t="t" r="r" b="b"/>
                <a:pathLst>
                  <a:path w="1449" h="1187" extrusionOk="0">
                    <a:moveTo>
                      <a:pt x="1432" y="0"/>
                    </a:moveTo>
                    <a:cubicBezTo>
                      <a:pt x="1430" y="0"/>
                      <a:pt x="1428" y="2"/>
                      <a:pt x="1425" y="5"/>
                    </a:cubicBezTo>
                    <a:cubicBezTo>
                      <a:pt x="1186" y="159"/>
                      <a:pt x="972" y="350"/>
                      <a:pt x="758" y="528"/>
                    </a:cubicBezTo>
                    <a:cubicBezTo>
                      <a:pt x="520" y="719"/>
                      <a:pt x="258" y="921"/>
                      <a:pt x="20" y="1136"/>
                    </a:cubicBezTo>
                    <a:cubicBezTo>
                      <a:pt x="0" y="1165"/>
                      <a:pt x="29" y="1186"/>
                      <a:pt x="53" y="1186"/>
                    </a:cubicBezTo>
                    <a:cubicBezTo>
                      <a:pt x="58" y="1186"/>
                      <a:pt x="63" y="1185"/>
                      <a:pt x="67" y="1183"/>
                    </a:cubicBezTo>
                    <a:cubicBezTo>
                      <a:pt x="305" y="1005"/>
                      <a:pt x="532" y="814"/>
                      <a:pt x="770" y="624"/>
                    </a:cubicBezTo>
                    <a:cubicBezTo>
                      <a:pt x="996" y="421"/>
                      <a:pt x="1246" y="243"/>
                      <a:pt x="1448" y="40"/>
                    </a:cubicBezTo>
                    <a:cubicBezTo>
                      <a:pt x="1439" y="13"/>
                      <a:pt x="1437" y="0"/>
                      <a:pt x="14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
              <p:cNvSpPr/>
              <p:nvPr/>
            </p:nvSpPr>
            <p:spPr>
              <a:xfrm>
                <a:off x="3249500" y="2736775"/>
                <a:ext cx="32175" cy="22650"/>
              </a:xfrm>
              <a:custGeom>
                <a:avLst/>
                <a:gdLst/>
                <a:ahLst/>
                <a:cxnLst/>
                <a:rect l="l" t="t" r="r" b="b"/>
                <a:pathLst>
                  <a:path w="1287" h="906" extrusionOk="0">
                    <a:moveTo>
                      <a:pt x="1263" y="1"/>
                    </a:moveTo>
                    <a:cubicBezTo>
                      <a:pt x="1060" y="179"/>
                      <a:pt x="870" y="358"/>
                      <a:pt x="643" y="512"/>
                    </a:cubicBezTo>
                    <a:cubicBezTo>
                      <a:pt x="453" y="643"/>
                      <a:pt x="215" y="727"/>
                      <a:pt x="24" y="858"/>
                    </a:cubicBezTo>
                    <a:cubicBezTo>
                      <a:pt x="1" y="882"/>
                      <a:pt x="1" y="905"/>
                      <a:pt x="36" y="905"/>
                    </a:cubicBezTo>
                    <a:cubicBezTo>
                      <a:pt x="262" y="846"/>
                      <a:pt x="477" y="679"/>
                      <a:pt x="679" y="548"/>
                    </a:cubicBezTo>
                    <a:cubicBezTo>
                      <a:pt x="894" y="405"/>
                      <a:pt x="1096" y="227"/>
                      <a:pt x="1275" y="12"/>
                    </a:cubicBezTo>
                    <a:cubicBezTo>
                      <a:pt x="1286" y="12"/>
                      <a:pt x="1263"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
              <p:cNvSpPr/>
              <p:nvPr/>
            </p:nvSpPr>
            <p:spPr>
              <a:xfrm>
                <a:off x="3255750" y="2727850"/>
                <a:ext cx="27700" cy="19675"/>
              </a:xfrm>
              <a:custGeom>
                <a:avLst/>
                <a:gdLst/>
                <a:ahLst/>
                <a:cxnLst/>
                <a:rect l="l" t="t" r="r" b="b"/>
                <a:pathLst>
                  <a:path w="1108" h="787" extrusionOk="0">
                    <a:moveTo>
                      <a:pt x="1108" y="0"/>
                    </a:moveTo>
                    <a:cubicBezTo>
                      <a:pt x="786" y="334"/>
                      <a:pt x="417" y="536"/>
                      <a:pt x="12" y="762"/>
                    </a:cubicBezTo>
                    <a:cubicBezTo>
                      <a:pt x="1" y="774"/>
                      <a:pt x="12" y="786"/>
                      <a:pt x="24" y="786"/>
                    </a:cubicBezTo>
                    <a:cubicBezTo>
                      <a:pt x="441" y="655"/>
                      <a:pt x="846" y="346"/>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
              <p:cNvSpPr/>
              <p:nvPr/>
            </p:nvSpPr>
            <p:spPr>
              <a:xfrm>
                <a:off x="3260800" y="2721525"/>
                <a:ext cx="22600" cy="15575"/>
              </a:xfrm>
              <a:custGeom>
                <a:avLst/>
                <a:gdLst/>
                <a:ahLst/>
                <a:cxnLst/>
                <a:rect l="l" t="t" r="r" b="b"/>
                <a:pathLst>
                  <a:path w="904" h="623" extrusionOk="0">
                    <a:moveTo>
                      <a:pt x="878" y="0"/>
                    </a:moveTo>
                    <a:cubicBezTo>
                      <a:pt x="875" y="0"/>
                      <a:pt x="872" y="1"/>
                      <a:pt x="870" y="3"/>
                    </a:cubicBezTo>
                    <a:cubicBezTo>
                      <a:pt x="751" y="134"/>
                      <a:pt x="608" y="253"/>
                      <a:pt x="465" y="360"/>
                    </a:cubicBezTo>
                    <a:cubicBezTo>
                      <a:pt x="311" y="444"/>
                      <a:pt x="168" y="491"/>
                      <a:pt x="13" y="575"/>
                    </a:cubicBezTo>
                    <a:cubicBezTo>
                      <a:pt x="1" y="599"/>
                      <a:pt x="1" y="622"/>
                      <a:pt x="37" y="622"/>
                    </a:cubicBezTo>
                    <a:cubicBezTo>
                      <a:pt x="358" y="575"/>
                      <a:pt x="715" y="277"/>
                      <a:pt x="894" y="27"/>
                    </a:cubicBezTo>
                    <a:cubicBezTo>
                      <a:pt x="904" y="17"/>
                      <a:pt x="890" y="0"/>
                      <a:pt x="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
              <p:cNvSpPr/>
              <p:nvPr/>
            </p:nvSpPr>
            <p:spPr>
              <a:xfrm>
                <a:off x="3266200" y="2717350"/>
                <a:ext cx="15425" cy="12950"/>
              </a:xfrm>
              <a:custGeom>
                <a:avLst/>
                <a:gdLst/>
                <a:ahLst/>
                <a:cxnLst/>
                <a:rect l="l" t="t" r="r" b="b"/>
                <a:pathLst>
                  <a:path w="617" h="518" extrusionOk="0">
                    <a:moveTo>
                      <a:pt x="601" y="0"/>
                    </a:moveTo>
                    <a:cubicBezTo>
                      <a:pt x="599" y="0"/>
                      <a:pt x="597" y="1"/>
                      <a:pt x="595" y="4"/>
                    </a:cubicBezTo>
                    <a:cubicBezTo>
                      <a:pt x="487" y="63"/>
                      <a:pt x="380" y="158"/>
                      <a:pt x="297" y="230"/>
                    </a:cubicBezTo>
                    <a:cubicBezTo>
                      <a:pt x="202" y="301"/>
                      <a:pt x="83" y="373"/>
                      <a:pt x="11" y="480"/>
                    </a:cubicBezTo>
                    <a:cubicBezTo>
                      <a:pt x="1" y="490"/>
                      <a:pt x="17" y="518"/>
                      <a:pt x="29" y="518"/>
                    </a:cubicBezTo>
                    <a:cubicBezTo>
                      <a:pt x="31" y="518"/>
                      <a:pt x="33" y="517"/>
                      <a:pt x="35" y="516"/>
                    </a:cubicBezTo>
                    <a:cubicBezTo>
                      <a:pt x="142" y="468"/>
                      <a:pt x="237" y="373"/>
                      <a:pt x="321" y="301"/>
                    </a:cubicBezTo>
                    <a:cubicBezTo>
                      <a:pt x="428" y="218"/>
                      <a:pt x="511" y="135"/>
                      <a:pt x="607" y="39"/>
                    </a:cubicBezTo>
                    <a:cubicBezTo>
                      <a:pt x="616" y="20"/>
                      <a:pt x="610" y="0"/>
                      <a:pt x="6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
              <p:cNvSpPr/>
              <p:nvPr/>
            </p:nvSpPr>
            <p:spPr>
              <a:xfrm>
                <a:off x="2754275" y="2669700"/>
                <a:ext cx="113650" cy="55500"/>
              </a:xfrm>
              <a:custGeom>
                <a:avLst/>
                <a:gdLst/>
                <a:ahLst/>
                <a:cxnLst/>
                <a:rect l="l" t="t" r="r" b="b"/>
                <a:pathLst>
                  <a:path w="4546" h="2220" extrusionOk="0">
                    <a:moveTo>
                      <a:pt x="23" y="0"/>
                    </a:moveTo>
                    <a:cubicBezTo>
                      <a:pt x="12" y="0"/>
                      <a:pt x="1" y="14"/>
                      <a:pt x="9" y="40"/>
                    </a:cubicBezTo>
                    <a:cubicBezTo>
                      <a:pt x="367" y="529"/>
                      <a:pt x="1200" y="588"/>
                      <a:pt x="1748" y="767"/>
                    </a:cubicBezTo>
                    <a:cubicBezTo>
                      <a:pt x="2796" y="1088"/>
                      <a:pt x="3653" y="1588"/>
                      <a:pt x="4546" y="2219"/>
                    </a:cubicBezTo>
                    <a:cubicBezTo>
                      <a:pt x="4058" y="1707"/>
                      <a:pt x="3403" y="1326"/>
                      <a:pt x="2748" y="1052"/>
                    </a:cubicBezTo>
                    <a:cubicBezTo>
                      <a:pt x="2343" y="874"/>
                      <a:pt x="1926" y="731"/>
                      <a:pt x="1510" y="600"/>
                    </a:cubicBezTo>
                    <a:cubicBezTo>
                      <a:pt x="1033" y="457"/>
                      <a:pt x="390" y="362"/>
                      <a:pt x="33" y="5"/>
                    </a:cubicBezTo>
                    <a:cubicBezTo>
                      <a:pt x="30" y="2"/>
                      <a:pt x="27"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
              <p:cNvSpPr/>
              <p:nvPr/>
            </p:nvSpPr>
            <p:spPr>
              <a:xfrm>
                <a:off x="2597925" y="2446775"/>
                <a:ext cx="150600" cy="218675"/>
              </a:xfrm>
              <a:custGeom>
                <a:avLst/>
                <a:gdLst/>
                <a:ahLst/>
                <a:cxnLst/>
                <a:rect l="l" t="t" r="r" b="b"/>
                <a:pathLst>
                  <a:path w="6024" h="8747" extrusionOk="0">
                    <a:moveTo>
                      <a:pt x="523" y="0"/>
                    </a:moveTo>
                    <a:cubicBezTo>
                      <a:pt x="511" y="0"/>
                      <a:pt x="501" y="6"/>
                      <a:pt x="501" y="16"/>
                    </a:cubicBezTo>
                    <a:cubicBezTo>
                      <a:pt x="1" y="1647"/>
                      <a:pt x="1144" y="3207"/>
                      <a:pt x="2096" y="4445"/>
                    </a:cubicBezTo>
                    <a:cubicBezTo>
                      <a:pt x="3275" y="5933"/>
                      <a:pt x="4382" y="7624"/>
                      <a:pt x="5978" y="8743"/>
                    </a:cubicBezTo>
                    <a:cubicBezTo>
                      <a:pt x="5980" y="8745"/>
                      <a:pt x="5983" y="8746"/>
                      <a:pt x="5986" y="8746"/>
                    </a:cubicBezTo>
                    <a:cubicBezTo>
                      <a:pt x="6001" y="8746"/>
                      <a:pt x="6023" y="8725"/>
                      <a:pt x="6013" y="8695"/>
                    </a:cubicBezTo>
                    <a:cubicBezTo>
                      <a:pt x="4716" y="7600"/>
                      <a:pt x="3716" y="6302"/>
                      <a:pt x="2692" y="4969"/>
                    </a:cubicBezTo>
                    <a:cubicBezTo>
                      <a:pt x="1513" y="3445"/>
                      <a:pt x="382" y="2028"/>
                      <a:pt x="560" y="40"/>
                    </a:cubicBezTo>
                    <a:cubicBezTo>
                      <a:pt x="560" y="12"/>
                      <a:pt x="540"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
              <p:cNvSpPr/>
              <p:nvPr/>
            </p:nvSpPr>
            <p:spPr>
              <a:xfrm>
                <a:off x="2608350" y="2412250"/>
                <a:ext cx="27350" cy="40850"/>
              </a:xfrm>
              <a:custGeom>
                <a:avLst/>
                <a:gdLst/>
                <a:ahLst/>
                <a:cxnLst/>
                <a:rect l="l" t="t" r="r" b="b"/>
                <a:pathLst>
                  <a:path w="1094" h="1634" extrusionOk="0">
                    <a:moveTo>
                      <a:pt x="1065" y="1"/>
                    </a:moveTo>
                    <a:cubicBezTo>
                      <a:pt x="1061" y="1"/>
                      <a:pt x="1055" y="2"/>
                      <a:pt x="1048" y="4"/>
                    </a:cubicBezTo>
                    <a:cubicBezTo>
                      <a:pt x="512" y="373"/>
                      <a:pt x="120" y="992"/>
                      <a:pt x="0" y="1611"/>
                    </a:cubicBezTo>
                    <a:cubicBezTo>
                      <a:pt x="0" y="1619"/>
                      <a:pt x="6" y="1633"/>
                      <a:pt x="14" y="1633"/>
                    </a:cubicBezTo>
                    <a:cubicBezTo>
                      <a:pt x="17" y="1633"/>
                      <a:pt x="21" y="1630"/>
                      <a:pt x="24" y="1623"/>
                    </a:cubicBezTo>
                    <a:cubicBezTo>
                      <a:pt x="274" y="1004"/>
                      <a:pt x="596" y="516"/>
                      <a:pt x="1084" y="39"/>
                    </a:cubicBezTo>
                    <a:cubicBezTo>
                      <a:pt x="1094" y="20"/>
                      <a:pt x="1088" y="1"/>
                      <a:pt x="10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
              <p:cNvSpPr/>
              <p:nvPr/>
            </p:nvSpPr>
            <p:spPr>
              <a:xfrm>
                <a:off x="2637450" y="2411725"/>
                <a:ext cx="171150" cy="205200"/>
              </a:xfrm>
              <a:custGeom>
                <a:avLst/>
                <a:gdLst/>
                <a:ahLst/>
                <a:cxnLst/>
                <a:rect l="l" t="t" r="r" b="b"/>
                <a:pathLst>
                  <a:path w="6846" h="8208" extrusionOk="0">
                    <a:moveTo>
                      <a:pt x="63" y="0"/>
                    </a:moveTo>
                    <a:cubicBezTo>
                      <a:pt x="28" y="0"/>
                      <a:pt x="0" y="36"/>
                      <a:pt x="27" y="72"/>
                    </a:cubicBezTo>
                    <a:cubicBezTo>
                      <a:pt x="1111" y="1799"/>
                      <a:pt x="2230" y="3454"/>
                      <a:pt x="3218" y="5240"/>
                    </a:cubicBezTo>
                    <a:cubicBezTo>
                      <a:pt x="3563" y="5847"/>
                      <a:pt x="3980" y="6347"/>
                      <a:pt x="4575" y="6740"/>
                    </a:cubicBezTo>
                    <a:cubicBezTo>
                      <a:pt x="5337" y="7228"/>
                      <a:pt x="6111" y="7573"/>
                      <a:pt x="6778" y="8192"/>
                    </a:cubicBezTo>
                    <a:cubicBezTo>
                      <a:pt x="6788" y="8203"/>
                      <a:pt x="6799" y="8207"/>
                      <a:pt x="6808" y="8207"/>
                    </a:cubicBezTo>
                    <a:cubicBezTo>
                      <a:pt x="6830" y="8207"/>
                      <a:pt x="6846" y="8182"/>
                      <a:pt x="6837" y="8157"/>
                    </a:cubicBezTo>
                    <a:cubicBezTo>
                      <a:pt x="6468" y="7561"/>
                      <a:pt x="5873" y="7240"/>
                      <a:pt x="5278" y="6907"/>
                    </a:cubicBezTo>
                    <a:cubicBezTo>
                      <a:pt x="4349" y="6395"/>
                      <a:pt x="3778" y="5847"/>
                      <a:pt x="3266" y="4918"/>
                    </a:cubicBezTo>
                    <a:cubicBezTo>
                      <a:pt x="2325" y="3239"/>
                      <a:pt x="1349" y="1501"/>
                      <a:pt x="99" y="13"/>
                    </a:cubicBezTo>
                    <a:cubicBezTo>
                      <a:pt x="87" y="4"/>
                      <a:pt x="75"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
              <p:cNvSpPr/>
              <p:nvPr/>
            </p:nvSpPr>
            <p:spPr>
              <a:xfrm>
                <a:off x="2817175" y="2615300"/>
                <a:ext cx="91675" cy="27600"/>
              </a:xfrm>
              <a:custGeom>
                <a:avLst/>
                <a:gdLst/>
                <a:ahLst/>
                <a:cxnLst/>
                <a:rect l="l" t="t" r="r" b="b"/>
                <a:pathLst>
                  <a:path w="3667" h="1104" extrusionOk="0">
                    <a:moveTo>
                      <a:pt x="14" y="1"/>
                    </a:moveTo>
                    <a:cubicBezTo>
                      <a:pt x="2" y="1"/>
                      <a:pt x="0" y="29"/>
                      <a:pt x="18" y="38"/>
                    </a:cubicBezTo>
                    <a:cubicBezTo>
                      <a:pt x="434" y="252"/>
                      <a:pt x="851" y="395"/>
                      <a:pt x="1327" y="490"/>
                    </a:cubicBezTo>
                    <a:cubicBezTo>
                      <a:pt x="2101" y="621"/>
                      <a:pt x="2863" y="526"/>
                      <a:pt x="3482" y="1085"/>
                    </a:cubicBezTo>
                    <a:cubicBezTo>
                      <a:pt x="3501" y="1098"/>
                      <a:pt x="3521" y="1104"/>
                      <a:pt x="3540" y="1104"/>
                    </a:cubicBezTo>
                    <a:cubicBezTo>
                      <a:pt x="3608" y="1104"/>
                      <a:pt x="3666" y="1034"/>
                      <a:pt x="3601" y="978"/>
                    </a:cubicBezTo>
                    <a:cubicBezTo>
                      <a:pt x="3244" y="633"/>
                      <a:pt x="2851" y="514"/>
                      <a:pt x="2351" y="466"/>
                    </a:cubicBezTo>
                    <a:cubicBezTo>
                      <a:pt x="1553" y="383"/>
                      <a:pt x="791" y="323"/>
                      <a:pt x="29" y="14"/>
                    </a:cubicBezTo>
                    <a:cubicBezTo>
                      <a:pt x="23" y="4"/>
                      <a:pt x="18"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
              <p:cNvSpPr/>
              <p:nvPr/>
            </p:nvSpPr>
            <p:spPr>
              <a:xfrm>
                <a:off x="2735450" y="2593475"/>
                <a:ext cx="58950" cy="45200"/>
              </a:xfrm>
              <a:custGeom>
                <a:avLst/>
                <a:gdLst/>
                <a:ahLst/>
                <a:cxnLst/>
                <a:rect l="l" t="t" r="r" b="b"/>
                <a:pathLst>
                  <a:path w="2358" h="1808" extrusionOk="0">
                    <a:moveTo>
                      <a:pt x="338" y="1"/>
                    </a:moveTo>
                    <a:cubicBezTo>
                      <a:pt x="304" y="1"/>
                      <a:pt x="271" y="9"/>
                      <a:pt x="239" y="29"/>
                    </a:cubicBezTo>
                    <a:cubicBezTo>
                      <a:pt x="0" y="184"/>
                      <a:pt x="250" y="565"/>
                      <a:pt x="346" y="708"/>
                    </a:cubicBezTo>
                    <a:cubicBezTo>
                      <a:pt x="730" y="1296"/>
                      <a:pt x="1468" y="1808"/>
                      <a:pt x="2203" y="1808"/>
                    </a:cubicBezTo>
                    <a:cubicBezTo>
                      <a:pt x="2243" y="1808"/>
                      <a:pt x="2283" y="1807"/>
                      <a:pt x="2322" y="1803"/>
                    </a:cubicBezTo>
                    <a:cubicBezTo>
                      <a:pt x="2358" y="1803"/>
                      <a:pt x="2358" y="1756"/>
                      <a:pt x="2334" y="1756"/>
                    </a:cubicBezTo>
                    <a:cubicBezTo>
                      <a:pt x="1727" y="1637"/>
                      <a:pt x="1191" y="1482"/>
                      <a:pt x="727" y="1030"/>
                    </a:cubicBezTo>
                    <a:cubicBezTo>
                      <a:pt x="608" y="911"/>
                      <a:pt x="512" y="791"/>
                      <a:pt x="417" y="660"/>
                    </a:cubicBezTo>
                    <a:cubicBezTo>
                      <a:pt x="310" y="494"/>
                      <a:pt x="167" y="363"/>
                      <a:pt x="346" y="196"/>
                    </a:cubicBezTo>
                    <a:cubicBezTo>
                      <a:pt x="420" y="132"/>
                      <a:pt x="451" y="109"/>
                      <a:pt x="475" y="109"/>
                    </a:cubicBezTo>
                    <a:cubicBezTo>
                      <a:pt x="508" y="109"/>
                      <a:pt x="527" y="154"/>
                      <a:pt x="631" y="196"/>
                    </a:cubicBezTo>
                    <a:cubicBezTo>
                      <a:pt x="727" y="256"/>
                      <a:pt x="715" y="256"/>
                      <a:pt x="822" y="256"/>
                    </a:cubicBezTo>
                    <a:cubicBezTo>
                      <a:pt x="684" y="206"/>
                      <a:pt x="504"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
              <p:cNvSpPr/>
              <p:nvPr/>
            </p:nvSpPr>
            <p:spPr>
              <a:xfrm>
                <a:off x="2756375" y="2600725"/>
                <a:ext cx="49350" cy="38275"/>
              </a:xfrm>
              <a:custGeom>
                <a:avLst/>
                <a:gdLst/>
                <a:ahLst/>
                <a:cxnLst/>
                <a:rect l="l" t="t" r="r" b="b"/>
                <a:pathLst>
                  <a:path w="1974" h="1531" extrusionOk="0">
                    <a:moveTo>
                      <a:pt x="16" y="0"/>
                    </a:moveTo>
                    <a:cubicBezTo>
                      <a:pt x="4" y="0"/>
                      <a:pt x="0" y="28"/>
                      <a:pt x="9" y="37"/>
                    </a:cubicBezTo>
                    <a:cubicBezTo>
                      <a:pt x="521" y="275"/>
                      <a:pt x="1759" y="811"/>
                      <a:pt x="1545" y="1513"/>
                    </a:cubicBezTo>
                    <a:cubicBezTo>
                      <a:pt x="1545" y="1522"/>
                      <a:pt x="1551" y="1530"/>
                      <a:pt x="1563" y="1530"/>
                    </a:cubicBezTo>
                    <a:cubicBezTo>
                      <a:pt x="1567" y="1530"/>
                      <a:pt x="1573" y="1529"/>
                      <a:pt x="1580" y="1525"/>
                    </a:cubicBezTo>
                    <a:cubicBezTo>
                      <a:pt x="1973" y="871"/>
                      <a:pt x="461" y="180"/>
                      <a:pt x="33" y="13"/>
                    </a:cubicBezTo>
                    <a:cubicBezTo>
                      <a:pt x="26" y="4"/>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
              <p:cNvSpPr/>
              <p:nvPr/>
            </p:nvSpPr>
            <p:spPr>
              <a:xfrm>
                <a:off x="2592875" y="2637350"/>
                <a:ext cx="25250" cy="24975"/>
              </a:xfrm>
              <a:custGeom>
                <a:avLst/>
                <a:gdLst/>
                <a:ahLst/>
                <a:cxnLst/>
                <a:rect l="l" t="t" r="r" b="b"/>
                <a:pathLst>
                  <a:path w="1010" h="999" extrusionOk="0">
                    <a:moveTo>
                      <a:pt x="0" y="1"/>
                    </a:moveTo>
                    <a:lnTo>
                      <a:pt x="0" y="1"/>
                    </a:lnTo>
                    <a:cubicBezTo>
                      <a:pt x="179" y="156"/>
                      <a:pt x="334" y="322"/>
                      <a:pt x="489" y="477"/>
                    </a:cubicBezTo>
                    <a:cubicBezTo>
                      <a:pt x="655" y="644"/>
                      <a:pt x="774" y="822"/>
                      <a:pt x="953" y="989"/>
                    </a:cubicBezTo>
                    <a:cubicBezTo>
                      <a:pt x="963" y="996"/>
                      <a:pt x="972" y="999"/>
                      <a:pt x="979" y="999"/>
                    </a:cubicBezTo>
                    <a:cubicBezTo>
                      <a:pt x="999" y="999"/>
                      <a:pt x="1009" y="979"/>
                      <a:pt x="1000" y="953"/>
                    </a:cubicBezTo>
                    <a:cubicBezTo>
                      <a:pt x="798" y="525"/>
                      <a:pt x="393" y="22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
              <p:cNvSpPr/>
              <p:nvPr/>
            </p:nvSpPr>
            <p:spPr>
              <a:xfrm>
                <a:off x="2597525" y="2643650"/>
                <a:ext cx="23650" cy="25950"/>
              </a:xfrm>
              <a:custGeom>
                <a:avLst/>
                <a:gdLst/>
                <a:ahLst/>
                <a:cxnLst/>
                <a:rect l="l" t="t" r="r" b="b"/>
                <a:pathLst>
                  <a:path w="946" h="1038" extrusionOk="0">
                    <a:moveTo>
                      <a:pt x="20" y="1"/>
                    </a:moveTo>
                    <a:cubicBezTo>
                      <a:pt x="7" y="1"/>
                      <a:pt x="0" y="14"/>
                      <a:pt x="17" y="23"/>
                    </a:cubicBezTo>
                    <a:cubicBezTo>
                      <a:pt x="160" y="213"/>
                      <a:pt x="314" y="392"/>
                      <a:pt x="469" y="570"/>
                    </a:cubicBezTo>
                    <a:cubicBezTo>
                      <a:pt x="612" y="725"/>
                      <a:pt x="743" y="928"/>
                      <a:pt x="922" y="1035"/>
                    </a:cubicBezTo>
                    <a:cubicBezTo>
                      <a:pt x="924" y="1037"/>
                      <a:pt x="926" y="1038"/>
                      <a:pt x="928" y="1038"/>
                    </a:cubicBezTo>
                    <a:cubicBezTo>
                      <a:pt x="938" y="1038"/>
                      <a:pt x="945" y="1018"/>
                      <a:pt x="945" y="999"/>
                    </a:cubicBezTo>
                    <a:cubicBezTo>
                      <a:pt x="862" y="820"/>
                      <a:pt x="684" y="666"/>
                      <a:pt x="529" y="511"/>
                    </a:cubicBezTo>
                    <a:cubicBezTo>
                      <a:pt x="374" y="332"/>
                      <a:pt x="207" y="166"/>
                      <a:pt x="41" y="11"/>
                    </a:cubicBezTo>
                    <a:cubicBezTo>
                      <a:pt x="33" y="3"/>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
              <p:cNvSpPr/>
              <p:nvPr/>
            </p:nvSpPr>
            <p:spPr>
              <a:xfrm>
                <a:off x="2607750" y="2650125"/>
                <a:ext cx="20875" cy="25475"/>
              </a:xfrm>
              <a:custGeom>
                <a:avLst/>
                <a:gdLst/>
                <a:ahLst/>
                <a:cxnLst/>
                <a:rect l="l" t="t" r="r" b="b"/>
                <a:pathLst>
                  <a:path w="835" h="1019" extrusionOk="0">
                    <a:moveTo>
                      <a:pt x="25" y="1"/>
                    </a:moveTo>
                    <a:cubicBezTo>
                      <a:pt x="14" y="1"/>
                      <a:pt x="1" y="11"/>
                      <a:pt x="1" y="26"/>
                    </a:cubicBezTo>
                    <a:cubicBezTo>
                      <a:pt x="108" y="204"/>
                      <a:pt x="227" y="371"/>
                      <a:pt x="358" y="550"/>
                    </a:cubicBezTo>
                    <a:cubicBezTo>
                      <a:pt x="477" y="704"/>
                      <a:pt x="620" y="919"/>
                      <a:pt x="786" y="1014"/>
                    </a:cubicBezTo>
                    <a:cubicBezTo>
                      <a:pt x="792" y="1017"/>
                      <a:pt x="798" y="1018"/>
                      <a:pt x="804" y="1018"/>
                    </a:cubicBezTo>
                    <a:cubicBezTo>
                      <a:pt x="821" y="1018"/>
                      <a:pt x="834" y="1005"/>
                      <a:pt x="834" y="978"/>
                    </a:cubicBezTo>
                    <a:cubicBezTo>
                      <a:pt x="786" y="800"/>
                      <a:pt x="632" y="657"/>
                      <a:pt x="513" y="526"/>
                    </a:cubicBezTo>
                    <a:cubicBezTo>
                      <a:pt x="358" y="347"/>
                      <a:pt x="215" y="180"/>
                      <a:pt x="36" y="14"/>
                    </a:cubicBezTo>
                    <a:cubicBezTo>
                      <a:pt x="36" y="5"/>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
              <p:cNvSpPr/>
              <p:nvPr/>
            </p:nvSpPr>
            <p:spPr>
              <a:xfrm>
                <a:off x="2611100" y="2656650"/>
                <a:ext cx="25175" cy="29675"/>
              </a:xfrm>
              <a:custGeom>
                <a:avLst/>
                <a:gdLst/>
                <a:ahLst/>
                <a:cxnLst/>
                <a:rect l="l" t="t" r="r" b="b"/>
                <a:pathLst>
                  <a:path w="1007" h="1187" extrusionOk="0">
                    <a:moveTo>
                      <a:pt x="39" y="0"/>
                    </a:moveTo>
                    <a:cubicBezTo>
                      <a:pt x="25" y="0"/>
                      <a:pt x="1" y="28"/>
                      <a:pt x="21" y="38"/>
                    </a:cubicBezTo>
                    <a:cubicBezTo>
                      <a:pt x="331" y="419"/>
                      <a:pt x="617" y="836"/>
                      <a:pt x="974" y="1181"/>
                    </a:cubicBezTo>
                    <a:cubicBezTo>
                      <a:pt x="977" y="1185"/>
                      <a:pt x="982" y="1186"/>
                      <a:pt x="986" y="1186"/>
                    </a:cubicBezTo>
                    <a:cubicBezTo>
                      <a:pt x="997" y="1186"/>
                      <a:pt x="1006" y="1178"/>
                      <a:pt x="998" y="1170"/>
                    </a:cubicBezTo>
                    <a:cubicBezTo>
                      <a:pt x="736" y="753"/>
                      <a:pt x="367" y="396"/>
                      <a:pt x="45" y="3"/>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
              <p:cNvSpPr/>
              <p:nvPr/>
            </p:nvSpPr>
            <p:spPr>
              <a:xfrm>
                <a:off x="2781875" y="2742725"/>
                <a:ext cx="32775" cy="13450"/>
              </a:xfrm>
              <a:custGeom>
                <a:avLst/>
                <a:gdLst/>
                <a:ahLst/>
                <a:cxnLst/>
                <a:rect l="l" t="t" r="r" b="b"/>
                <a:pathLst>
                  <a:path w="1311" h="538" extrusionOk="0">
                    <a:moveTo>
                      <a:pt x="183" y="109"/>
                    </a:moveTo>
                    <a:cubicBezTo>
                      <a:pt x="195" y="109"/>
                      <a:pt x="214" y="113"/>
                      <a:pt x="239" y="120"/>
                    </a:cubicBezTo>
                    <a:cubicBezTo>
                      <a:pt x="298" y="120"/>
                      <a:pt x="358" y="132"/>
                      <a:pt x="418" y="155"/>
                    </a:cubicBezTo>
                    <a:cubicBezTo>
                      <a:pt x="501" y="167"/>
                      <a:pt x="572" y="191"/>
                      <a:pt x="656" y="227"/>
                    </a:cubicBezTo>
                    <a:cubicBezTo>
                      <a:pt x="813" y="279"/>
                      <a:pt x="988" y="350"/>
                      <a:pt x="1134" y="439"/>
                    </a:cubicBezTo>
                    <a:lnTo>
                      <a:pt x="1134" y="439"/>
                    </a:lnTo>
                    <a:cubicBezTo>
                      <a:pt x="1034" y="428"/>
                      <a:pt x="937" y="425"/>
                      <a:pt x="834" y="417"/>
                    </a:cubicBezTo>
                    <a:cubicBezTo>
                      <a:pt x="691" y="405"/>
                      <a:pt x="263" y="346"/>
                      <a:pt x="203" y="179"/>
                    </a:cubicBezTo>
                    <a:cubicBezTo>
                      <a:pt x="162" y="129"/>
                      <a:pt x="155" y="109"/>
                      <a:pt x="183" y="109"/>
                    </a:cubicBezTo>
                    <a:close/>
                    <a:moveTo>
                      <a:pt x="96" y="1"/>
                    </a:moveTo>
                    <a:cubicBezTo>
                      <a:pt x="84" y="1"/>
                      <a:pt x="48" y="13"/>
                      <a:pt x="48" y="36"/>
                    </a:cubicBezTo>
                    <a:cubicBezTo>
                      <a:pt x="1" y="227"/>
                      <a:pt x="156" y="334"/>
                      <a:pt x="322" y="394"/>
                    </a:cubicBezTo>
                    <a:cubicBezTo>
                      <a:pt x="520" y="466"/>
                      <a:pt x="807" y="538"/>
                      <a:pt x="1058" y="538"/>
                    </a:cubicBezTo>
                    <a:cubicBezTo>
                      <a:pt x="1139" y="538"/>
                      <a:pt x="1217" y="530"/>
                      <a:pt x="1287" y="513"/>
                    </a:cubicBezTo>
                    <a:cubicBezTo>
                      <a:pt x="1311" y="513"/>
                      <a:pt x="1311" y="465"/>
                      <a:pt x="1287" y="465"/>
                    </a:cubicBezTo>
                    <a:cubicBezTo>
                      <a:pt x="1267" y="460"/>
                      <a:pt x="1247" y="456"/>
                      <a:pt x="1227" y="453"/>
                    </a:cubicBezTo>
                    <a:lnTo>
                      <a:pt x="1227" y="453"/>
                    </a:lnTo>
                    <a:cubicBezTo>
                      <a:pt x="917" y="167"/>
                      <a:pt x="513" y="13"/>
                      <a:pt x="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
              <p:cNvSpPr/>
              <p:nvPr/>
            </p:nvSpPr>
            <p:spPr>
              <a:xfrm>
                <a:off x="2612725" y="2661850"/>
                <a:ext cx="199850" cy="116025"/>
              </a:xfrm>
              <a:custGeom>
                <a:avLst/>
                <a:gdLst/>
                <a:ahLst/>
                <a:cxnLst/>
                <a:rect l="l" t="t" r="r" b="b"/>
                <a:pathLst>
                  <a:path w="7994" h="4641" extrusionOk="0">
                    <a:moveTo>
                      <a:pt x="63" y="0"/>
                    </a:moveTo>
                    <a:cubicBezTo>
                      <a:pt x="26" y="0"/>
                      <a:pt x="0" y="61"/>
                      <a:pt x="40" y="81"/>
                    </a:cubicBezTo>
                    <a:cubicBezTo>
                      <a:pt x="1326" y="1021"/>
                      <a:pt x="2647" y="1926"/>
                      <a:pt x="3969" y="2807"/>
                    </a:cubicBezTo>
                    <a:cubicBezTo>
                      <a:pt x="5183" y="3593"/>
                      <a:pt x="6529" y="4307"/>
                      <a:pt x="7957" y="4641"/>
                    </a:cubicBezTo>
                    <a:cubicBezTo>
                      <a:pt x="7993" y="4617"/>
                      <a:pt x="7993" y="4593"/>
                      <a:pt x="7981" y="4593"/>
                    </a:cubicBezTo>
                    <a:cubicBezTo>
                      <a:pt x="6505" y="4010"/>
                      <a:pt x="5100" y="3426"/>
                      <a:pt x="3778" y="2557"/>
                    </a:cubicBezTo>
                    <a:cubicBezTo>
                      <a:pt x="2540" y="1724"/>
                      <a:pt x="1338" y="831"/>
                      <a:pt x="87" y="9"/>
                    </a:cubicBezTo>
                    <a:cubicBezTo>
                      <a:pt x="79"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
              <p:cNvSpPr/>
              <p:nvPr/>
            </p:nvSpPr>
            <p:spPr>
              <a:xfrm>
                <a:off x="2815525" y="2553950"/>
                <a:ext cx="62825" cy="31150"/>
              </a:xfrm>
              <a:custGeom>
                <a:avLst/>
                <a:gdLst/>
                <a:ahLst/>
                <a:cxnLst/>
                <a:rect l="l" t="t" r="r" b="b"/>
                <a:pathLst>
                  <a:path w="2513" h="1246" extrusionOk="0">
                    <a:moveTo>
                      <a:pt x="272" y="1"/>
                    </a:moveTo>
                    <a:cubicBezTo>
                      <a:pt x="191" y="1"/>
                      <a:pt x="108" y="13"/>
                      <a:pt x="24" y="39"/>
                    </a:cubicBezTo>
                    <a:cubicBezTo>
                      <a:pt x="0" y="51"/>
                      <a:pt x="0" y="98"/>
                      <a:pt x="24" y="98"/>
                    </a:cubicBezTo>
                    <a:cubicBezTo>
                      <a:pt x="655" y="158"/>
                      <a:pt x="1000" y="456"/>
                      <a:pt x="1441" y="825"/>
                    </a:cubicBezTo>
                    <a:cubicBezTo>
                      <a:pt x="1706" y="1035"/>
                      <a:pt x="1993" y="1245"/>
                      <a:pt x="2347" y="1245"/>
                    </a:cubicBezTo>
                    <a:cubicBezTo>
                      <a:pt x="2374" y="1245"/>
                      <a:pt x="2401" y="1244"/>
                      <a:pt x="2429" y="1241"/>
                    </a:cubicBezTo>
                    <a:cubicBezTo>
                      <a:pt x="2489" y="1241"/>
                      <a:pt x="2512" y="1182"/>
                      <a:pt x="2453" y="1170"/>
                    </a:cubicBezTo>
                    <a:cubicBezTo>
                      <a:pt x="1858" y="1039"/>
                      <a:pt x="1536" y="658"/>
                      <a:pt x="1060" y="325"/>
                    </a:cubicBezTo>
                    <a:cubicBezTo>
                      <a:pt x="828" y="148"/>
                      <a:pt x="560" y="1"/>
                      <a:pt x="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
              <p:cNvSpPr/>
              <p:nvPr/>
            </p:nvSpPr>
            <p:spPr>
              <a:xfrm>
                <a:off x="2814625" y="2563125"/>
                <a:ext cx="61925" cy="44825"/>
              </a:xfrm>
              <a:custGeom>
                <a:avLst/>
                <a:gdLst/>
                <a:ahLst/>
                <a:cxnLst/>
                <a:rect l="l" t="t" r="r" b="b"/>
                <a:pathLst>
                  <a:path w="2477" h="1793" extrusionOk="0">
                    <a:moveTo>
                      <a:pt x="21" y="1"/>
                    </a:moveTo>
                    <a:cubicBezTo>
                      <a:pt x="11" y="1"/>
                      <a:pt x="1" y="9"/>
                      <a:pt x="1" y="29"/>
                    </a:cubicBezTo>
                    <a:cubicBezTo>
                      <a:pt x="1" y="291"/>
                      <a:pt x="155" y="458"/>
                      <a:pt x="322" y="672"/>
                    </a:cubicBezTo>
                    <a:cubicBezTo>
                      <a:pt x="536" y="946"/>
                      <a:pt x="763" y="1279"/>
                      <a:pt x="1060" y="1505"/>
                    </a:cubicBezTo>
                    <a:cubicBezTo>
                      <a:pt x="1318" y="1697"/>
                      <a:pt x="1613" y="1793"/>
                      <a:pt x="1913" y="1793"/>
                    </a:cubicBezTo>
                    <a:cubicBezTo>
                      <a:pt x="2097" y="1793"/>
                      <a:pt x="2284" y="1757"/>
                      <a:pt x="2465" y="1684"/>
                    </a:cubicBezTo>
                    <a:cubicBezTo>
                      <a:pt x="2477" y="1684"/>
                      <a:pt x="2465" y="1660"/>
                      <a:pt x="2465" y="1660"/>
                    </a:cubicBezTo>
                    <a:cubicBezTo>
                      <a:pt x="2316" y="1695"/>
                      <a:pt x="2171" y="1712"/>
                      <a:pt x="2032" y="1712"/>
                    </a:cubicBezTo>
                    <a:cubicBezTo>
                      <a:pt x="1594" y="1712"/>
                      <a:pt x="1207" y="1542"/>
                      <a:pt x="882" y="1208"/>
                    </a:cubicBezTo>
                    <a:cubicBezTo>
                      <a:pt x="572" y="886"/>
                      <a:pt x="155" y="434"/>
                      <a:pt x="36" y="17"/>
                    </a:cubicBezTo>
                    <a:cubicBezTo>
                      <a:pt x="36" y="6"/>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
              <p:cNvSpPr/>
              <p:nvPr/>
            </p:nvSpPr>
            <p:spPr>
              <a:xfrm>
                <a:off x="2875125" y="2584300"/>
                <a:ext cx="9175" cy="19050"/>
              </a:xfrm>
              <a:custGeom>
                <a:avLst/>
                <a:gdLst/>
                <a:ahLst/>
                <a:cxnLst/>
                <a:rect l="l" t="t" r="r" b="b"/>
                <a:pathLst>
                  <a:path w="367" h="762" extrusionOk="0">
                    <a:moveTo>
                      <a:pt x="204" y="0"/>
                    </a:moveTo>
                    <a:cubicBezTo>
                      <a:pt x="183" y="0"/>
                      <a:pt x="168" y="23"/>
                      <a:pt x="176" y="39"/>
                    </a:cubicBezTo>
                    <a:cubicBezTo>
                      <a:pt x="224" y="182"/>
                      <a:pt x="236" y="313"/>
                      <a:pt x="188" y="444"/>
                    </a:cubicBezTo>
                    <a:cubicBezTo>
                      <a:pt x="164" y="563"/>
                      <a:pt x="69" y="635"/>
                      <a:pt x="9" y="730"/>
                    </a:cubicBezTo>
                    <a:cubicBezTo>
                      <a:pt x="0" y="739"/>
                      <a:pt x="5" y="762"/>
                      <a:pt x="23" y="762"/>
                    </a:cubicBezTo>
                    <a:cubicBezTo>
                      <a:pt x="29" y="762"/>
                      <a:pt x="37" y="759"/>
                      <a:pt x="45" y="754"/>
                    </a:cubicBezTo>
                    <a:cubicBezTo>
                      <a:pt x="319" y="658"/>
                      <a:pt x="367" y="242"/>
                      <a:pt x="236" y="15"/>
                    </a:cubicBezTo>
                    <a:cubicBezTo>
                      <a:pt x="225" y="5"/>
                      <a:pt x="214"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
              <p:cNvSpPr/>
              <p:nvPr/>
            </p:nvSpPr>
            <p:spPr>
              <a:xfrm>
                <a:off x="2878025" y="2533400"/>
                <a:ext cx="25625" cy="19225"/>
              </a:xfrm>
              <a:custGeom>
                <a:avLst/>
                <a:gdLst/>
                <a:ahLst/>
                <a:cxnLst/>
                <a:rect l="l" t="t" r="r" b="b"/>
                <a:pathLst>
                  <a:path w="1025" h="769" extrusionOk="0">
                    <a:moveTo>
                      <a:pt x="661" y="1"/>
                    </a:moveTo>
                    <a:cubicBezTo>
                      <a:pt x="652" y="1"/>
                      <a:pt x="643" y="10"/>
                      <a:pt x="643" y="27"/>
                    </a:cubicBezTo>
                    <a:cubicBezTo>
                      <a:pt x="608" y="135"/>
                      <a:pt x="655" y="206"/>
                      <a:pt x="715" y="289"/>
                    </a:cubicBezTo>
                    <a:cubicBezTo>
                      <a:pt x="798" y="408"/>
                      <a:pt x="894" y="587"/>
                      <a:pt x="667" y="635"/>
                    </a:cubicBezTo>
                    <a:cubicBezTo>
                      <a:pt x="644" y="640"/>
                      <a:pt x="619" y="642"/>
                      <a:pt x="595" y="642"/>
                    </a:cubicBezTo>
                    <a:cubicBezTo>
                      <a:pt x="443" y="642"/>
                      <a:pt x="278" y="552"/>
                      <a:pt x="227" y="408"/>
                    </a:cubicBezTo>
                    <a:cubicBezTo>
                      <a:pt x="191" y="325"/>
                      <a:pt x="203" y="218"/>
                      <a:pt x="286" y="158"/>
                    </a:cubicBezTo>
                    <a:cubicBezTo>
                      <a:pt x="320" y="133"/>
                      <a:pt x="364" y="119"/>
                      <a:pt x="407" y="119"/>
                    </a:cubicBezTo>
                    <a:cubicBezTo>
                      <a:pt x="484" y="119"/>
                      <a:pt x="561" y="162"/>
                      <a:pt x="584" y="254"/>
                    </a:cubicBezTo>
                    <a:cubicBezTo>
                      <a:pt x="608" y="254"/>
                      <a:pt x="620" y="254"/>
                      <a:pt x="620" y="230"/>
                    </a:cubicBezTo>
                    <a:cubicBezTo>
                      <a:pt x="612" y="103"/>
                      <a:pt x="493" y="23"/>
                      <a:pt x="368" y="23"/>
                    </a:cubicBezTo>
                    <a:cubicBezTo>
                      <a:pt x="306" y="23"/>
                      <a:pt x="243" y="43"/>
                      <a:pt x="191" y="87"/>
                    </a:cubicBezTo>
                    <a:cubicBezTo>
                      <a:pt x="1" y="266"/>
                      <a:pt x="120" y="563"/>
                      <a:pt x="310" y="682"/>
                    </a:cubicBezTo>
                    <a:cubicBezTo>
                      <a:pt x="390" y="734"/>
                      <a:pt x="506" y="769"/>
                      <a:pt x="617" y="769"/>
                    </a:cubicBezTo>
                    <a:cubicBezTo>
                      <a:pt x="736" y="769"/>
                      <a:pt x="850" y="728"/>
                      <a:pt x="905" y="623"/>
                    </a:cubicBezTo>
                    <a:cubicBezTo>
                      <a:pt x="1024" y="396"/>
                      <a:pt x="715" y="230"/>
                      <a:pt x="679" y="27"/>
                    </a:cubicBezTo>
                    <a:cubicBezTo>
                      <a:pt x="679" y="10"/>
                      <a:pt x="670"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
              <p:cNvSpPr/>
              <p:nvPr/>
            </p:nvSpPr>
            <p:spPr>
              <a:xfrm>
                <a:off x="2936675" y="2407900"/>
                <a:ext cx="36925" cy="28550"/>
              </a:xfrm>
              <a:custGeom>
                <a:avLst/>
                <a:gdLst/>
                <a:ahLst/>
                <a:cxnLst/>
                <a:rect l="l" t="t" r="r" b="b"/>
                <a:pathLst>
                  <a:path w="1477" h="1142" extrusionOk="0">
                    <a:moveTo>
                      <a:pt x="1312" y="1"/>
                    </a:moveTo>
                    <a:cubicBezTo>
                      <a:pt x="965" y="1"/>
                      <a:pt x="624" y="185"/>
                      <a:pt x="393" y="416"/>
                    </a:cubicBezTo>
                    <a:cubicBezTo>
                      <a:pt x="238" y="583"/>
                      <a:pt x="0" y="964"/>
                      <a:pt x="286" y="1130"/>
                    </a:cubicBezTo>
                    <a:cubicBezTo>
                      <a:pt x="296" y="1138"/>
                      <a:pt x="307" y="1141"/>
                      <a:pt x="317" y="1141"/>
                    </a:cubicBezTo>
                    <a:cubicBezTo>
                      <a:pt x="354" y="1141"/>
                      <a:pt x="385" y="1096"/>
                      <a:pt x="357" y="1059"/>
                    </a:cubicBezTo>
                    <a:cubicBezTo>
                      <a:pt x="191" y="773"/>
                      <a:pt x="453" y="511"/>
                      <a:pt x="679" y="344"/>
                    </a:cubicBezTo>
                    <a:cubicBezTo>
                      <a:pt x="917" y="178"/>
                      <a:pt x="1167" y="118"/>
                      <a:pt x="1453" y="59"/>
                    </a:cubicBezTo>
                    <a:cubicBezTo>
                      <a:pt x="1476" y="59"/>
                      <a:pt x="1476" y="11"/>
                      <a:pt x="1453" y="11"/>
                    </a:cubicBezTo>
                    <a:cubicBezTo>
                      <a:pt x="1406" y="4"/>
                      <a:pt x="1359" y="1"/>
                      <a:pt x="1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
              <p:cNvSpPr/>
              <p:nvPr/>
            </p:nvSpPr>
            <p:spPr>
              <a:xfrm>
                <a:off x="2945000" y="2409050"/>
                <a:ext cx="33675" cy="28775"/>
              </a:xfrm>
              <a:custGeom>
                <a:avLst/>
                <a:gdLst/>
                <a:ahLst/>
                <a:cxnLst/>
                <a:rect l="l" t="t" r="r" b="b"/>
                <a:pathLst>
                  <a:path w="1347" h="1151" extrusionOk="0">
                    <a:moveTo>
                      <a:pt x="1088" y="0"/>
                    </a:moveTo>
                    <a:cubicBezTo>
                      <a:pt x="1063" y="0"/>
                      <a:pt x="1036" y="15"/>
                      <a:pt x="1036" y="48"/>
                    </a:cubicBezTo>
                    <a:cubicBezTo>
                      <a:pt x="1060" y="322"/>
                      <a:pt x="1024" y="608"/>
                      <a:pt x="822" y="822"/>
                    </a:cubicBezTo>
                    <a:cubicBezTo>
                      <a:pt x="637" y="997"/>
                      <a:pt x="391" y="1092"/>
                      <a:pt x="143" y="1092"/>
                    </a:cubicBezTo>
                    <a:cubicBezTo>
                      <a:pt x="103" y="1092"/>
                      <a:pt x="64" y="1089"/>
                      <a:pt x="24" y="1084"/>
                    </a:cubicBezTo>
                    <a:cubicBezTo>
                      <a:pt x="0" y="1084"/>
                      <a:pt x="0" y="1132"/>
                      <a:pt x="24" y="1132"/>
                    </a:cubicBezTo>
                    <a:cubicBezTo>
                      <a:pt x="85" y="1144"/>
                      <a:pt x="146" y="1150"/>
                      <a:pt x="207" y="1150"/>
                    </a:cubicBezTo>
                    <a:cubicBezTo>
                      <a:pt x="783" y="1150"/>
                      <a:pt x="1347" y="617"/>
                      <a:pt x="1132" y="25"/>
                    </a:cubicBezTo>
                    <a:cubicBezTo>
                      <a:pt x="1126" y="9"/>
                      <a:pt x="1108" y="0"/>
                      <a:pt x="10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
              <p:cNvSpPr/>
              <p:nvPr/>
            </p:nvSpPr>
            <p:spPr>
              <a:xfrm>
                <a:off x="2967625" y="2321250"/>
                <a:ext cx="30075" cy="33950"/>
              </a:xfrm>
              <a:custGeom>
                <a:avLst/>
                <a:gdLst/>
                <a:ahLst/>
                <a:cxnLst/>
                <a:rect l="l" t="t" r="r" b="b"/>
                <a:pathLst>
                  <a:path w="1203" h="1358" extrusionOk="0">
                    <a:moveTo>
                      <a:pt x="1179" y="0"/>
                    </a:moveTo>
                    <a:cubicBezTo>
                      <a:pt x="834" y="489"/>
                      <a:pt x="417" y="905"/>
                      <a:pt x="0" y="1334"/>
                    </a:cubicBezTo>
                    <a:cubicBezTo>
                      <a:pt x="0" y="1334"/>
                      <a:pt x="0" y="1358"/>
                      <a:pt x="12" y="1358"/>
                    </a:cubicBezTo>
                    <a:cubicBezTo>
                      <a:pt x="512" y="1012"/>
                      <a:pt x="905" y="501"/>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
              <p:cNvSpPr/>
              <p:nvPr/>
            </p:nvSpPr>
            <p:spPr>
              <a:xfrm>
                <a:off x="2967400" y="2335825"/>
                <a:ext cx="26450" cy="24950"/>
              </a:xfrm>
              <a:custGeom>
                <a:avLst/>
                <a:gdLst/>
                <a:ahLst/>
                <a:cxnLst/>
                <a:rect l="l" t="t" r="r" b="b"/>
                <a:pathLst>
                  <a:path w="1058" h="998" extrusionOk="0">
                    <a:moveTo>
                      <a:pt x="1057" y="1"/>
                    </a:moveTo>
                    <a:cubicBezTo>
                      <a:pt x="736" y="370"/>
                      <a:pt x="355" y="632"/>
                      <a:pt x="9" y="965"/>
                    </a:cubicBezTo>
                    <a:cubicBezTo>
                      <a:pt x="0" y="974"/>
                      <a:pt x="5" y="997"/>
                      <a:pt x="23" y="997"/>
                    </a:cubicBezTo>
                    <a:cubicBezTo>
                      <a:pt x="29" y="997"/>
                      <a:pt x="36" y="995"/>
                      <a:pt x="45" y="989"/>
                    </a:cubicBezTo>
                    <a:cubicBezTo>
                      <a:pt x="474" y="810"/>
                      <a:pt x="795" y="382"/>
                      <a:pt x="10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
              <p:cNvSpPr/>
              <p:nvPr/>
            </p:nvSpPr>
            <p:spPr>
              <a:xfrm>
                <a:off x="2973650" y="2340475"/>
                <a:ext cx="24600" cy="21775"/>
              </a:xfrm>
              <a:custGeom>
                <a:avLst/>
                <a:gdLst/>
                <a:ahLst/>
                <a:cxnLst/>
                <a:rect l="l" t="t" r="r" b="b"/>
                <a:pathLst>
                  <a:path w="984" h="871" extrusionOk="0">
                    <a:moveTo>
                      <a:pt x="978" y="0"/>
                    </a:moveTo>
                    <a:cubicBezTo>
                      <a:pt x="975" y="0"/>
                      <a:pt x="970" y="1"/>
                      <a:pt x="962" y="5"/>
                    </a:cubicBezTo>
                    <a:cubicBezTo>
                      <a:pt x="978" y="5"/>
                      <a:pt x="983" y="0"/>
                      <a:pt x="978" y="0"/>
                    </a:cubicBezTo>
                    <a:close/>
                    <a:moveTo>
                      <a:pt x="962" y="5"/>
                    </a:moveTo>
                    <a:lnTo>
                      <a:pt x="962" y="5"/>
                    </a:lnTo>
                    <a:cubicBezTo>
                      <a:pt x="819" y="148"/>
                      <a:pt x="664" y="303"/>
                      <a:pt x="509" y="434"/>
                    </a:cubicBezTo>
                    <a:cubicBezTo>
                      <a:pt x="343" y="565"/>
                      <a:pt x="152" y="684"/>
                      <a:pt x="9" y="839"/>
                    </a:cubicBezTo>
                    <a:cubicBezTo>
                      <a:pt x="0" y="848"/>
                      <a:pt x="5" y="871"/>
                      <a:pt x="18" y="871"/>
                    </a:cubicBezTo>
                    <a:cubicBezTo>
                      <a:pt x="22" y="871"/>
                      <a:pt x="27" y="868"/>
                      <a:pt x="33" y="863"/>
                    </a:cubicBezTo>
                    <a:cubicBezTo>
                      <a:pt x="224" y="803"/>
                      <a:pt x="402" y="636"/>
                      <a:pt x="533" y="505"/>
                    </a:cubicBezTo>
                    <a:cubicBezTo>
                      <a:pt x="712" y="363"/>
                      <a:pt x="867" y="196"/>
                      <a:pt x="962"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
              <p:cNvSpPr/>
              <p:nvPr/>
            </p:nvSpPr>
            <p:spPr>
              <a:xfrm>
                <a:off x="3000900" y="2195475"/>
                <a:ext cx="30450" cy="116050"/>
              </a:xfrm>
              <a:custGeom>
                <a:avLst/>
                <a:gdLst/>
                <a:ahLst/>
                <a:cxnLst/>
                <a:rect l="l" t="t" r="r" b="b"/>
                <a:pathLst>
                  <a:path w="1218" h="4642" extrusionOk="0">
                    <a:moveTo>
                      <a:pt x="1181" y="1"/>
                    </a:moveTo>
                    <a:cubicBezTo>
                      <a:pt x="1169" y="1"/>
                      <a:pt x="1158" y="10"/>
                      <a:pt x="1158" y="31"/>
                    </a:cubicBezTo>
                    <a:cubicBezTo>
                      <a:pt x="991" y="805"/>
                      <a:pt x="932" y="1579"/>
                      <a:pt x="741" y="2353"/>
                    </a:cubicBezTo>
                    <a:cubicBezTo>
                      <a:pt x="551" y="3115"/>
                      <a:pt x="289" y="3853"/>
                      <a:pt x="15" y="4603"/>
                    </a:cubicBezTo>
                    <a:cubicBezTo>
                      <a:pt x="0" y="4624"/>
                      <a:pt x="25" y="4641"/>
                      <a:pt x="49" y="4641"/>
                    </a:cubicBezTo>
                    <a:cubicBezTo>
                      <a:pt x="65" y="4641"/>
                      <a:pt x="81" y="4634"/>
                      <a:pt x="86" y="4615"/>
                    </a:cubicBezTo>
                    <a:cubicBezTo>
                      <a:pt x="681" y="3210"/>
                      <a:pt x="1217" y="1567"/>
                      <a:pt x="1205" y="43"/>
                    </a:cubicBezTo>
                    <a:cubicBezTo>
                      <a:pt x="1212" y="16"/>
                      <a:pt x="1196" y="1"/>
                      <a:pt x="11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
              <p:cNvSpPr/>
              <p:nvPr/>
            </p:nvSpPr>
            <p:spPr>
              <a:xfrm>
                <a:off x="3027100" y="2183475"/>
                <a:ext cx="30950" cy="20350"/>
              </a:xfrm>
              <a:custGeom>
                <a:avLst/>
                <a:gdLst/>
                <a:ahLst/>
                <a:cxnLst/>
                <a:rect l="l" t="t" r="r" b="b"/>
                <a:pathLst>
                  <a:path w="1238" h="814" extrusionOk="0">
                    <a:moveTo>
                      <a:pt x="174" y="0"/>
                    </a:moveTo>
                    <a:cubicBezTo>
                      <a:pt x="24" y="0"/>
                      <a:pt x="0" y="181"/>
                      <a:pt x="110" y="320"/>
                    </a:cubicBezTo>
                    <a:cubicBezTo>
                      <a:pt x="134" y="320"/>
                      <a:pt x="181" y="297"/>
                      <a:pt x="169" y="273"/>
                    </a:cubicBezTo>
                    <a:cubicBezTo>
                      <a:pt x="169" y="261"/>
                      <a:pt x="134" y="201"/>
                      <a:pt x="134" y="177"/>
                    </a:cubicBezTo>
                    <a:cubicBezTo>
                      <a:pt x="134" y="104"/>
                      <a:pt x="172" y="81"/>
                      <a:pt x="220" y="81"/>
                    </a:cubicBezTo>
                    <a:cubicBezTo>
                      <a:pt x="265" y="81"/>
                      <a:pt x="319" y="101"/>
                      <a:pt x="360" y="118"/>
                    </a:cubicBezTo>
                    <a:cubicBezTo>
                      <a:pt x="467" y="166"/>
                      <a:pt x="550" y="225"/>
                      <a:pt x="657" y="297"/>
                    </a:cubicBezTo>
                    <a:cubicBezTo>
                      <a:pt x="872" y="451"/>
                      <a:pt x="1003" y="642"/>
                      <a:pt x="1193" y="808"/>
                    </a:cubicBezTo>
                    <a:cubicBezTo>
                      <a:pt x="1197" y="812"/>
                      <a:pt x="1202" y="813"/>
                      <a:pt x="1208" y="813"/>
                    </a:cubicBezTo>
                    <a:cubicBezTo>
                      <a:pt x="1222" y="813"/>
                      <a:pt x="1237" y="805"/>
                      <a:pt x="1229" y="797"/>
                    </a:cubicBezTo>
                    <a:cubicBezTo>
                      <a:pt x="1074" y="463"/>
                      <a:pt x="610" y="142"/>
                      <a:pt x="276" y="23"/>
                    </a:cubicBezTo>
                    <a:cubicBezTo>
                      <a:pt x="237" y="7"/>
                      <a:pt x="203" y="0"/>
                      <a:pt x="1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
              <p:cNvSpPr/>
              <p:nvPr/>
            </p:nvSpPr>
            <p:spPr>
              <a:xfrm>
                <a:off x="3000925" y="2220125"/>
                <a:ext cx="73575" cy="198675"/>
              </a:xfrm>
              <a:custGeom>
                <a:avLst/>
                <a:gdLst/>
                <a:ahLst/>
                <a:cxnLst/>
                <a:rect l="l" t="t" r="r" b="b"/>
                <a:pathLst>
                  <a:path w="2943" h="7947" extrusionOk="0">
                    <a:moveTo>
                      <a:pt x="2578" y="0"/>
                    </a:moveTo>
                    <a:lnTo>
                      <a:pt x="2578" y="0"/>
                    </a:lnTo>
                    <a:cubicBezTo>
                      <a:pt x="2577" y="0"/>
                      <a:pt x="2574" y="3"/>
                      <a:pt x="2574" y="9"/>
                    </a:cubicBezTo>
                    <a:cubicBezTo>
                      <a:pt x="2580" y="3"/>
                      <a:pt x="2580" y="0"/>
                      <a:pt x="2578" y="0"/>
                    </a:cubicBezTo>
                    <a:close/>
                    <a:moveTo>
                      <a:pt x="2574" y="9"/>
                    </a:moveTo>
                    <a:cubicBezTo>
                      <a:pt x="2788" y="1509"/>
                      <a:pt x="2335" y="2700"/>
                      <a:pt x="1788" y="4093"/>
                    </a:cubicBezTo>
                    <a:cubicBezTo>
                      <a:pt x="1288" y="5415"/>
                      <a:pt x="847" y="6712"/>
                      <a:pt x="26" y="7879"/>
                    </a:cubicBezTo>
                    <a:cubicBezTo>
                      <a:pt x="0" y="7913"/>
                      <a:pt x="29" y="7947"/>
                      <a:pt x="60" y="7947"/>
                    </a:cubicBezTo>
                    <a:cubicBezTo>
                      <a:pt x="73" y="7947"/>
                      <a:pt x="87" y="7941"/>
                      <a:pt x="97" y="7927"/>
                    </a:cubicBezTo>
                    <a:cubicBezTo>
                      <a:pt x="1050" y="6724"/>
                      <a:pt x="1454" y="5236"/>
                      <a:pt x="1954" y="3819"/>
                    </a:cubicBezTo>
                    <a:cubicBezTo>
                      <a:pt x="2419" y="2569"/>
                      <a:pt x="2943" y="1355"/>
                      <a:pt x="2574"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
              <p:cNvSpPr/>
              <p:nvPr/>
            </p:nvSpPr>
            <p:spPr>
              <a:xfrm>
                <a:off x="3098925" y="2284950"/>
                <a:ext cx="11300" cy="33875"/>
              </a:xfrm>
              <a:custGeom>
                <a:avLst/>
                <a:gdLst/>
                <a:ahLst/>
                <a:cxnLst/>
                <a:rect l="l" t="t" r="r" b="b"/>
                <a:pathLst>
                  <a:path w="452" h="1355" extrusionOk="0">
                    <a:moveTo>
                      <a:pt x="358" y="1"/>
                    </a:moveTo>
                    <a:cubicBezTo>
                      <a:pt x="31" y="1"/>
                      <a:pt x="0" y="1154"/>
                      <a:pt x="23" y="1345"/>
                    </a:cubicBezTo>
                    <a:cubicBezTo>
                      <a:pt x="23" y="1351"/>
                      <a:pt x="29" y="1354"/>
                      <a:pt x="35" y="1354"/>
                    </a:cubicBezTo>
                    <a:cubicBezTo>
                      <a:pt x="41" y="1354"/>
                      <a:pt x="47" y="1351"/>
                      <a:pt x="47" y="1345"/>
                    </a:cubicBezTo>
                    <a:cubicBezTo>
                      <a:pt x="82" y="1156"/>
                      <a:pt x="118" y="47"/>
                      <a:pt x="411" y="47"/>
                    </a:cubicBezTo>
                    <a:cubicBezTo>
                      <a:pt x="413" y="47"/>
                      <a:pt x="414" y="47"/>
                      <a:pt x="416" y="48"/>
                    </a:cubicBezTo>
                    <a:cubicBezTo>
                      <a:pt x="440" y="48"/>
                      <a:pt x="451" y="12"/>
                      <a:pt x="416" y="12"/>
                    </a:cubicBezTo>
                    <a:cubicBezTo>
                      <a:pt x="396" y="4"/>
                      <a:pt x="376"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
              <p:cNvSpPr/>
              <p:nvPr/>
            </p:nvSpPr>
            <p:spPr>
              <a:xfrm>
                <a:off x="3032075" y="2333525"/>
                <a:ext cx="64900" cy="111650"/>
              </a:xfrm>
              <a:custGeom>
                <a:avLst/>
                <a:gdLst/>
                <a:ahLst/>
                <a:cxnLst/>
                <a:rect l="l" t="t" r="r" b="b"/>
                <a:pathLst>
                  <a:path w="2596" h="4466" extrusionOk="0">
                    <a:moveTo>
                      <a:pt x="2588" y="1"/>
                    </a:moveTo>
                    <a:cubicBezTo>
                      <a:pt x="2584" y="1"/>
                      <a:pt x="2578" y="4"/>
                      <a:pt x="2578" y="10"/>
                    </a:cubicBezTo>
                    <a:cubicBezTo>
                      <a:pt x="1923" y="1676"/>
                      <a:pt x="1506" y="3248"/>
                      <a:pt x="30" y="4415"/>
                    </a:cubicBezTo>
                    <a:cubicBezTo>
                      <a:pt x="0" y="4444"/>
                      <a:pt x="19" y="4466"/>
                      <a:pt x="40" y="4466"/>
                    </a:cubicBezTo>
                    <a:cubicBezTo>
                      <a:pt x="45" y="4466"/>
                      <a:pt x="49" y="4465"/>
                      <a:pt x="54" y="4462"/>
                    </a:cubicBezTo>
                    <a:cubicBezTo>
                      <a:pt x="792" y="4153"/>
                      <a:pt x="1244" y="3427"/>
                      <a:pt x="1590" y="2748"/>
                    </a:cubicBezTo>
                    <a:cubicBezTo>
                      <a:pt x="2006" y="1903"/>
                      <a:pt x="2423" y="938"/>
                      <a:pt x="2590" y="10"/>
                    </a:cubicBezTo>
                    <a:cubicBezTo>
                      <a:pt x="2596" y="4"/>
                      <a:pt x="2593" y="1"/>
                      <a:pt x="25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
              <p:cNvSpPr/>
              <p:nvPr/>
            </p:nvSpPr>
            <p:spPr>
              <a:xfrm>
                <a:off x="2939350" y="2532825"/>
                <a:ext cx="41950" cy="28650"/>
              </a:xfrm>
              <a:custGeom>
                <a:avLst/>
                <a:gdLst/>
                <a:ahLst/>
                <a:cxnLst/>
                <a:rect l="l" t="t" r="r" b="b"/>
                <a:pathLst>
                  <a:path w="1678" h="1146" extrusionOk="0">
                    <a:moveTo>
                      <a:pt x="1631" y="1"/>
                    </a:moveTo>
                    <a:cubicBezTo>
                      <a:pt x="1627" y="1"/>
                      <a:pt x="1623" y="1"/>
                      <a:pt x="1619" y="3"/>
                    </a:cubicBezTo>
                    <a:cubicBezTo>
                      <a:pt x="1369" y="158"/>
                      <a:pt x="1167" y="396"/>
                      <a:pt x="941" y="550"/>
                    </a:cubicBezTo>
                    <a:cubicBezTo>
                      <a:pt x="655" y="777"/>
                      <a:pt x="346" y="955"/>
                      <a:pt x="12" y="1110"/>
                    </a:cubicBezTo>
                    <a:cubicBezTo>
                      <a:pt x="0" y="1122"/>
                      <a:pt x="0" y="1146"/>
                      <a:pt x="36" y="1146"/>
                    </a:cubicBezTo>
                    <a:lnTo>
                      <a:pt x="226" y="1146"/>
                    </a:lnTo>
                    <a:cubicBezTo>
                      <a:pt x="226" y="1146"/>
                      <a:pt x="226" y="1134"/>
                      <a:pt x="215" y="1134"/>
                    </a:cubicBezTo>
                    <a:cubicBezTo>
                      <a:pt x="36" y="1110"/>
                      <a:pt x="131" y="1134"/>
                      <a:pt x="226" y="1074"/>
                    </a:cubicBezTo>
                    <a:cubicBezTo>
                      <a:pt x="286" y="1027"/>
                      <a:pt x="393" y="1003"/>
                      <a:pt x="465" y="967"/>
                    </a:cubicBezTo>
                    <a:cubicBezTo>
                      <a:pt x="631" y="884"/>
                      <a:pt x="810" y="789"/>
                      <a:pt x="953" y="705"/>
                    </a:cubicBezTo>
                    <a:cubicBezTo>
                      <a:pt x="1203" y="539"/>
                      <a:pt x="1500" y="336"/>
                      <a:pt x="1667" y="62"/>
                    </a:cubicBezTo>
                    <a:cubicBezTo>
                      <a:pt x="1678" y="41"/>
                      <a:pt x="1660" y="1"/>
                      <a:pt x="1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
              <p:cNvSpPr/>
              <p:nvPr/>
            </p:nvSpPr>
            <p:spPr>
              <a:xfrm>
                <a:off x="2922375" y="2557000"/>
                <a:ext cx="37225" cy="17875"/>
              </a:xfrm>
              <a:custGeom>
                <a:avLst/>
                <a:gdLst/>
                <a:ahLst/>
                <a:cxnLst/>
                <a:rect l="l" t="t" r="r" b="b"/>
                <a:pathLst>
                  <a:path w="1489" h="715" extrusionOk="0">
                    <a:moveTo>
                      <a:pt x="1394" y="0"/>
                    </a:moveTo>
                    <a:cubicBezTo>
                      <a:pt x="1167" y="48"/>
                      <a:pt x="977" y="262"/>
                      <a:pt x="763" y="345"/>
                    </a:cubicBezTo>
                    <a:cubicBezTo>
                      <a:pt x="524" y="465"/>
                      <a:pt x="274" y="536"/>
                      <a:pt x="36" y="643"/>
                    </a:cubicBezTo>
                    <a:cubicBezTo>
                      <a:pt x="1" y="655"/>
                      <a:pt x="12" y="715"/>
                      <a:pt x="60" y="715"/>
                    </a:cubicBezTo>
                    <a:cubicBezTo>
                      <a:pt x="322" y="715"/>
                      <a:pt x="608" y="631"/>
                      <a:pt x="858" y="512"/>
                    </a:cubicBezTo>
                    <a:cubicBezTo>
                      <a:pt x="1060" y="417"/>
                      <a:pt x="1358" y="286"/>
                      <a:pt x="1465" y="84"/>
                    </a:cubicBezTo>
                    <a:cubicBezTo>
                      <a:pt x="1489" y="36"/>
                      <a:pt x="1441" y="0"/>
                      <a:pt x="1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
              <p:cNvSpPr/>
              <p:nvPr/>
            </p:nvSpPr>
            <p:spPr>
              <a:xfrm>
                <a:off x="2930525" y="2552375"/>
                <a:ext cx="30650" cy="16300"/>
              </a:xfrm>
              <a:custGeom>
                <a:avLst/>
                <a:gdLst/>
                <a:ahLst/>
                <a:cxnLst/>
                <a:rect l="l" t="t" r="r" b="b"/>
                <a:pathLst>
                  <a:path w="1226" h="652" extrusionOk="0">
                    <a:moveTo>
                      <a:pt x="1114" y="0"/>
                    </a:moveTo>
                    <a:cubicBezTo>
                      <a:pt x="1103" y="0"/>
                      <a:pt x="1092" y="2"/>
                      <a:pt x="1080" y="7"/>
                    </a:cubicBezTo>
                    <a:cubicBezTo>
                      <a:pt x="722" y="185"/>
                      <a:pt x="389" y="411"/>
                      <a:pt x="32" y="602"/>
                    </a:cubicBezTo>
                    <a:cubicBezTo>
                      <a:pt x="1" y="622"/>
                      <a:pt x="6" y="652"/>
                      <a:pt x="30" y="652"/>
                    </a:cubicBezTo>
                    <a:cubicBezTo>
                      <a:pt x="34" y="652"/>
                      <a:pt x="39" y="651"/>
                      <a:pt x="44" y="650"/>
                    </a:cubicBezTo>
                    <a:cubicBezTo>
                      <a:pt x="413" y="530"/>
                      <a:pt x="829" y="388"/>
                      <a:pt x="1163" y="149"/>
                    </a:cubicBezTo>
                    <a:cubicBezTo>
                      <a:pt x="1225" y="97"/>
                      <a:pt x="1188"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
              <p:cNvSpPr/>
              <p:nvPr/>
            </p:nvSpPr>
            <p:spPr>
              <a:xfrm>
                <a:off x="2953225" y="2533525"/>
                <a:ext cx="33000" cy="29700"/>
              </a:xfrm>
              <a:custGeom>
                <a:avLst/>
                <a:gdLst/>
                <a:ahLst/>
                <a:cxnLst/>
                <a:rect l="l" t="t" r="r" b="b"/>
                <a:pathLst>
                  <a:path w="1320" h="1188" extrusionOk="0">
                    <a:moveTo>
                      <a:pt x="1294" y="0"/>
                    </a:moveTo>
                    <a:cubicBezTo>
                      <a:pt x="1288" y="0"/>
                      <a:pt x="1282" y="3"/>
                      <a:pt x="1279" y="10"/>
                    </a:cubicBezTo>
                    <a:cubicBezTo>
                      <a:pt x="1053" y="165"/>
                      <a:pt x="862" y="403"/>
                      <a:pt x="648" y="606"/>
                    </a:cubicBezTo>
                    <a:cubicBezTo>
                      <a:pt x="445" y="796"/>
                      <a:pt x="231" y="987"/>
                      <a:pt x="17" y="1165"/>
                    </a:cubicBezTo>
                    <a:cubicBezTo>
                      <a:pt x="0" y="1174"/>
                      <a:pt x="12" y="1187"/>
                      <a:pt x="25" y="1187"/>
                    </a:cubicBezTo>
                    <a:cubicBezTo>
                      <a:pt x="31" y="1187"/>
                      <a:pt x="37" y="1185"/>
                      <a:pt x="41" y="1177"/>
                    </a:cubicBezTo>
                    <a:cubicBezTo>
                      <a:pt x="279" y="999"/>
                      <a:pt x="517" y="808"/>
                      <a:pt x="743" y="606"/>
                    </a:cubicBezTo>
                    <a:cubicBezTo>
                      <a:pt x="934" y="427"/>
                      <a:pt x="1160" y="249"/>
                      <a:pt x="1303" y="22"/>
                    </a:cubicBezTo>
                    <a:cubicBezTo>
                      <a:pt x="1319" y="14"/>
                      <a:pt x="1307" y="0"/>
                      <a:pt x="1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
              <p:cNvSpPr/>
              <p:nvPr/>
            </p:nvSpPr>
            <p:spPr>
              <a:xfrm>
                <a:off x="2975050" y="2442075"/>
                <a:ext cx="104400" cy="96775"/>
              </a:xfrm>
              <a:custGeom>
                <a:avLst/>
                <a:gdLst/>
                <a:ahLst/>
                <a:cxnLst/>
                <a:rect l="l" t="t" r="r" b="b"/>
                <a:pathLst>
                  <a:path w="4176" h="3871" extrusionOk="0">
                    <a:moveTo>
                      <a:pt x="4156" y="1"/>
                    </a:moveTo>
                    <a:cubicBezTo>
                      <a:pt x="4149" y="1"/>
                      <a:pt x="4141" y="5"/>
                      <a:pt x="4132" y="13"/>
                    </a:cubicBezTo>
                    <a:cubicBezTo>
                      <a:pt x="3620" y="894"/>
                      <a:pt x="3120" y="1668"/>
                      <a:pt x="2263" y="2299"/>
                    </a:cubicBezTo>
                    <a:cubicBezTo>
                      <a:pt x="1513" y="2835"/>
                      <a:pt x="739" y="3311"/>
                      <a:pt x="13" y="3859"/>
                    </a:cubicBezTo>
                    <a:cubicBezTo>
                      <a:pt x="1" y="3859"/>
                      <a:pt x="13" y="3871"/>
                      <a:pt x="37" y="3871"/>
                    </a:cubicBezTo>
                    <a:cubicBezTo>
                      <a:pt x="1727" y="2847"/>
                      <a:pt x="3311" y="1835"/>
                      <a:pt x="4168" y="37"/>
                    </a:cubicBezTo>
                    <a:cubicBezTo>
                      <a:pt x="4176" y="14"/>
                      <a:pt x="4169" y="1"/>
                      <a:pt x="4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
              <p:cNvSpPr/>
              <p:nvPr/>
            </p:nvSpPr>
            <p:spPr>
              <a:xfrm>
                <a:off x="3084600" y="2391275"/>
                <a:ext cx="18475" cy="45775"/>
              </a:xfrm>
              <a:custGeom>
                <a:avLst/>
                <a:gdLst/>
                <a:ahLst/>
                <a:cxnLst/>
                <a:rect l="l" t="t" r="r" b="b"/>
                <a:pathLst>
                  <a:path w="739" h="1831" extrusionOk="0">
                    <a:moveTo>
                      <a:pt x="733" y="0"/>
                    </a:moveTo>
                    <a:cubicBezTo>
                      <a:pt x="730" y="0"/>
                      <a:pt x="727" y="3"/>
                      <a:pt x="727" y="9"/>
                    </a:cubicBezTo>
                    <a:cubicBezTo>
                      <a:pt x="477" y="617"/>
                      <a:pt x="239" y="1236"/>
                      <a:pt x="0" y="1831"/>
                    </a:cubicBezTo>
                    <a:lnTo>
                      <a:pt x="12" y="1831"/>
                    </a:lnTo>
                    <a:cubicBezTo>
                      <a:pt x="310" y="1248"/>
                      <a:pt x="560" y="617"/>
                      <a:pt x="739" y="9"/>
                    </a:cubicBezTo>
                    <a:cubicBezTo>
                      <a:pt x="739" y="3"/>
                      <a:pt x="736" y="0"/>
                      <a:pt x="7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
              <p:cNvSpPr/>
              <p:nvPr/>
            </p:nvSpPr>
            <p:spPr>
              <a:xfrm>
                <a:off x="3093925" y="2378400"/>
                <a:ext cx="20475" cy="38675"/>
              </a:xfrm>
              <a:custGeom>
                <a:avLst/>
                <a:gdLst/>
                <a:ahLst/>
                <a:cxnLst/>
                <a:rect l="l" t="t" r="r" b="b"/>
                <a:pathLst>
                  <a:path w="819" h="1547" extrusionOk="0">
                    <a:moveTo>
                      <a:pt x="818" y="0"/>
                    </a:moveTo>
                    <a:cubicBezTo>
                      <a:pt x="532" y="500"/>
                      <a:pt x="259" y="989"/>
                      <a:pt x="8" y="1489"/>
                    </a:cubicBezTo>
                    <a:cubicBezTo>
                      <a:pt x="1" y="1520"/>
                      <a:pt x="19" y="1547"/>
                      <a:pt x="39" y="1547"/>
                    </a:cubicBezTo>
                    <a:cubicBezTo>
                      <a:pt x="49" y="1547"/>
                      <a:pt x="60" y="1540"/>
                      <a:pt x="68" y="1524"/>
                    </a:cubicBezTo>
                    <a:cubicBezTo>
                      <a:pt x="342" y="1036"/>
                      <a:pt x="592" y="524"/>
                      <a:pt x="8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
              <p:cNvSpPr/>
              <p:nvPr/>
            </p:nvSpPr>
            <p:spPr>
              <a:xfrm>
                <a:off x="3124875" y="2316650"/>
                <a:ext cx="26725" cy="61225"/>
              </a:xfrm>
              <a:custGeom>
                <a:avLst/>
                <a:gdLst/>
                <a:ahLst/>
                <a:cxnLst/>
                <a:rect l="l" t="t" r="r" b="b"/>
                <a:pathLst>
                  <a:path w="1069" h="2449" extrusionOk="0">
                    <a:moveTo>
                      <a:pt x="11" y="1"/>
                    </a:moveTo>
                    <a:cubicBezTo>
                      <a:pt x="4" y="1"/>
                      <a:pt x="0" y="9"/>
                      <a:pt x="9" y="18"/>
                    </a:cubicBezTo>
                    <a:cubicBezTo>
                      <a:pt x="616" y="780"/>
                      <a:pt x="854" y="1482"/>
                      <a:pt x="949" y="2435"/>
                    </a:cubicBezTo>
                    <a:cubicBezTo>
                      <a:pt x="949" y="2442"/>
                      <a:pt x="957" y="2448"/>
                      <a:pt x="964" y="2448"/>
                    </a:cubicBezTo>
                    <a:cubicBezTo>
                      <a:pt x="969" y="2448"/>
                      <a:pt x="973" y="2445"/>
                      <a:pt x="973" y="2435"/>
                    </a:cubicBezTo>
                    <a:cubicBezTo>
                      <a:pt x="1068" y="1566"/>
                      <a:pt x="664" y="601"/>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2"/>
              <p:cNvSpPr/>
              <p:nvPr/>
            </p:nvSpPr>
            <p:spPr>
              <a:xfrm>
                <a:off x="3078050" y="2393875"/>
                <a:ext cx="69375" cy="120050"/>
              </a:xfrm>
              <a:custGeom>
                <a:avLst/>
                <a:gdLst/>
                <a:ahLst/>
                <a:cxnLst/>
                <a:rect l="l" t="t" r="r" b="b"/>
                <a:pathLst>
                  <a:path w="2775" h="4802" extrusionOk="0">
                    <a:moveTo>
                      <a:pt x="2763" y="1"/>
                    </a:moveTo>
                    <a:cubicBezTo>
                      <a:pt x="2191" y="905"/>
                      <a:pt x="1703" y="1846"/>
                      <a:pt x="1084" y="2739"/>
                    </a:cubicBezTo>
                    <a:cubicBezTo>
                      <a:pt x="655" y="3370"/>
                      <a:pt x="60" y="3965"/>
                      <a:pt x="1" y="4763"/>
                    </a:cubicBezTo>
                    <a:cubicBezTo>
                      <a:pt x="1" y="4784"/>
                      <a:pt x="31" y="4802"/>
                      <a:pt x="57" y="4802"/>
                    </a:cubicBezTo>
                    <a:cubicBezTo>
                      <a:pt x="75" y="4802"/>
                      <a:pt x="91" y="4794"/>
                      <a:pt x="96" y="4775"/>
                    </a:cubicBezTo>
                    <a:cubicBezTo>
                      <a:pt x="262" y="3882"/>
                      <a:pt x="929" y="3180"/>
                      <a:pt x="1394" y="2418"/>
                    </a:cubicBezTo>
                    <a:cubicBezTo>
                      <a:pt x="1882" y="1632"/>
                      <a:pt x="2358" y="834"/>
                      <a:pt x="2775" y="12"/>
                    </a:cubicBezTo>
                    <a:cubicBezTo>
                      <a:pt x="2775" y="1"/>
                      <a:pt x="2763" y="1"/>
                      <a:pt x="2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
              <p:cNvSpPr/>
              <p:nvPr/>
            </p:nvSpPr>
            <p:spPr>
              <a:xfrm>
                <a:off x="2837925" y="2532075"/>
                <a:ext cx="68500" cy="46500"/>
              </a:xfrm>
              <a:custGeom>
                <a:avLst/>
                <a:gdLst/>
                <a:ahLst/>
                <a:cxnLst/>
                <a:rect l="l" t="t" r="r" b="b"/>
                <a:pathLst>
                  <a:path w="2740" h="1860" extrusionOk="0">
                    <a:moveTo>
                      <a:pt x="13" y="1"/>
                    </a:moveTo>
                    <a:cubicBezTo>
                      <a:pt x="5" y="1"/>
                      <a:pt x="0" y="24"/>
                      <a:pt x="9" y="33"/>
                    </a:cubicBezTo>
                    <a:cubicBezTo>
                      <a:pt x="735" y="795"/>
                      <a:pt x="1736" y="1378"/>
                      <a:pt x="2676" y="1854"/>
                    </a:cubicBezTo>
                    <a:cubicBezTo>
                      <a:pt x="2684" y="1858"/>
                      <a:pt x="2691" y="1860"/>
                      <a:pt x="2697" y="1860"/>
                    </a:cubicBezTo>
                    <a:cubicBezTo>
                      <a:pt x="2730" y="1860"/>
                      <a:pt x="2740" y="1815"/>
                      <a:pt x="2700" y="1795"/>
                    </a:cubicBezTo>
                    <a:cubicBezTo>
                      <a:pt x="1736" y="1271"/>
                      <a:pt x="914" y="616"/>
                      <a:pt x="21" y="9"/>
                    </a:cubicBezTo>
                    <a:cubicBezTo>
                      <a:pt x="18" y="3"/>
                      <a:pt x="15"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
              <p:cNvSpPr/>
              <p:nvPr/>
            </p:nvSpPr>
            <p:spPr>
              <a:xfrm>
                <a:off x="2825050" y="2518000"/>
                <a:ext cx="8650" cy="9250"/>
              </a:xfrm>
              <a:custGeom>
                <a:avLst/>
                <a:gdLst/>
                <a:ahLst/>
                <a:cxnLst/>
                <a:rect l="l" t="t" r="r" b="b"/>
                <a:pathLst>
                  <a:path w="346" h="370" extrusionOk="0">
                    <a:moveTo>
                      <a:pt x="0" y="0"/>
                    </a:moveTo>
                    <a:cubicBezTo>
                      <a:pt x="143" y="96"/>
                      <a:pt x="262" y="227"/>
                      <a:pt x="346" y="370"/>
                    </a:cubicBezTo>
                    <a:cubicBezTo>
                      <a:pt x="274" y="215"/>
                      <a:pt x="155" y="9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
              <p:cNvSpPr/>
              <p:nvPr/>
            </p:nvSpPr>
            <p:spPr>
              <a:xfrm>
                <a:off x="2722350" y="2354650"/>
                <a:ext cx="92900" cy="152350"/>
              </a:xfrm>
              <a:custGeom>
                <a:avLst/>
                <a:gdLst/>
                <a:ahLst/>
                <a:cxnLst/>
                <a:rect l="l" t="t" r="r" b="b"/>
                <a:pathLst>
                  <a:path w="3716" h="6094" extrusionOk="0">
                    <a:moveTo>
                      <a:pt x="30" y="0"/>
                    </a:moveTo>
                    <a:cubicBezTo>
                      <a:pt x="17" y="0"/>
                      <a:pt x="1" y="13"/>
                      <a:pt x="1" y="34"/>
                    </a:cubicBezTo>
                    <a:cubicBezTo>
                      <a:pt x="155" y="1391"/>
                      <a:pt x="1036" y="2379"/>
                      <a:pt x="1667" y="3546"/>
                    </a:cubicBezTo>
                    <a:cubicBezTo>
                      <a:pt x="2227" y="4510"/>
                      <a:pt x="2739" y="5475"/>
                      <a:pt x="3715" y="6094"/>
                    </a:cubicBezTo>
                    <a:cubicBezTo>
                      <a:pt x="2739" y="5356"/>
                      <a:pt x="2203" y="4332"/>
                      <a:pt x="1632" y="3308"/>
                    </a:cubicBezTo>
                    <a:cubicBezTo>
                      <a:pt x="1001" y="2201"/>
                      <a:pt x="274" y="1296"/>
                      <a:pt x="48" y="22"/>
                    </a:cubicBezTo>
                    <a:cubicBezTo>
                      <a:pt x="48" y="7"/>
                      <a:pt x="40" y="0"/>
                      <a:pt x="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
              <p:cNvSpPr/>
              <p:nvPr/>
            </p:nvSpPr>
            <p:spPr>
              <a:xfrm>
                <a:off x="2686050" y="2318800"/>
                <a:ext cx="35700" cy="61000"/>
              </a:xfrm>
              <a:custGeom>
                <a:avLst/>
                <a:gdLst/>
                <a:ahLst/>
                <a:cxnLst/>
                <a:rect l="l" t="t" r="r" b="b"/>
                <a:pathLst>
                  <a:path w="1428" h="2440" extrusionOk="0">
                    <a:moveTo>
                      <a:pt x="1395" y="1"/>
                    </a:moveTo>
                    <a:cubicBezTo>
                      <a:pt x="1391" y="1"/>
                      <a:pt x="1386" y="1"/>
                      <a:pt x="1381" y="3"/>
                    </a:cubicBezTo>
                    <a:cubicBezTo>
                      <a:pt x="643" y="479"/>
                      <a:pt x="0" y="1491"/>
                      <a:pt x="71" y="2384"/>
                    </a:cubicBezTo>
                    <a:cubicBezTo>
                      <a:pt x="71" y="2414"/>
                      <a:pt x="109" y="2439"/>
                      <a:pt x="140" y="2439"/>
                    </a:cubicBezTo>
                    <a:cubicBezTo>
                      <a:pt x="158" y="2439"/>
                      <a:pt x="174" y="2430"/>
                      <a:pt x="179" y="2408"/>
                    </a:cubicBezTo>
                    <a:cubicBezTo>
                      <a:pt x="286" y="1944"/>
                      <a:pt x="321" y="1527"/>
                      <a:pt x="548" y="1099"/>
                    </a:cubicBezTo>
                    <a:cubicBezTo>
                      <a:pt x="774" y="682"/>
                      <a:pt x="1072" y="348"/>
                      <a:pt x="1417" y="27"/>
                    </a:cubicBezTo>
                    <a:cubicBezTo>
                      <a:pt x="1427" y="27"/>
                      <a:pt x="1420" y="1"/>
                      <a:pt x="1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
              <p:cNvSpPr/>
              <p:nvPr/>
            </p:nvSpPr>
            <p:spPr>
              <a:xfrm>
                <a:off x="2687525" y="2383925"/>
                <a:ext cx="41600" cy="72050"/>
              </a:xfrm>
              <a:custGeom>
                <a:avLst/>
                <a:gdLst/>
                <a:ahLst/>
                <a:cxnLst/>
                <a:rect l="l" t="t" r="r" b="b"/>
                <a:pathLst>
                  <a:path w="1664" h="2882" extrusionOk="0">
                    <a:moveTo>
                      <a:pt x="19" y="1"/>
                    </a:moveTo>
                    <a:cubicBezTo>
                      <a:pt x="12" y="1"/>
                      <a:pt x="1" y="9"/>
                      <a:pt x="1" y="18"/>
                    </a:cubicBezTo>
                    <a:cubicBezTo>
                      <a:pt x="322" y="1065"/>
                      <a:pt x="1072" y="1911"/>
                      <a:pt x="1596" y="2863"/>
                    </a:cubicBezTo>
                    <a:cubicBezTo>
                      <a:pt x="1600" y="2876"/>
                      <a:pt x="1611" y="2881"/>
                      <a:pt x="1622" y="2881"/>
                    </a:cubicBezTo>
                    <a:cubicBezTo>
                      <a:pt x="1642" y="2881"/>
                      <a:pt x="1663" y="2866"/>
                      <a:pt x="1656" y="2851"/>
                    </a:cubicBezTo>
                    <a:cubicBezTo>
                      <a:pt x="1620" y="2435"/>
                      <a:pt x="1322" y="2101"/>
                      <a:pt x="1084" y="1780"/>
                    </a:cubicBezTo>
                    <a:cubicBezTo>
                      <a:pt x="667" y="1208"/>
                      <a:pt x="358" y="613"/>
                      <a:pt x="24" y="6"/>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
              <p:cNvSpPr/>
              <p:nvPr/>
            </p:nvSpPr>
            <p:spPr>
              <a:xfrm>
                <a:off x="2725325" y="2455950"/>
                <a:ext cx="85900" cy="101400"/>
              </a:xfrm>
              <a:custGeom>
                <a:avLst/>
                <a:gdLst/>
                <a:ahLst/>
                <a:cxnLst/>
                <a:rect l="l" t="t" r="r" b="b"/>
                <a:pathLst>
                  <a:path w="3436" h="4056" extrusionOk="0">
                    <a:moveTo>
                      <a:pt x="10" y="0"/>
                    </a:moveTo>
                    <a:cubicBezTo>
                      <a:pt x="7" y="0"/>
                      <a:pt x="1" y="6"/>
                      <a:pt x="1" y="18"/>
                    </a:cubicBezTo>
                    <a:cubicBezTo>
                      <a:pt x="13" y="6"/>
                      <a:pt x="13" y="0"/>
                      <a:pt x="10" y="0"/>
                    </a:cubicBezTo>
                    <a:close/>
                    <a:moveTo>
                      <a:pt x="1" y="18"/>
                    </a:moveTo>
                    <a:cubicBezTo>
                      <a:pt x="203" y="494"/>
                      <a:pt x="120" y="1054"/>
                      <a:pt x="346" y="1518"/>
                    </a:cubicBezTo>
                    <a:cubicBezTo>
                      <a:pt x="525" y="1863"/>
                      <a:pt x="870" y="2054"/>
                      <a:pt x="1120" y="2316"/>
                    </a:cubicBezTo>
                    <a:cubicBezTo>
                      <a:pt x="1406" y="2613"/>
                      <a:pt x="1584" y="2959"/>
                      <a:pt x="1929" y="3197"/>
                    </a:cubicBezTo>
                    <a:cubicBezTo>
                      <a:pt x="2370" y="3506"/>
                      <a:pt x="2894" y="3614"/>
                      <a:pt x="3263" y="4030"/>
                    </a:cubicBezTo>
                    <a:cubicBezTo>
                      <a:pt x="3280" y="4048"/>
                      <a:pt x="3301" y="4055"/>
                      <a:pt x="3320" y="4055"/>
                    </a:cubicBezTo>
                    <a:cubicBezTo>
                      <a:pt x="3381" y="4055"/>
                      <a:pt x="3436" y="3983"/>
                      <a:pt x="3382" y="3911"/>
                    </a:cubicBezTo>
                    <a:cubicBezTo>
                      <a:pt x="3144" y="3661"/>
                      <a:pt x="2858" y="3506"/>
                      <a:pt x="2537" y="3364"/>
                    </a:cubicBezTo>
                    <a:cubicBezTo>
                      <a:pt x="2001" y="3090"/>
                      <a:pt x="1679" y="2768"/>
                      <a:pt x="1298" y="2316"/>
                    </a:cubicBezTo>
                    <a:cubicBezTo>
                      <a:pt x="870" y="1840"/>
                      <a:pt x="441" y="1637"/>
                      <a:pt x="310" y="935"/>
                    </a:cubicBezTo>
                    <a:cubicBezTo>
                      <a:pt x="263" y="566"/>
                      <a:pt x="274" y="280"/>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
              <p:cNvSpPr/>
              <p:nvPr/>
            </p:nvSpPr>
            <p:spPr>
              <a:xfrm>
                <a:off x="2723550" y="2317925"/>
                <a:ext cx="123675" cy="135000"/>
              </a:xfrm>
              <a:custGeom>
                <a:avLst/>
                <a:gdLst/>
                <a:ahLst/>
                <a:cxnLst/>
                <a:rect l="l" t="t" r="r" b="b"/>
                <a:pathLst>
                  <a:path w="4947" h="5400" extrusionOk="0">
                    <a:moveTo>
                      <a:pt x="264" y="1"/>
                    </a:moveTo>
                    <a:cubicBezTo>
                      <a:pt x="169" y="1"/>
                      <a:pt x="79" y="80"/>
                      <a:pt x="0" y="276"/>
                    </a:cubicBezTo>
                    <a:cubicBezTo>
                      <a:pt x="76" y="141"/>
                      <a:pt x="156" y="85"/>
                      <a:pt x="238" y="85"/>
                    </a:cubicBezTo>
                    <a:cubicBezTo>
                      <a:pt x="605" y="85"/>
                      <a:pt x="992" y="1205"/>
                      <a:pt x="989" y="1205"/>
                    </a:cubicBezTo>
                    <a:cubicBezTo>
                      <a:pt x="989" y="1205"/>
                      <a:pt x="988" y="1205"/>
                      <a:pt x="988" y="1205"/>
                    </a:cubicBezTo>
                    <a:lnTo>
                      <a:pt x="988" y="1205"/>
                    </a:lnTo>
                    <a:cubicBezTo>
                      <a:pt x="1072" y="1443"/>
                      <a:pt x="1119" y="1681"/>
                      <a:pt x="1250" y="1884"/>
                    </a:cubicBezTo>
                    <a:cubicBezTo>
                      <a:pt x="1548" y="2336"/>
                      <a:pt x="2096" y="2681"/>
                      <a:pt x="2441" y="3110"/>
                    </a:cubicBezTo>
                    <a:cubicBezTo>
                      <a:pt x="3084" y="3896"/>
                      <a:pt x="3763" y="5158"/>
                      <a:pt x="4858" y="5396"/>
                    </a:cubicBezTo>
                    <a:cubicBezTo>
                      <a:pt x="4864" y="5399"/>
                      <a:pt x="4871" y="5400"/>
                      <a:pt x="4877" y="5400"/>
                    </a:cubicBezTo>
                    <a:cubicBezTo>
                      <a:pt x="4924" y="5400"/>
                      <a:pt x="4947" y="5322"/>
                      <a:pt x="4894" y="5301"/>
                    </a:cubicBezTo>
                    <a:cubicBezTo>
                      <a:pt x="4096" y="4884"/>
                      <a:pt x="3584" y="4265"/>
                      <a:pt x="3024" y="3586"/>
                    </a:cubicBezTo>
                    <a:cubicBezTo>
                      <a:pt x="2762" y="3277"/>
                      <a:pt x="2512" y="2931"/>
                      <a:pt x="2239" y="2634"/>
                    </a:cubicBezTo>
                    <a:cubicBezTo>
                      <a:pt x="1846" y="2217"/>
                      <a:pt x="1429" y="1979"/>
                      <a:pt x="1179" y="1431"/>
                    </a:cubicBezTo>
                    <a:cubicBezTo>
                      <a:pt x="1093" y="1260"/>
                      <a:pt x="643" y="1"/>
                      <a:pt x="2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
              <p:cNvSpPr/>
              <p:nvPr/>
            </p:nvSpPr>
            <p:spPr>
              <a:xfrm>
                <a:off x="2711050" y="2247650"/>
                <a:ext cx="134175" cy="203775"/>
              </a:xfrm>
              <a:custGeom>
                <a:avLst/>
                <a:gdLst/>
                <a:ahLst/>
                <a:cxnLst/>
                <a:rect l="l" t="t" r="r" b="b"/>
                <a:pathLst>
                  <a:path w="5367" h="8151" extrusionOk="0">
                    <a:moveTo>
                      <a:pt x="101" y="1"/>
                    </a:moveTo>
                    <a:cubicBezTo>
                      <a:pt x="86" y="1"/>
                      <a:pt x="72" y="10"/>
                      <a:pt x="72" y="27"/>
                    </a:cubicBezTo>
                    <a:cubicBezTo>
                      <a:pt x="0" y="1623"/>
                      <a:pt x="798" y="2956"/>
                      <a:pt x="1929" y="4040"/>
                    </a:cubicBezTo>
                    <a:cubicBezTo>
                      <a:pt x="2643" y="4730"/>
                      <a:pt x="3155" y="5445"/>
                      <a:pt x="3691" y="6242"/>
                    </a:cubicBezTo>
                    <a:cubicBezTo>
                      <a:pt x="4167" y="6945"/>
                      <a:pt x="4917" y="7374"/>
                      <a:pt x="5298" y="8136"/>
                    </a:cubicBezTo>
                    <a:cubicBezTo>
                      <a:pt x="5306" y="8146"/>
                      <a:pt x="5315" y="8151"/>
                      <a:pt x="5324" y="8151"/>
                    </a:cubicBezTo>
                    <a:cubicBezTo>
                      <a:pt x="5346" y="8151"/>
                      <a:pt x="5366" y="8128"/>
                      <a:pt x="5358" y="8112"/>
                    </a:cubicBezTo>
                    <a:cubicBezTo>
                      <a:pt x="5096" y="7469"/>
                      <a:pt x="4501" y="7112"/>
                      <a:pt x="4060" y="6600"/>
                    </a:cubicBezTo>
                    <a:cubicBezTo>
                      <a:pt x="3536" y="5992"/>
                      <a:pt x="3239" y="5242"/>
                      <a:pt x="2703" y="4647"/>
                    </a:cubicBezTo>
                    <a:cubicBezTo>
                      <a:pt x="2119" y="4016"/>
                      <a:pt x="1453" y="3504"/>
                      <a:pt x="988" y="2766"/>
                    </a:cubicBezTo>
                    <a:cubicBezTo>
                      <a:pt x="453" y="1921"/>
                      <a:pt x="238" y="992"/>
                      <a:pt x="131" y="27"/>
                    </a:cubicBezTo>
                    <a:cubicBezTo>
                      <a:pt x="131" y="10"/>
                      <a:pt x="116"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
              <p:cNvSpPr/>
              <p:nvPr/>
            </p:nvSpPr>
            <p:spPr>
              <a:xfrm>
                <a:off x="2713225" y="2224500"/>
                <a:ext cx="23725" cy="24150"/>
              </a:xfrm>
              <a:custGeom>
                <a:avLst/>
                <a:gdLst/>
                <a:ahLst/>
                <a:cxnLst/>
                <a:rect l="l" t="t" r="r" b="b"/>
                <a:pathLst>
                  <a:path w="949" h="966" extrusionOk="0">
                    <a:moveTo>
                      <a:pt x="889" y="1"/>
                    </a:moveTo>
                    <a:cubicBezTo>
                      <a:pt x="485" y="84"/>
                      <a:pt x="127" y="549"/>
                      <a:pt x="8" y="918"/>
                    </a:cubicBezTo>
                    <a:cubicBezTo>
                      <a:pt x="0" y="949"/>
                      <a:pt x="19" y="965"/>
                      <a:pt x="36" y="965"/>
                    </a:cubicBezTo>
                    <a:cubicBezTo>
                      <a:pt x="44" y="965"/>
                      <a:pt x="52" y="961"/>
                      <a:pt x="56" y="953"/>
                    </a:cubicBezTo>
                    <a:cubicBezTo>
                      <a:pt x="163" y="763"/>
                      <a:pt x="282" y="584"/>
                      <a:pt x="449" y="430"/>
                    </a:cubicBezTo>
                    <a:cubicBezTo>
                      <a:pt x="592" y="299"/>
                      <a:pt x="770" y="191"/>
                      <a:pt x="925" y="60"/>
                    </a:cubicBezTo>
                    <a:cubicBezTo>
                      <a:pt x="949" y="49"/>
                      <a:pt x="925" y="1"/>
                      <a:pt x="8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
              <p:cNvSpPr/>
              <p:nvPr/>
            </p:nvSpPr>
            <p:spPr>
              <a:xfrm>
                <a:off x="2738950" y="2225175"/>
                <a:ext cx="131775" cy="155625"/>
              </a:xfrm>
              <a:custGeom>
                <a:avLst/>
                <a:gdLst/>
                <a:ahLst/>
                <a:cxnLst/>
                <a:rect l="l" t="t" r="r" b="b"/>
                <a:pathLst>
                  <a:path w="5271" h="6225" extrusionOk="0">
                    <a:moveTo>
                      <a:pt x="40" y="1"/>
                    </a:moveTo>
                    <a:cubicBezTo>
                      <a:pt x="17" y="1"/>
                      <a:pt x="1" y="17"/>
                      <a:pt x="15" y="45"/>
                    </a:cubicBezTo>
                    <a:cubicBezTo>
                      <a:pt x="587" y="1569"/>
                      <a:pt x="1277" y="2796"/>
                      <a:pt x="2551" y="3855"/>
                    </a:cubicBezTo>
                    <a:cubicBezTo>
                      <a:pt x="2897" y="4141"/>
                      <a:pt x="3194" y="4403"/>
                      <a:pt x="3444" y="4760"/>
                    </a:cubicBezTo>
                    <a:cubicBezTo>
                      <a:pt x="3670" y="5094"/>
                      <a:pt x="3801" y="5475"/>
                      <a:pt x="4075" y="5772"/>
                    </a:cubicBezTo>
                    <a:cubicBezTo>
                      <a:pt x="4313" y="6048"/>
                      <a:pt x="4595" y="6225"/>
                      <a:pt x="4936" y="6225"/>
                    </a:cubicBezTo>
                    <a:cubicBezTo>
                      <a:pt x="5022" y="6225"/>
                      <a:pt x="5112" y="6213"/>
                      <a:pt x="5206" y="6189"/>
                    </a:cubicBezTo>
                    <a:cubicBezTo>
                      <a:pt x="5271" y="6178"/>
                      <a:pt x="5258" y="6090"/>
                      <a:pt x="5194" y="6090"/>
                    </a:cubicBezTo>
                    <a:cubicBezTo>
                      <a:pt x="5187" y="6090"/>
                      <a:pt x="5179" y="6091"/>
                      <a:pt x="5171" y="6094"/>
                    </a:cubicBezTo>
                    <a:cubicBezTo>
                      <a:pt x="5129" y="6098"/>
                      <a:pt x="5088" y="6099"/>
                      <a:pt x="5049" y="6099"/>
                    </a:cubicBezTo>
                    <a:cubicBezTo>
                      <a:pt x="4130" y="6099"/>
                      <a:pt x="3924" y="5056"/>
                      <a:pt x="3444" y="4463"/>
                    </a:cubicBezTo>
                    <a:cubicBezTo>
                      <a:pt x="3087" y="4034"/>
                      <a:pt x="2635" y="3724"/>
                      <a:pt x="2218" y="3367"/>
                    </a:cubicBezTo>
                    <a:cubicBezTo>
                      <a:pt x="1146" y="2462"/>
                      <a:pt x="753" y="1188"/>
                      <a:pt x="87" y="22"/>
                    </a:cubicBezTo>
                    <a:cubicBezTo>
                      <a:pt x="73" y="7"/>
                      <a:pt x="55"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
              <p:cNvSpPr/>
              <p:nvPr/>
            </p:nvSpPr>
            <p:spPr>
              <a:xfrm>
                <a:off x="2737225" y="2192050"/>
                <a:ext cx="137550" cy="187350"/>
              </a:xfrm>
              <a:custGeom>
                <a:avLst/>
                <a:gdLst/>
                <a:ahLst/>
                <a:cxnLst/>
                <a:rect l="l" t="t" r="r" b="b"/>
                <a:pathLst>
                  <a:path w="5502" h="7494" extrusionOk="0">
                    <a:moveTo>
                      <a:pt x="2147" y="1"/>
                    </a:moveTo>
                    <a:cubicBezTo>
                      <a:pt x="2136" y="1"/>
                      <a:pt x="2126" y="4"/>
                      <a:pt x="2120" y="13"/>
                    </a:cubicBezTo>
                    <a:cubicBezTo>
                      <a:pt x="1156" y="835"/>
                      <a:pt x="1608" y="2192"/>
                      <a:pt x="2239" y="3073"/>
                    </a:cubicBezTo>
                    <a:cubicBezTo>
                      <a:pt x="2704" y="3692"/>
                      <a:pt x="3239" y="4275"/>
                      <a:pt x="3739" y="4859"/>
                    </a:cubicBezTo>
                    <a:cubicBezTo>
                      <a:pt x="4394" y="5633"/>
                      <a:pt x="5263" y="6383"/>
                      <a:pt x="5275" y="7478"/>
                    </a:cubicBezTo>
                    <a:cubicBezTo>
                      <a:pt x="5270" y="7488"/>
                      <a:pt x="5280" y="7494"/>
                      <a:pt x="5292" y="7494"/>
                    </a:cubicBezTo>
                    <a:cubicBezTo>
                      <a:pt x="5310" y="7494"/>
                      <a:pt x="5335" y="7482"/>
                      <a:pt x="5335" y="7454"/>
                    </a:cubicBezTo>
                    <a:cubicBezTo>
                      <a:pt x="5502" y="4859"/>
                      <a:pt x="1" y="2728"/>
                      <a:pt x="2192" y="73"/>
                    </a:cubicBezTo>
                    <a:cubicBezTo>
                      <a:pt x="2228" y="37"/>
                      <a:pt x="2182" y="1"/>
                      <a:pt x="21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
              <p:cNvSpPr/>
              <p:nvPr/>
            </p:nvSpPr>
            <p:spPr>
              <a:xfrm>
                <a:off x="2782550" y="2185700"/>
                <a:ext cx="20675" cy="19725"/>
              </a:xfrm>
              <a:custGeom>
                <a:avLst/>
                <a:gdLst/>
                <a:ahLst/>
                <a:cxnLst/>
                <a:rect l="l" t="t" r="r" b="b"/>
                <a:pathLst>
                  <a:path w="827" h="789" extrusionOk="0">
                    <a:moveTo>
                      <a:pt x="767" y="0"/>
                    </a:moveTo>
                    <a:cubicBezTo>
                      <a:pt x="761" y="0"/>
                      <a:pt x="754" y="2"/>
                      <a:pt x="748" y="5"/>
                    </a:cubicBezTo>
                    <a:cubicBezTo>
                      <a:pt x="569" y="53"/>
                      <a:pt x="355" y="148"/>
                      <a:pt x="295" y="327"/>
                    </a:cubicBezTo>
                    <a:cubicBezTo>
                      <a:pt x="295" y="350"/>
                      <a:pt x="307" y="350"/>
                      <a:pt x="319" y="350"/>
                    </a:cubicBezTo>
                    <a:cubicBezTo>
                      <a:pt x="200" y="469"/>
                      <a:pt x="69" y="600"/>
                      <a:pt x="10" y="743"/>
                    </a:cubicBezTo>
                    <a:cubicBezTo>
                      <a:pt x="1" y="769"/>
                      <a:pt x="17" y="789"/>
                      <a:pt x="36" y="789"/>
                    </a:cubicBezTo>
                    <a:cubicBezTo>
                      <a:pt x="43" y="789"/>
                      <a:pt x="51" y="786"/>
                      <a:pt x="57" y="779"/>
                    </a:cubicBezTo>
                    <a:cubicBezTo>
                      <a:pt x="188" y="684"/>
                      <a:pt x="271" y="541"/>
                      <a:pt x="391" y="422"/>
                    </a:cubicBezTo>
                    <a:cubicBezTo>
                      <a:pt x="506" y="317"/>
                      <a:pt x="640" y="221"/>
                      <a:pt x="751" y="119"/>
                    </a:cubicBezTo>
                    <a:lnTo>
                      <a:pt x="751" y="119"/>
                    </a:lnTo>
                    <a:cubicBezTo>
                      <a:pt x="765" y="116"/>
                      <a:pt x="780" y="114"/>
                      <a:pt x="795" y="112"/>
                    </a:cubicBezTo>
                    <a:cubicBezTo>
                      <a:pt x="792" y="103"/>
                      <a:pt x="789" y="94"/>
                      <a:pt x="786" y="86"/>
                    </a:cubicBezTo>
                    <a:lnTo>
                      <a:pt x="786" y="86"/>
                    </a:lnTo>
                    <a:cubicBezTo>
                      <a:pt x="789" y="83"/>
                      <a:pt x="792" y="80"/>
                      <a:pt x="795" y="77"/>
                    </a:cubicBezTo>
                    <a:cubicBezTo>
                      <a:pt x="826" y="56"/>
                      <a:pt x="804" y="0"/>
                      <a:pt x="7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
              <p:cNvSpPr/>
              <p:nvPr/>
            </p:nvSpPr>
            <p:spPr>
              <a:xfrm>
                <a:off x="2802425" y="2184925"/>
                <a:ext cx="97650" cy="163125"/>
              </a:xfrm>
              <a:custGeom>
                <a:avLst/>
                <a:gdLst/>
                <a:ahLst/>
                <a:cxnLst/>
                <a:rect l="l" t="t" r="r" b="b"/>
                <a:pathLst>
                  <a:path w="3906" h="6525" extrusionOk="0">
                    <a:moveTo>
                      <a:pt x="0" y="0"/>
                    </a:moveTo>
                    <a:cubicBezTo>
                      <a:pt x="238" y="715"/>
                      <a:pt x="655" y="1358"/>
                      <a:pt x="881" y="2072"/>
                    </a:cubicBezTo>
                    <a:cubicBezTo>
                      <a:pt x="1084" y="2727"/>
                      <a:pt x="1203" y="3394"/>
                      <a:pt x="1501" y="4025"/>
                    </a:cubicBezTo>
                    <a:cubicBezTo>
                      <a:pt x="1965" y="4989"/>
                      <a:pt x="2608" y="6239"/>
                      <a:pt x="3739" y="6525"/>
                    </a:cubicBezTo>
                    <a:cubicBezTo>
                      <a:pt x="3763" y="6525"/>
                      <a:pt x="3798" y="6525"/>
                      <a:pt x="3822" y="6513"/>
                    </a:cubicBezTo>
                    <a:lnTo>
                      <a:pt x="3870" y="6465"/>
                    </a:lnTo>
                    <a:cubicBezTo>
                      <a:pt x="3906" y="6418"/>
                      <a:pt x="3906" y="6370"/>
                      <a:pt x="3858" y="6346"/>
                    </a:cubicBezTo>
                    <a:lnTo>
                      <a:pt x="3846" y="6346"/>
                    </a:lnTo>
                    <a:cubicBezTo>
                      <a:pt x="3832" y="6336"/>
                      <a:pt x="3817" y="6331"/>
                      <a:pt x="3802" y="6331"/>
                    </a:cubicBezTo>
                    <a:cubicBezTo>
                      <a:pt x="3750" y="6331"/>
                      <a:pt x="3702" y="6384"/>
                      <a:pt x="3739" y="6430"/>
                    </a:cubicBezTo>
                    <a:cubicBezTo>
                      <a:pt x="3584" y="6287"/>
                      <a:pt x="3406" y="6180"/>
                      <a:pt x="3203" y="6108"/>
                    </a:cubicBezTo>
                    <a:cubicBezTo>
                      <a:pt x="3025" y="5977"/>
                      <a:pt x="2858" y="5823"/>
                      <a:pt x="2727" y="5656"/>
                    </a:cubicBezTo>
                    <a:cubicBezTo>
                      <a:pt x="2536" y="5442"/>
                      <a:pt x="2370" y="5180"/>
                      <a:pt x="2203" y="4930"/>
                    </a:cubicBezTo>
                    <a:cubicBezTo>
                      <a:pt x="1846" y="4370"/>
                      <a:pt x="1548" y="3787"/>
                      <a:pt x="1346" y="3144"/>
                    </a:cubicBezTo>
                    <a:cubicBezTo>
                      <a:pt x="1000" y="2024"/>
                      <a:pt x="703" y="97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
              <p:cNvSpPr/>
              <p:nvPr/>
            </p:nvSpPr>
            <p:spPr>
              <a:xfrm>
                <a:off x="2895000" y="2311175"/>
                <a:ext cx="11325" cy="37375"/>
              </a:xfrm>
              <a:custGeom>
                <a:avLst/>
                <a:gdLst/>
                <a:ahLst/>
                <a:cxnLst/>
                <a:rect l="l" t="t" r="r" b="b"/>
                <a:pathLst>
                  <a:path w="453" h="1495" extrusionOk="0">
                    <a:moveTo>
                      <a:pt x="43" y="1"/>
                    </a:moveTo>
                    <a:cubicBezTo>
                      <a:pt x="25" y="1"/>
                      <a:pt x="0" y="21"/>
                      <a:pt x="0" y="46"/>
                    </a:cubicBezTo>
                    <a:cubicBezTo>
                      <a:pt x="84" y="296"/>
                      <a:pt x="167" y="523"/>
                      <a:pt x="155" y="784"/>
                    </a:cubicBezTo>
                    <a:cubicBezTo>
                      <a:pt x="155" y="1023"/>
                      <a:pt x="48" y="1237"/>
                      <a:pt x="24" y="1475"/>
                    </a:cubicBezTo>
                    <a:cubicBezTo>
                      <a:pt x="31" y="1489"/>
                      <a:pt x="42" y="1495"/>
                      <a:pt x="55" y="1495"/>
                    </a:cubicBezTo>
                    <a:cubicBezTo>
                      <a:pt x="64" y="1495"/>
                      <a:pt x="74" y="1492"/>
                      <a:pt x="84" y="1487"/>
                    </a:cubicBezTo>
                    <a:cubicBezTo>
                      <a:pt x="453" y="1142"/>
                      <a:pt x="357" y="368"/>
                      <a:pt x="60" y="11"/>
                    </a:cubicBezTo>
                    <a:cubicBezTo>
                      <a:pt x="56" y="4"/>
                      <a:pt x="50"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
              <p:cNvSpPr/>
              <p:nvPr/>
            </p:nvSpPr>
            <p:spPr>
              <a:xfrm>
                <a:off x="2946200" y="2532150"/>
                <a:ext cx="40425" cy="30225"/>
              </a:xfrm>
              <a:custGeom>
                <a:avLst/>
                <a:gdLst/>
                <a:ahLst/>
                <a:cxnLst/>
                <a:rect l="l" t="t" r="r" b="b"/>
                <a:pathLst>
                  <a:path w="1617" h="1209" extrusionOk="0">
                    <a:moveTo>
                      <a:pt x="1500" y="0"/>
                    </a:moveTo>
                    <a:cubicBezTo>
                      <a:pt x="1484" y="0"/>
                      <a:pt x="1467" y="5"/>
                      <a:pt x="1453" y="18"/>
                    </a:cubicBezTo>
                    <a:cubicBezTo>
                      <a:pt x="1215" y="220"/>
                      <a:pt x="988" y="446"/>
                      <a:pt x="738" y="637"/>
                    </a:cubicBezTo>
                    <a:cubicBezTo>
                      <a:pt x="512" y="804"/>
                      <a:pt x="191" y="923"/>
                      <a:pt x="24" y="1137"/>
                    </a:cubicBezTo>
                    <a:cubicBezTo>
                      <a:pt x="0" y="1161"/>
                      <a:pt x="24" y="1208"/>
                      <a:pt x="72" y="1208"/>
                    </a:cubicBezTo>
                    <a:cubicBezTo>
                      <a:pt x="333" y="1208"/>
                      <a:pt x="619" y="958"/>
                      <a:pt x="834" y="804"/>
                    </a:cubicBezTo>
                    <a:cubicBezTo>
                      <a:pt x="1082" y="623"/>
                      <a:pt x="1341" y="399"/>
                      <a:pt x="1530" y="143"/>
                    </a:cubicBezTo>
                    <a:lnTo>
                      <a:pt x="1530" y="143"/>
                    </a:lnTo>
                    <a:lnTo>
                      <a:pt x="1560" y="113"/>
                    </a:lnTo>
                    <a:cubicBezTo>
                      <a:pt x="1616" y="75"/>
                      <a:pt x="1561" y="0"/>
                      <a:pt x="1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
              <p:cNvSpPr/>
              <p:nvPr/>
            </p:nvSpPr>
            <p:spPr>
              <a:xfrm>
                <a:off x="2947100" y="2511325"/>
                <a:ext cx="72550" cy="54500"/>
              </a:xfrm>
              <a:custGeom>
                <a:avLst/>
                <a:gdLst/>
                <a:ahLst/>
                <a:cxnLst/>
                <a:rect l="l" t="t" r="r" b="b"/>
                <a:pathLst>
                  <a:path w="2902" h="2180" extrusionOk="0">
                    <a:moveTo>
                      <a:pt x="2862" y="0"/>
                    </a:moveTo>
                    <a:cubicBezTo>
                      <a:pt x="2857" y="0"/>
                      <a:pt x="2851" y="2"/>
                      <a:pt x="2845" y="6"/>
                    </a:cubicBezTo>
                    <a:cubicBezTo>
                      <a:pt x="1810" y="387"/>
                      <a:pt x="762" y="1220"/>
                      <a:pt x="47" y="2053"/>
                    </a:cubicBezTo>
                    <a:cubicBezTo>
                      <a:pt x="1" y="2109"/>
                      <a:pt x="49" y="2179"/>
                      <a:pt x="106" y="2179"/>
                    </a:cubicBezTo>
                    <a:cubicBezTo>
                      <a:pt x="122" y="2179"/>
                      <a:pt x="139" y="2174"/>
                      <a:pt x="155" y="2161"/>
                    </a:cubicBezTo>
                    <a:cubicBezTo>
                      <a:pt x="643" y="1756"/>
                      <a:pt x="1131" y="1351"/>
                      <a:pt x="1607" y="922"/>
                    </a:cubicBezTo>
                    <a:cubicBezTo>
                      <a:pt x="1623" y="906"/>
                      <a:pt x="1626" y="889"/>
                      <a:pt x="1620" y="874"/>
                    </a:cubicBezTo>
                    <a:lnTo>
                      <a:pt x="1620" y="874"/>
                    </a:lnTo>
                    <a:cubicBezTo>
                      <a:pt x="2041" y="600"/>
                      <a:pt x="2498" y="380"/>
                      <a:pt x="2881" y="65"/>
                    </a:cubicBezTo>
                    <a:cubicBezTo>
                      <a:pt x="2901" y="45"/>
                      <a:pt x="288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
              <p:cNvSpPr/>
              <p:nvPr/>
            </p:nvSpPr>
            <p:spPr>
              <a:xfrm>
                <a:off x="2993750" y="2504300"/>
                <a:ext cx="36400" cy="25950"/>
              </a:xfrm>
              <a:custGeom>
                <a:avLst/>
                <a:gdLst/>
                <a:ahLst/>
                <a:cxnLst/>
                <a:rect l="l" t="t" r="r" b="b"/>
                <a:pathLst>
                  <a:path w="1456" h="1038" extrusionOk="0">
                    <a:moveTo>
                      <a:pt x="1456" y="1"/>
                    </a:moveTo>
                    <a:cubicBezTo>
                      <a:pt x="967" y="263"/>
                      <a:pt x="432" y="596"/>
                      <a:pt x="27" y="977"/>
                    </a:cubicBezTo>
                    <a:cubicBezTo>
                      <a:pt x="0" y="1004"/>
                      <a:pt x="13" y="1037"/>
                      <a:pt x="42" y="1037"/>
                    </a:cubicBezTo>
                    <a:cubicBezTo>
                      <a:pt x="51" y="1037"/>
                      <a:pt x="63" y="1034"/>
                      <a:pt x="75" y="1025"/>
                    </a:cubicBezTo>
                    <a:cubicBezTo>
                      <a:pt x="563" y="775"/>
                      <a:pt x="1039" y="370"/>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
              <p:cNvSpPr/>
              <p:nvPr/>
            </p:nvSpPr>
            <p:spPr>
              <a:xfrm>
                <a:off x="2677400" y="2315575"/>
                <a:ext cx="53475" cy="85550"/>
              </a:xfrm>
              <a:custGeom>
                <a:avLst/>
                <a:gdLst/>
                <a:ahLst/>
                <a:cxnLst/>
                <a:rect l="l" t="t" r="r" b="b"/>
                <a:pathLst>
                  <a:path w="2139" h="3422" extrusionOk="0">
                    <a:moveTo>
                      <a:pt x="2074" y="0"/>
                    </a:moveTo>
                    <a:cubicBezTo>
                      <a:pt x="2070" y="0"/>
                      <a:pt x="2065" y="0"/>
                      <a:pt x="2061" y="1"/>
                    </a:cubicBezTo>
                    <a:cubicBezTo>
                      <a:pt x="1668" y="61"/>
                      <a:pt x="1549" y="287"/>
                      <a:pt x="1310" y="573"/>
                    </a:cubicBezTo>
                    <a:cubicBezTo>
                      <a:pt x="1072" y="847"/>
                      <a:pt x="703" y="1049"/>
                      <a:pt x="513" y="1359"/>
                    </a:cubicBezTo>
                    <a:cubicBezTo>
                      <a:pt x="179" y="1882"/>
                      <a:pt x="1" y="2966"/>
                      <a:pt x="537" y="3406"/>
                    </a:cubicBezTo>
                    <a:cubicBezTo>
                      <a:pt x="547" y="3417"/>
                      <a:pt x="558" y="3422"/>
                      <a:pt x="567" y="3422"/>
                    </a:cubicBezTo>
                    <a:cubicBezTo>
                      <a:pt x="588" y="3422"/>
                      <a:pt x="601" y="3399"/>
                      <a:pt x="584" y="3383"/>
                    </a:cubicBezTo>
                    <a:cubicBezTo>
                      <a:pt x="275" y="2716"/>
                      <a:pt x="275" y="1859"/>
                      <a:pt x="810" y="1323"/>
                    </a:cubicBezTo>
                    <a:cubicBezTo>
                      <a:pt x="1144" y="989"/>
                      <a:pt x="1608" y="227"/>
                      <a:pt x="2061" y="108"/>
                    </a:cubicBezTo>
                    <a:cubicBezTo>
                      <a:pt x="2138" y="75"/>
                      <a:pt x="2133" y="0"/>
                      <a:pt x="2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
              <p:cNvSpPr/>
              <p:nvPr/>
            </p:nvSpPr>
            <p:spPr>
              <a:xfrm>
                <a:off x="2685750" y="2369025"/>
                <a:ext cx="8250" cy="26150"/>
              </a:xfrm>
              <a:custGeom>
                <a:avLst/>
                <a:gdLst/>
                <a:ahLst/>
                <a:cxnLst/>
                <a:rect l="l" t="t" r="r" b="b"/>
                <a:pathLst>
                  <a:path w="330" h="1046" extrusionOk="0">
                    <a:moveTo>
                      <a:pt x="113" y="0"/>
                    </a:moveTo>
                    <a:cubicBezTo>
                      <a:pt x="98" y="0"/>
                      <a:pt x="83" y="6"/>
                      <a:pt x="83" y="18"/>
                    </a:cubicBezTo>
                    <a:cubicBezTo>
                      <a:pt x="0" y="304"/>
                      <a:pt x="24" y="816"/>
                      <a:pt x="250" y="1030"/>
                    </a:cubicBezTo>
                    <a:cubicBezTo>
                      <a:pt x="257" y="1041"/>
                      <a:pt x="267" y="1045"/>
                      <a:pt x="278" y="1045"/>
                    </a:cubicBezTo>
                    <a:cubicBezTo>
                      <a:pt x="303" y="1045"/>
                      <a:pt x="330" y="1020"/>
                      <a:pt x="322" y="995"/>
                    </a:cubicBezTo>
                    <a:cubicBezTo>
                      <a:pt x="298" y="840"/>
                      <a:pt x="214" y="697"/>
                      <a:pt x="191" y="542"/>
                    </a:cubicBezTo>
                    <a:cubicBezTo>
                      <a:pt x="143" y="364"/>
                      <a:pt x="155" y="197"/>
                      <a:pt x="143" y="18"/>
                    </a:cubicBezTo>
                    <a:cubicBezTo>
                      <a:pt x="143" y="6"/>
                      <a:pt x="128" y="0"/>
                      <a:pt x="1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
              <p:cNvSpPr/>
              <p:nvPr/>
            </p:nvSpPr>
            <p:spPr>
              <a:xfrm>
                <a:off x="2677700" y="2368925"/>
                <a:ext cx="32475" cy="57500"/>
              </a:xfrm>
              <a:custGeom>
                <a:avLst/>
                <a:gdLst/>
                <a:ahLst/>
                <a:cxnLst/>
                <a:rect l="l" t="t" r="r" b="b"/>
                <a:pathLst>
                  <a:path w="1299" h="2300" extrusionOk="0">
                    <a:moveTo>
                      <a:pt x="484" y="1"/>
                    </a:moveTo>
                    <a:cubicBezTo>
                      <a:pt x="475" y="1"/>
                      <a:pt x="468" y="4"/>
                      <a:pt x="465" y="10"/>
                    </a:cubicBezTo>
                    <a:cubicBezTo>
                      <a:pt x="1" y="760"/>
                      <a:pt x="763" y="1713"/>
                      <a:pt x="1227" y="2284"/>
                    </a:cubicBezTo>
                    <a:cubicBezTo>
                      <a:pt x="1234" y="2295"/>
                      <a:pt x="1244" y="2300"/>
                      <a:pt x="1253" y="2300"/>
                    </a:cubicBezTo>
                    <a:cubicBezTo>
                      <a:pt x="1275" y="2300"/>
                      <a:pt x="1298" y="2277"/>
                      <a:pt x="1298" y="2261"/>
                    </a:cubicBezTo>
                    <a:cubicBezTo>
                      <a:pt x="1156" y="1439"/>
                      <a:pt x="239" y="999"/>
                      <a:pt x="536" y="46"/>
                    </a:cubicBezTo>
                    <a:cubicBezTo>
                      <a:pt x="536" y="20"/>
                      <a:pt x="505" y="1"/>
                      <a:pt x="4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
              <p:cNvSpPr/>
              <p:nvPr/>
            </p:nvSpPr>
            <p:spPr>
              <a:xfrm>
                <a:off x="2857775" y="2466200"/>
                <a:ext cx="48175" cy="45325"/>
              </a:xfrm>
              <a:custGeom>
                <a:avLst/>
                <a:gdLst/>
                <a:ahLst/>
                <a:cxnLst/>
                <a:rect l="l" t="t" r="r" b="b"/>
                <a:pathLst>
                  <a:path w="1927" h="1813" extrusionOk="0">
                    <a:moveTo>
                      <a:pt x="1" y="1"/>
                    </a:moveTo>
                    <a:lnTo>
                      <a:pt x="1" y="1"/>
                    </a:lnTo>
                    <a:cubicBezTo>
                      <a:pt x="501" y="703"/>
                      <a:pt x="1168" y="1346"/>
                      <a:pt x="1894" y="1811"/>
                    </a:cubicBezTo>
                    <a:cubicBezTo>
                      <a:pt x="1896" y="1812"/>
                      <a:pt x="1898" y="1813"/>
                      <a:pt x="1900" y="1813"/>
                    </a:cubicBezTo>
                    <a:cubicBezTo>
                      <a:pt x="1912" y="1813"/>
                      <a:pt x="1926" y="1787"/>
                      <a:pt x="1906" y="1787"/>
                    </a:cubicBezTo>
                    <a:cubicBezTo>
                      <a:pt x="1192" y="1239"/>
                      <a:pt x="584" y="69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
              <p:cNvSpPr/>
              <p:nvPr/>
            </p:nvSpPr>
            <p:spPr>
              <a:xfrm>
                <a:off x="2869400" y="2470075"/>
                <a:ext cx="40450" cy="37300"/>
              </a:xfrm>
              <a:custGeom>
                <a:avLst/>
                <a:gdLst/>
                <a:ahLst/>
                <a:cxnLst/>
                <a:rect l="l" t="t" r="r" b="b"/>
                <a:pathLst>
                  <a:path w="1618" h="1492" extrusionOk="0">
                    <a:moveTo>
                      <a:pt x="36" y="1"/>
                    </a:moveTo>
                    <a:cubicBezTo>
                      <a:pt x="12" y="1"/>
                      <a:pt x="0" y="12"/>
                      <a:pt x="12" y="12"/>
                    </a:cubicBezTo>
                    <a:cubicBezTo>
                      <a:pt x="417" y="584"/>
                      <a:pt x="953" y="1179"/>
                      <a:pt x="1596" y="1489"/>
                    </a:cubicBezTo>
                    <a:cubicBezTo>
                      <a:pt x="1597" y="1491"/>
                      <a:pt x="1599" y="1491"/>
                      <a:pt x="1601" y="1491"/>
                    </a:cubicBezTo>
                    <a:cubicBezTo>
                      <a:pt x="1611" y="1491"/>
                      <a:pt x="1618" y="1465"/>
                      <a:pt x="1608" y="1465"/>
                    </a:cubicBezTo>
                    <a:cubicBezTo>
                      <a:pt x="1024" y="1013"/>
                      <a:pt x="477" y="596"/>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
              <p:cNvSpPr/>
              <p:nvPr/>
            </p:nvSpPr>
            <p:spPr>
              <a:xfrm>
                <a:off x="2880275" y="2473225"/>
                <a:ext cx="27750" cy="27075"/>
              </a:xfrm>
              <a:custGeom>
                <a:avLst/>
                <a:gdLst/>
                <a:ahLst/>
                <a:cxnLst/>
                <a:rect l="l" t="t" r="r" b="b"/>
                <a:pathLst>
                  <a:path w="1110" h="1083" extrusionOk="0">
                    <a:moveTo>
                      <a:pt x="27" y="1"/>
                    </a:moveTo>
                    <a:cubicBezTo>
                      <a:pt x="14" y="1"/>
                      <a:pt x="1" y="9"/>
                      <a:pt x="18" y="17"/>
                    </a:cubicBezTo>
                    <a:cubicBezTo>
                      <a:pt x="196" y="220"/>
                      <a:pt x="387" y="398"/>
                      <a:pt x="565" y="589"/>
                    </a:cubicBezTo>
                    <a:cubicBezTo>
                      <a:pt x="732" y="756"/>
                      <a:pt x="887" y="946"/>
                      <a:pt x="1089" y="1077"/>
                    </a:cubicBezTo>
                    <a:cubicBezTo>
                      <a:pt x="1093" y="1081"/>
                      <a:pt x="1096" y="1082"/>
                      <a:pt x="1099" y="1082"/>
                    </a:cubicBezTo>
                    <a:cubicBezTo>
                      <a:pt x="1106" y="1082"/>
                      <a:pt x="1110" y="1074"/>
                      <a:pt x="1101" y="1065"/>
                    </a:cubicBezTo>
                    <a:cubicBezTo>
                      <a:pt x="970" y="875"/>
                      <a:pt x="768" y="720"/>
                      <a:pt x="613" y="553"/>
                    </a:cubicBezTo>
                    <a:cubicBezTo>
                      <a:pt x="411" y="375"/>
                      <a:pt x="232" y="184"/>
                      <a:pt x="42" y="6"/>
                    </a:cubicBezTo>
                    <a:cubicBezTo>
                      <a:pt x="38" y="2"/>
                      <a:pt x="32"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
              <p:cNvSpPr/>
              <p:nvPr/>
            </p:nvSpPr>
            <p:spPr>
              <a:xfrm>
                <a:off x="2884125" y="2467725"/>
                <a:ext cx="25175" cy="28100"/>
              </a:xfrm>
              <a:custGeom>
                <a:avLst/>
                <a:gdLst/>
                <a:ahLst/>
                <a:cxnLst/>
                <a:rect l="l" t="t" r="r" b="b"/>
                <a:pathLst>
                  <a:path w="1007" h="1124" extrusionOk="0">
                    <a:moveTo>
                      <a:pt x="13" y="1"/>
                    </a:moveTo>
                    <a:cubicBezTo>
                      <a:pt x="4" y="1"/>
                      <a:pt x="0" y="10"/>
                      <a:pt x="7" y="23"/>
                    </a:cubicBezTo>
                    <a:cubicBezTo>
                      <a:pt x="185" y="202"/>
                      <a:pt x="352" y="356"/>
                      <a:pt x="519" y="559"/>
                    </a:cubicBezTo>
                    <a:cubicBezTo>
                      <a:pt x="673" y="737"/>
                      <a:pt x="816" y="940"/>
                      <a:pt x="971" y="1118"/>
                    </a:cubicBezTo>
                    <a:cubicBezTo>
                      <a:pt x="978" y="1122"/>
                      <a:pt x="984" y="1123"/>
                      <a:pt x="989" y="1123"/>
                    </a:cubicBezTo>
                    <a:cubicBezTo>
                      <a:pt x="1001" y="1123"/>
                      <a:pt x="1007" y="1115"/>
                      <a:pt x="1007" y="1107"/>
                    </a:cubicBezTo>
                    <a:cubicBezTo>
                      <a:pt x="780" y="690"/>
                      <a:pt x="376" y="321"/>
                      <a:pt x="42" y="23"/>
                    </a:cubicBezTo>
                    <a:cubicBezTo>
                      <a:pt x="32" y="7"/>
                      <a:pt x="21"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
              <p:cNvSpPr/>
              <p:nvPr/>
            </p:nvSpPr>
            <p:spPr>
              <a:xfrm>
                <a:off x="2889725" y="2465950"/>
                <a:ext cx="20775" cy="20825"/>
              </a:xfrm>
              <a:custGeom>
                <a:avLst/>
                <a:gdLst/>
                <a:ahLst/>
                <a:cxnLst/>
                <a:rect l="l" t="t" r="r" b="b"/>
                <a:pathLst>
                  <a:path w="831" h="833" extrusionOk="0">
                    <a:moveTo>
                      <a:pt x="16" y="1"/>
                    </a:moveTo>
                    <a:cubicBezTo>
                      <a:pt x="10" y="1"/>
                      <a:pt x="0" y="18"/>
                      <a:pt x="9" y="35"/>
                    </a:cubicBezTo>
                    <a:cubicBezTo>
                      <a:pt x="140" y="177"/>
                      <a:pt x="295" y="308"/>
                      <a:pt x="426" y="463"/>
                    </a:cubicBezTo>
                    <a:cubicBezTo>
                      <a:pt x="545" y="582"/>
                      <a:pt x="664" y="725"/>
                      <a:pt x="807" y="832"/>
                    </a:cubicBezTo>
                    <a:cubicBezTo>
                      <a:pt x="830" y="832"/>
                      <a:pt x="830" y="832"/>
                      <a:pt x="830" y="820"/>
                    </a:cubicBezTo>
                    <a:cubicBezTo>
                      <a:pt x="735" y="666"/>
                      <a:pt x="592" y="547"/>
                      <a:pt x="449" y="427"/>
                    </a:cubicBezTo>
                    <a:cubicBezTo>
                      <a:pt x="306" y="297"/>
                      <a:pt x="175" y="142"/>
                      <a:pt x="21" y="11"/>
                    </a:cubicBezTo>
                    <a:cubicBezTo>
                      <a:pt x="21" y="4"/>
                      <a:pt x="19"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
              <p:cNvSpPr/>
              <p:nvPr/>
            </p:nvSpPr>
            <p:spPr>
              <a:xfrm>
                <a:off x="2897475" y="2466425"/>
                <a:ext cx="13925" cy="14950"/>
              </a:xfrm>
              <a:custGeom>
                <a:avLst/>
                <a:gdLst/>
                <a:ahLst/>
                <a:cxnLst/>
                <a:rect l="l" t="t" r="r" b="b"/>
                <a:pathLst>
                  <a:path w="557" h="598" extrusionOk="0">
                    <a:moveTo>
                      <a:pt x="17" y="0"/>
                    </a:moveTo>
                    <a:cubicBezTo>
                      <a:pt x="3" y="0"/>
                      <a:pt x="0" y="19"/>
                      <a:pt x="8" y="27"/>
                    </a:cubicBezTo>
                    <a:lnTo>
                      <a:pt x="270" y="289"/>
                    </a:lnTo>
                    <a:cubicBezTo>
                      <a:pt x="366" y="385"/>
                      <a:pt x="437" y="504"/>
                      <a:pt x="532" y="587"/>
                    </a:cubicBezTo>
                    <a:cubicBezTo>
                      <a:pt x="536" y="594"/>
                      <a:pt x="540" y="597"/>
                      <a:pt x="543" y="597"/>
                    </a:cubicBezTo>
                    <a:cubicBezTo>
                      <a:pt x="550" y="597"/>
                      <a:pt x="556" y="583"/>
                      <a:pt x="556" y="575"/>
                    </a:cubicBezTo>
                    <a:cubicBezTo>
                      <a:pt x="437" y="349"/>
                      <a:pt x="235" y="158"/>
                      <a:pt x="44" y="16"/>
                    </a:cubicBezTo>
                    <a:cubicBezTo>
                      <a:pt x="33" y="4"/>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
              <p:cNvSpPr/>
              <p:nvPr/>
            </p:nvSpPr>
            <p:spPr>
              <a:xfrm>
                <a:off x="2905125" y="2470350"/>
                <a:ext cx="8350" cy="12500"/>
              </a:xfrm>
              <a:custGeom>
                <a:avLst/>
                <a:gdLst/>
                <a:ahLst/>
                <a:cxnLst/>
                <a:rect l="l" t="t" r="r" b="b"/>
                <a:pathLst>
                  <a:path w="334" h="500" extrusionOk="0">
                    <a:moveTo>
                      <a:pt x="15" y="1"/>
                    </a:moveTo>
                    <a:cubicBezTo>
                      <a:pt x="5" y="1"/>
                      <a:pt x="0" y="14"/>
                      <a:pt x="0" y="37"/>
                    </a:cubicBezTo>
                    <a:cubicBezTo>
                      <a:pt x="107" y="180"/>
                      <a:pt x="191" y="359"/>
                      <a:pt x="310" y="490"/>
                    </a:cubicBezTo>
                    <a:cubicBezTo>
                      <a:pt x="317" y="497"/>
                      <a:pt x="322" y="500"/>
                      <a:pt x="326" y="500"/>
                    </a:cubicBezTo>
                    <a:cubicBezTo>
                      <a:pt x="333" y="500"/>
                      <a:pt x="333" y="486"/>
                      <a:pt x="333" y="478"/>
                    </a:cubicBezTo>
                    <a:cubicBezTo>
                      <a:pt x="238" y="311"/>
                      <a:pt x="131" y="168"/>
                      <a:pt x="36" y="13"/>
                    </a:cubicBezTo>
                    <a:cubicBezTo>
                      <a:pt x="27" y="5"/>
                      <a:pt x="20"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
              <p:cNvSpPr/>
              <p:nvPr/>
            </p:nvSpPr>
            <p:spPr>
              <a:xfrm>
                <a:off x="2907800" y="2466875"/>
                <a:ext cx="4175" cy="45250"/>
              </a:xfrm>
              <a:custGeom>
                <a:avLst/>
                <a:gdLst/>
                <a:ahLst/>
                <a:cxnLst/>
                <a:rect l="l" t="t" r="r" b="b"/>
                <a:pathLst>
                  <a:path w="167" h="1810" extrusionOk="0">
                    <a:moveTo>
                      <a:pt x="146" y="1"/>
                    </a:moveTo>
                    <a:cubicBezTo>
                      <a:pt x="140" y="1"/>
                      <a:pt x="131" y="4"/>
                      <a:pt x="131" y="9"/>
                    </a:cubicBezTo>
                    <a:cubicBezTo>
                      <a:pt x="48" y="569"/>
                      <a:pt x="0" y="1212"/>
                      <a:pt x="60" y="1795"/>
                    </a:cubicBezTo>
                    <a:cubicBezTo>
                      <a:pt x="60" y="1802"/>
                      <a:pt x="68" y="1809"/>
                      <a:pt x="74" y="1809"/>
                    </a:cubicBezTo>
                    <a:cubicBezTo>
                      <a:pt x="79" y="1809"/>
                      <a:pt x="84" y="1805"/>
                      <a:pt x="84" y="1795"/>
                    </a:cubicBezTo>
                    <a:cubicBezTo>
                      <a:pt x="143" y="1212"/>
                      <a:pt x="167" y="593"/>
                      <a:pt x="143" y="9"/>
                    </a:cubicBezTo>
                    <a:cubicBezTo>
                      <a:pt x="155" y="4"/>
                      <a:pt x="152" y="1"/>
                      <a:pt x="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
              <p:cNvSpPr/>
              <p:nvPr/>
            </p:nvSpPr>
            <p:spPr>
              <a:xfrm>
                <a:off x="2907625" y="2470325"/>
                <a:ext cx="6150" cy="42500"/>
              </a:xfrm>
              <a:custGeom>
                <a:avLst/>
                <a:gdLst/>
                <a:ahLst/>
                <a:cxnLst/>
                <a:rect l="l" t="t" r="r" b="b"/>
                <a:pathLst>
                  <a:path w="246" h="1700" extrusionOk="0">
                    <a:moveTo>
                      <a:pt x="64" y="1"/>
                    </a:moveTo>
                    <a:cubicBezTo>
                      <a:pt x="59" y="1"/>
                      <a:pt x="55" y="7"/>
                      <a:pt x="55" y="14"/>
                    </a:cubicBezTo>
                    <a:cubicBezTo>
                      <a:pt x="126" y="598"/>
                      <a:pt x="114" y="1074"/>
                      <a:pt x="7" y="1657"/>
                    </a:cubicBezTo>
                    <a:cubicBezTo>
                      <a:pt x="0" y="1684"/>
                      <a:pt x="16" y="1700"/>
                      <a:pt x="34" y="1700"/>
                    </a:cubicBezTo>
                    <a:cubicBezTo>
                      <a:pt x="47" y="1700"/>
                      <a:pt x="61" y="1690"/>
                      <a:pt x="67" y="1669"/>
                    </a:cubicBezTo>
                    <a:cubicBezTo>
                      <a:pt x="245" y="1145"/>
                      <a:pt x="245" y="538"/>
                      <a:pt x="79" y="14"/>
                    </a:cubicBezTo>
                    <a:cubicBezTo>
                      <a:pt x="74" y="4"/>
                      <a:pt x="69"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
              <p:cNvSpPr/>
              <p:nvPr/>
            </p:nvSpPr>
            <p:spPr>
              <a:xfrm>
                <a:off x="2909275" y="2465425"/>
                <a:ext cx="5100" cy="44350"/>
              </a:xfrm>
              <a:custGeom>
                <a:avLst/>
                <a:gdLst/>
                <a:ahLst/>
                <a:cxnLst/>
                <a:rect l="l" t="t" r="r" b="b"/>
                <a:pathLst>
                  <a:path w="204" h="1774" extrusionOk="0">
                    <a:moveTo>
                      <a:pt x="125" y="0"/>
                    </a:moveTo>
                    <a:cubicBezTo>
                      <a:pt x="116" y="0"/>
                      <a:pt x="108" y="6"/>
                      <a:pt x="108" y="20"/>
                    </a:cubicBezTo>
                    <a:cubicBezTo>
                      <a:pt x="60" y="591"/>
                      <a:pt x="1" y="1187"/>
                      <a:pt x="1" y="1746"/>
                    </a:cubicBezTo>
                    <a:cubicBezTo>
                      <a:pt x="1" y="1764"/>
                      <a:pt x="13" y="1773"/>
                      <a:pt x="25" y="1773"/>
                    </a:cubicBezTo>
                    <a:cubicBezTo>
                      <a:pt x="36" y="1773"/>
                      <a:pt x="48" y="1764"/>
                      <a:pt x="48" y="1746"/>
                    </a:cubicBezTo>
                    <a:cubicBezTo>
                      <a:pt x="179" y="1210"/>
                      <a:pt x="203" y="556"/>
                      <a:pt x="144" y="8"/>
                    </a:cubicBezTo>
                    <a:cubicBezTo>
                      <a:pt x="139" y="3"/>
                      <a:pt x="132" y="0"/>
                      <a:pt x="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
              <p:cNvSpPr/>
              <p:nvPr/>
            </p:nvSpPr>
            <p:spPr>
              <a:xfrm>
                <a:off x="2909575" y="2469100"/>
                <a:ext cx="3900" cy="37975"/>
              </a:xfrm>
              <a:custGeom>
                <a:avLst/>
                <a:gdLst/>
                <a:ahLst/>
                <a:cxnLst/>
                <a:rect l="l" t="t" r="r" b="b"/>
                <a:pathLst>
                  <a:path w="156" h="1519" extrusionOk="0">
                    <a:moveTo>
                      <a:pt x="108" y="1"/>
                    </a:moveTo>
                    <a:cubicBezTo>
                      <a:pt x="102" y="1"/>
                      <a:pt x="96" y="10"/>
                      <a:pt x="96" y="28"/>
                    </a:cubicBezTo>
                    <a:cubicBezTo>
                      <a:pt x="48" y="504"/>
                      <a:pt x="1" y="1016"/>
                      <a:pt x="48" y="1492"/>
                    </a:cubicBezTo>
                    <a:cubicBezTo>
                      <a:pt x="48" y="1510"/>
                      <a:pt x="54" y="1519"/>
                      <a:pt x="60" y="1519"/>
                    </a:cubicBezTo>
                    <a:cubicBezTo>
                      <a:pt x="66" y="1519"/>
                      <a:pt x="72" y="1510"/>
                      <a:pt x="72" y="1492"/>
                    </a:cubicBezTo>
                    <a:cubicBezTo>
                      <a:pt x="155" y="1016"/>
                      <a:pt x="132" y="504"/>
                      <a:pt x="120" y="28"/>
                    </a:cubicBezTo>
                    <a:cubicBezTo>
                      <a:pt x="120" y="10"/>
                      <a:pt x="114" y="1"/>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
              <p:cNvSpPr/>
              <p:nvPr/>
            </p:nvSpPr>
            <p:spPr>
              <a:xfrm>
                <a:off x="2910775" y="2449675"/>
                <a:ext cx="3150" cy="50650"/>
              </a:xfrm>
              <a:custGeom>
                <a:avLst/>
                <a:gdLst/>
                <a:ahLst/>
                <a:cxnLst/>
                <a:rect l="l" t="t" r="r" b="b"/>
                <a:pathLst>
                  <a:path w="126" h="2026" extrusionOk="0">
                    <a:moveTo>
                      <a:pt x="95" y="1"/>
                    </a:moveTo>
                    <a:cubicBezTo>
                      <a:pt x="84" y="1"/>
                      <a:pt x="72" y="7"/>
                      <a:pt x="72" y="19"/>
                    </a:cubicBezTo>
                    <a:cubicBezTo>
                      <a:pt x="34" y="428"/>
                      <a:pt x="25" y="846"/>
                      <a:pt x="21" y="1261"/>
                    </a:cubicBezTo>
                    <a:lnTo>
                      <a:pt x="21" y="1261"/>
                    </a:lnTo>
                    <a:cubicBezTo>
                      <a:pt x="6" y="1516"/>
                      <a:pt x="0" y="1764"/>
                      <a:pt x="0" y="2007"/>
                    </a:cubicBezTo>
                    <a:cubicBezTo>
                      <a:pt x="0" y="2019"/>
                      <a:pt x="15" y="2025"/>
                      <a:pt x="30" y="2025"/>
                    </a:cubicBezTo>
                    <a:cubicBezTo>
                      <a:pt x="32" y="2025"/>
                      <a:pt x="34" y="2025"/>
                      <a:pt x="36" y="2025"/>
                    </a:cubicBezTo>
                    <a:lnTo>
                      <a:pt x="36" y="2025"/>
                    </a:lnTo>
                    <a:cubicBezTo>
                      <a:pt x="38" y="2025"/>
                      <a:pt x="40" y="2025"/>
                      <a:pt x="42" y="2025"/>
                    </a:cubicBezTo>
                    <a:cubicBezTo>
                      <a:pt x="57" y="2025"/>
                      <a:pt x="72" y="2019"/>
                      <a:pt x="72" y="2007"/>
                    </a:cubicBezTo>
                    <a:cubicBezTo>
                      <a:pt x="81" y="1711"/>
                      <a:pt x="97" y="1423"/>
                      <a:pt x="93" y="1135"/>
                    </a:cubicBezTo>
                    <a:lnTo>
                      <a:pt x="93" y="1135"/>
                    </a:lnTo>
                    <a:cubicBezTo>
                      <a:pt x="110" y="765"/>
                      <a:pt x="126" y="392"/>
                      <a:pt x="119" y="19"/>
                    </a:cubicBezTo>
                    <a:cubicBezTo>
                      <a:pt x="119" y="7"/>
                      <a:pt x="107" y="1"/>
                      <a:pt x="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
              <p:cNvSpPr/>
              <p:nvPr/>
            </p:nvSpPr>
            <p:spPr>
              <a:xfrm>
                <a:off x="2860475" y="2170375"/>
                <a:ext cx="6675" cy="23425"/>
              </a:xfrm>
              <a:custGeom>
                <a:avLst/>
                <a:gdLst/>
                <a:ahLst/>
                <a:cxnLst/>
                <a:rect l="l" t="t" r="r" b="b"/>
                <a:pathLst>
                  <a:path w="267" h="937" extrusionOk="0">
                    <a:moveTo>
                      <a:pt x="242" y="1"/>
                    </a:moveTo>
                    <a:cubicBezTo>
                      <a:pt x="236" y="1"/>
                      <a:pt x="230" y="4"/>
                      <a:pt x="226" y="11"/>
                    </a:cubicBezTo>
                    <a:cubicBezTo>
                      <a:pt x="72" y="285"/>
                      <a:pt x="0" y="618"/>
                      <a:pt x="48" y="928"/>
                    </a:cubicBezTo>
                    <a:cubicBezTo>
                      <a:pt x="48" y="934"/>
                      <a:pt x="51" y="937"/>
                      <a:pt x="54" y="937"/>
                    </a:cubicBezTo>
                    <a:cubicBezTo>
                      <a:pt x="57" y="937"/>
                      <a:pt x="60" y="934"/>
                      <a:pt x="60" y="928"/>
                    </a:cubicBezTo>
                    <a:cubicBezTo>
                      <a:pt x="60" y="606"/>
                      <a:pt x="119" y="320"/>
                      <a:pt x="250" y="23"/>
                    </a:cubicBezTo>
                    <a:cubicBezTo>
                      <a:pt x="267" y="15"/>
                      <a:pt x="255" y="1"/>
                      <a:pt x="2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
              <p:cNvSpPr/>
              <p:nvPr/>
            </p:nvSpPr>
            <p:spPr>
              <a:xfrm>
                <a:off x="2860950" y="2206825"/>
                <a:ext cx="37925" cy="110000"/>
              </a:xfrm>
              <a:custGeom>
                <a:avLst/>
                <a:gdLst/>
                <a:ahLst/>
                <a:cxnLst/>
                <a:rect l="l" t="t" r="r" b="b"/>
                <a:pathLst>
                  <a:path w="1517" h="4400" extrusionOk="0">
                    <a:moveTo>
                      <a:pt x="24" y="0"/>
                    </a:moveTo>
                    <a:cubicBezTo>
                      <a:pt x="11" y="0"/>
                      <a:pt x="1" y="5"/>
                      <a:pt x="17" y="5"/>
                    </a:cubicBezTo>
                    <a:cubicBezTo>
                      <a:pt x="517" y="1470"/>
                      <a:pt x="1184" y="2839"/>
                      <a:pt x="1457" y="4387"/>
                    </a:cubicBezTo>
                    <a:cubicBezTo>
                      <a:pt x="1457" y="4395"/>
                      <a:pt x="1465" y="4399"/>
                      <a:pt x="1475" y="4399"/>
                    </a:cubicBezTo>
                    <a:cubicBezTo>
                      <a:pt x="1492" y="4399"/>
                      <a:pt x="1517" y="4386"/>
                      <a:pt x="1517" y="4363"/>
                    </a:cubicBezTo>
                    <a:cubicBezTo>
                      <a:pt x="1338" y="2863"/>
                      <a:pt x="684" y="1363"/>
                      <a:pt x="41" y="5"/>
                    </a:cubicBezTo>
                    <a:cubicBezTo>
                      <a:pt x="37" y="1"/>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
              <p:cNvSpPr/>
              <p:nvPr/>
            </p:nvSpPr>
            <p:spPr>
              <a:xfrm>
                <a:off x="2867900" y="2152975"/>
                <a:ext cx="61350" cy="17675"/>
              </a:xfrm>
              <a:custGeom>
                <a:avLst/>
                <a:gdLst/>
                <a:ahLst/>
                <a:cxnLst/>
                <a:rect l="l" t="t" r="r" b="b"/>
                <a:pathLst>
                  <a:path w="2454" h="707" extrusionOk="0">
                    <a:moveTo>
                      <a:pt x="2243" y="1"/>
                    </a:moveTo>
                    <a:cubicBezTo>
                      <a:pt x="1474" y="1"/>
                      <a:pt x="610" y="219"/>
                      <a:pt x="13" y="683"/>
                    </a:cubicBezTo>
                    <a:cubicBezTo>
                      <a:pt x="1" y="683"/>
                      <a:pt x="13" y="707"/>
                      <a:pt x="36" y="707"/>
                    </a:cubicBezTo>
                    <a:cubicBezTo>
                      <a:pt x="834" y="326"/>
                      <a:pt x="1501" y="88"/>
                      <a:pt x="2418" y="64"/>
                    </a:cubicBezTo>
                    <a:cubicBezTo>
                      <a:pt x="2453" y="64"/>
                      <a:pt x="2453" y="4"/>
                      <a:pt x="2418" y="4"/>
                    </a:cubicBezTo>
                    <a:cubicBezTo>
                      <a:pt x="2360" y="2"/>
                      <a:pt x="2302" y="1"/>
                      <a:pt x="2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
              <p:cNvSpPr/>
              <p:nvPr/>
            </p:nvSpPr>
            <p:spPr>
              <a:xfrm>
                <a:off x="2930125" y="2190875"/>
                <a:ext cx="6575" cy="61500"/>
              </a:xfrm>
              <a:custGeom>
                <a:avLst/>
                <a:gdLst/>
                <a:ahLst/>
                <a:cxnLst/>
                <a:rect l="l" t="t" r="r" b="b"/>
                <a:pathLst>
                  <a:path w="263" h="2460" extrusionOk="0">
                    <a:moveTo>
                      <a:pt x="262" y="1"/>
                    </a:moveTo>
                    <a:lnTo>
                      <a:pt x="262" y="1"/>
                    </a:lnTo>
                    <a:cubicBezTo>
                      <a:pt x="155" y="810"/>
                      <a:pt x="48" y="1632"/>
                      <a:pt x="0" y="2441"/>
                    </a:cubicBezTo>
                    <a:cubicBezTo>
                      <a:pt x="0" y="2453"/>
                      <a:pt x="3" y="2459"/>
                      <a:pt x="6" y="2459"/>
                    </a:cubicBezTo>
                    <a:cubicBezTo>
                      <a:pt x="9" y="2459"/>
                      <a:pt x="12" y="2453"/>
                      <a:pt x="12" y="2441"/>
                    </a:cubicBezTo>
                    <a:cubicBezTo>
                      <a:pt x="143" y="1644"/>
                      <a:pt x="203" y="810"/>
                      <a:pt x="2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
              <p:cNvSpPr/>
              <p:nvPr/>
            </p:nvSpPr>
            <p:spPr>
              <a:xfrm>
                <a:off x="2934875" y="2227600"/>
                <a:ext cx="4200" cy="27825"/>
              </a:xfrm>
              <a:custGeom>
                <a:avLst/>
                <a:gdLst/>
                <a:ahLst/>
                <a:cxnLst/>
                <a:rect l="l" t="t" r="r" b="b"/>
                <a:pathLst>
                  <a:path w="168" h="1113" extrusionOk="0">
                    <a:moveTo>
                      <a:pt x="111" y="0"/>
                    </a:moveTo>
                    <a:cubicBezTo>
                      <a:pt x="106" y="0"/>
                      <a:pt x="101" y="3"/>
                      <a:pt x="96" y="8"/>
                    </a:cubicBezTo>
                    <a:cubicBezTo>
                      <a:pt x="72" y="365"/>
                      <a:pt x="48" y="722"/>
                      <a:pt x="1" y="1079"/>
                    </a:cubicBezTo>
                    <a:cubicBezTo>
                      <a:pt x="1" y="1100"/>
                      <a:pt x="17" y="1113"/>
                      <a:pt x="33" y="1113"/>
                    </a:cubicBezTo>
                    <a:cubicBezTo>
                      <a:pt x="44" y="1113"/>
                      <a:pt x="55" y="1106"/>
                      <a:pt x="60" y="1091"/>
                    </a:cubicBezTo>
                    <a:cubicBezTo>
                      <a:pt x="132" y="734"/>
                      <a:pt x="167" y="377"/>
                      <a:pt x="132" y="20"/>
                    </a:cubicBezTo>
                    <a:cubicBezTo>
                      <a:pt x="125" y="6"/>
                      <a:pt x="118"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
              <p:cNvSpPr/>
              <p:nvPr/>
            </p:nvSpPr>
            <p:spPr>
              <a:xfrm>
                <a:off x="2941125" y="2230250"/>
                <a:ext cx="4800" cy="23825"/>
              </a:xfrm>
              <a:custGeom>
                <a:avLst/>
                <a:gdLst/>
                <a:ahLst/>
                <a:cxnLst/>
                <a:rect l="l" t="t" r="r" b="b"/>
                <a:pathLst>
                  <a:path w="192" h="953" extrusionOk="0">
                    <a:moveTo>
                      <a:pt x="176" y="0"/>
                    </a:moveTo>
                    <a:cubicBezTo>
                      <a:pt x="167" y="0"/>
                      <a:pt x="155" y="3"/>
                      <a:pt x="155" y="9"/>
                    </a:cubicBezTo>
                    <a:cubicBezTo>
                      <a:pt x="96" y="307"/>
                      <a:pt x="24" y="616"/>
                      <a:pt x="1" y="926"/>
                    </a:cubicBezTo>
                    <a:cubicBezTo>
                      <a:pt x="1" y="944"/>
                      <a:pt x="13" y="953"/>
                      <a:pt x="24" y="953"/>
                    </a:cubicBezTo>
                    <a:cubicBezTo>
                      <a:pt x="36" y="953"/>
                      <a:pt x="48" y="944"/>
                      <a:pt x="48" y="926"/>
                    </a:cubicBezTo>
                    <a:cubicBezTo>
                      <a:pt x="120" y="628"/>
                      <a:pt x="155" y="319"/>
                      <a:pt x="179" y="9"/>
                    </a:cubicBezTo>
                    <a:cubicBezTo>
                      <a:pt x="191" y="3"/>
                      <a:pt x="185" y="0"/>
                      <a:pt x="1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
              <p:cNvSpPr/>
              <p:nvPr/>
            </p:nvSpPr>
            <p:spPr>
              <a:xfrm>
                <a:off x="2971800" y="2169450"/>
                <a:ext cx="17325" cy="27475"/>
              </a:xfrm>
              <a:custGeom>
                <a:avLst/>
                <a:gdLst/>
                <a:ahLst/>
                <a:cxnLst/>
                <a:rect l="l" t="t" r="r" b="b"/>
                <a:pathLst>
                  <a:path w="693" h="1099" extrusionOk="0">
                    <a:moveTo>
                      <a:pt x="0" y="0"/>
                    </a:moveTo>
                    <a:lnTo>
                      <a:pt x="0" y="0"/>
                    </a:lnTo>
                    <a:cubicBezTo>
                      <a:pt x="310" y="298"/>
                      <a:pt x="500" y="655"/>
                      <a:pt x="619" y="1072"/>
                    </a:cubicBezTo>
                    <a:cubicBezTo>
                      <a:pt x="629" y="1091"/>
                      <a:pt x="644" y="1098"/>
                      <a:pt x="657" y="1098"/>
                    </a:cubicBezTo>
                    <a:cubicBezTo>
                      <a:pt x="677" y="1098"/>
                      <a:pt x="693" y="1081"/>
                      <a:pt x="679" y="1060"/>
                    </a:cubicBezTo>
                    <a:cubicBezTo>
                      <a:pt x="583" y="619"/>
                      <a:pt x="345" y="26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
              <p:cNvSpPr/>
              <p:nvPr/>
            </p:nvSpPr>
            <p:spPr>
              <a:xfrm>
                <a:off x="2973725" y="2157750"/>
                <a:ext cx="22500" cy="43150"/>
              </a:xfrm>
              <a:custGeom>
                <a:avLst/>
                <a:gdLst/>
                <a:ahLst/>
                <a:cxnLst/>
                <a:rect l="l" t="t" r="r" b="b"/>
                <a:pathLst>
                  <a:path w="900" h="1726" extrusionOk="0">
                    <a:moveTo>
                      <a:pt x="222" y="154"/>
                    </a:moveTo>
                    <a:cubicBezTo>
                      <a:pt x="401" y="272"/>
                      <a:pt x="506" y="449"/>
                      <a:pt x="573" y="650"/>
                    </a:cubicBezTo>
                    <a:lnTo>
                      <a:pt x="573" y="650"/>
                    </a:lnTo>
                    <a:cubicBezTo>
                      <a:pt x="504" y="534"/>
                      <a:pt x="424" y="424"/>
                      <a:pt x="333" y="322"/>
                    </a:cubicBezTo>
                    <a:lnTo>
                      <a:pt x="333" y="322"/>
                    </a:lnTo>
                    <a:cubicBezTo>
                      <a:pt x="297" y="265"/>
                      <a:pt x="260" y="209"/>
                      <a:pt x="222" y="154"/>
                    </a:cubicBezTo>
                    <a:close/>
                    <a:moveTo>
                      <a:pt x="77" y="1"/>
                    </a:moveTo>
                    <a:cubicBezTo>
                      <a:pt x="36" y="1"/>
                      <a:pt x="1" y="24"/>
                      <a:pt x="30" y="63"/>
                    </a:cubicBezTo>
                    <a:cubicBezTo>
                      <a:pt x="48" y="87"/>
                      <a:pt x="65" y="111"/>
                      <a:pt x="82" y="135"/>
                    </a:cubicBezTo>
                    <a:lnTo>
                      <a:pt x="82" y="135"/>
                    </a:lnTo>
                    <a:cubicBezTo>
                      <a:pt x="82" y="142"/>
                      <a:pt x="84" y="150"/>
                      <a:pt x="90" y="159"/>
                    </a:cubicBezTo>
                    <a:cubicBezTo>
                      <a:pt x="105" y="176"/>
                      <a:pt x="120" y="194"/>
                      <a:pt x="134" y="211"/>
                    </a:cubicBezTo>
                    <a:lnTo>
                      <a:pt x="134" y="211"/>
                    </a:lnTo>
                    <a:cubicBezTo>
                      <a:pt x="413" y="622"/>
                      <a:pt x="625" y="1067"/>
                      <a:pt x="749" y="1552"/>
                    </a:cubicBezTo>
                    <a:lnTo>
                      <a:pt x="749" y="1552"/>
                    </a:lnTo>
                    <a:cubicBezTo>
                      <a:pt x="755" y="1580"/>
                      <a:pt x="761" y="1608"/>
                      <a:pt x="768" y="1635"/>
                    </a:cubicBezTo>
                    <a:cubicBezTo>
                      <a:pt x="769" y="1637"/>
                      <a:pt x="770" y="1640"/>
                      <a:pt x="771" y="1642"/>
                    </a:cubicBezTo>
                    <a:lnTo>
                      <a:pt x="771" y="1642"/>
                    </a:lnTo>
                    <a:cubicBezTo>
                      <a:pt x="774" y="1655"/>
                      <a:pt x="777" y="1669"/>
                      <a:pt x="780" y="1683"/>
                    </a:cubicBezTo>
                    <a:cubicBezTo>
                      <a:pt x="792" y="1711"/>
                      <a:pt x="819" y="1726"/>
                      <a:pt x="845" y="1726"/>
                    </a:cubicBezTo>
                    <a:cubicBezTo>
                      <a:pt x="873" y="1726"/>
                      <a:pt x="899" y="1708"/>
                      <a:pt x="899" y="1671"/>
                    </a:cubicBezTo>
                    <a:cubicBezTo>
                      <a:pt x="899" y="1667"/>
                      <a:pt x="899" y="1663"/>
                      <a:pt x="898" y="1659"/>
                    </a:cubicBezTo>
                    <a:lnTo>
                      <a:pt x="898" y="1659"/>
                    </a:lnTo>
                    <a:cubicBezTo>
                      <a:pt x="899" y="1659"/>
                      <a:pt x="899" y="1659"/>
                      <a:pt x="899" y="1659"/>
                    </a:cubicBezTo>
                    <a:cubicBezTo>
                      <a:pt x="899" y="1656"/>
                      <a:pt x="898" y="1653"/>
                      <a:pt x="897" y="1650"/>
                    </a:cubicBezTo>
                    <a:lnTo>
                      <a:pt x="897" y="1650"/>
                    </a:lnTo>
                    <a:cubicBezTo>
                      <a:pt x="879" y="1477"/>
                      <a:pt x="844" y="1306"/>
                      <a:pt x="792" y="1142"/>
                    </a:cubicBezTo>
                    <a:lnTo>
                      <a:pt x="792" y="1142"/>
                    </a:lnTo>
                    <a:cubicBezTo>
                      <a:pt x="728" y="678"/>
                      <a:pt x="535" y="201"/>
                      <a:pt x="119" y="12"/>
                    </a:cubicBezTo>
                    <a:lnTo>
                      <a:pt x="119" y="12"/>
                    </a:lnTo>
                    <a:cubicBezTo>
                      <a:pt x="117" y="9"/>
                      <a:pt x="115" y="7"/>
                      <a:pt x="114" y="4"/>
                    </a:cubicBezTo>
                    <a:cubicBezTo>
                      <a:pt x="113" y="5"/>
                      <a:pt x="112" y="7"/>
                      <a:pt x="111" y="8"/>
                    </a:cubicBezTo>
                    <a:lnTo>
                      <a:pt x="111" y="8"/>
                    </a:lnTo>
                    <a:cubicBezTo>
                      <a:pt x="108" y="7"/>
                      <a:pt x="105" y="5"/>
                      <a:pt x="102" y="4"/>
                    </a:cubicBezTo>
                    <a:cubicBezTo>
                      <a:pt x="93" y="2"/>
                      <a:pt x="85"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
              <p:cNvSpPr/>
              <p:nvPr/>
            </p:nvSpPr>
            <p:spPr>
              <a:xfrm>
                <a:off x="2989775" y="2177525"/>
                <a:ext cx="7350" cy="30050"/>
              </a:xfrm>
              <a:custGeom>
                <a:avLst/>
                <a:gdLst/>
                <a:ahLst/>
                <a:cxnLst/>
                <a:rect l="l" t="t" r="r" b="b"/>
                <a:pathLst>
                  <a:path w="294" h="1202" extrusionOk="0">
                    <a:moveTo>
                      <a:pt x="30" y="1"/>
                    </a:moveTo>
                    <a:cubicBezTo>
                      <a:pt x="14" y="1"/>
                      <a:pt x="0" y="14"/>
                      <a:pt x="7" y="34"/>
                    </a:cubicBezTo>
                    <a:cubicBezTo>
                      <a:pt x="138" y="404"/>
                      <a:pt x="186" y="761"/>
                      <a:pt x="162" y="1166"/>
                    </a:cubicBezTo>
                    <a:cubicBezTo>
                      <a:pt x="162" y="1189"/>
                      <a:pt x="177" y="1201"/>
                      <a:pt x="193" y="1201"/>
                    </a:cubicBezTo>
                    <a:cubicBezTo>
                      <a:pt x="210" y="1201"/>
                      <a:pt x="228" y="1189"/>
                      <a:pt x="234" y="1166"/>
                    </a:cubicBezTo>
                    <a:cubicBezTo>
                      <a:pt x="293" y="773"/>
                      <a:pt x="234" y="380"/>
                      <a:pt x="67" y="23"/>
                    </a:cubicBezTo>
                    <a:cubicBezTo>
                      <a:pt x="57" y="8"/>
                      <a:pt x="43"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
              <p:cNvSpPr/>
              <p:nvPr/>
            </p:nvSpPr>
            <p:spPr>
              <a:xfrm>
                <a:off x="2613400" y="2422625"/>
                <a:ext cx="22050" cy="49550"/>
              </a:xfrm>
              <a:custGeom>
                <a:avLst/>
                <a:gdLst/>
                <a:ahLst/>
                <a:cxnLst/>
                <a:rect l="l" t="t" r="r" b="b"/>
                <a:pathLst>
                  <a:path w="882" h="1982" extrusionOk="0">
                    <a:moveTo>
                      <a:pt x="849" y="1"/>
                    </a:moveTo>
                    <a:cubicBezTo>
                      <a:pt x="843" y="1"/>
                      <a:pt x="838" y="2"/>
                      <a:pt x="834" y="5"/>
                    </a:cubicBezTo>
                    <a:cubicBezTo>
                      <a:pt x="608" y="303"/>
                      <a:pt x="334" y="613"/>
                      <a:pt x="168" y="946"/>
                    </a:cubicBezTo>
                    <a:cubicBezTo>
                      <a:pt x="1" y="1291"/>
                      <a:pt x="96" y="1649"/>
                      <a:pt x="203" y="1982"/>
                    </a:cubicBezTo>
                    <a:lnTo>
                      <a:pt x="227" y="1982"/>
                    </a:lnTo>
                    <a:cubicBezTo>
                      <a:pt x="120" y="1541"/>
                      <a:pt x="49" y="1172"/>
                      <a:pt x="334" y="767"/>
                    </a:cubicBezTo>
                    <a:cubicBezTo>
                      <a:pt x="489" y="517"/>
                      <a:pt x="703" y="279"/>
                      <a:pt x="882" y="17"/>
                    </a:cubicBezTo>
                    <a:cubicBezTo>
                      <a:pt x="882" y="9"/>
                      <a:pt x="864" y="1"/>
                      <a:pt x="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
              <p:cNvSpPr/>
              <p:nvPr/>
            </p:nvSpPr>
            <p:spPr>
              <a:xfrm>
                <a:off x="2620250" y="2482275"/>
                <a:ext cx="140525" cy="189925"/>
              </a:xfrm>
              <a:custGeom>
                <a:avLst/>
                <a:gdLst/>
                <a:ahLst/>
                <a:cxnLst/>
                <a:rect l="l" t="t" r="r" b="b"/>
                <a:pathLst>
                  <a:path w="5621" h="7597" extrusionOk="0">
                    <a:moveTo>
                      <a:pt x="1" y="1"/>
                    </a:moveTo>
                    <a:lnTo>
                      <a:pt x="1" y="1"/>
                    </a:lnTo>
                    <a:cubicBezTo>
                      <a:pt x="251" y="775"/>
                      <a:pt x="632" y="1501"/>
                      <a:pt x="1108" y="2156"/>
                    </a:cubicBezTo>
                    <a:cubicBezTo>
                      <a:pt x="1644" y="2918"/>
                      <a:pt x="2418" y="3501"/>
                      <a:pt x="2882" y="4299"/>
                    </a:cubicBezTo>
                    <a:cubicBezTo>
                      <a:pt x="3311" y="5073"/>
                      <a:pt x="3704" y="5763"/>
                      <a:pt x="4299" y="6430"/>
                    </a:cubicBezTo>
                    <a:cubicBezTo>
                      <a:pt x="4547" y="6714"/>
                      <a:pt x="5172" y="7597"/>
                      <a:pt x="5588" y="7597"/>
                    </a:cubicBezTo>
                    <a:cubicBezTo>
                      <a:pt x="5591" y="7597"/>
                      <a:pt x="5594" y="7597"/>
                      <a:pt x="5597" y="7597"/>
                    </a:cubicBezTo>
                    <a:cubicBezTo>
                      <a:pt x="5609" y="7597"/>
                      <a:pt x="5620" y="7573"/>
                      <a:pt x="5620" y="7561"/>
                    </a:cubicBezTo>
                    <a:lnTo>
                      <a:pt x="5620" y="7490"/>
                    </a:lnTo>
                    <a:cubicBezTo>
                      <a:pt x="5620" y="7478"/>
                      <a:pt x="5609" y="7454"/>
                      <a:pt x="5597" y="7454"/>
                    </a:cubicBezTo>
                    <a:lnTo>
                      <a:pt x="5537" y="7454"/>
                    </a:lnTo>
                    <a:cubicBezTo>
                      <a:pt x="5518" y="7454"/>
                      <a:pt x="5507" y="7477"/>
                      <a:pt x="5521" y="7486"/>
                    </a:cubicBezTo>
                    <a:lnTo>
                      <a:pt x="5521" y="7486"/>
                    </a:lnTo>
                    <a:cubicBezTo>
                      <a:pt x="5192" y="7401"/>
                      <a:pt x="4831" y="6879"/>
                      <a:pt x="4608" y="6656"/>
                    </a:cubicBezTo>
                    <a:cubicBezTo>
                      <a:pt x="4347" y="6371"/>
                      <a:pt x="4073" y="6085"/>
                      <a:pt x="3835" y="5787"/>
                    </a:cubicBezTo>
                    <a:cubicBezTo>
                      <a:pt x="3358" y="5180"/>
                      <a:pt x="3120" y="4454"/>
                      <a:pt x="2656" y="3846"/>
                    </a:cubicBezTo>
                    <a:cubicBezTo>
                      <a:pt x="2215" y="3227"/>
                      <a:pt x="1608" y="2751"/>
                      <a:pt x="1156" y="2132"/>
                    </a:cubicBezTo>
                    <a:cubicBezTo>
                      <a:pt x="679" y="1477"/>
                      <a:pt x="334" y="76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
              <p:cNvSpPr/>
              <p:nvPr/>
            </p:nvSpPr>
            <p:spPr>
              <a:xfrm>
                <a:off x="2729200" y="2649275"/>
                <a:ext cx="27375" cy="21800"/>
              </a:xfrm>
              <a:custGeom>
                <a:avLst/>
                <a:gdLst/>
                <a:ahLst/>
                <a:cxnLst/>
                <a:rect l="l" t="t" r="r" b="b"/>
                <a:pathLst>
                  <a:path w="1095" h="872" extrusionOk="0">
                    <a:moveTo>
                      <a:pt x="12" y="0"/>
                    </a:moveTo>
                    <a:cubicBezTo>
                      <a:pt x="0" y="48"/>
                      <a:pt x="12" y="83"/>
                      <a:pt x="60" y="107"/>
                    </a:cubicBezTo>
                    <a:cubicBezTo>
                      <a:pt x="60" y="95"/>
                      <a:pt x="72" y="83"/>
                      <a:pt x="72" y="60"/>
                    </a:cubicBezTo>
                    <a:cubicBezTo>
                      <a:pt x="84" y="83"/>
                      <a:pt x="119" y="95"/>
                      <a:pt x="131" y="119"/>
                    </a:cubicBezTo>
                    <a:cubicBezTo>
                      <a:pt x="179" y="155"/>
                      <a:pt x="227" y="191"/>
                      <a:pt x="262" y="226"/>
                    </a:cubicBezTo>
                    <a:cubicBezTo>
                      <a:pt x="346" y="286"/>
                      <a:pt x="429" y="345"/>
                      <a:pt x="500" y="417"/>
                    </a:cubicBezTo>
                    <a:cubicBezTo>
                      <a:pt x="703" y="572"/>
                      <a:pt x="881" y="738"/>
                      <a:pt x="1072" y="869"/>
                    </a:cubicBezTo>
                    <a:cubicBezTo>
                      <a:pt x="1074" y="871"/>
                      <a:pt x="1075" y="872"/>
                      <a:pt x="1077" y="872"/>
                    </a:cubicBezTo>
                    <a:cubicBezTo>
                      <a:pt x="1087" y="872"/>
                      <a:pt x="1094" y="845"/>
                      <a:pt x="1084" y="845"/>
                    </a:cubicBezTo>
                    <a:cubicBezTo>
                      <a:pt x="751" y="536"/>
                      <a:pt x="381" y="27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
              <p:cNvSpPr/>
              <p:nvPr/>
            </p:nvSpPr>
            <p:spPr>
              <a:xfrm>
                <a:off x="2726525" y="2642975"/>
                <a:ext cx="31200" cy="28850"/>
              </a:xfrm>
              <a:custGeom>
                <a:avLst/>
                <a:gdLst/>
                <a:ahLst/>
                <a:cxnLst/>
                <a:rect l="l" t="t" r="r" b="b"/>
                <a:pathLst>
                  <a:path w="1248" h="1154" extrusionOk="0">
                    <a:moveTo>
                      <a:pt x="8" y="0"/>
                    </a:moveTo>
                    <a:cubicBezTo>
                      <a:pt x="4" y="0"/>
                      <a:pt x="0" y="7"/>
                      <a:pt x="0" y="14"/>
                    </a:cubicBezTo>
                    <a:cubicBezTo>
                      <a:pt x="191" y="228"/>
                      <a:pt x="417" y="419"/>
                      <a:pt x="631" y="633"/>
                    </a:cubicBezTo>
                    <a:cubicBezTo>
                      <a:pt x="822" y="812"/>
                      <a:pt x="1000" y="1002"/>
                      <a:pt x="1227" y="1145"/>
                    </a:cubicBezTo>
                    <a:cubicBezTo>
                      <a:pt x="1229" y="1151"/>
                      <a:pt x="1232" y="1153"/>
                      <a:pt x="1235" y="1153"/>
                    </a:cubicBezTo>
                    <a:cubicBezTo>
                      <a:pt x="1243" y="1153"/>
                      <a:pt x="1248" y="1130"/>
                      <a:pt x="1239" y="1121"/>
                    </a:cubicBezTo>
                    <a:cubicBezTo>
                      <a:pt x="1060" y="895"/>
                      <a:pt x="822" y="705"/>
                      <a:pt x="607" y="526"/>
                    </a:cubicBezTo>
                    <a:cubicBezTo>
                      <a:pt x="417" y="347"/>
                      <a:pt x="226" y="169"/>
                      <a:pt x="12" y="14"/>
                    </a:cubicBez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
              <p:cNvSpPr/>
              <p:nvPr/>
            </p:nvSpPr>
            <p:spPr>
              <a:xfrm>
                <a:off x="2721450" y="2635575"/>
                <a:ext cx="29125" cy="26125"/>
              </a:xfrm>
              <a:custGeom>
                <a:avLst/>
                <a:gdLst/>
                <a:ahLst/>
                <a:cxnLst/>
                <a:rect l="l" t="t" r="r" b="b"/>
                <a:pathLst>
                  <a:path w="1165" h="1045" extrusionOk="0">
                    <a:moveTo>
                      <a:pt x="72" y="0"/>
                    </a:moveTo>
                    <a:cubicBezTo>
                      <a:pt x="72" y="0"/>
                      <a:pt x="60" y="0"/>
                      <a:pt x="60" y="12"/>
                    </a:cubicBezTo>
                    <a:cubicBezTo>
                      <a:pt x="1" y="191"/>
                      <a:pt x="334" y="429"/>
                      <a:pt x="441" y="536"/>
                    </a:cubicBezTo>
                    <a:cubicBezTo>
                      <a:pt x="632" y="715"/>
                      <a:pt x="870" y="953"/>
                      <a:pt x="1132" y="1036"/>
                    </a:cubicBezTo>
                    <a:cubicBezTo>
                      <a:pt x="1137" y="1042"/>
                      <a:pt x="1142" y="1044"/>
                      <a:pt x="1146" y="1044"/>
                    </a:cubicBezTo>
                    <a:cubicBezTo>
                      <a:pt x="1160" y="1044"/>
                      <a:pt x="1165" y="1019"/>
                      <a:pt x="1156" y="1001"/>
                    </a:cubicBezTo>
                    <a:cubicBezTo>
                      <a:pt x="989" y="834"/>
                      <a:pt x="787" y="715"/>
                      <a:pt x="608" y="572"/>
                    </a:cubicBezTo>
                    <a:cubicBezTo>
                      <a:pt x="538" y="537"/>
                      <a:pt x="87" y="179"/>
                      <a:pt x="118" y="65"/>
                    </a:cubicBezTo>
                    <a:lnTo>
                      <a:pt x="118" y="65"/>
                    </a:lnTo>
                    <a:cubicBezTo>
                      <a:pt x="119" y="64"/>
                      <a:pt x="120" y="62"/>
                      <a:pt x="120" y="60"/>
                    </a:cubicBezTo>
                    <a:lnTo>
                      <a:pt x="120" y="60"/>
                    </a:lnTo>
                    <a:cubicBezTo>
                      <a:pt x="120" y="60"/>
                      <a:pt x="120" y="60"/>
                      <a:pt x="120" y="60"/>
                    </a:cubicBezTo>
                    <a:cubicBezTo>
                      <a:pt x="120" y="60"/>
                      <a:pt x="120" y="48"/>
                      <a:pt x="132" y="48"/>
                    </a:cubicBezTo>
                    <a:lnTo>
                      <a:pt x="132" y="24"/>
                    </a:lnTo>
                    <a:cubicBezTo>
                      <a:pt x="96" y="0"/>
                      <a:pt x="1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
              <p:cNvSpPr/>
              <p:nvPr/>
            </p:nvSpPr>
            <p:spPr>
              <a:xfrm>
                <a:off x="2715100" y="2629375"/>
                <a:ext cx="42400" cy="36275"/>
              </a:xfrm>
              <a:custGeom>
                <a:avLst/>
                <a:gdLst/>
                <a:ahLst/>
                <a:cxnLst/>
                <a:rect l="l" t="t" r="r" b="b"/>
                <a:pathLst>
                  <a:path w="1696" h="1451" extrusionOk="0">
                    <a:moveTo>
                      <a:pt x="29" y="0"/>
                    </a:moveTo>
                    <a:cubicBezTo>
                      <a:pt x="12" y="0"/>
                      <a:pt x="0" y="14"/>
                      <a:pt x="17" y="22"/>
                    </a:cubicBezTo>
                    <a:cubicBezTo>
                      <a:pt x="386" y="606"/>
                      <a:pt x="993" y="1213"/>
                      <a:pt x="1660" y="1451"/>
                    </a:cubicBezTo>
                    <a:cubicBezTo>
                      <a:pt x="1684" y="1451"/>
                      <a:pt x="1696" y="1439"/>
                      <a:pt x="1684" y="1427"/>
                    </a:cubicBezTo>
                    <a:cubicBezTo>
                      <a:pt x="1362" y="1201"/>
                      <a:pt x="1041" y="1022"/>
                      <a:pt x="755" y="772"/>
                    </a:cubicBezTo>
                    <a:cubicBezTo>
                      <a:pt x="493" y="546"/>
                      <a:pt x="279" y="284"/>
                      <a:pt x="52" y="10"/>
                    </a:cubicBezTo>
                    <a:cubicBezTo>
                      <a:pt x="45" y="3"/>
                      <a:pt x="37" y="0"/>
                      <a:pt x="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
              <p:cNvSpPr/>
              <p:nvPr/>
            </p:nvSpPr>
            <p:spPr>
              <a:xfrm>
                <a:off x="2730675" y="2644500"/>
                <a:ext cx="36300" cy="30750"/>
              </a:xfrm>
              <a:custGeom>
                <a:avLst/>
                <a:gdLst/>
                <a:ahLst/>
                <a:cxnLst/>
                <a:rect l="l" t="t" r="r" b="b"/>
                <a:pathLst>
                  <a:path w="1452" h="1230" extrusionOk="0">
                    <a:moveTo>
                      <a:pt x="1" y="1"/>
                    </a:moveTo>
                    <a:lnTo>
                      <a:pt x="1" y="1"/>
                    </a:lnTo>
                    <a:cubicBezTo>
                      <a:pt x="203" y="251"/>
                      <a:pt x="465" y="477"/>
                      <a:pt x="715" y="691"/>
                    </a:cubicBezTo>
                    <a:cubicBezTo>
                      <a:pt x="942" y="882"/>
                      <a:pt x="1180" y="1084"/>
                      <a:pt x="1430" y="1227"/>
                    </a:cubicBezTo>
                    <a:cubicBezTo>
                      <a:pt x="1431" y="1229"/>
                      <a:pt x="1433" y="1229"/>
                      <a:pt x="1435" y="1229"/>
                    </a:cubicBezTo>
                    <a:cubicBezTo>
                      <a:pt x="1444" y="1229"/>
                      <a:pt x="1452" y="1201"/>
                      <a:pt x="1442" y="1191"/>
                    </a:cubicBezTo>
                    <a:cubicBezTo>
                      <a:pt x="1203" y="953"/>
                      <a:pt x="918" y="775"/>
                      <a:pt x="680" y="572"/>
                    </a:cubicBezTo>
                    <a:cubicBezTo>
                      <a:pt x="465" y="394"/>
                      <a:pt x="239" y="17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
              <p:cNvSpPr/>
              <p:nvPr/>
            </p:nvSpPr>
            <p:spPr>
              <a:xfrm>
                <a:off x="2742300" y="2655825"/>
                <a:ext cx="25850" cy="20025"/>
              </a:xfrm>
              <a:custGeom>
                <a:avLst/>
                <a:gdLst/>
                <a:ahLst/>
                <a:cxnLst/>
                <a:rect l="l" t="t" r="r" b="b"/>
                <a:pathLst>
                  <a:path w="1034" h="801" extrusionOk="0">
                    <a:moveTo>
                      <a:pt x="12" y="0"/>
                    </a:moveTo>
                    <a:lnTo>
                      <a:pt x="0" y="12"/>
                    </a:lnTo>
                    <a:cubicBezTo>
                      <a:pt x="310" y="274"/>
                      <a:pt x="631" y="595"/>
                      <a:pt x="989" y="798"/>
                    </a:cubicBezTo>
                    <a:cubicBezTo>
                      <a:pt x="993" y="800"/>
                      <a:pt x="998" y="801"/>
                      <a:pt x="1002" y="801"/>
                    </a:cubicBezTo>
                    <a:cubicBezTo>
                      <a:pt x="1020" y="801"/>
                      <a:pt x="1034" y="784"/>
                      <a:pt x="1024" y="774"/>
                    </a:cubicBezTo>
                    <a:cubicBezTo>
                      <a:pt x="727" y="476"/>
                      <a:pt x="35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
              <p:cNvSpPr/>
              <p:nvPr/>
            </p:nvSpPr>
            <p:spPr>
              <a:xfrm>
                <a:off x="2748250" y="2660350"/>
                <a:ext cx="20200" cy="16675"/>
              </a:xfrm>
              <a:custGeom>
                <a:avLst/>
                <a:gdLst/>
                <a:ahLst/>
                <a:cxnLst/>
                <a:rect l="l" t="t" r="r" b="b"/>
                <a:pathLst>
                  <a:path w="808" h="667" extrusionOk="0">
                    <a:moveTo>
                      <a:pt x="5" y="1"/>
                    </a:moveTo>
                    <a:cubicBezTo>
                      <a:pt x="3" y="1"/>
                      <a:pt x="0" y="4"/>
                      <a:pt x="0" y="10"/>
                    </a:cubicBezTo>
                    <a:cubicBezTo>
                      <a:pt x="6" y="4"/>
                      <a:pt x="6" y="1"/>
                      <a:pt x="5" y="1"/>
                    </a:cubicBezTo>
                    <a:close/>
                    <a:moveTo>
                      <a:pt x="0" y="10"/>
                    </a:moveTo>
                    <a:lnTo>
                      <a:pt x="0" y="10"/>
                    </a:lnTo>
                    <a:cubicBezTo>
                      <a:pt x="131" y="271"/>
                      <a:pt x="489" y="569"/>
                      <a:pt x="774" y="664"/>
                    </a:cubicBezTo>
                    <a:cubicBezTo>
                      <a:pt x="777" y="666"/>
                      <a:pt x="779" y="666"/>
                      <a:pt x="782" y="666"/>
                    </a:cubicBezTo>
                    <a:cubicBezTo>
                      <a:pt x="800" y="666"/>
                      <a:pt x="807" y="627"/>
                      <a:pt x="786" y="617"/>
                    </a:cubicBezTo>
                    <a:cubicBezTo>
                      <a:pt x="655" y="522"/>
                      <a:pt x="500" y="450"/>
                      <a:pt x="370" y="343"/>
                    </a:cubicBezTo>
                    <a:cubicBezTo>
                      <a:pt x="250" y="236"/>
                      <a:pt x="143" y="93"/>
                      <a:pt x="0"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
              <p:cNvSpPr/>
              <p:nvPr/>
            </p:nvSpPr>
            <p:spPr>
              <a:xfrm>
                <a:off x="2751825" y="2665050"/>
                <a:ext cx="26225" cy="16375"/>
              </a:xfrm>
              <a:custGeom>
                <a:avLst/>
                <a:gdLst/>
                <a:ahLst/>
                <a:cxnLst/>
                <a:rect l="l" t="t" r="r" b="b"/>
                <a:pathLst>
                  <a:path w="1049" h="655" extrusionOk="0">
                    <a:moveTo>
                      <a:pt x="48" y="0"/>
                    </a:moveTo>
                    <a:cubicBezTo>
                      <a:pt x="12" y="0"/>
                      <a:pt x="0" y="12"/>
                      <a:pt x="12" y="24"/>
                    </a:cubicBezTo>
                    <a:cubicBezTo>
                      <a:pt x="274" y="298"/>
                      <a:pt x="631" y="584"/>
                      <a:pt x="1012" y="655"/>
                    </a:cubicBezTo>
                    <a:cubicBezTo>
                      <a:pt x="1024" y="655"/>
                      <a:pt x="1048" y="631"/>
                      <a:pt x="1024" y="619"/>
                    </a:cubicBezTo>
                    <a:cubicBezTo>
                      <a:pt x="869" y="536"/>
                      <a:pt x="703" y="476"/>
                      <a:pt x="536" y="369"/>
                    </a:cubicBezTo>
                    <a:cubicBezTo>
                      <a:pt x="357" y="262"/>
                      <a:pt x="191" y="131"/>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
              <p:cNvSpPr/>
              <p:nvPr/>
            </p:nvSpPr>
            <p:spPr>
              <a:xfrm>
                <a:off x="2757175" y="2667125"/>
                <a:ext cx="26225" cy="13425"/>
              </a:xfrm>
              <a:custGeom>
                <a:avLst/>
                <a:gdLst/>
                <a:ahLst/>
                <a:cxnLst/>
                <a:rect l="l" t="t" r="r" b="b"/>
                <a:pathLst>
                  <a:path w="1049" h="537" extrusionOk="0">
                    <a:moveTo>
                      <a:pt x="24" y="0"/>
                    </a:moveTo>
                    <a:cubicBezTo>
                      <a:pt x="24" y="0"/>
                      <a:pt x="1" y="36"/>
                      <a:pt x="13" y="36"/>
                    </a:cubicBezTo>
                    <a:cubicBezTo>
                      <a:pt x="298" y="262"/>
                      <a:pt x="679" y="512"/>
                      <a:pt x="1036" y="536"/>
                    </a:cubicBezTo>
                    <a:cubicBezTo>
                      <a:pt x="1048" y="536"/>
                      <a:pt x="1048" y="524"/>
                      <a:pt x="1048" y="512"/>
                    </a:cubicBezTo>
                    <a:cubicBezTo>
                      <a:pt x="894" y="417"/>
                      <a:pt x="691" y="381"/>
                      <a:pt x="513" y="298"/>
                    </a:cubicBezTo>
                    <a:cubicBezTo>
                      <a:pt x="334" y="215"/>
                      <a:pt x="191" y="12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
              <p:cNvSpPr/>
              <p:nvPr/>
            </p:nvSpPr>
            <p:spPr>
              <a:xfrm>
                <a:off x="2759250" y="2669500"/>
                <a:ext cx="107875" cy="49325"/>
              </a:xfrm>
              <a:custGeom>
                <a:avLst/>
                <a:gdLst/>
                <a:ahLst/>
                <a:cxnLst/>
                <a:rect l="l" t="t" r="r" b="b"/>
                <a:pathLst>
                  <a:path w="4315" h="1973" extrusionOk="0">
                    <a:moveTo>
                      <a:pt x="37" y="1"/>
                    </a:moveTo>
                    <a:cubicBezTo>
                      <a:pt x="13" y="13"/>
                      <a:pt x="1" y="25"/>
                      <a:pt x="13" y="25"/>
                    </a:cubicBezTo>
                    <a:cubicBezTo>
                      <a:pt x="596" y="406"/>
                      <a:pt x="1251" y="501"/>
                      <a:pt x="1918" y="679"/>
                    </a:cubicBezTo>
                    <a:cubicBezTo>
                      <a:pt x="2811" y="918"/>
                      <a:pt x="3573" y="1358"/>
                      <a:pt x="4240" y="1965"/>
                    </a:cubicBezTo>
                    <a:cubicBezTo>
                      <a:pt x="4248" y="1971"/>
                      <a:pt x="4256" y="1973"/>
                      <a:pt x="4264" y="1973"/>
                    </a:cubicBezTo>
                    <a:cubicBezTo>
                      <a:pt x="4293" y="1973"/>
                      <a:pt x="4315" y="1945"/>
                      <a:pt x="4287" y="1918"/>
                    </a:cubicBezTo>
                    <a:cubicBezTo>
                      <a:pt x="3811" y="1453"/>
                      <a:pt x="3263" y="1084"/>
                      <a:pt x="2656" y="834"/>
                    </a:cubicBezTo>
                    <a:cubicBezTo>
                      <a:pt x="1787" y="477"/>
                      <a:pt x="846" y="44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
              <p:cNvSpPr/>
              <p:nvPr/>
            </p:nvSpPr>
            <p:spPr>
              <a:xfrm>
                <a:off x="2810350" y="2689325"/>
                <a:ext cx="47050" cy="27900"/>
              </a:xfrm>
              <a:custGeom>
                <a:avLst/>
                <a:gdLst/>
                <a:ahLst/>
                <a:cxnLst/>
                <a:rect l="l" t="t" r="r" b="b"/>
                <a:pathLst>
                  <a:path w="1882" h="1116" extrusionOk="0">
                    <a:moveTo>
                      <a:pt x="11" y="0"/>
                    </a:moveTo>
                    <a:cubicBezTo>
                      <a:pt x="6" y="0"/>
                      <a:pt x="1" y="5"/>
                      <a:pt x="17" y="5"/>
                    </a:cubicBezTo>
                    <a:cubicBezTo>
                      <a:pt x="17" y="1"/>
                      <a:pt x="14" y="0"/>
                      <a:pt x="11" y="0"/>
                    </a:cubicBezTo>
                    <a:close/>
                    <a:moveTo>
                      <a:pt x="17" y="5"/>
                    </a:moveTo>
                    <a:cubicBezTo>
                      <a:pt x="636" y="351"/>
                      <a:pt x="1231" y="767"/>
                      <a:pt x="1838" y="1113"/>
                    </a:cubicBezTo>
                    <a:cubicBezTo>
                      <a:pt x="1843" y="1115"/>
                      <a:pt x="1847" y="1116"/>
                      <a:pt x="1851" y="1116"/>
                    </a:cubicBezTo>
                    <a:cubicBezTo>
                      <a:pt x="1869" y="1116"/>
                      <a:pt x="1882" y="1096"/>
                      <a:pt x="1862" y="1077"/>
                    </a:cubicBezTo>
                    <a:cubicBezTo>
                      <a:pt x="1338" y="636"/>
                      <a:pt x="648" y="279"/>
                      <a:pt x="17"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
              <p:cNvSpPr/>
              <p:nvPr/>
            </p:nvSpPr>
            <p:spPr>
              <a:xfrm>
                <a:off x="2814775" y="2687925"/>
                <a:ext cx="62025" cy="41925"/>
              </a:xfrm>
              <a:custGeom>
                <a:avLst/>
                <a:gdLst/>
                <a:ahLst/>
                <a:cxnLst/>
                <a:rect l="l" t="t" r="r" b="b"/>
                <a:pathLst>
                  <a:path w="2481" h="1677" extrusionOk="0">
                    <a:moveTo>
                      <a:pt x="433" y="298"/>
                    </a:moveTo>
                    <a:cubicBezTo>
                      <a:pt x="748" y="453"/>
                      <a:pt x="1040" y="631"/>
                      <a:pt x="1310" y="847"/>
                    </a:cubicBezTo>
                    <a:lnTo>
                      <a:pt x="1310" y="847"/>
                    </a:lnTo>
                    <a:cubicBezTo>
                      <a:pt x="1160" y="748"/>
                      <a:pt x="1003" y="664"/>
                      <a:pt x="864" y="573"/>
                    </a:cubicBezTo>
                    <a:cubicBezTo>
                      <a:pt x="738" y="479"/>
                      <a:pt x="576" y="395"/>
                      <a:pt x="433" y="298"/>
                    </a:cubicBezTo>
                    <a:close/>
                    <a:moveTo>
                      <a:pt x="1889" y="1200"/>
                    </a:moveTo>
                    <a:lnTo>
                      <a:pt x="1889" y="1200"/>
                    </a:lnTo>
                    <a:cubicBezTo>
                      <a:pt x="1889" y="1201"/>
                      <a:pt x="1888" y="1203"/>
                      <a:pt x="1888" y="1204"/>
                    </a:cubicBezTo>
                    <a:cubicBezTo>
                      <a:pt x="1888" y="1203"/>
                      <a:pt x="1889" y="1201"/>
                      <a:pt x="1889" y="1200"/>
                    </a:cubicBezTo>
                    <a:close/>
                    <a:moveTo>
                      <a:pt x="1865" y="1198"/>
                    </a:moveTo>
                    <a:cubicBezTo>
                      <a:pt x="1917" y="1236"/>
                      <a:pt x="1968" y="1274"/>
                      <a:pt x="2019" y="1312"/>
                    </a:cubicBezTo>
                    <a:cubicBezTo>
                      <a:pt x="2020" y="1313"/>
                      <a:pt x="2022" y="1314"/>
                      <a:pt x="2024" y="1315"/>
                    </a:cubicBezTo>
                    <a:lnTo>
                      <a:pt x="2024" y="1315"/>
                    </a:lnTo>
                    <a:cubicBezTo>
                      <a:pt x="2080" y="1365"/>
                      <a:pt x="2135" y="1416"/>
                      <a:pt x="2185" y="1466"/>
                    </a:cubicBezTo>
                    <a:cubicBezTo>
                      <a:pt x="2191" y="1472"/>
                      <a:pt x="2196" y="1478"/>
                      <a:pt x="2200" y="1483"/>
                    </a:cubicBezTo>
                    <a:lnTo>
                      <a:pt x="2200" y="1483"/>
                    </a:lnTo>
                    <a:cubicBezTo>
                      <a:pt x="2094" y="1382"/>
                      <a:pt x="1981" y="1289"/>
                      <a:pt x="1865" y="1198"/>
                    </a:cubicBezTo>
                    <a:close/>
                    <a:moveTo>
                      <a:pt x="2259" y="1552"/>
                    </a:moveTo>
                    <a:cubicBezTo>
                      <a:pt x="2278" y="1576"/>
                      <a:pt x="2282" y="1586"/>
                      <a:pt x="2276" y="1586"/>
                    </a:cubicBezTo>
                    <a:cubicBezTo>
                      <a:pt x="2272" y="1586"/>
                      <a:pt x="2260" y="1580"/>
                      <a:pt x="2245" y="1569"/>
                    </a:cubicBezTo>
                    <a:lnTo>
                      <a:pt x="2245" y="1569"/>
                    </a:lnTo>
                    <a:cubicBezTo>
                      <a:pt x="2252" y="1568"/>
                      <a:pt x="2257" y="1560"/>
                      <a:pt x="2259" y="1552"/>
                    </a:cubicBezTo>
                    <a:close/>
                    <a:moveTo>
                      <a:pt x="66" y="0"/>
                    </a:moveTo>
                    <a:cubicBezTo>
                      <a:pt x="26" y="0"/>
                      <a:pt x="0" y="50"/>
                      <a:pt x="39" y="83"/>
                    </a:cubicBezTo>
                    <a:lnTo>
                      <a:pt x="39" y="83"/>
                    </a:lnTo>
                    <a:cubicBezTo>
                      <a:pt x="31" y="98"/>
                      <a:pt x="34" y="113"/>
                      <a:pt x="42" y="121"/>
                    </a:cubicBezTo>
                    <a:cubicBezTo>
                      <a:pt x="100" y="145"/>
                      <a:pt x="158" y="170"/>
                      <a:pt x="215" y="196"/>
                    </a:cubicBezTo>
                    <a:lnTo>
                      <a:pt x="215" y="196"/>
                    </a:lnTo>
                    <a:cubicBezTo>
                      <a:pt x="727" y="527"/>
                      <a:pt x="1232" y="881"/>
                      <a:pt x="1746" y="1218"/>
                    </a:cubicBezTo>
                    <a:lnTo>
                      <a:pt x="1746" y="1218"/>
                    </a:lnTo>
                    <a:cubicBezTo>
                      <a:pt x="1897" y="1347"/>
                      <a:pt x="2060" y="1462"/>
                      <a:pt x="2235" y="1565"/>
                    </a:cubicBezTo>
                    <a:lnTo>
                      <a:pt x="2235" y="1565"/>
                    </a:lnTo>
                    <a:cubicBezTo>
                      <a:pt x="2237" y="1568"/>
                      <a:pt x="2240" y="1570"/>
                      <a:pt x="2243" y="1570"/>
                    </a:cubicBezTo>
                    <a:cubicBezTo>
                      <a:pt x="2243" y="1570"/>
                      <a:pt x="2243" y="1570"/>
                      <a:pt x="2243" y="1570"/>
                    </a:cubicBezTo>
                    <a:lnTo>
                      <a:pt x="2243" y="1570"/>
                    </a:lnTo>
                    <a:cubicBezTo>
                      <a:pt x="2302" y="1604"/>
                      <a:pt x="2362" y="1637"/>
                      <a:pt x="2423" y="1669"/>
                    </a:cubicBezTo>
                    <a:cubicBezTo>
                      <a:pt x="2431" y="1674"/>
                      <a:pt x="2439" y="1676"/>
                      <a:pt x="2445" y="1676"/>
                    </a:cubicBezTo>
                    <a:cubicBezTo>
                      <a:pt x="2468" y="1676"/>
                      <a:pt x="2480" y="1649"/>
                      <a:pt x="2471" y="1621"/>
                    </a:cubicBezTo>
                    <a:cubicBezTo>
                      <a:pt x="1983" y="1073"/>
                      <a:pt x="1388" y="633"/>
                      <a:pt x="709" y="288"/>
                    </a:cubicBezTo>
                    <a:cubicBezTo>
                      <a:pt x="704" y="284"/>
                      <a:pt x="699" y="283"/>
                      <a:pt x="694" y="283"/>
                    </a:cubicBezTo>
                    <a:cubicBezTo>
                      <a:pt x="693" y="283"/>
                      <a:pt x="692" y="283"/>
                      <a:pt x="691" y="283"/>
                    </a:cubicBezTo>
                    <a:lnTo>
                      <a:pt x="691" y="283"/>
                    </a:lnTo>
                    <a:cubicBezTo>
                      <a:pt x="492" y="180"/>
                      <a:pt x="287" y="86"/>
                      <a:pt x="78" y="2"/>
                    </a:cubicBezTo>
                    <a:cubicBezTo>
                      <a:pt x="74" y="1"/>
                      <a:pt x="70"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
              <p:cNvSpPr/>
              <p:nvPr/>
            </p:nvSpPr>
            <p:spPr>
              <a:xfrm>
                <a:off x="2855050" y="2714750"/>
                <a:ext cx="25475" cy="19075"/>
              </a:xfrm>
              <a:custGeom>
                <a:avLst/>
                <a:gdLst/>
                <a:ahLst/>
                <a:cxnLst/>
                <a:rect l="l" t="t" r="r" b="b"/>
                <a:pathLst>
                  <a:path w="1019" h="763" extrusionOk="0">
                    <a:moveTo>
                      <a:pt x="86" y="0"/>
                    </a:moveTo>
                    <a:cubicBezTo>
                      <a:pt x="1" y="0"/>
                      <a:pt x="30" y="77"/>
                      <a:pt x="106" y="93"/>
                    </a:cubicBezTo>
                    <a:lnTo>
                      <a:pt x="106" y="93"/>
                    </a:lnTo>
                    <a:cubicBezTo>
                      <a:pt x="119" y="117"/>
                      <a:pt x="207" y="184"/>
                      <a:pt x="217" y="203"/>
                    </a:cubicBezTo>
                    <a:cubicBezTo>
                      <a:pt x="312" y="262"/>
                      <a:pt x="384" y="334"/>
                      <a:pt x="467" y="393"/>
                    </a:cubicBezTo>
                    <a:cubicBezTo>
                      <a:pt x="634" y="512"/>
                      <a:pt x="789" y="643"/>
                      <a:pt x="943" y="762"/>
                    </a:cubicBezTo>
                    <a:cubicBezTo>
                      <a:pt x="947" y="761"/>
                      <a:pt x="950" y="758"/>
                      <a:pt x="953" y="755"/>
                    </a:cubicBezTo>
                    <a:lnTo>
                      <a:pt x="953" y="755"/>
                    </a:lnTo>
                    <a:cubicBezTo>
                      <a:pt x="958" y="757"/>
                      <a:pt x="963" y="758"/>
                      <a:pt x="968" y="758"/>
                    </a:cubicBezTo>
                    <a:cubicBezTo>
                      <a:pt x="996" y="758"/>
                      <a:pt x="1019" y="731"/>
                      <a:pt x="991" y="703"/>
                    </a:cubicBezTo>
                    <a:lnTo>
                      <a:pt x="550" y="346"/>
                    </a:lnTo>
                    <a:cubicBezTo>
                      <a:pt x="455" y="286"/>
                      <a:pt x="384" y="215"/>
                      <a:pt x="289" y="155"/>
                    </a:cubicBezTo>
                    <a:cubicBezTo>
                      <a:pt x="253" y="120"/>
                      <a:pt x="146" y="0"/>
                      <a:pt x="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
              <p:cNvSpPr/>
              <p:nvPr/>
            </p:nvSpPr>
            <p:spPr>
              <a:xfrm>
                <a:off x="2856100" y="2716200"/>
                <a:ext cx="26950" cy="19200"/>
              </a:xfrm>
              <a:custGeom>
                <a:avLst/>
                <a:gdLst/>
                <a:ahLst/>
                <a:cxnLst/>
                <a:rect l="l" t="t" r="r" b="b"/>
                <a:pathLst>
                  <a:path w="1078" h="768" extrusionOk="0">
                    <a:moveTo>
                      <a:pt x="48" y="0"/>
                    </a:moveTo>
                    <a:cubicBezTo>
                      <a:pt x="25" y="0"/>
                      <a:pt x="0" y="39"/>
                      <a:pt x="32" y="50"/>
                    </a:cubicBezTo>
                    <a:cubicBezTo>
                      <a:pt x="102" y="97"/>
                      <a:pt x="172" y="146"/>
                      <a:pt x="241" y="195"/>
                    </a:cubicBezTo>
                    <a:lnTo>
                      <a:pt x="241" y="195"/>
                    </a:lnTo>
                    <a:cubicBezTo>
                      <a:pt x="251" y="202"/>
                      <a:pt x="260" y="209"/>
                      <a:pt x="270" y="216"/>
                    </a:cubicBezTo>
                    <a:cubicBezTo>
                      <a:pt x="272" y="218"/>
                      <a:pt x="273" y="219"/>
                      <a:pt x="275" y="219"/>
                    </a:cubicBezTo>
                    <a:lnTo>
                      <a:pt x="275" y="219"/>
                    </a:lnTo>
                    <a:cubicBezTo>
                      <a:pt x="523" y="397"/>
                      <a:pt x="768" y="584"/>
                      <a:pt x="1020" y="764"/>
                    </a:cubicBezTo>
                    <a:cubicBezTo>
                      <a:pt x="1027" y="766"/>
                      <a:pt x="1033" y="767"/>
                      <a:pt x="1038" y="767"/>
                    </a:cubicBezTo>
                    <a:cubicBezTo>
                      <a:pt x="1063" y="767"/>
                      <a:pt x="1078" y="746"/>
                      <a:pt x="1068" y="716"/>
                    </a:cubicBezTo>
                    <a:cubicBezTo>
                      <a:pt x="782" y="443"/>
                      <a:pt x="413" y="204"/>
                      <a:pt x="56" y="2"/>
                    </a:cubicBezTo>
                    <a:cubicBezTo>
                      <a:pt x="53" y="1"/>
                      <a:pt x="51"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
              <p:cNvSpPr/>
              <p:nvPr/>
            </p:nvSpPr>
            <p:spPr>
              <a:xfrm>
                <a:off x="2856900" y="2715875"/>
                <a:ext cx="24375" cy="18900"/>
              </a:xfrm>
              <a:custGeom>
                <a:avLst/>
                <a:gdLst/>
                <a:ahLst/>
                <a:cxnLst/>
                <a:rect l="l" t="t" r="r" b="b"/>
                <a:pathLst>
                  <a:path w="975" h="756" extrusionOk="0">
                    <a:moveTo>
                      <a:pt x="50" y="0"/>
                    </a:moveTo>
                    <a:cubicBezTo>
                      <a:pt x="38" y="0"/>
                      <a:pt x="25" y="1"/>
                      <a:pt x="12" y="3"/>
                    </a:cubicBezTo>
                    <a:cubicBezTo>
                      <a:pt x="0" y="3"/>
                      <a:pt x="0" y="39"/>
                      <a:pt x="0" y="39"/>
                    </a:cubicBezTo>
                    <a:cubicBezTo>
                      <a:pt x="298" y="289"/>
                      <a:pt x="607" y="551"/>
                      <a:pt x="929" y="753"/>
                    </a:cubicBezTo>
                    <a:cubicBezTo>
                      <a:pt x="932" y="755"/>
                      <a:pt x="936" y="756"/>
                      <a:pt x="939" y="756"/>
                    </a:cubicBezTo>
                    <a:cubicBezTo>
                      <a:pt x="959" y="756"/>
                      <a:pt x="975" y="728"/>
                      <a:pt x="965" y="717"/>
                    </a:cubicBezTo>
                    <a:cubicBezTo>
                      <a:pt x="834" y="586"/>
                      <a:pt x="679" y="479"/>
                      <a:pt x="536" y="372"/>
                    </a:cubicBezTo>
                    <a:cubicBezTo>
                      <a:pt x="453" y="313"/>
                      <a:pt x="369" y="253"/>
                      <a:pt x="298" y="194"/>
                    </a:cubicBezTo>
                    <a:cubicBezTo>
                      <a:pt x="253" y="171"/>
                      <a:pt x="218" y="138"/>
                      <a:pt x="184" y="114"/>
                    </a:cubicBezTo>
                    <a:lnTo>
                      <a:pt x="184" y="114"/>
                    </a:lnTo>
                    <a:cubicBezTo>
                      <a:pt x="193" y="111"/>
                      <a:pt x="197" y="105"/>
                      <a:pt x="191" y="98"/>
                    </a:cubicBezTo>
                    <a:cubicBezTo>
                      <a:pt x="161" y="28"/>
                      <a:pt x="114"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
              <p:cNvSpPr/>
              <p:nvPr/>
            </p:nvSpPr>
            <p:spPr>
              <a:xfrm>
                <a:off x="2976775" y="2502425"/>
                <a:ext cx="57550" cy="46000"/>
              </a:xfrm>
              <a:custGeom>
                <a:avLst/>
                <a:gdLst/>
                <a:ahLst/>
                <a:cxnLst/>
                <a:rect l="l" t="t" r="r" b="b"/>
                <a:pathLst>
                  <a:path w="2302" h="1840" extrusionOk="0">
                    <a:moveTo>
                      <a:pt x="2244" y="0"/>
                    </a:moveTo>
                    <a:cubicBezTo>
                      <a:pt x="2223" y="0"/>
                      <a:pt x="2226" y="16"/>
                      <a:pt x="2170" y="16"/>
                    </a:cubicBezTo>
                    <a:cubicBezTo>
                      <a:pt x="1992" y="28"/>
                      <a:pt x="1587" y="481"/>
                      <a:pt x="1468" y="576"/>
                    </a:cubicBezTo>
                    <a:cubicBezTo>
                      <a:pt x="992" y="981"/>
                      <a:pt x="480" y="1374"/>
                      <a:pt x="27" y="1802"/>
                    </a:cubicBezTo>
                    <a:cubicBezTo>
                      <a:pt x="1" y="1811"/>
                      <a:pt x="20" y="1839"/>
                      <a:pt x="36" y="1839"/>
                    </a:cubicBezTo>
                    <a:cubicBezTo>
                      <a:pt x="42" y="1839"/>
                      <a:pt x="48" y="1835"/>
                      <a:pt x="51" y="1826"/>
                    </a:cubicBezTo>
                    <a:cubicBezTo>
                      <a:pt x="420" y="1552"/>
                      <a:pt x="765" y="1231"/>
                      <a:pt x="1123" y="933"/>
                    </a:cubicBezTo>
                    <a:cubicBezTo>
                      <a:pt x="1289" y="790"/>
                      <a:pt x="1456" y="659"/>
                      <a:pt x="1635" y="504"/>
                    </a:cubicBezTo>
                    <a:cubicBezTo>
                      <a:pt x="1692" y="481"/>
                      <a:pt x="2245" y="62"/>
                      <a:pt x="2298" y="62"/>
                    </a:cubicBezTo>
                    <a:cubicBezTo>
                      <a:pt x="2300" y="62"/>
                      <a:pt x="2301" y="63"/>
                      <a:pt x="2301" y="64"/>
                    </a:cubicBezTo>
                    <a:lnTo>
                      <a:pt x="2301" y="28"/>
                    </a:lnTo>
                    <a:lnTo>
                      <a:pt x="2301" y="16"/>
                    </a:lnTo>
                    <a:cubicBezTo>
                      <a:pt x="2270" y="4"/>
                      <a:pt x="2254" y="0"/>
                      <a:pt x="2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
              <p:cNvSpPr/>
              <p:nvPr/>
            </p:nvSpPr>
            <p:spPr>
              <a:xfrm>
                <a:off x="2970025" y="2523825"/>
                <a:ext cx="35725" cy="31150"/>
              </a:xfrm>
              <a:custGeom>
                <a:avLst/>
                <a:gdLst/>
                <a:ahLst/>
                <a:cxnLst/>
                <a:rect l="l" t="t" r="r" b="b"/>
                <a:pathLst>
                  <a:path w="1429" h="1246" extrusionOk="0">
                    <a:moveTo>
                      <a:pt x="1409" y="1"/>
                    </a:moveTo>
                    <a:cubicBezTo>
                      <a:pt x="1407" y="1"/>
                      <a:pt x="1405" y="2"/>
                      <a:pt x="1405" y="6"/>
                    </a:cubicBezTo>
                    <a:cubicBezTo>
                      <a:pt x="1166" y="172"/>
                      <a:pt x="952" y="363"/>
                      <a:pt x="738" y="553"/>
                    </a:cubicBezTo>
                    <a:cubicBezTo>
                      <a:pt x="500" y="768"/>
                      <a:pt x="238" y="958"/>
                      <a:pt x="11" y="1196"/>
                    </a:cubicBezTo>
                    <a:cubicBezTo>
                      <a:pt x="1" y="1207"/>
                      <a:pt x="9" y="1246"/>
                      <a:pt x="28" y="1246"/>
                    </a:cubicBezTo>
                    <a:cubicBezTo>
                      <a:pt x="30" y="1246"/>
                      <a:pt x="33" y="1245"/>
                      <a:pt x="35" y="1244"/>
                    </a:cubicBezTo>
                    <a:cubicBezTo>
                      <a:pt x="273" y="1077"/>
                      <a:pt x="488" y="875"/>
                      <a:pt x="714" y="672"/>
                    </a:cubicBezTo>
                    <a:cubicBezTo>
                      <a:pt x="952" y="470"/>
                      <a:pt x="1202" y="256"/>
                      <a:pt x="1428" y="17"/>
                    </a:cubicBezTo>
                    <a:cubicBezTo>
                      <a:pt x="1428" y="9"/>
                      <a:pt x="1416"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
              <p:cNvSpPr/>
              <p:nvPr/>
            </p:nvSpPr>
            <p:spPr>
              <a:xfrm>
                <a:off x="2967025" y="2524600"/>
                <a:ext cx="33350" cy="32425"/>
              </a:xfrm>
              <a:custGeom>
                <a:avLst/>
                <a:gdLst/>
                <a:ahLst/>
                <a:cxnLst/>
                <a:rect l="l" t="t" r="r" b="b"/>
                <a:pathLst>
                  <a:path w="1334" h="1297" extrusionOk="0">
                    <a:moveTo>
                      <a:pt x="1315" y="0"/>
                    </a:moveTo>
                    <a:cubicBezTo>
                      <a:pt x="1312" y="0"/>
                      <a:pt x="1310" y="3"/>
                      <a:pt x="1310" y="10"/>
                    </a:cubicBezTo>
                    <a:cubicBezTo>
                      <a:pt x="1108" y="225"/>
                      <a:pt x="929" y="463"/>
                      <a:pt x="715" y="677"/>
                    </a:cubicBezTo>
                    <a:cubicBezTo>
                      <a:pt x="489" y="879"/>
                      <a:pt x="239" y="1046"/>
                      <a:pt x="12" y="1260"/>
                    </a:cubicBezTo>
                    <a:cubicBezTo>
                      <a:pt x="1" y="1272"/>
                      <a:pt x="12" y="1296"/>
                      <a:pt x="36" y="1296"/>
                    </a:cubicBezTo>
                    <a:cubicBezTo>
                      <a:pt x="560" y="1082"/>
                      <a:pt x="1072" y="510"/>
                      <a:pt x="1334" y="34"/>
                    </a:cubicBezTo>
                    <a:cubicBezTo>
                      <a:pt x="1334" y="17"/>
                      <a:pt x="1322"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
              <p:cNvSpPr/>
              <p:nvPr/>
            </p:nvSpPr>
            <p:spPr>
              <a:xfrm>
                <a:off x="2950950" y="2520550"/>
                <a:ext cx="53125" cy="43325"/>
              </a:xfrm>
              <a:custGeom>
                <a:avLst/>
                <a:gdLst/>
                <a:ahLst/>
                <a:cxnLst/>
                <a:rect l="l" t="t" r="r" b="b"/>
                <a:pathLst>
                  <a:path w="2125" h="1733" extrusionOk="0">
                    <a:moveTo>
                      <a:pt x="2099" y="1"/>
                    </a:moveTo>
                    <a:cubicBezTo>
                      <a:pt x="2093" y="1"/>
                      <a:pt x="2088" y="2"/>
                      <a:pt x="2084" y="6"/>
                    </a:cubicBezTo>
                    <a:cubicBezTo>
                      <a:pt x="1787" y="327"/>
                      <a:pt x="1477" y="649"/>
                      <a:pt x="1132" y="922"/>
                    </a:cubicBezTo>
                    <a:cubicBezTo>
                      <a:pt x="786" y="1208"/>
                      <a:pt x="382" y="1434"/>
                      <a:pt x="24" y="1684"/>
                    </a:cubicBezTo>
                    <a:cubicBezTo>
                      <a:pt x="1" y="1696"/>
                      <a:pt x="24" y="1732"/>
                      <a:pt x="60" y="1732"/>
                    </a:cubicBezTo>
                    <a:cubicBezTo>
                      <a:pt x="858" y="1422"/>
                      <a:pt x="1608" y="708"/>
                      <a:pt x="2108" y="18"/>
                    </a:cubicBezTo>
                    <a:cubicBezTo>
                      <a:pt x="2125" y="9"/>
                      <a:pt x="2112" y="1"/>
                      <a:pt x="20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
              <p:cNvSpPr/>
              <p:nvPr/>
            </p:nvSpPr>
            <p:spPr>
              <a:xfrm>
                <a:off x="2953925" y="2524200"/>
                <a:ext cx="45200" cy="35200"/>
              </a:xfrm>
              <a:custGeom>
                <a:avLst/>
                <a:gdLst/>
                <a:ahLst/>
                <a:cxnLst/>
                <a:rect l="l" t="t" r="r" b="b"/>
                <a:pathLst>
                  <a:path w="1808" h="1408" extrusionOk="0">
                    <a:moveTo>
                      <a:pt x="1780" y="0"/>
                    </a:moveTo>
                    <a:cubicBezTo>
                      <a:pt x="1778" y="0"/>
                      <a:pt x="1776" y="1"/>
                      <a:pt x="1775" y="2"/>
                    </a:cubicBezTo>
                    <a:cubicBezTo>
                      <a:pt x="1537" y="264"/>
                      <a:pt x="1287" y="514"/>
                      <a:pt x="1013" y="729"/>
                    </a:cubicBezTo>
                    <a:cubicBezTo>
                      <a:pt x="691" y="979"/>
                      <a:pt x="370" y="1134"/>
                      <a:pt x="24" y="1348"/>
                    </a:cubicBezTo>
                    <a:cubicBezTo>
                      <a:pt x="1" y="1360"/>
                      <a:pt x="13" y="1407"/>
                      <a:pt x="48" y="1407"/>
                    </a:cubicBezTo>
                    <a:cubicBezTo>
                      <a:pt x="727" y="1181"/>
                      <a:pt x="1394" y="610"/>
                      <a:pt x="1787" y="38"/>
                    </a:cubicBezTo>
                    <a:cubicBezTo>
                      <a:pt x="1807" y="28"/>
                      <a:pt x="1792" y="0"/>
                      <a:pt x="1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
              <p:cNvSpPr/>
              <p:nvPr/>
            </p:nvSpPr>
            <p:spPr>
              <a:xfrm>
                <a:off x="2923000" y="2556925"/>
                <a:ext cx="27675" cy="9625"/>
              </a:xfrm>
              <a:custGeom>
                <a:avLst/>
                <a:gdLst/>
                <a:ahLst/>
                <a:cxnLst/>
                <a:rect l="l" t="t" r="r" b="b"/>
                <a:pathLst>
                  <a:path w="1107" h="385" extrusionOk="0">
                    <a:moveTo>
                      <a:pt x="1070" y="0"/>
                    </a:moveTo>
                    <a:cubicBezTo>
                      <a:pt x="1067" y="0"/>
                      <a:pt x="1063" y="1"/>
                      <a:pt x="1059" y="3"/>
                    </a:cubicBezTo>
                    <a:cubicBezTo>
                      <a:pt x="781" y="90"/>
                      <a:pt x="518" y="184"/>
                      <a:pt x="246" y="254"/>
                    </a:cubicBezTo>
                    <a:lnTo>
                      <a:pt x="246" y="254"/>
                    </a:lnTo>
                    <a:lnTo>
                      <a:pt x="47" y="289"/>
                    </a:lnTo>
                    <a:cubicBezTo>
                      <a:pt x="0" y="301"/>
                      <a:pt x="11" y="359"/>
                      <a:pt x="57" y="360"/>
                    </a:cubicBezTo>
                    <a:lnTo>
                      <a:pt x="57" y="360"/>
                    </a:lnTo>
                    <a:cubicBezTo>
                      <a:pt x="58" y="367"/>
                      <a:pt x="59" y="375"/>
                      <a:pt x="59" y="384"/>
                    </a:cubicBezTo>
                    <a:cubicBezTo>
                      <a:pt x="404" y="301"/>
                      <a:pt x="726" y="229"/>
                      <a:pt x="1071" y="158"/>
                    </a:cubicBezTo>
                    <a:cubicBezTo>
                      <a:pt x="1107" y="146"/>
                      <a:pt x="1083" y="110"/>
                      <a:pt x="1071" y="110"/>
                    </a:cubicBezTo>
                    <a:lnTo>
                      <a:pt x="849" y="149"/>
                    </a:lnTo>
                    <a:lnTo>
                      <a:pt x="849" y="149"/>
                    </a:lnTo>
                    <a:cubicBezTo>
                      <a:pt x="925" y="117"/>
                      <a:pt x="999" y="80"/>
                      <a:pt x="1071" y="39"/>
                    </a:cubicBezTo>
                    <a:cubicBezTo>
                      <a:pt x="1081" y="19"/>
                      <a:pt x="1082" y="0"/>
                      <a:pt x="1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
              <p:cNvSpPr/>
              <p:nvPr/>
            </p:nvSpPr>
            <p:spPr>
              <a:xfrm>
                <a:off x="2730400" y="2374825"/>
                <a:ext cx="25600" cy="44800"/>
              </a:xfrm>
              <a:custGeom>
                <a:avLst/>
                <a:gdLst/>
                <a:ahLst/>
                <a:cxnLst/>
                <a:rect l="l" t="t" r="r" b="b"/>
                <a:pathLst>
                  <a:path w="1024" h="1792" extrusionOk="0">
                    <a:moveTo>
                      <a:pt x="0" y="1"/>
                    </a:moveTo>
                    <a:cubicBezTo>
                      <a:pt x="191" y="655"/>
                      <a:pt x="512" y="1298"/>
                      <a:pt x="1000" y="1786"/>
                    </a:cubicBezTo>
                    <a:cubicBezTo>
                      <a:pt x="1007" y="1790"/>
                      <a:pt x="1012" y="1791"/>
                      <a:pt x="1016" y="1791"/>
                    </a:cubicBezTo>
                    <a:cubicBezTo>
                      <a:pt x="1024" y="1791"/>
                      <a:pt x="1024" y="1783"/>
                      <a:pt x="1024" y="1775"/>
                    </a:cubicBezTo>
                    <a:cubicBezTo>
                      <a:pt x="572" y="1215"/>
                      <a:pt x="214" y="66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
              <p:cNvSpPr/>
              <p:nvPr/>
            </p:nvSpPr>
            <p:spPr>
              <a:xfrm>
                <a:off x="2735450" y="2373600"/>
                <a:ext cx="23825" cy="43050"/>
              </a:xfrm>
              <a:custGeom>
                <a:avLst/>
                <a:gdLst/>
                <a:ahLst/>
                <a:cxnLst/>
                <a:rect l="l" t="t" r="r" b="b"/>
                <a:pathLst>
                  <a:path w="953" h="1722" extrusionOk="0">
                    <a:moveTo>
                      <a:pt x="22" y="0"/>
                    </a:moveTo>
                    <a:cubicBezTo>
                      <a:pt x="12" y="0"/>
                      <a:pt x="0" y="7"/>
                      <a:pt x="0" y="14"/>
                    </a:cubicBezTo>
                    <a:cubicBezTo>
                      <a:pt x="131" y="657"/>
                      <a:pt x="465" y="1252"/>
                      <a:pt x="941" y="1716"/>
                    </a:cubicBezTo>
                    <a:cubicBezTo>
                      <a:pt x="944" y="1720"/>
                      <a:pt x="947" y="1721"/>
                      <a:pt x="948" y="1721"/>
                    </a:cubicBezTo>
                    <a:cubicBezTo>
                      <a:pt x="953" y="1721"/>
                      <a:pt x="953" y="1710"/>
                      <a:pt x="953" y="1693"/>
                    </a:cubicBezTo>
                    <a:cubicBezTo>
                      <a:pt x="512" y="1193"/>
                      <a:pt x="215" y="657"/>
                      <a:pt x="36" y="14"/>
                    </a:cubicBezTo>
                    <a:cubicBezTo>
                      <a:pt x="36" y="4"/>
                      <a:pt x="30"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
              <p:cNvSpPr/>
              <p:nvPr/>
            </p:nvSpPr>
            <p:spPr>
              <a:xfrm>
                <a:off x="2736025" y="2370850"/>
                <a:ext cx="23475" cy="38650"/>
              </a:xfrm>
              <a:custGeom>
                <a:avLst/>
                <a:gdLst/>
                <a:ahLst/>
                <a:cxnLst/>
                <a:rect l="l" t="t" r="r" b="b"/>
                <a:pathLst>
                  <a:path w="939" h="1546" extrusionOk="0">
                    <a:moveTo>
                      <a:pt x="19" y="0"/>
                    </a:moveTo>
                    <a:cubicBezTo>
                      <a:pt x="9" y="0"/>
                      <a:pt x="0" y="9"/>
                      <a:pt x="13" y="29"/>
                    </a:cubicBezTo>
                    <a:cubicBezTo>
                      <a:pt x="168" y="564"/>
                      <a:pt x="466" y="1172"/>
                      <a:pt x="906" y="1541"/>
                    </a:cubicBezTo>
                    <a:cubicBezTo>
                      <a:pt x="910" y="1544"/>
                      <a:pt x="914" y="1546"/>
                      <a:pt x="918" y="1546"/>
                    </a:cubicBezTo>
                    <a:cubicBezTo>
                      <a:pt x="929" y="1546"/>
                      <a:pt x="938" y="1537"/>
                      <a:pt x="930" y="1529"/>
                    </a:cubicBezTo>
                    <a:cubicBezTo>
                      <a:pt x="787" y="1303"/>
                      <a:pt x="585" y="1100"/>
                      <a:pt x="442" y="862"/>
                    </a:cubicBezTo>
                    <a:cubicBezTo>
                      <a:pt x="275" y="588"/>
                      <a:pt x="156" y="302"/>
                      <a:pt x="37" y="17"/>
                    </a:cubicBezTo>
                    <a:cubicBezTo>
                      <a:pt x="37"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
              <p:cNvSpPr/>
              <p:nvPr/>
            </p:nvSpPr>
            <p:spPr>
              <a:xfrm>
                <a:off x="2742425" y="2372475"/>
                <a:ext cx="20725" cy="34950"/>
              </a:xfrm>
              <a:custGeom>
                <a:avLst/>
                <a:gdLst/>
                <a:ahLst/>
                <a:cxnLst/>
                <a:rect l="l" t="t" r="r" b="b"/>
                <a:pathLst>
                  <a:path w="829" h="1398" extrusionOk="0">
                    <a:moveTo>
                      <a:pt x="16" y="1"/>
                    </a:moveTo>
                    <a:cubicBezTo>
                      <a:pt x="5" y="1"/>
                      <a:pt x="1" y="10"/>
                      <a:pt x="7" y="23"/>
                    </a:cubicBezTo>
                    <a:cubicBezTo>
                      <a:pt x="174" y="499"/>
                      <a:pt x="424" y="1035"/>
                      <a:pt x="793" y="1392"/>
                    </a:cubicBezTo>
                    <a:cubicBezTo>
                      <a:pt x="796" y="1396"/>
                      <a:pt x="800" y="1397"/>
                      <a:pt x="804" y="1397"/>
                    </a:cubicBezTo>
                    <a:cubicBezTo>
                      <a:pt x="816" y="1397"/>
                      <a:pt x="829" y="1386"/>
                      <a:pt x="829" y="1369"/>
                    </a:cubicBezTo>
                    <a:cubicBezTo>
                      <a:pt x="686" y="1142"/>
                      <a:pt x="531" y="940"/>
                      <a:pt x="388" y="714"/>
                    </a:cubicBezTo>
                    <a:cubicBezTo>
                      <a:pt x="257" y="499"/>
                      <a:pt x="150" y="249"/>
                      <a:pt x="55" y="23"/>
                    </a:cubicBezTo>
                    <a:cubicBezTo>
                      <a:pt x="39" y="7"/>
                      <a:pt x="25"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
              <p:cNvSpPr/>
              <p:nvPr/>
            </p:nvSpPr>
            <p:spPr>
              <a:xfrm>
                <a:off x="2720575" y="2324400"/>
                <a:ext cx="9850" cy="19075"/>
              </a:xfrm>
              <a:custGeom>
                <a:avLst/>
                <a:gdLst/>
                <a:ahLst/>
                <a:cxnLst/>
                <a:rect l="l" t="t" r="r" b="b"/>
                <a:pathLst>
                  <a:path w="394" h="763" extrusionOk="0">
                    <a:moveTo>
                      <a:pt x="18" y="0"/>
                    </a:moveTo>
                    <a:cubicBezTo>
                      <a:pt x="6" y="0"/>
                      <a:pt x="0" y="9"/>
                      <a:pt x="0" y="17"/>
                    </a:cubicBezTo>
                    <a:cubicBezTo>
                      <a:pt x="36" y="136"/>
                      <a:pt x="95" y="255"/>
                      <a:pt x="155" y="375"/>
                    </a:cubicBezTo>
                    <a:cubicBezTo>
                      <a:pt x="214" y="494"/>
                      <a:pt x="274" y="648"/>
                      <a:pt x="345" y="756"/>
                    </a:cubicBezTo>
                    <a:cubicBezTo>
                      <a:pt x="350" y="760"/>
                      <a:pt x="357" y="763"/>
                      <a:pt x="365" y="763"/>
                    </a:cubicBezTo>
                    <a:cubicBezTo>
                      <a:pt x="379" y="763"/>
                      <a:pt x="393" y="754"/>
                      <a:pt x="393" y="732"/>
                    </a:cubicBezTo>
                    <a:cubicBezTo>
                      <a:pt x="357" y="601"/>
                      <a:pt x="286" y="482"/>
                      <a:pt x="226" y="363"/>
                    </a:cubicBezTo>
                    <a:cubicBezTo>
                      <a:pt x="167" y="244"/>
                      <a:pt x="119" y="113"/>
                      <a:pt x="36" y="5"/>
                    </a:cubicBezTo>
                    <a:cubicBezTo>
                      <a:pt x="29" y="2"/>
                      <a:pt x="23"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
              <p:cNvSpPr/>
              <p:nvPr/>
            </p:nvSpPr>
            <p:spPr>
              <a:xfrm>
                <a:off x="2722050" y="2318125"/>
                <a:ext cx="10750" cy="21850"/>
              </a:xfrm>
              <a:custGeom>
                <a:avLst/>
                <a:gdLst/>
                <a:ahLst/>
                <a:cxnLst/>
                <a:rect l="l" t="t" r="r" b="b"/>
                <a:pathLst>
                  <a:path w="430" h="874" extrusionOk="0">
                    <a:moveTo>
                      <a:pt x="19" y="0"/>
                    </a:moveTo>
                    <a:cubicBezTo>
                      <a:pt x="10" y="0"/>
                      <a:pt x="1" y="6"/>
                      <a:pt x="1" y="18"/>
                    </a:cubicBezTo>
                    <a:cubicBezTo>
                      <a:pt x="60" y="292"/>
                      <a:pt x="179" y="673"/>
                      <a:pt x="394" y="864"/>
                    </a:cubicBezTo>
                    <a:cubicBezTo>
                      <a:pt x="397" y="871"/>
                      <a:pt x="402" y="874"/>
                      <a:pt x="407" y="874"/>
                    </a:cubicBezTo>
                    <a:cubicBezTo>
                      <a:pt x="418" y="874"/>
                      <a:pt x="429" y="860"/>
                      <a:pt x="429" y="852"/>
                    </a:cubicBezTo>
                    <a:cubicBezTo>
                      <a:pt x="394" y="721"/>
                      <a:pt x="298" y="602"/>
                      <a:pt x="227" y="471"/>
                    </a:cubicBezTo>
                    <a:cubicBezTo>
                      <a:pt x="155" y="316"/>
                      <a:pt x="96" y="173"/>
                      <a:pt x="36" y="18"/>
                    </a:cubicBezTo>
                    <a:cubicBezTo>
                      <a:pt x="36"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
              <p:cNvSpPr/>
              <p:nvPr/>
            </p:nvSpPr>
            <p:spPr>
              <a:xfrm>
                <a:off x="2724725" y="2318150"/>
                <a:ext cx="11950" cy="21400"/>
              </a:xfrm>
              <a:custGeom>
                <a:avLst/>
                <a:gdLst/>
                <a:ahLst/>
                <a:cxnLst/>
                <a:rect l="l" t="t" r="r" b="b"/>
                <a:pathLst>
                  <a:path w="478" h="856" extrusionOk="0">
                    <a:moveTo>
                      <a:pt x="28" y="0"/>
                    </a:moveTo>
                    <a:cubicBezTo>
                      <a:pt x="13" y="0"/>
                      <a:pt x="1" y="9"/>
                      <a:pt x="1" y="17"/>
                    </a:cubicBezTo>
                    <a:lnTo>
                      <a:pt x="227" y="470"/>
                    </a:lnTo>
                    <a:cubicBezTo>
                      <a:pt x="287" y="601"/>
                      <a:pt x="334" y="744"/>
                      <a:pt x="441" y="851"/>
                    </a:cubicBezTo>
                    <a:cubicBezTo>
                      <a:pt x="448" y="854"/>
                      <a:pt x="454" y="856"/>
                      <a:pt x="459" y="856"/>
                    </a:cubicBezTo>
                    <a:cubicBezTo>
                      <a:pt x="471" y="856"/>
                      <a:pt x="477" y="847"/>
                      <a:pt x="477" y="839"/>
                    </a:cubicBezTo>
                    <a:cubicBezTo>
                      <a:pt x="441" y="684"/>
                      <a:pt x="358" y="565"/>
                      <a:pt x="287" y="434"/>
                    </a:cubicBezTo>
                    <a:cubicBezTo>
                      <a:pt x="203" y="291"/>
                      <a:pt x="120" y="136"/>
                      <a:pt x="48" y="5"/>
                    </a:cubicBezTo>
                    <a:cubicBezTo>
                      <a:pt x="41" y="2"/>
                      <a:pt x="34"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
              <p:cNvSpPr/>
              <p:nvPr/>
            </p:nvSpPr>
            <p:spPr>
              <a:xfrm>
                <a:off x="2728550" y="2319725"/>
                <a:ext cx="13575" cy="21750"/>
              </a:xfrm>
              <a:custGeom>
                <a:avLst/>
                <a:gdLst/>
                <a:ahLst/>
                <a:cxnLst/>
                <a:rect l="l" t="t" r="r" b="b"/>
                <a:pathLst>
                  <a:path w="543" h="870" extrusionOk="0">
                    <a:moveTo>
                      <a:pt x="14" y="0"/>
                    </a:moveTo>
                    <a:cubicBezTo>
                      <a:pt x="7" y="0"/>
                      <a:pt x="1" y="7"/>
                      <a:pt x="15" y="14"/>
                    </a:cubicBezTo>
                    <a:cubicBezTo>
                      <a:pt x="86" y="169"/>
                      <a:pt x="169" y="323"/>
                      <a:pt x="253" y="478"/>
                    </a:cubicBezTo>
                    <a:cubicBezTo>
                      <a:pt x="324" y="609"/>
                      <a:pt x="396" y="740"/>
                      <a:pt x="503" y="859"/>
                    </a:cubicBezTo>
                    <a:cubicBezTo>
                      <a:pt x="506" y="867"/>
                      <a:pt x="512" y="869"/>
                      <a:pt x="518" y="869"/>
                    </a:cubicBezTo>
                    <a:cubicBezTo>
                      <a:pt x="531" y="869"/>
                      <a:pt x="543" y="855"/>
                      <a:pt x="526" y="847"/>
                    </a:cubicBezTo>
                    <a:cubicBezTo>
                      <a:pt x="491" y="704"/>
                      <a:pt x="396" y="585"/>
                      <a:pt x="312" y="442"/>
                    </a:cubicBezTo>
                    <a:cubicBezTo>
                      <a:pt x="217" y="300"/>
                      <a:pt x="134" y="145"/>
                      <a:pt x="26" y="14"/>
                    </a:cubicBezTo>
                    <a:cubicBezTo>
                      <a:pt x="26" y="4"/>
                      <a:pt x="20"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2"/>
              <p:cNvSpPr/>
              <p:nvPr/>
            </p:nvSpPr>
            <p:spPr>
              <a:xfrm>
                <a:off x="2731275" y="2321725"/>
                <a:ext cx="15275" cy="17625"/>
              </a:xfrm>
              <a:custGeom>
                <a:avLst/>
                <a:gdLst/>
                <a:ahLst/>
                <a:cxnLst/>
                <a:rect l="l" t="t" r="r" b="b"/>
                <a:pathLst>
                  <a:path w="611" h="705" extrusionOk="0">
                    <a:moveTo>
                      <a:pt x="10" y="1"/>
                    </a:moveTo>
                    <a:cubicBezTo>
                      <a:pt x="1" y="1"/>
                      <a:pt x="1" y="12"/>
                      <a:pt x="1" y="29"/>
                    </a:cubicBezTo>
                    <a:cubicBezTo>
                      <a:pt x="84" y="124"/>
                      <a:pt x="179" y="208"/>
                      <a:pt x="263" y="303"/>
                    </a:cubicBezTo>
                    <a:cubicBezTo>
                      <a:pt x="314" y="377"/>
                      <a:pt x="371" y="451"/>
                      <a:pt x="423" y="530"/>
                    </a:cubicBezTo>
                    <a:lnTo>
                      <a:pt x="423" y="530"/>
                    </a:lnTo>
                    <a:cubicBezTo>
                      <a:pt x="403" y="521"/>
                      <a:pt x="381" y="512"/>
                      <a:pt x="358" y="505"/>
                    </a:cubicBezTo>
                    <a:cubicBezTo>
                      <a:pt x="355" y="500"/>
                      <a:pt x="352" y="497"/>
                      <a:pt x="348" y="497"/>
                    </a:cubicBezTo>
                    <a:cubicBezTo>
                      <a:pt x="337" y="497"/>
                      <a:pt x="325" y="520"/>
                      <a:pt x="334" y="529"/>
                    </a:cubicBezTo>
                    <a:cubicBezTo>
                      <a:pt x="394" y="589"/>
                      <a:pt x="453" y="636"/>
                      <a:pt x="513" y="696"/>
                    </a:cubicBezTo>
                    <a:cubicBezTo>
                      <a:pt x="525" y="702"/>
                      <a:pt x="538" y="705"/>
                      <a:pt x="550" y="705"/>
                    </a:cubicBezTo>
                    <a:cubicBezTo>
                      <a:pt x="585" y="705"/>
                      <a:pt x="611" y="680"/>
                      <a:pt x="584" y="636"/>
                    </a:cubicBezTo>
                    <a:cubicBezTo>
                      <a:pt x="465" y="410"/>
                      <a:pt x="275" y="112"/>
                      <a:pt x="25" y="5"/>
                    </a:cubicBezTo>
                    <a:cubicBezTo>
                      <a:pt x="18" y="2"/>
                      <a:pt x="14"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
              <p:cNvSpPr/>
              <p:nvPr/>
            </p:nvSpPr>
            <p:spPr>
              <a:xfrm>
                <a:off x="2730775" y="2319725"/>
                <a:ext cx="17800" cy="23625"/>
              </a:xfrm>
              <a:custGeom>
                <a:avLst/>
                <a:gdLst/>
                <a:ahLst/>
                <a:cxnLst/>
                <a:rect l="l" t="t" r="r" b="b"/>
                <a:pathLst>
                  <a:path w="712" h="945" extrusionOk="0">
                    <a:moveTo>
                      <a:pt x="131" y="140"/>
                    </a:moveTo>
                    <a:cubicBezTo>
                      <a:pt x="134" y="142"/>
                      <a:pt x="137" y="143"/>
                      <a:pt x="140" y="145"/>
                    </a:cubicBezTo>
                    <a:cubicBezTo>
                      <a:pt x="138" y="150"/>
                      <a:pt x="137" y="155"/>
                      <a:pt x="137" y="159"/>
                    </a:cubicBezTo>
                    <a:lnTo>
                      <a:pt x="137" y="159"/>
                    </a:lnTo>
                    <a:cubicBezTo>
                      <a:pt x="135" y="153"/>
                      <a:pt x="133" y="146"/>
                      <a:pt x="131" y="140"/>
                    </a:cubicBezTo>
                    <a:close/>
                    <a:moveTo>
                      <a:pt x="64" y="1"/>
                    </a:moveTo>
                    <a:cubicBezTo>
                      <a:pt x="27" y="1"/>
                      <a:pt x="0" y="63"/>
                      <a:pt x="53" y="84"/>
                    </a:cubicBezTo>
                    <a:lnTo>
                      <a:pt x="53" y="84"/>
                    </a:lnTo>
                    <a:cubicBezTo>
                      <a:pt x="41" y="91"/>
                      <a:pt x="31" y="99"/>
                      <a:pt x="21" y="109"/>
                    </a:cubicBezTo>
                    <a:cubicBezTo>
                      <a:pt x="164" y="228"/>
                      <a:pt x="283" y="359"/>
                      <a:pt x="378" y="490"/>
                    </a:cubicBezTo>
                    <a:cubicBezTo>
                      <a:pt x="426" y="550"/>
                      <a:pt x="473" y="621"/>
                      <a:pt x="497" y="681"/>
                    </a:cubicBezTo>
                    <a:lnTo>
                      <a:pt x="545" y="776"/>
                    </a:lnTo>
                    <a:cubicBezTo>
                      <a:pt x="545" y="775"/>
                      <a:pt x="545" y="775"/>
                      <a:pt x="545" y="775"/>
                    </a:cubicBezTo>
                    <a:cubicBezTo>
                      <a:pt x="549" y="775"/>
                      <a:pt x="587" y="869"/>
                      <a:pt x="571" y="869"/>
                    </a:cubicBezTo>
                    <a:cubicBezTo>
                      <a:pt x="568" y="869"/>
                      <a:pt x="563" y="866"/>
                      <a:pt x="557" y="859"/>
                    </a:cubicBezTo>
                    <a:cubicBezTo>
                      <a:pt x="553" y="856"/>
                      <a:pt x="549" y="854"/>
                      <a:pt x="545" y="854"/>
                    </a:cubicBezTo>
                    <a:cubicBezTo>
                      <a:pt x="534" y="854"/>
                      <a:pt x="524" y="866"/>
                      <a:pt x="533" y="883"/>
                    </a:cubicBezTo>
                    <a:cubicBezTo>
                      <a:pt x="540" y="921"/>
                      <a:pt x="572" y="944"/>
                      <a:pt x="609" y="944"/>
                    </a:cubicBezTo>
                    <a:cubicBezTo>
                      <a:pt x="630" y="944"/>
                      <a:pt x="654" y="936"/>
                      <a:pt x="676" y="919"/>
                    </a:cubicBezTo>
                    <a:cubicBezTo>
                      <a:pt x="688" y="907"/>
                      <a:pt x="711" y="895"/>
                      <a:pt x="711" y="859"/>
                    </a:cubicBezTo>
                    <a:cubicBezTo>
                      <a:pt x="592" y="538"/>
                      <a:pt x="378" y="240"/>
                      <a:pt x="92" y="14"/>
                    </a:cubicBezTo>
                    <a:cubicBezTo>
                      <a:pt x="83" y="5"/>
                      <a:pt x="73"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
              <p:cNvSpPr/>
              <p:nvPr/>
            </p:nvSpPr>
            <p:spPr>
              <a:xfrm>
                <a:off x="2731925" y="2320575"/>
                <a:ext cx="27225" cy="49450"/>
              </a:xfrm>
              <a:custGeom>
                <a:avLst/>
                <a:gdLst/>
                <a:ahLst/>
                <a:cxnLst/>
                <a:rect l="l" t="t" r="r" b="b"/>
                <a:pathLst>
                  <a:path w="1089" h="1978" extrusionOk="0">
                    <a:moveTo>
                      <a:pt x="38" y="0"/>
                    </a:moveTo>
                    <a:cubicBezTo>
                      <a:pt x="23" y="0"/>
                      <a:pt x="1" y="20"/>
                      <a:pt x="10" y="39"/>
                    </a:cubicBezTo>
                    <a:cubicBezTo>
                      <a:pt x="391" y="670"/>
                      <a:pt x="689" y="1301"/>
                      <a:pt x="1034" y="1956"/>
                    </a:cubicBezTo>
                    <a:cubicBezTo>
                      <a:pt x="1039" y="1971"/>
                      <a:pt x="1051" y="1978"/>
                      <a:pt x="1061" y="1978"/>
                    </a:cubicBezTo>
                    <a:cubicBezTo>
                      <a:pt x="1076" y="1978"/>
                      <a:pt x="1089" y="1965"/>
                      <a:pt x="1082" y="1944"/>
                    </a:cubicBezTo>
                    <a:cubicBezTo>
                      <a:pt x="915" y="1242"/>
                      <a:pt x="511" y="563"/>
                      <a:pt x="46" y="4"/>
                    </a:cubicBezTo>
                    <a:cubicBezTo>
                      <a:pt x="44" y="1"/>
                      <a:pt x="41"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
              <p:cNvSpPr/>
              <p:nvPr/>
            </p:nvSpPr>
            <p:spPr>
              <a:xfrm>
                <a:off x="2870575" y="2400125"/>
                <a:ext cx="41950" cy="42950"/>
              </a:xfrm>
              <a:custGeom>
                <a:avLst/>
                <a:gdLst/>
                <a:ahLst/>
                <a:cxnLst/>
                <a:rect l="l" t="t" r="r" b="b"/>
                <a:pathLst>
                  <a:path w="1678" h="1718" extrusionOk="0">
                    <a:moveTo>
                      <a:pt x="1" y="1"/>
                    </a:moveTo>
                    <a:cubicBezTo>
                      <a:pt x="430" y="608"/>
                      <a:pt x="1013" y="1310"/>
                      <a:pt x="1656" y="1715"/>
                    </a:cubicBezTo>
                    <a:cubicBezTo>
                      <a:pt x="1658" y="1717"/>
                      <a:pt x="1659" y="1718"/>
                      <a:pt x="1661" y="1718"/>
                    </a:cubicBezTo>
                    <a:cubicBezTo>
                      <a:pt x="1671" y="1718"/>
                      <a:pt x="1678" y="1691"/>
                      <a:pt x="1668" y="1691"/>
                    </a:cubicBezTo>
                    <a:cubicBezTo>
                      <a:pt x="1394" y="1417"/>
                      <a:pt x="1072" y="1179"/>
                      <a:pt x="787" y="894"/>
                    </a:cubicBezTo>
                    <a:cubicBezTo>
                      <a:pt x="501" y="608"/>
                      <a:pt x="251" y="31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
              <p:cNvSpPr/>
              <p:nvPr/>
            </p:nvSpPr>
            <p:spPr>
              <a:xfrm>
                <a:off x="2874825" y="2399125"/>
                <a:ext cx="38050" cy="37550"/>
              </a:xfrm>
              <a:custGeom>
                <a:avLst/>
                <a:gdLst/>
                <a:ahLst/>
                <a:cxnLst/>
                <a:rect l="l" t="t" r="r" b="b"/>
                <a:pathLst>
                  <a:path w="1522" h="1502" extrusionOk="0">
                    <a:moveTo>
                      <a:pt x="17" y="0"/>
                    </a:moveTo>
                    <a:cubicBezTo>
                      <a:pt x="11" y="0"/>
                      <a:pt x="1" y="11"/>
                      <a:pt x="9" y="29"/>
                    </a:cubicBezTo>
                    <a:cubicBezTo>
                      <a:pt x="426" y="481"/>
                      <a:pt x="843" y="957"/>
                      <a:pt x="1272" y="1398"/>
                    </a:cubicBezTo>
                    <a:cubicBezTo>
                      <a:pt x="1312" y="1428"/>
                      <a:pt x="1369" y="1501"/>
                      <a:pt x="1429" y="1501"/>
                    </a:cubicBezTo>
                    <a:cubicBezTo>
                      <a:pt x="1440" y="1501"/>
                      <a:pt x="1451" y="1499"/>
                      <a:pt x="1462" y="1493"/>
                    </a:cubicBezTo>
                    <a:cubicBezTo>
                      <a:pt x="1510" y="1469"/>
                      <a:pt x="1522" y="1434"/>
                      <a:pt x="1498" y="1398"/>
                    </a:cubicBezTo>
                    <a:cubicBezTo>
                      <a:pt x="1492" y="1387"/>
                      <a:pt x="1485" y="1381"/>
                      <a:pt x="1478" y="1381"/>
                    </a:cubicBezTo>
                    <a:cubicBezTo>
                      <a:pt x="1469" y="1381"/>
                      <a:pt x="1462" y="1390"/>
                      <a:pt x="1462" y="1410"/>
                    </a:cubicBezTo>
                    <a:cubicBezTo>
                      <a:pt x="1462" y="1419"/>
                      <a:pt x="1457" y="1423"/>
                      <a:pt x="1450" y="1423"/>
                    </a:cubicBezTo>
                    <a:cubicBezTo>
                      <a:pt x="1409" y="1423"/>
                      <a:pt x="1283" y="1315"/>
                      <a:pt x="1283" y="1315"/>
                    </a:cubicBezTo>
                    <a:cubicBezTo>
                      <a:pt x="1212" y="1255"/>
                      <a:pt x="1152" y="1184"/>
                      <a:pt x="1093" y="1112"/>
                    </a:cubicBezTo>
                    <a:cubicBezTo>
                      <a:pt x="974" y="993"/>
                      <a:pt x="855" y="862"/>
                      <a:pt x="736" y="743"/>
                    </a:cubicBezTo>
                    <a:cubicBezTo>
                      <a:pt x="498" y="505"/>
                      <a:pt x="260" y="243"/>
                      <a:pt x="21" y="5"/>
                    </a:cubicBezTo>
                    <a:cubicBezTo>
                      <a:pt x="21"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
              <p:cNvSpPr/>
              <p:nvPr/>
            </p:nvSpPr>
            <p:spPr>
              <a:xfrm>
                <a:off x="2877125" y="2392975"/>
                <a:ext cx="33500" cy="35325"/>
              </a:xfrm>
              <a:custGeom>
                <a:avLst/>
                <a:gdLst/>
                <a:ahLst/>
                <a:cxnLst/>
                <a:rect l="l" t="t" r="r" b="b"/>
                <a:pathLst>
                  <a:path w="1340" h="1413" extrusionOk="0">
                    <a:moveTo>
                      <a:pt x="37" y="1"/>
                    </a:moveTo>
                    <a:cubicBezTo>
                      <a:pt x="25" y="1"/>
                      <a:pt x="1" y="13"/>
                      <a:pt x="25" y="37"/>
                    </a:cubicBezTo>
                    <a:cubicBezTo>
                      <a:pt x="418" y="513"/>
                      <a:pt x="834" y="965"/>
                      <a:pt x="1275" y="1406"/>
                    </a:cubicBezTo>
                    <a:cubicBezTo>
                      <a:pt x="1279" y="1410"/>
                      <a:pt x="1285" y="1412"/>
                      <a:pt x="1290" y="1412"/>
                    </a:cubicBezTo>
                    <a:cubicBezTo>
                      <a:pt x="1314" y="1412"/>
                      <a:pt x="1339" y="1377"/>
                      <a:pt x="1311" y="1358"/>
                    </a:cubicBezTo>
                    <a:cubicBezTo>
                      <a:pt x="906" y="894"/>
                      <a:pt x="477" y="429"/>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
              <p:cNvSpPr/>
              <p:nvPr/>
            </p:nvSpPr>
            <p:spPr>
              <a:xfrm>
                <a:off x="2879300" y="2386600"/>
                <a:ext cx="30300" cy="32975"/>
              </a:xfrm>
              <a:custGeom>
                <a:avLst/>
                <a:gdLst/>
                <a:ahLst/>
                <a:cxnLst/>
                <a:rect l="l" t="t" r="r" b="b"/>
                <a:pathLst>
                  <a:path w="1212" h="1319" extrusionOk="0">
                    <a:moveTo>
                      <a:pt x="11" y="1"/>
                    </a:moveTo>
                    <a:cubicBezTo>
                      <a:pt x="4" y="1"/>
                      <a:pt x="1" y="9"/>
                      <a:pt x="9" y="18"/>
                    </a:cubicBezTo>
                    <a:cubicBezTo>
                      <a:pt x="200" y="256"/>
                      <a:pt x="414" y="482"/>
                      <a:pt x="616" y="720"/>
                    </a:cubicBezTo>
                    <a:cubicBezTo>
                      <a:pt x="795" y="923"/>
                      <a:pt x="973" y="1149"/>
                      <a:pt x="1188" y="1315"/>
                    </a:cubicBezTo>
                    <a:cubicBezTo>
                      <a:pt x="1190" y="1318"/>
                      <a:pt x="1193" y="1319"/>
                      <a:pt x="1195" y="1319"/>
                    </a:cubicBezTo>
                    <a:cubicBezTo>
                      <a:pt x="1204" y="1319"/>
                      <a:pt x="1212" y="1304"/>
                      <a:pt x="1212" y="1304"/>
                    </a:cubicBezTo>
                    <a:cubicBezTo>
                      <a:pt x="1069" y="1077"/>
                      <a:pt x="854" y="863"/>
                      <a:pt x="664" y="673"/>
                    </a:cubicBezTo>
                    <a:cubicBezTo>
                      <a:pt x="450" y="446"/>
                      <a:pt x="247" y="232"/>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
              <p:cNvSpPr/>
              <p:nvPr/>
            </p:nvSpPr>
            <p:spPr>
              <a:xfrm>
                <a:off x="2890525" y="2387625"/>
                <a:ext cx="19975" cy="22300"/>
              </a:xfrm>
              <a:custGeom>
                <a:avLst/>
                <a:gdLst/>
                <a:ahLst/>
                <a:cxnLst/>
                <a:rect l="l" t="t" r="r" b="b"/>
                <a:pathLst>
                  <a:path w="799" h="892" extrusionOk="0">
                    <a:moveTo>
                      <a:pt x="36" y="1"/>
                    </a:moveTo>
                    <a:cubicBezTo>
                      <a:pt x="24" y="12"/>
                      <a:pt x="1" y="36"/>
                      <a:pt x="24" y="36"/>
                    </a:cubicBezTo>
                    <a:cubicBezTo>
                      <a:pt x="167" y="155"/>
                      <a:pt x="298" y="286"/>
                      <a:pt x="417" y="441"/>
                    </a:cubicBezTo>
                    <a:cubicBezTo>
                      <a:pt x="536" y="572"/>
                      <a:pt x="632" y="751"/>
                      <a:pt x="763" y="882"/>
                    </a:cubicBezTo>
                    <a:cubicBezTo>
                      <a:pt x="766" y="889"/>
                      <a:pt x="771" y="892"/>
                      <a:pt x="776" y="892"/>
                    </a:cubicBezTo>
                    <a:cubicBezTo>
                      <a:pt x="787" y="892"/>
                      <a:pt x="798" y="878"/>
                      <a:pt x="798" y="870"/>
                    </a:cubicBezTo>
                    <a:cubicBezTo>
                      <a:pt x="739" y="703"/>
                      <a:pt x="584" y="560"/>
                      <a:pt x="465" y="417"/>
                    </a:cubicBezTo>
                    <a:cubicBezTo>
                      <a:pt x="334" y="274"/>
                      <a:pt x="179" y="143"/>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
              <p:cNvSpPr/>
              <p:nvPr/>
            </p:nvSpPr>
            <p:spPr>
              <a:xfrm>
                <a:off x="2900050" y="2387200"/>
                <a:ext cx="11925" cy="13025"/>
              </a:xfrm>
              <a:custGeom>
                <a:avLst/>
                <a:gdLst/>
                <a:ahLst/>
                <a:cxnLst/>
                <a:rect l="l" t="t" r="r" b="b"/>
                <a:pathLst>
                  <a:path w="477" h="521" extrusionOk="0">
                    <a:moveTo>
                      <a:pt x="10" y="1"/>
                    </a:moveTo>
                    <a:cubicBezTo>
                      <a:pt x="7" y="1"/>
                      <a:pt x="1" y="12"/>
                      <a:pt x="1" y="29"/>
                    </a:cubicBezTo>
                    <a:lnTo>
                      <a:pt x="215" y="291"/>
                    </a:lnTo>
                    <a:cubicBezTo>
                      <a:pt x="274" y="363"/>
                      <a:pt x="358" y="470"/>
                      <a:pt x="441" y="518"/>
                    </a:cubicBezTo>
                    <a:cubicBezTo>
                      <a:pt x="443" y="520"/>
                      <a:pt x="446" y="521"/>
                      <a:pt x="449" y="521"/>
                    </a:cubicBezTo>
                    <a:cubicBezTo>
                      <a:pt x="461" y="521"/>
                      <a:pt x="477" y="501"/>
                      <a:pt x="477" y="482"/>
                    </a:cubicBezTo>
                    <a:cubicBezTo>
                      <a:pt x="429" y="399"/>
                      <a:pt x="334" y="327"/>
                      <a:pt x="263" y="244"/>
                    </a:cubicBezTo>
                    <a:cubicBezTo>
                      <a:pt x="191" y="160"/>
                      <a:pt x="96" y="89"/>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
              <p:cNvSpPr/>
              <p:nvPr/>
            </p:nvSpPr>
            <p:spPr>
              <a:xfrm>
                <a:off x="2906400" y="2383625"/>
                <a:ext cx="4900" cy="5925"/>
              </a:xfrm>
              <a:custGeom>
                <a:avLst/>
                <a:gdLst/>
                <a:ahLst/>
                <a:cxnLst/>
                <a:rect l="l" t="t" r="r" b="b"/>
                <a:pathLst>
                  <a:path w="196" h="237" extrusionOk="0">
                    <a:moveTo>
                      <a:pt x="24" y="1"/>
                    </a:moveTo>
                    <a:cubicBezTo>
                      <a:pt x="10" y="1"/>
                      <a:pt x="0" y="9"/>
                      <a:pt x="9" y="18"/>
                    </a:cubicBezTo>
                    <a:cubicBezTo>
                      <a:pt x="56" y="89"/>
                      <a:pt x="116" y="172"/>
                      <a:pt x="175" y="232"/>
                    </a:cubicBezTo>
                    <a:cubicBezTo>
                      <a:pt x="178" y="235"/>
                      <a:pt x="182" y="237"/>
                      <a:pt x="184" y="237"/>
                    </a:cubicBezTo>
                    <a:cubicBezTo>
                      <a:pt x="192" y="237"/>
                      <a:pt x="196" y="226"/>
                      <a:pt x="187" y="208"/>
                    </a:cubicBezTo>
                    <a:cubicBezTo>
                      <a:pt x="140" y="137"/>
                      <a:pt x="104" y="65"/>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
              <p:cNvSpPr/>
              <p:nvPr/>
            </p:nvSpPr>
            <p:spPr>
              <a:xfrm>
                <a:off x="2786050" y="2201300"/>
                <a:ext cx="25" cy="625"/>
              </a:xfrm>
              <a:custGeom>
                <a:avLst/>
                <a:gdLst/>
                <a:ahLst/>
                <a:cxnLst/>
                <a:rect l="l" t="t" r="r" b="b"/>
                <a:pathLst>
                  <a:path w="1" h="25" extrusionOk="0">
                    <a:moveTo>
                      <a:pt x="1" y="24"/>
                    </a:moveTo>
                    <a:cubicBezTo>
                      <a:pt x="1" y="24"/>
                      <a:pt x="1" y="0"/>
                      <a:pt x="1" y="24"/>
                    </a:cubicBezTo>
                    <a:cubicBezTo>
                      <a:pt x="1" y="0"/>
                      <a:pt x="1" y="24"/>
                      <a:pt x="1"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2"/>
              <p:cNvSpPr/>
              <p:nvPr/>
            </p:nvSpPr>
            <p:spPr>
              <a:xfrm>
                <a:off x="2784550" y="2196225"/>
                <a:ext cx="20275" cy="22275"/>
              </a:xfrm>
              <a:custGeom>
                <a:avLst/>
                <a:gdLst/>
                <a:ahLst/>
                <a:cxnLst/>
                <a:rect l="l" t="t" r="r" b="b"/>
                <a:pathLst>
                  <a:path w="811" h="891" extrusionOk="0">
                    <a:moveTo>
                      <a:pt x="787" y="1"/>
                    </a:moveTo>
                    <a:cubicBezTo>
                      <a:pt x="394" y="84"/>
                      <a:pt x="1" y="441"/>
                      <a:pt x="61" y="882"/>
                    </a:cubicBezTo>
                    <a:cubicBezTo>
                      <a:pt x="61" y="888"/>
                      <a:pt x="63" y="891"/>
                      <a:pt x="69" y="891"/>
                    </a:cubicBezTo>
                    <a:cubicBezTo>
                      <a:pt x="75" y="891"/>
                      <a:pt x="84" y="888"/>
                      <a:pt x="96" y="882"/>
                    </a:cubicBezTo>
                    <a:cubicBezTo>
                      <a:pt x="168" y="477"/>
                      <a:pt x="370" y="120"/>
                      <a:pt x="811" y="13"/>
                    </a:cubicBezTo>
                    <a:lnTo>
                      <a:pt x="7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
              <p:cNvSpPr/>
              <p:nvPr/>
            </p:nvSpPr>
            <p:spPr>
              <a:xfrm>
                <a:off x="2781875" y="2225325"/>
                <a:ext cx="73550" cy="114800"/>
              </a:xfrm>
              <a:custGeom>
                <a:avLst/>
                <a:gdLst/>
                <a:ahLst/>
                <a:cxnLst/>
                <a:rect l="l" t="t" r="r" b="b"/>
                <a:pathLst>
                  <a:path w="2942" h="4592" extrusionOk="0">
                    <a:moveTo>
                      <a:pt x="139" y="1"/>
                    </a:moveTo>
                    <a:cubicBezTo>
                      <a:pt x="129" y="1"/>
                      <a:pt x="120" y="10"/>
                      <a:pt x="120" y="27"/>
                    </a:cubicBezTo>
                    <a:cubicBezTo>
                      <a:pt x="1" y="730"/>
                      <a:pt x="596" y="1420"/>
                      <a:pt x="1037" y="1944"/>
                    </a:cubicBezTo>
                    <a:cubicBezTo>
                      <a:pt x="1370" y="2361"/>
                      <a:pt x="1763" y="2718"/>
                      <a:pt x="2061" y="3183"/>
                    </a:cubicBezTo>
                    <a:cubicBezTo>
                      <a:pt x="2358" y="3647"/>
                      <a:pt x="2596" y="4135"/>
                      <a:pt x="2894" y="4576"/>
                    </a:cubicBezTo>
                    <a:cubicBezTo>
                      <a:pt x="2898" y="4587"/>
                      <a:pt x="2904" y="4591"/>
                      <a:pt x="2911" y="4591"/>
                    </a:cubicBezTo>
                    <a:cubicBezTo>
                      <a:pt x="2925" y="4591"/>
                      <a:pt x="2942" y="4572"/>
                      <a:pt x="2942" y="4564"/>
                    </a:cubicBezTo>
                    <a:cubicBezTo>
                      <a:pt x="2620" y="3921"/>
                      <a:pt x="2251" y="3183"/>
                      <a:pt x="1775" y="2623"/>
                    </a:cubicBezTo>
                    <a:cubicBezTo>
                      <a:pt x="1156" y="1897"/>
                      <a:pt x="156" y="1063"/>
                      <a:pt x="168" y="27"/>
                    </a:cubicBezTo>
                    <a:cubicBezTo>
                      <a:pt x="162" y="10"/>
                      <a:pt x="150" y="1"/>
                      <a:pt x="1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
              <p:cNvSpPr/>
              <p:nvPr/>
            </p:nvSpPr>
            <p:spPr>
              <a:xfrm>
                <a:off x="2937625" y="2597175"/>
                <a:ext cx="16025" cy="8750"/>
              </a:xfrm>
              <a:custGeom>
                <a:avLst/>
                <a:gdLst/>
                <a:ahLst/>
                <a:cxnLst/>
                <a:rect l="l" t="t" r="r" b="b"/>
                <a:pathLst>
                  <a:path w="641" h="350" extrusionOk="0">
                    <a:moveTo>
                      <a:pt x="605" y="1"/>
                    </a:moveTo>
                    <a:cubicBezTo>
                      <a:pt x="403" y="96"/>
                      <a:pt x="200" y="227"/>
                      <a:pt x="10" y="334"/>
                    </a:cubicBezTo>
                    <a:cubicBezTo>
                      <a:pt x="0" y="334"/>
                      <a:pt x="6" y="349"/>
                      <a:pt x="15" y="349"/>
                    </a:cubicBezTo>
                    <a:cubicBezTo>
                      <a:pt x="17" y="349"/>
                      <a:pt x="19" y="348"/>
                      <a:pt x="22" y="346"/>
                    </a:cubicBezTo>
                    <a:cubicBezTo>
                      <a:pt x="224" y="239"/>
                      <a:pt x="426" y="143"/>
                      <a:pt x="617" y="24"/>
                    </a:cubicBezTo>
                    <a:cubicBezTo>
                      <a:pt x="641" y="24"/>
                      <a:pt x="617"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
              <p:cNvSpPr/>
              <p:nvPr/>
            </p:nvSpPr>
            <p:spPr>
              <a:xfrm>
                <a:off x="2924175" y="2595400"/>
                <a:ext cx="29475" cy="17275"/>
              </a:xfrm>
              <a:custGeom>
                <a:avLst/>
                <a:gdLst/>
                <a:ahLst/>
                <a:cxnLst/>
                <a:rect l="l" t="t" r="r" b="b"/>
                <a:pathLst>
                  <a:path w="1179" h="691" extrusionOk="0">
                    <a:moveTo>
                      <a:pt x="1143" y="0"/>
                    </a:moveTo>
                    <a:cubicBezTo>
                      <a:pt x="953" y="119"/>
                      <a:pt x="762" y="250"/>
                      <a:pt x="560" y="357"/>
                    </a:cubicBezTo>
                    <a:cubicBezTo>
                      <a:pt x="381" y="464"/>
                      <a:pt x="179" y="536"/>
                      <a:pt x="12" y="655"/>
                    </a:cubicBezTo>
                    <a:cubicBezTo>
                      <a:pt x="0" y="667"/>
                      <a:pt x="12" y="691"/>
                      <a:pt x="24" y="691"/>
                    </a:cubicBezTo>
                    <a:cubicBezTo>
                      <a:pt x="238" y="643"/>
                      <a:pt x="441" y="524"/>
                      <a:pt x="619" y="405"/>
                    </a:cubicBezTo>
                    <a:cubicBezTo>
                      <a:pt x="822" y="286"/>
                      <a:pt x="1000" y="167"/>
                      <a:pt x="1155" y="12"/>
                    </a:cubicBezTo>
                    <a:cubicBezTo>
                      <a:pt x="1179" y="12"/>
                      <a:pt x="1155" y="0"/>
                      <a:pt x="11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
              <p:cNvSpPr/>
              <p:nvPr/>
            </p:nvSpPr>
            <p:spPr>
              <a:xfrm>
                <a:off x="2921750" y="2603125"/>
                <a:ext cx="28325" cy="16800"/>
              </a:xfrm>
              <a:custGeom>
                <a:avLst/>
                <a:gdLst/>
                <a:ahLst/>
                <a:cxnLst/>
                <a:rect l="l" t="t" r="r" b="b"/>
                <a:pathLst>
                  <a:path w="1133" h="672" extrusionOk="0">
                    <a:moveTo>
                      <a:pt x="1073" y="1"/>
                    </a:moveTo>
                    <a:lnTo>
                      <a:pt x="1061" y="24"/>
                    </a:lnTo>
                    <a:cubicBezTo>
                      <a:pt x="1073" y="24"/>
                      <a:pt x="1097" y="36"/>
                      <a:pt x="1097" y="36"/>
                    </a:cubicBezTo>
                    <a:cubicBezTo>
                      <a:pt x="919" y="108"/>
                      <a:pt x="716" y="155"/>
                      <a:pt x="538" y="239"/>
                    </a:cubicBezTo>
                    <a:cubicBezTo>
                      <a:pt x="359" y="334"/>
                      <a:pt x="180" y="453"/>
                      <a:pt x="37" y="584"/>
                    </a:cubicBezTo>
                    <a:cubicBezTo>
                      <a:pt x="1" y="621"/>
                      <a:pt x="27" y="671"/>
                      <a:pt x="69" y="671"/>
                    </a:cubicBezTo>
                    <a:cubicBezTo>
                      <a:pt x="81" y="671"/>
                      <a:pt x="95" y="667"/>
                      <a:pt x="109" y="655"/>
                    </a:cubicBezTo>
                    <a:cubicBezTo>
                      <a:pt x="299" y="513"/>
                      <a:pt x="478" y="382"/>
                      <a:pt x="704" y="274"/>
                    </a:cubicBezTo>
                    <a:cubicBezTo>
                      <a:pt x="811" y="227"/>
                      <a:pt x="930" y="179"/>
                      <a:pt x="1038" y="144"/>
                    </a:cubicBezTo>
                    <a:cubicBezTo>
                      <a:pt x="1097" y="120"/>
                      <a:pt x="1109" y="108"/>
                      <a:pt x="1133" y="60"/>
                    </a:cubicBezTo>
                    <a:lnTo>
                      <a:pt x="1133" y="36"/>
                    </a:lnTo>
                    <a:cubicBezTo>
                      <a:pt x="1121" y="1"/>
                      <a:pt x="1121" y="24"/>
                      <a:pt x="10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
              <p:cNvSpPr/>
              <p:nvPr/>
            </p:nvSpPr>
            <p:spPr>
              <a:xfrm>
                <a:off x="2921300" y="2608200"/>
                <a:ext cx="31175" cy="15825"/>
              </a:xfrm>
              <a:custGeom>
                <a:avLst/>
                <a:gdLst/>
                <a:ahLst/>
                <a:cxnLst/>
                <a:rect l="l" t="t" r="r" b="b"/>
                <a:pathLst>
                  <a:path w="1247" h="633" extrusionOk="0">
                    <a:moveTo>
                      <a:pt x="1187" y="0"/>
                    </a:moveTo>
                    <a:cubicBezTo>
                      <a:pt x="794" y="143"/>
                      <a:pt x="413" y="333"/>
                      <a:pt x="55" y="548"/>
                    </a:cubicBezTo>
                    <a:cubicBezTo>
                      <a:pt x="0" y="570"/>
                      <a:pt x="37" y="632"/>
                      <a:pt x="90" y="632"/>
                    </a:cubicBezTo>
                    <a:cubicBezTo>
                      <a:pt x="94" y="632"/>
                      <a:pt x="99" y="632"/>
                      <a:pt x="103" y="631"/>
                    </a:cubicBezTo>
                    <a:cubicBezTo>
                      <a:pt x="472" y="476"/>
                      <a:pt x="853" y="262"/>
                      <a:pt x="1198" y="36"/>
                    </a:cubicBezTo>
                    <a:cubicBezTo>
                      <a:pt x="1246" y="24"/>
                      <a:pt x="1210" y="0"/>
                      <a:pt x="1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
              <p:cNvSpPr/>
              <p:nvPr/>
            </p:nvSpPr>
            <p:spPr>
              <a:xfrm>
                <a:off x="2923375" y="2612400"/>
                <a:ext cx="27375" cy="15500"/>
              </a:xfrm>
              <a:custGeom>
                <a:avLst/>
                <a:gdLst/>
                <a:ahLst/>
                <a:cxnLst/>
                <a:rect l="l" t="t" r="r" b="b"/>
                <a:pathLst>
                  <a:path w="1095" h="620" extrusionOk="0">
                    <a:moveTo>
                      <a:pt x="1052" y="1"/>
                    </a:moveTo>
                    <a:cubicBezTo>
                      <a:pt x="1046" y="1"/>
                      <a:pt x="1039" y="4"/>
                      <a:pt x="1032" y="11"/>
                    </a:cubicBezTo>
                    <a:cubicBezTo>
                      <a:pt x="854" y="94"/>
                      <a:pt x="675" y="189"/>
                      <a:pt x="496" y="284"/>
                    </a:cubicBezTo>
                    <a:cubicBezTo>
                      <a:pt x="330" y="380"/>
                      <a:pt x="163" y="451"/>
                      <a:pt x="32" y="558"/>
                    </a:cubicBezTo>
                    <a:cubicBezTo>
                      <a:pt x="0" y="580"/>
                      <a:pt x="25" y="620"/>
                      <a:pt x="48" y="620"/>
                    </a:cubicBezTo>
                    <a:cubicBezTo>
                      <a:pt x="51" y="620"/>
                      <a:pt x="53" y="619"/>
                      <a:pt x="56" y="618"/>
                    </a:cubicBezTo>
                    <a:cubicBezTo>
                      <a:pt x="223" y="558"/>
                      <a:pt x="389" y="451"/>
                      <a:pt x="532" y="368"/>
                    </a:cubicBezTo>
                    <a:cubicBezTo>
                      <a:pt x="711" y="261"/>
                      <a:pt x="889" y="165"/>
                      <a:pt x="1056" y="70"/>
                    </a:cubicBezTo>
                    <a:cubicBezTo>
                      <a:pt x="1094" y="51"/>
                      <a:pt x="1079" y="1"/>
                      <a:pt x="10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
              <p:cNvSpPr/>
              <p:nvPr/>
            </p:nvSpPr>
            <p:spPr>
              <a:xfrm>
                <a:off x="2920000" y="2561450"/>
                <a:ext cx="31575" cy="58675"/>
              </a:xfrm>
              <a:custGeom>
                <a:avLst/>
                <a:gdLst/>
                <a:ahLst/>
                <a:cxnLst/>
                <a:rect l="l" t="t" r="r" b="b"/>
                <a:pathLst>
                  <a:path w="1263" h="2347" extrusionOk="0">
                    <a:moveTo>
                      <a:pt x="363" y="1973"/>
                    </a:moveTo>
                    <a:lnTo>
                      <a:pt x="363" y="1973"/>
                    </a:lnTo>
                    <a:cubicBezTo>
                      <a:pt x="336" y="1991"/>
                      <a:pt x="310" y="2009"/>
                      <a:pt x="284" y="2028"/>
                    </a:cubicBezTo>
                    <a:lnTo>
                      <a:pt x="284" y="2028"/>
                    </a:lnTo>
                    <a:cubicBezTo>
                      <a:pt x="310" y="2008"/>
                      <a:pt x="336" y="1990"/>
                      <a:pt x="363" y="1973"/>
                    </a:cubicBezTo>
                    <a:close/>
                    <a:moveTo>
                      <a:pt x="82" y="1"/>
                    </a:moveTo>
                    <a:cubicBezTo>
                      <a:pt x="63" y="1"/>
                      <a:pt x="42" y="13"/>
                      <a:pt x="36" y="36"/>
                    </a:cubicBezTo>
                    <a:cubicBezTo>
                      <a:pt x="0" y="179"/>
                      <a:pt x="0" y="275"/>
                      <a:pt x="48" y="406"/>
                    </a:cubicBezTo>
                    <a:cubicBezTo>
                      <a:pt x="53" y="424"/>
                      <a:pt x="65" y="434"/>
                      <a:pt x="77" y="436"/>
                    </a:cubicBezTo>
                    <a:lnTo>
                      <a:pt x="77" y="436"/>
                    </a:lnTo>
                    <a:cubicBezTo>
                      <a:pt x="99" y="612"/>
                      <a:pt x="119" y="790"/>
                      <a:pt x="119" y="989"/>
                    </a:cubicBezTo>
                    <a:cubicBezTo>
                      <a:pt x="128" y="1167"/>
                      <a:pt x="124" y="1357"/>
                      <a:pt x="117" y="1541"/>
                    </a:cubicBezTo>
                    <a:lnTo>
                      <a:pt x="117" y="1541"/>
                    </a:lnTo>
                    <a:cubicBezTo>
                      <a:pt x="110" y="1556"/>
                      <a:pt x="103" y="1570"/>
                      <a:pt x="96" y="1584"/>
                    </a:cubicBezTo>
                    <a:cubicBezTo>
                      <a:pt x="78" y="1613"/>
                      <a:pt x="92" y="1639"/>
                      <a:pt x="113" y="1653"/>
                    </a:cubicBezTo>
                    <a:lnTo>
                      <a:pt x="113" y="1653"/>
                    </a:lnTo>
                    <a:cubicBezTo>
                      <a:pt x="111" y="1690"/>
                      <a:pt x="109" y="1727"/>
                      <a:pt x="107" y="1763"/>
                    </a:cubicBezTo>
                    <a:cubicBezTo>
                      <a:pt x="107" y="1793"/>
                      <a:pt x="125" y="1808"/>
                      <a:pt x="145" y="1808"/>
                    </a:cubicBezTo>
                    <a:cubicBezTo>
                      <a:pt x="164" y="1808"/>
                      <a:pt x="185" y="1793"/>
                      <a:pt x="191" y="1763"/>
                    </a:cubicBezTo>
                    <a:cubicBezTo>
                      <a:pt x="201" y="1707"/>
                      <a:pt x="210" y="1651"/>
                      <a:pt x="219" y="1593"/>
                    </a:cubicBezTo>
                    <a:lnTo>
                      <a:pt x="219" y="1593"/>
                    </a:lnTo>
                    <a:cubicBezTo>
                      <a:pt x="221" y="1590"/>
                      <a:pt x="222" y="1587"/>
                      <a:pt x="224" y="1584"/>
                    </a:cubicBezTo>
                    <a:lnTo>
                      <a:pt x="224" y="1584"/>
                    </a:lnTo>
                    <a:cubicBezTo>
                      <a:pt x="226" y="1588"/>
                      <a:pt x="228" y="1591"/>
                      <a:pt x="231" y="1593"/>
                    </a:cubicBezTo>
                    <a:lnTo>
                      <a:pt x="231" y="1593"/>
                    </a:lnTo>
                    <a:cubicBezTo>
                      <a:pt x="206" y="1629"/>
                      <a:pt x="232" y="1671"/>
                      <a:pt x="270" y="1671"/>
                    </a:cubicBezTo>
                    <a:cubicBezTo>
                      <a:pt x="272" y="1671"/>
                      <a:pt x="273" y="1671"/>
                      <a:pt x="275" y="1671"/>
                    </a:cubicBezTo>
                    <a:lnTo>
                      <a:pt x="275" y="1671"/>
                    </a:lnTo>
                    <a:cubicBezTo>
                      <a:pt x="267" y="1674"/>
                      <a:pt x="259" y="1677"/>
                      <a:pt x="250" y="1680"/>
                    </a:cubicBezTo>
                    <a:cubicBezTo>
                      <a:pt x="254" y="1685"/>
                      <a:pt x="257" y="1690"/>
                      <a:pt x="261" y="1695"/>
                    </a:cubicBezTo>
                    <a:lnTo>
                      <a:pt x="261" y="1695"/>
                    </a:lnTo>
                    <a:cubicBezTo>
                      <a:pt x="257" y="1697"/>
                      <a:pt x="254" y="1700"/>
                      <a:pt x="250" y="1703"/>
                    </a:cubicBezTo>
                    <a:cubicBezTo>
                      <a:pt x="231" y="1730"/>
                      <a:pt x="240" y="1759"/>
                      <a:pt x="258" y="1777"/>
                    </a:cubicBezTo>
                    <a:lnTo>
                      <a:pt x="258" y="1777"/>
                    </a:lnTo>
                    <a:cubicBezTo>
                      <a:pt x="228" y="1798"/>
                      <a:pt x="198" y="1822"/>
                      <a:pt x="167" y="1846"/>
                    </a:cubicBezTo>
                    <a:cubicBezTo>
                      <a:pt x="130" y="1883"/>
                      <a:pt x="157" y="1933"/>
                      <a:pt x="198" y="1933"/>
                    </a:cubicBezTo>
                    <a:cubicBezTo>
                      <a:pt x="200" y="1933"/>
                      <a:pt x="201" y="1933"/>
                      <a:pt x="202" y="1933"/>
                    </a:cubicBezTo>
                    <a:lnTo>
                      <a:pt x="202" y="1933"/>
                    </a:lnTo>
                    <a:cubicBezTo>
                      <a:pt x="202" y="1933"/>
                      <a:pt x="202" y="1933"/>
                      <a:pt x="202" y="1933"/>
                    </a:cubicBezTo>
                    <a:lnTo>
                      <a:pt x="202" y="1933"/>
                    </a:lnTo>
                    <a:cubicBezTo>
                      <a:pt x="175" y="1954"/>
                      <a:pt x="147" y="1977"/>
                      <a:pt x="119" y="2001"/>
                    </a:cubicBezTo>
                    <a:lnTo>
                      <a:pt x="131" y="2013"/>
                    </a:lnTo>
                    <a:lnTo>
                      <a:pt x="131" y="2013"/>
                    </a:lnTo>
                    <a:cubicBezTo>
                      <a:pt x="104" y="2049"/>
                      <a:pt x="133" y="2100"/>
                      <a:pt x="174" y="2100"/>
                    </a:cubicBezTo>
                    <a:cubicBezTo>
                      <a:pt x="181" y="2100"/>
                      <a:pt x="189" y="2099"/>
                      <a:pt x="196" y="2095"/>
                    </a:cubicBezTo>
                    <a:lnTo>
                      <a:pt x="196" y="2095"/>
                    </a:lnTo>
                    <a:cubicBezTo>
                      <a:pt x="154" y="2130"/>
                      <a:pt x="113" y="2166"/>
                      <a:pt x="72" y="2203"/>
                    </a:cubicBezTo>
                    <a:cubicBezTo>
                      <a:pt x="43" y="2242"/>
                      <a:pt x="77" y="2296"/>
                      <a:pt x="122" y="2296"/>
                    </a:cubicBezTo>
                    <a:cubicBezTo>
                      <a:pt x="133" y="2296"/>
                      <a:pt x="144" y="2293"/>
                      <a:pt x="155" y="2287"/>
                    </a:cubicBezTo>
                    <a:cubicBezTo>
                      <a:pt x="160" y="2283"/>
                      <a:pt x="165" y="2279"/>
                      <a:pt x="169" y="2276"/>
                    </a:cubicBezTo>
                    <a:lnTo>
                      <a:pt x="169" y="2276"/>
                    </a:lnTo>
                    <a:lnTo>
                      <a:pt x="179" y="2287"/>
                    </a:lnTo>
                    <a:cubicBezTo>
                      <a:pt x="432" y="2053"/>
                      <a:pt x="702" y="1891"/>
                      <a:pt x="1020" y="1781"/>
                    </a:cubicBezTo>
                    <a:lnTo>
                      <a:pt x="1020" y="1781"/>
                    </a:lnTo>
                    <a:cubicBezTo>
                      <a:pt x="912" y="1867"/>
                      <a:pt x="796" y="1945"/>
                      <a:pt x="678" y="2017"/>
                    </a:cubicBezTo>
                    <a:lnTo>
                      <a:pt x="678" y="2017"/>
                    </a:lnTo>
                    <a:cubicBezTo>
                      <a:pt x="538" y="2096"/>
                      <a:pt x="393" y="2170"/>
                      <a:pt x="238" y="2239"/>
                    </a:cubicBezTo>
                    <a:cubicBezTo>
                      <a:pt x="244" y="2250"/>
                      <a:pt x="251" y="2262"/>
                      <a:pt x="260" y="2277"/>
                    </a:cubicBezTo>
                    <a:lnTo>
                      <a:pt x="260" y="2277"/>
                    </a:lnTo>
                    <a:cubicBezTo>
                      <a:pt x="262" y="2292"/>
                      <a:pt x="270" y="2307"/>
                      <a:pt x="283" y="2317"/>
                    </a:cubicBezTo>
                    <a:lnTo>
                      <a:pt x="283" y="2317"/>
                    </a:lnTo>
                    <a:cubicBezTo>
                      <a:pt x="288" y="2326"/>
                      <a:pt x="293" y="2336"/>
                      <a:pt x="298" y="2346"/>
                    </a:cubicBezTo>
                    <a:cubicBezTo>
                      <a:pt x="315" y="2338"/>
                      <a:pt x="333" y="2329"/>
                      <a:pt x="350" y="2321"/>
                    </a:cubicBezTo>
                    <a:lnTo>
                      <a:pt x="350" y="2321"/>
                    </a:lnTo>
                    <a:cubicBezTo>
                      <a:pt x="693" y="2178"/>
                      <a:pt x="990" y="1988"/>
                      <a:pt x="1262" y="1763"/>
                    </a:cubicBezTo>
                    <a:cubicBezTo>
                      <a:pt x="1257" y="1745"/>
                      <a:pt x="1248" y="1722"/>
                      <a:pt x="1235" y="1707"/>
                    </a:cubicBezTo>
                    <a:lnTo>
                      <a:pt x="1235" y="1707"/>
                    </a:lnTo>
                    <a:cubicBezTo>
                      <a:pt x="1253" y="1683"/>
                      <a:pt x="1228" y="1642"/>
                      <a:pt x="1192" y="1633"/>
                    </a:cubicBezTo>
                    <a:lnTo>
                      <a:pt x="1192" y="1633"/>
                    </a:lnTo>
                    <a:lnTo>
                      <a:pt x="1191" y="1632"/>
                    </a:lnTo>
                    <a:cubicBezTo>
                      <a:pt x="1191" y="1632"/>
                      <a:pt x="1190" y="1633"/>
                      <a:pt x="1190" y="1633"/>
                    </a:cubicBezTo>
                    <a:lnTo>
                      <a:pt x="1190" y="1633"/>
                    </a:lnTo>
                    <a:cubicBezTo>
                      <a:pt x="1186" y="1632"/>
                      <a:pt x="1183" y="1632"/>
                      <a:pt x="1179" y="1632"/>
                    </a:cubicBezTo>
                    <a:cubicBezTo>
                      <a:pt x="1053" y="1660"/>
                      <a:pt x="933" y="1695"/>
                      <a:pt x="819" y="1738"/>
                    </a:cubicBezTo>
                    <a:lnTo>
                      <a:pt x="819" y="1738"/>
                    </a:lnTo>
                    <a:cubicBezTo>
                      <a:pt x="809" y="1720"/>
                      <a:pt x="787" y="1703"/>
                      <a:pt x="762" y="1703"/>
                    </a:cubicBezTo>
                    <a:cubicBezTo>
                      <a:pt x="675" y="1719"/>
                      <a:pt x="598" y="1737"/>
                      <a:pt x="526" y="1761"/>
                    </a:cubicBezTo>
                    <a:lnTo>
                      <a:pt x="526" y="1761"/>
                    </a:lnTo>
                    <a:cubicBezTo>
                      <a:pt x="541" y="1749"/>
                      <a:pt x="555" y="1737"/>
                      <a:pt x="570" y="1725"/>
                    </a:cubicBezTo>
                    <a:lnTo>
                      <a:pt x="570" y="1725"/>
                    </a:lnTo>
                    <a:cubicBezTo>
                      <a:pt x="578" y="1722"/>
                      <a:pt x="587" y="1718"/>
                      <a:pt x="596" y="1715"/>
                    </a:cubicBezTo>
                    <a:cubicBezTo>
                      <a:pt x="594" y="1713"/>
                      <a:pt x="593" y="1710"/>
                      <a:pt x="591" y="1707"/>
                    </a:cubicBezTo>
                    <a:lnTo>
                      <a:pt x="591" y="1707"/>
                    </a:lnTo>
                    <a:cubicBezTo>
                      <a:pt x="593" y="1706"/>
                      <a:pt x="594" y="1705"/>
                      <a:pt x="596" y="1703"/>
                    </a:cubicBezTo>
                    <a:cubicBezTo>
                      <a:pt x="613" y="1686"/>
                      <a:pt x="616" y="1668"/>
                      <a:pt x="611" y="1652"/>
                    </a:cubicBezTo>
                    <a:lnTo>
                      <a:pt x="611" y="1652"/>
                    </a:lnTo>
                    <a:cubicBezTo>
                      <a:pt x="646" y="1612"/>
                      <a:pt x="610" y="1566"/>
                      <a:pt x="570" y="1560"/>
                    </a:cubicBezTo>
                    <a:lnTo>
                      <a:pt x="570" y="1560"/>
                    </a:lnTo>
                    <a:lnTo>
                      <a:pt x="584" y="1549"/>
                    </a:lnTo>
                    <a:cubicBezTo>
                      <a:pt x="608" y="1525"/>
                      <a:pt x="596" y="1465"/>
                      <a:pt x="548" y="1465"/>
                    </a:cubicBezTo>
                    <a:cubicBezTo>
                      <a:pt x="539" y="1466"/>
                      <a:pt x="531" y="1467"/>
                      <a:pt x="523" y="1468"/>
                    </a:cubicBezTo>
                    <a:lnTo>
                      <a:pt x="523" y="1468"/>
                    </a:lnTo>
                    <a:lnTo>
                      <a:pt x="699" y="1313"/>
                    </a:lnTo>
                    <a:lnTo>
                      <a:pt x="699" y="1313"/>
                    </a:lnTo>
                    <a:cubicBezTo>
                      <a:pt x="700" y="1312"/>
                      <a:pt x="701" y="1311"/>
                      <a:pt x="703" y="1310"/>
                    </a:cubicBezTo>
                    <a:cubicBezTo>
                      <a:pt x="703" y="1310"/>
                      <a:pt x="702" y="1310"/>
                      <a:pt x="702" y="1309"/>
                    </a:cubicBezTo>
                    <a:lnTo>
                      <a:pt x="702" y="1309"/>
                    </a:lnTo>
                    <a:lnTo>
                      <a:pt x="715" y="1299"/>
                    </a:lnTo>
                    <a:cubicBezTo>
                      <a:pt x="758" y="1255"/>
                      <a:pt x="712" y="1202"/>
                      <a:pt x="668" y="1202"/>
                    </a:cubicBezTo>
                    <a:cubicBezTo>
                      <a:pt x="664" y="1202"/>
                      <a:pt x="659" y="1202"/>
                      <a:pt x="655" y="1203"/>
                    </a:cubicBezTo>
                    <a:cubicBezTo>
                      <a:pt x="597" y="1233"/>
                      <a:pt x="544" y="1262"/>
                      <a:pt x="495" y="1293"/>
                    </a:cubicBezTo>
                    <a:lnTo>
                      <a:pt x="495" y="1293"/>
                    </a:lnTo>
                    <a:cubicBezTo>
                      <a:pt x="501" y="1283"/>
                      <a:pt x="507" y="1273"/>
                      <a:pt x="512" y="1263"/>
                    </a:cubicBezTo>
                    <a:cubicBezTo>
                      <a:pt x="531" y="1235"/>
                      <a:pt x="498" y="1192"/>
                      <a:pt x="461" y="1192"/>
                    </a:cubicBezTo>
                    <a:cubicBezTo>
                      <a:pt x="450" y="1192"/>
                      <a:pt x="439" y="1196"/>
                      <a:pt x="429" y="1203"/>
                    </a:cubicBezTo>
                    <a:cubicBezTo>
                      <a:pt x="427" y="1205"/>
                      <a:pt x="424" y="1207"/>
                      <a:pt x="422" y="1209"/>
                    </a:cubicBezTo>
                    <a:lnTo>
                      <a:pt x="422" y="1209"/>
                    </a:lnTo>
                    <a:cubicBezTo>
                      <a:pt x="436" y="1183"/>
                      <a:pt x="450" y="1157"/>
                      <a:pt x="465" y="1132"/>
                    </a:cubicBezTo>
                    <a:cubicBezTo>
                      <a:pt x="482" y="1097"/>
                      <a:pt x="454" y="1055"/>
                      <a:pt x="424" y="1055"/>
                    </a:cubicBezTo>
                    <a:cubicBezTo>
                      <a:pt x="413" y="1055"/>
                      <a:pt x="402" y="1060"/>
                      <a:pt x="393" y="1072"/>
                    </a:cubicBezTo>
                    <a:cubicBezTo>
                      <a:pt x="388" y="1076"/>
                      <a:pt x="382" y="1080"/>
                      <a:pt x="376" y="1085"/>
                    </a:cubicBezTo>
                    <a:lnTo>
                      <a:pt x="376" y="1085"/>
                    </a:lnTo>
                    <a:cubicBezTo>
                      <a:pt x="373" y="1063"/>
                      <a:pt x="368" y="1040"/>
                      <a:pt x="363" y="1017"/>
                    </a:cubicBezTo>
                    <a:lnTo>
                      <a:pt x="363" y="1017"/>
                    </a:lnTo>
                    <a:cubicBezTo>
                      <a:pt x="406" y="814"/>
                      <a:pt x="399" y="615"/>
                      <a:pt x="358" y="394"/>
                    </a:cubicBezTo>
                    <a:cubicBezTo>
                      <a:pt x="352" y="371"/>
                      <a:pt x="333" y="359"/>
                      <a:pt x="315" y="359"/>
                    </a:cubicBezTo>
                    <a:cubicBezTo>
                      <a:pt x="297" y="359"/>
                      <a:pt x="279" y="371"/>
                      <a:pt x="275" y="395"/>
                    </a:cubicBezTo>
                    <a:lnTo>
                      <a:pt x="275" y="395"/>
                    </a:lnTo>
                    <a:cubicBezTo>
                      <a:pt x="258" y="396"/>
                      <a:pt x="240" y="399"/>
                      <a:pt x="227" y="406"/>
                    </a:cubicBezTo>
                    <a:cubicBezTo>
                      <a:pt x="239" y="470"/>
                      <a:pt x="247" y="532"/>
                      <a:pt x="251" y="593"/>
                    </a:cubicBezTo>
                    <a:lnTo>
                      <a:pt x="251" y="593"/>
                    </a:lnTo>
                    <a:cubicBezTo>
                      <a:pt x="223" y="501"/>
                      <a:pt x="200" y="430"/>
                      <a:pt x="191" y="406"/>
                    </a:cubicBezTo>
                    <a:cubicBezTo>
                      <a:pt x="187" y="388"/>
                      <a:pt x="179" y="379"/>
                      <a:pt x="168" y="375"/>
                    </a:cubicBezTo>
                    <a:lnTo>
                      <a:pt x="168" y="375"/>
                    </a:lnTo>
                    <a:cubicBezTo>
                      <a:pt x="155" y="262"/>
                      <a:pt x="138" y="149"/>
                      <a:pt x="119" y="36"/>
                    </a:cubicBezTo>
                    <a:cubicBezTo>
                      <a:pt x="119" y="13"/>
                      <a:pt x="102" y="1"/>
                      <a:pt x="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
              <p:cNvSpPr/>
              <p:nvPr/>
            </p:nvSpPr>
            <p:spPr>
              <a:xfrm>
                <a:off x="2921775" y="2501025"/>
                <a:ext cx="5675" cy="58600"/>
              </a:xfrm>
              <a:custGeom>
                <a:avLst/>
                <a:gdLst/>
                <a:ahLst/>
                <a:cxnLst/>
                <a:rect l="l" t="t" r="r" b="b"/>
                <a:pathLst>
                  <a:path w="227" h="2344" extrusionOk="0">
                    <a:moveTo>
                      <a:pt x="215" y="1"/>
                    </a:moveTo>
                    <a:lnTo>
                      <a:pt x="215" y="1"/>
                    </a:lnTo>
                    <a:cubicBezTo>
                      <a:pt x="156" y="775"/>
                      <a:pt x="60" y="1561"/>
                      <a:pt x="1" y="2334"/>
                    </a:cubicBezTo>
                    <a:cubicBezTo>
                      <a:pt x="1" y="2340"/>
                      <a:pt x="10" y="2343"/>
                      <a:pt x="19" y="2343"/>
                    </a:cubicBezTo>
                    <a:cubicBezTo>
                      <a:pt x="28" y="2343"/>
                      <a:pt x="36" y="2340"/>
                      <a:pt x="36" y="2334"/>
                    </a:cubicBezTo>
                    <a:cubicBezTo>
                      <a:pt x="203" y="1572"/>
                      <a:pt x="227" y="775"/>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
              <p:cNvSpPr/>
              <p:nvPr/>
            </p:nvSpPr>
            <p:spPr>
              <a:xfrm>
                <a:off x="2925350" y="2508025"/>
                <a:ext cx="2400" cy="57850"/>
              </a:xfrm>
              <a:custGeom>
                <a:avLst/>
                <a:gdLst/>
                <a:ahLst/>
                <a:cxnLst/>
                <a:rect l="l" t="t" r="r" b="b"/>
                <a:pathLst>
                  <a:path w="96" h="2314" extrusionOk="0">
                    <a:moveTo>
                      <a:pt x="48" y="1"/>
                    </a:moveTo>
                    <a:cubicBezTo>
                      <a:pt x="42" y="1"/>
                      <a:pt x="36" y="7"/>
                      <a:pt x="36" y="18"/>
                    </a:cubicBezTo>
                    <a:cubicBezTo>
                      <a:pt x="36" y="769"/>
                      <a:pt x="1" y="1542"/>
                      <a:pt x="13" y="2304"/>
                    </a:cubicBezTo>
                    <a:cubicBezTo>
                      <a:pt x="13" y="2310"/>
                      <a:pt x="18" y="2313"/>
                      <a:pt x="24" y="2313"/>
                    </a:cubicBezTo>
                    <a:cubicBezTo>
                      <a:pt x="30" y="2313"/>
                      <a:pt x="36" y="2310"/>
                      <a:pt x="36" y="2304"/>
                    </a:cubicBezTo>
                    <a:cubicBezTo>
                      <a:pt x="96" y="1542"/>
                      <a:pt x="72" y="769"/>
                      <a:pt x="60" y="18"/>
                    </a:cubicBezTo>
                    <a:cubicBezTo>
                      <a:pt x="60" y="7"/>
                      <a:pt x="54" y="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2"/>
              <p:cNvSpPr/>
              <p:nvPr/>
            </p:nvSpPr>
            <p:spPr>
              <a:xfrm>
                <a:off x="2927425" y="2523650"/>
                <a:ext cx="3025" cy="47575"/>
              </a:xfrm>
              <a:custGeom>
                <a:avLst/>
                <a:gdLst/>
                <a:ahLst/>
                <a:cxnLst/>
                <a:rect l="l" t="t" r="r" b="b"/>
                <a:pathLst>
                  <a:path w="121" h="1903" extrusionOk="0">
                    <a:moveTo>
                      <a:pt x="49" y="1"/>
                    </a:moveTo>
                    <a:cubicBezTo>
                      <a:pt x="49" y="620"/>
                      <a:pt x="1" y="1263"/>
                      <a:pt x="61" y="1894"/>
                    </a:cubicBezTo>
                    <a:cubicBezTo>
                      <a:pt x="61" y="1900"/>
                      <a:pt x="69" y="1903"/>
                      <a:pt x="78" y="1903"/>
                    </a:cubicBezTo>
                    <a:cubicBezTo>
                      <a:pt x="87" y="1903"/>
                      <a:pt x="96" y="1900"/>
                      <a:pt x="96" y="1894"/>
                    </a:cubicBezTo>
                    <a:cubicBezTo>
                      <a:pt x="120" y="1263"/>
                      <a:pt x="72" y="620"/>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
              <p:cNvSpPr/>
              <p:nvPr/>
            </p:nvSpPr>
            <p:spPr>
              <a:xfrm>
                <a:off x="2917325" y="2618825"/>
                <a:ext cx="34250" cy="19750"/>
              </a:xfrm>
              <a:custGeom>
                <a:avLst/>
                <a:gdLst/>
                <a:ahLst/>
                <a:cxnLst/>
                <a:rect l="l" t="t" r="r" b="b"/>
                <a:pathLst>
                  <a:path w="1370" h="790" extrusionOk="0">
                    <a:moveTo>
                      <a:pt x="1353" y="0"/>
                    </a:moveTo>
                    <a:cubicBezTo>
                      <a:pt x="1350" y="0"/>
                      <a:pt x="1348" y="1"/>
                      <a:pt x="1346" y="4"/>
                    </a:cubicBezTo>
                    <a:cubicBezTo>
                      <a:pt x="1119" y="135"/>
                      <a:pt x="917" y="266"/>
                      <a:pt x="691" y="385"/>
                    </a:cubicBezTo>
                    <a:cubicBezTo>
                      <a:pt x="465" y="504"/>
                      <a:pt x="226" y="611"/>
                      <a:pt x="24" y="766"/>
                    </a:cubicBezTo>
                    <a:cubicBezTo>
                      <a:pt x="0" y="778"/>
                      <a:pt x="0" y="789"/>
                      <a:pt x="36" y="789"/>
                    </a:cubicBezTo>
                    <a:cubicBezTo>
                      <a:pt x="512" y="647"/>
                      <a:pt x="988" y="313"/>
                      <a:pt x="1369" y="16"/>
                    </a:cubicBezTo>
                    <a:cubicBezTo>
                      <a:pt x="1369" y="16"/>
                      <a:pt x="1362"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
              <p:cNvSpPr/>
              <p:nvPr/>
            </p:nvSpPr>
            <p:spPr>
              <a:xfrm>
                <a:off x="2918800" y="2627750"/>
                <a:ext cx="31175" cy="19325"/>
              </a:xfrm>
              <a:custGeom>
                <a:avLst/>
                <a:gdLst/>
                <a:ahLst/>
                <a:cxnLst/>
                <a:rect l="l" t="t" r="r" b="b"/>
                <a:pathLst>
                  <a:path w="1247" h="773" extrusionOk="0">
                    <a:moveTo>
                      <a:pt x="1227" y="1"/>
                    </a:moveTo>
                    <a:cubicBezTo>
                      <a:pt x="1223" y="1"/>
                      <a:pt x="1219" y="2"/>
                      <a:pt x="1215" y="4"/>
                    </a:cubicBezTo>
                    <a:cubicBezTo>
                      <a:pt x="929" y="111"/>
                      <a:pt x="656" y="254"/>
                      <a:pt x="406" y="421"/>
                    </a:cubicBezTo>
                    <a:cubicBezTo>
                      <a:pt x="298" y="480"/>
                      <a:pt x="25" y="587"/>
                      <a:pt x="1" y="730"/>
                    </a:cubicBezTo>
                    <a:cubicBezTo>
                      <a:pt x="1" y="742"/>
                      <a:pt x="1" y="742"/>
                      <a:pt x="25" y="766"/>
                    </a:cubicBezTo>
                    <a:cubicBezTo>
                      <a:pt x="33" y="770"/>
                      <a:pt x="39" y="773"/>
                      <a:pt x="44" y="773"/>
                    </a:cubicBezTo>
                    <a:cubicBezTo>
                      <a:pt x="53" y="773"/>
                      <a:pt x="61" y="765"/>
                      <a:pt x="84" y="742"/>
                    </a:cubicBezTo>
                    <a:lnTo>
                      <a:pt x="96" y="730"/>
                    </a:lnTo>
                    <a:lnTo>
                      <a:pt x="96" y="718"/>
                    </a:lnTo>
                    <a:cubicBezTo>
                      <a:pt x="96" y="706"/>
                      <a:pt x="87" y="700"/>
                      <a:pt x="78" y="700"/>
                    </a:cubicBezTo>
                    <a:cubicBezTo>
                      <a:pt x="73" y="700"/>
                      <a:pt x="68" y="702"/>
                      <a:pt x="65" y="706"/>
                    </a:cubicBezTo>
                    <a:lnTo>
                      <a:pt x="65" y="706"/>
                    </a:lnTo>
                    <a:cubicBezTo>
                      <a:pt x="102" y="651"/>
                      <a:pt x="336" y="538"/>
                      <a:pt x="358" y="516"/>
                    </a:cubicBezTo>
                    <a:cubicBezTo>
                      <a:pt x="453" y="456"/>
                      <a:pt x="560" y="397"/>
                      <a:pt x="644" y="361"/>
                    </a:cubicBezTo>
                    <a:lnTo>
                      <a:pt x="1227" y="40"/>
                    </a:lnTo>
                    <a:cubicBezTo>
                      <a:pt x="1246" y="20"/>
                      <a:pt x="1242" y="1"/>
                      <a:pt x="1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
              <p:cNvSpPr/>
              <p:nvPr/>
            </p:nvSpPr>
            <p:spPr>
              <a:xfrm>
                <a:off x="2916775" y="2636975"/>
                <a:ext cx="27050" cy="15075"/>
              </a:xfrm>
              <a:custGeom>
                <a:avLst/>
                <a:gdLst/>
                <a:ahLst/>
                <a:cxnLst/>
                <a:rect l="l" t="t" r="r" b="b"/>
                <a:pathLst>
                  <a:path w="1082" h="603" extrusionOk="0">
                    <a:moveTo>
                      <a:pt x="1069" y="1"/>
                    </a:moveTo>
                    <a:cubicBezTo>
                      <a:pt x="1066" y="1"/>
                      <a:pt x="1062" y="2"/>
                      <a:pt x="1058" y="4"/>
                    </a:cubicBezTo>
                    <a:cubicBezTo>
                      <a:pt x="713" y="171"/>
                      <a:pt x="308" y="337"/>
                      <a:pt x="10" y="575"/>
                    </a:cubicBezTo>
                    <a:cubicBezTo>
                      <a:pt x="1" y="585"/>
                      <a:pt x="7" y="603"/>
                      <a:pt x="16" y="603"/>
                    </a:cubicBezTo>
                    <a:cubicBezTo>
                      <a:pt x="18" y="603"/>
                      <a:pt x="20" y="602"/>
                      <a:pt x="22" y="599"/>
                    </a:cubicBezTo>
                    <a:cubicBezTo>
                      <a:pt x="379" y="480"/>
                      <a:pt x="737" y="230"/>
                      <a:pt x="1070" y="40"/>
                    </a:cubicBezTo>
                    <a:cubicBezTo>
                      <a:pt x="1080" y="20"/>
                      <a:pt x="1081" y="1"/>
                      <a:pt x="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
              <p:cNvSpPr/>
              <p:nvPr/>
            </p:nvSpPr>
            <p:spPr>
              <a:xfrm>
                <a:off x="2925650" y="2666525"/>
                <a:ext cx="69675" cy="31275"/>
              </a:xfrm>
              <a:custGeom>
                <a:avLst/>
                <a:gdLst/>
                <a:ahLst/>
                <a:cxnLst/>
                <a:rect l="l" t="t" r="r" b="b"/>
                <a:pathLst>
                  <a:path w="2787" h="1251" extrusionOk="0">
                    <a:moveTo>
                      <a:pt x="2751" y="1"/>
                    </a:moveTo>
                    <a:cubicBezTo>
                      <a:pt x="1858" y="501"/>
                      <a:pt x="1013" y="906"/>
                      <a:pt x="24" y="1203"/>
                    </a:cubicBezTo>
                    <a:cubicBezTo>
                      <a:pt x="1" y="1215"/>
                      <a:pt x="1" y="1251"/>
                      <a:pt x="24" y="1251"/>
                    </a:cubicBezTo>
                    <a:cubicBezTo>
                      <a:pt x="1001" y="1037"/>
                      <a:pt x="1977" y="620"/>
                      <a:pt x="2763" y="24"/>
                    </a:cubicBezTo>
                    <a:cubicBezTo>
                      <a:pt x="2787" y="13"/>
                      <a:pt x="2763" y="1"/>
                      <a:pt x="2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
              <p:cNvSpPr/>
              <p:nvPr/>
            </p:nvSpPr>
            <p:spPr>
              <a:xfrm>
                <a:off x="2959125" y="2651900"/>
                <a:ext cx="71250" cy="39125"/>
              </a:xfrm>
              <a:custGeom>
                <a:avLst/>
                <a:gdLst/>
                <a:ahLst/>
                <a:cxnLst/>
                <a:rect l="l" t="t" r="r" b="b"/>
                <a:pathLst>
                  <a:path w="2850" h="1565" extrusionOk="0">
                    <a:moveTo>
                      <a:pt x="2793" y="0"/>
                    </a:moveTo>
                    <a:cubicBezTo>
                      <a:pt x="2789" y="0"/>
                      <a:pt x="2785" y="1"/>
                      <a:pt x="2781" y="2"/>
                    </a:cubicBezTo>
                    <a:cubicBezTo>
                      <a:pt x="1948" y="657"/>
                      <a:pt x="817" y="836"/>
                      <a:pt x="31" y="1526"/>
                    </a:cubicBezTo>
                    <a:cubicBezTo>
                      <a:pt x="0" y="1536"/>
                      <a:pt x="22" y="1564"/>
                      <a:pt x="44" y="1564"/>
                    </a:cubicBezTo>
                    <a:cubicBezTo>
                      <a:pt x="48" y="1564"/>
                      <a:pt x="51" y="1564"/>
                      <a:pt x="55" y="1562"/>
                    </a:cubicBezTo>
                    <a:cubicBezTo>
                      <a:pt x="971" y="1074"/>
                      <a:pt x="2079" y="776"/>
                      <a:pt x="2829" y="50"/>
                    </a:cubicBezTo>
                    <a:cubicBezTo>
                      <a:pt x="2850" y="39"/>
                      <a:pt x="2824" y="0"/>
                      <a:pt x="2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
              <p:cNvSpPr/>
              <p:nvPr/>
            </p:nvSpPr>
            <p:spPr>
              <a:xfrm>
                <a:off x="2948900" y="2652675"/>
                <a:ext cx="79000" cy="39975"/>
              </a:xfrm>
              <a:custGeom>
                <a:avLst/>
                <a:gdLst/>
                <a:ahLst/>
                <a:cxnLst/>
                <a:rect l="l" t="t" r="r" b="b"/>
                <a:pathLst>
                  <a:path w="3160" h="1599" extrusionOk="0">
                    <a:moveTo>
                      <a:pt x="3122" y="0"/>
                    </a:moveTo>
                    <a:cubicBezTo>
                      <a:pt x="3117" y="0"/>
                      <a:pt x="3112" y="2"/>
                      <a:pt x="3107" y="7"/>
                    </a:cubicBezTo>
                    <a:cubicBezTo>
                      <a:pt x="2095" y="555"/>
                      <a:pt x="1047" y="1043"/>
                      <a:pt x="23" y="1567"/>
                    </a:cubicBezTo>
                    <a:cubicBezTo>
                      <a:pt x="5" y="1576"/>
                      <a:pt x="1" y="1599"/>
                      <a:pt x="15" y="1599"/>
                    </a:cubicBezTo>
                    <a:cubicBezTo>
                      <a:pt x="20" y="1599"/>
                      <a:pt x="26" y="1596"/>
                      <a:pt x="35" y="1591"/>
                    </a:cubicBezTo>
                    <a:cubicBezTo>
                      <a:pt x="1118" y="1293"/>
                      <a:pt x="2226" y="686"/>
                      <a:pt x="3131" y="31"/>
                    </a:cubicBezTo>
                    <a:cubicBezTo>
                      <a:pt x="3159" y="31"/>
                      <a:pt x="3142" y="0"/>
                      <a:pt x="3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
              <p:cNvSpPr/>
              <p:nvPr/>
            </p:nvSpPr>
            <p:spPr>
              <a:xfrm>
                <a:off x="2959575" y="2663000"/>
                <a:ext cx="48375" cy="19625"/>
              </a:xfrm>
              <a:custGeom>
                <a:avLst/>
                <a:gdLst/>
                <a:ahLst/>
                <a:cxnLst/>
                <a:rect l="l" t="t" r="r" b="b"/>
                <a:pathLst>
                  <a:path w="1935" h="785" extrusionOk="0">
                    <a:moveTo>
                      <a:pt x="1895" y="1"/>
                    </a:moveTo>
                    <a:cubicBezTo>
                      <a:pt x="1887" y="1"/>
                      <a:pt x="1879" y="4"/>
                      <a:pt x="1870" y="11"/>
                    </a:cubicBezTo>
                    <a:cubicBezTo>
                      <a:pt x="1275" y="273"/>
                      <a:pt x="656" y="487"/>
                      <a:pt x="25" y="737"/>
                    </a:cubicBezTo>
                    <a:cubicBezTo>
                      <a:pt x="1" y="749"/>
                      <a:pt x="13" y="785"/>
                      <a:pt x="37" y="785"/>
                    </a:cubicBezTo>
                    <a:cubicBezTo>
                      <a:pt x="680" y="630"/>
                      <a:pt x="1311" y="368"/>
                      <a:pt x="1906" y="82"/>
                    </a:cubicBezTo>
                    <a:cubicBezTo>
                      <a:pt x="1935" y="53"/>
                      <a:pt x="1925" y="1"/>
                      <a:pt x="18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
              <p:cNvSpPr/>
              <p:nvPr/>
            </p:nvSpPr>
            <p:spPr>
              <a:xfrm>
                <a:off x="2832475" y="2688600"/>
                <a:ext cx="30925" cy="21800"/>
              </a:xfrm>
              <a:custGeom>
                <a:avLst/>
                <a:gdLst/>
                <a:ahLst/>
                <a:cxnLst/>
                <a:rect l="l" t="t" r="r" b="b"/>
                <a:pathLst>
                  <a:path w="1237" h="872" extrusionOk="0">
                    <a:moveTo>
                      <a:pt x="23" y="0"/>
                    </a:moveTo>
                    <a:cubicBezTo>
                      <a:pt x="12" y="0"/>
                      <a:pt x="1" y="14"/>
                      <a:pt x="1" y="23"/>
                    </a:cubicBezTo>
                    <a:cubicBezTo>
                      <a:pt x="60" y="118"/>
                      <a:pt x="84" y="177"/>
                      <a:pt x="156" y="249"/>
                    </a:cubicBezTo>
                    <a:cubicBezTo>
                      <a:pt x="93" y="139"/>
                      <a:pt x="72" y="81"/>
                      <a:pt x="98" y="81"/>
                    </a:cubicBezTo>
                    <a:cubicBezTo>
                      <a:pt x="112" y="81"/>
                      <a:pt x="139" y="97"/>
                      <a:pt x="179" y="130"/>
                    </a:cubicBezTo>
                    <a:cubicBezTo>
                      <a:pt x="227" y="154"/>
                      <a:pt x="287" y="189"/>
                      <a:pt x="334" y="237"/>
                    </a:cubicBezTo>
                    <a:cubicBezTo>
                      <a:pt x="441" y="308"/>
                      <a:pt x="525" y="368"/>
                      <a:pt x="632" y="439"/>
                    </a:cubicBezTo>
                    <a:cubicBezTo>
                      <a:pt x="822" y="570"/>
                      <a:pt x="1013" y="737"/>
                      <a:pt x="1215" y="868"/>
                    </a:cubicBezTo>
                    <a:cubicBezTo>
                      <a:pt x="1218" y="870"/>
                      <a:pt x="1220" y="871"/>
                      <a:pt x="1222" y="871"/>
                    </a:cubicBezTo>
                    <a:cubicBezTo>
                      <a:pt x="1231" y="871"/>
                      <a:pt x="1237" y="854"/>
                      <a:pt x="1227" y="844"/>
                    </a:cubicBezTo>
                    <a:cubicBezTo>
                      <a:pt x="870" y="511"/>
                      <a:pt x="453" y="249"/>
                      <a:pt x="37" y="11"/>
                    </a:cubicBezTo>
                    <a:cubicBezTo>
                      <a:pt x="33" y="3"/>
                      <a:pt x="28"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
              <p:cNvSpPr/>
              <p:nvPr/>
            </p:nvSpPr>
            <p:spPr>
              <a:xfrm>
                <a:off x="2816700" y="2684975"/>
                <a:ext cx="44675" cy="24825"/>
              </a:xfrm>
              <a:custGeom>
                <a:avLst/>
                <a:gdLst/>
                <a:ahLst/>
                <a:cxnLst/>
                <a:rect l="l" t="t" r="r" b="b"/>
                <a:pathLst>
                  <a:path w="1787" h="993" extrusionOk="0">
                    <a:moveTo>
                      <a:pt x="37" y="1"/>
                    </a:moveTo>
                    <a:cubicBezTo>
                      <a:pt x="13" y="1"/>
                      <a:pt x="1" y="37"/>
                      <a:pt x="25" y="37"/>
                    </a:cubicBezTo>
                    <a:cubicBezTo>
                      <a:pt x="715" y="227"/>
                      <a:pt x="1203" y="572"/>
                      <a:pt x="1751" y="989"/>
                    </a:cubicBezTo>
                    <a:cubicBezTo>
                      <a:pt x="1753" y="991"/>
                      <a:pt x="1756" y="992"/>
                      <a:pt x="1759" y="992"/>
                    </a:cubicBezTo>
                    <a:cubicBezTo>
                      <a:pt x="1771" y="992"/>
                      <a:pt x="1787" y="973"/>
                      <a:pt x="1787" y="953"/>
                    </a:cubicBezTo>
                    <a:cubicBezTo>
                      <a:pt x="1370" y="453"/>
                      <a:pt x="680" y="120"/>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
              <p:cNvSpPr/>
              <p:nvPr/>
            </p:nvSpPr>
            <p:spPr>
              <a:xfrm>
                <a:off x="2830150" y="2689400"/>
                <a:ext cx="41900" cy="24850"/>
              </a:xfrm>
              <a:custGeom>
                <a:avLst/>
                <a:gdLst/>
                <a:ahLst/>
                <a:cxnLst/>
                <a:rect l="l" t="t" r="r" b="b"/>
                <a:pathLst>
                  <a:path w="1676" h="994" extrusionOk="0">
                    <a:moveTo>
                      <a:pt x="25" y="0"/>
                    </a:moveTo>
                    <a:cubicBezTo>
                      <a:pt x="8" y="0"/>
                      <a:pt x="0" y="26"/>
                      <a:pt x="11" y="26"/>
                    </a:cubicBezTo>
                    <a:cubicBezTo>
                      <a:pt x="558" y="324"/>
                      <a:pt x="1082" y="669"/>
                      <a:pt x="1630" y="991"/>
                    </a:cubicBezTo>
                    <a:cubicBezTo>
                      <a:pt x="1631" y="992"/>
                      <a:pt x="1634" y="993"/>
                      <a:pt x="1636" y="993"/>
                    </a:cubicBezTo>
                    <a:cubicBezTo>
                      <a:pt x="1651" y="993"/>
                      <a:pt x="1676" y="965"/>
                      <a:pt x="1666" y="955"/>
                    </a:cubicBezTo>
                    <a:cubicBezTo>
                      <a:pt x="1189" y="562"/>
                      <a:pt x="594" y="264"/>
                      <a:pt x="34" y="2"/>
                    </a:cubicBezTo>
                    <a:cubicBezTo>
                      <a:pt x="31"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
              <p:cNvSpPr/>
              <p:nvPr/>
            </p:nvSpPr>
            <p:spPr>
              <a:xfrm>
                <a:off x="2843800" y="2692125"/>
                <a:ext cx="38300" cy="23625"/>
              </a:xfrm>
              <a:custGeom>
                <a:avLst/>
                <a:gdLst/>
                <a:ahLst/>
                <a:cxnLst/>
                <a:rect l="l" t="t" r="r" b="b"/>
                <a:pathLst>
                  <a:path w="1532" h="945" extrusionOk="0">
                    <a:moveTo>
                      <a:pt x="24" y="1"/>
                    </a:moveTo>
                    <a:cubicBezTo>
                      <a:pt x="12" y="1"/>
                      <a:pt x="0" y="13"/>
                      <a:pt x="12" y="36"/>
                    </a:cubicBezTo>
                    <a:cubicBezTo>
                      <a:pt x="500" y="346"/>
                      <a:pt x="977" y="691"/>
                      <a:pt x="1501" y="941"/>
                    </a:cubicBezTo>
                    <a:cubicBezTo>
                      <a:pt x="1503" y="943"/>
                      <a:pt x="1505" y="944"/>
                      <a:pt x="1508" y="944"/>
                    </a:cubicBezTo>
                    <a:cubicBezTo>
                      <a:pt x="1520" y="944"/>
                      <a:pt x="1532" y="925"/>
                      <a:pt x="1512" y="905"/>
                    </a:cubicBezTo>
                    <a:cubicBezTo>
                      <a:pt x="1060" y="572"/>
                      <a:pt x="524" y="298"/>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
              <p:cNvSpPr/>
              <p:nvPr/>
            </p:nvSpPr>
            <p:spPr>
              <a:xfrm>
                <a:off x="2850950" y="2690925"/>
                <a:ext cx="33300" cy="22150"/>
              </a:xfrm>
              <a:custGeom>
                <a:avLst/>
                <a:gdLst/>
                <a:ahLst/>
                <a:cxnLst/>
                <a:rect l="l" t="t" r="r" b="b"/>
                <a:pathLst>
                  <a:path w="1332" h="886" extrusionOk="0">
                    <a:moveTo>
                      <a:pt x="0" y="1"/>
                    </a:moveTo>
                    <a:lnTo>
                      <a:pt x="0" y="1"/>
                    </a:lnTo>
                    <a:cubicBezTo>
                      <a:pt x="429" y="287"/>
                      <a:pt x="857" y="632"/>
                      <a:pt x="1310" y="882"/>
                    </a:cubicBezTo>
                    <a:cubicBezTo>
                      <a:pt x="1312" y="884"/>
                      <a:pt x="1315" y="885"/>
                      <a:pt x="1317" y="885"/>
                    </a:cubicBezTo>
                    <a:cubicBezTo>
                      <a:pt x="1325" y="885"/>
                      <a:pt x="1331" y="870"/>
                      <a:pt x="1322" y="870"/>
                    </a:cubicBezTo>
                    <a:cubicBezTo>
                      <a:pt x="964" y="513"/>
                      <a:pt x="453" y="23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
              <p:cNvSpPr/>
              <p:nvPr/>
            </p:nvSpPr>
            <p:spPr>
              <a:xfrm>
                <a:off x="2859875" y="2690650"/>
                <a:ext cx="31275" cy="20250"/>
              </a:xfrm>
              <a:custGeom>
                <a:avLst/>
                <a:gdLst/>
                <a:ahLst/>
                <a:cxnLst/>
                <a:rect l="l" t="t" r="r" b="b"/>
                <a:pathLst>
                  <a:path w="1251" h="810" extrusionOk="0">
                    <a:moveTo>
                      <a:pt x="12" y="0"/>
                    </a:moveTo>
                    <a:cubicBezTo>
                      <a:pt x="12" y="0"/>
                      <a:pt x="0" y="36"/>
                      <a:pt x="12" y="36"/>
                    </a:cubicBezTo>
                    <a:cubicBezTo>
                      <a:pt x="393" y="298"/>
                      <a:pt x="798" y="607"/>
                      <a:pt x="1215" y="810"/>
                    </a:cubicBezTo>
                    <a:cubicBezTo>
                      <a:pt x="1227" y="810"/>
                      <a:pt x="1250" y="786"/>
                      <a:pt x="1227" y="774"/>
                    </a:cubicBezTo>
                    <a:cubicBezTo>
                      <a:pt x="869" y="476"/>
                      <a:pt x="41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
              <p:cNvSpPr/>
              <p:nvPr/>
            </p:nvSpPr>
            <p:spPr>
              <a:xfrm>
                <a:off x="2868900" y="2691275"/>
                <a:ext cx="31075" cy="20300"/>
              </a:xfrm>
              <a:custGeom>
                <a:avLst/>
                <a:gdLst/>
                <a:ahLst/>
                <a:cxnLst/>
                <a:rect l="l" t="t" r="r" b="b"/>
                <a:pathLst>
                  <a:path w="1243" h="812" extrusionOk="0">
                    <a:moveTo>
                      <a:pt x="10" y="1"/>
                    </a:moveTo>
                    <a:cubicBezTo>
                      <a:pt x="3" y="1"/>
                      <a:pt x="0" y="14"/>
                      <a:pt x="8" y="23"/>
                    </a:cubicBezTo>
                    <a:cubicBezTo>
                      <a:pt x="366" y="297"/>
                      <a:pt x="794" y="618"/>
                      <a:pt x="1211" y="809"/>
                    </a:cubicBezTo>
                    <a:cubicBezTo>
                      <a:pt x="1213" y="811"/>
                      <a:pt x="1216" y="812"/>
                      <a:pt x="1219" y="812"/>
                    </a:cubicBezTo>
                    <a:cubicBezTo>
                      <a:pt x="1230" y="812"/>
                      <a:pt x="1242" y="794"/>
                      <a:pt x="1223" y="785"/>
                    </a:cubicBezTo>
                    <a:cubicBezTo>
                      <a:pt x="854" y="499"/>
                      <a:pt x="425" y="249"/>
                      <a:pt x="20" y="11"/>
                    </a:cubicBezTo>
                    <a:cubicBezTo>
                      <a:pt x="17" y="3"/>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
              <p:cNvSpPr/>
              <p:nvPr/>
            </p:nvSpPr>
            <p:spPr>
              <a:xfrm>
                <a:off x="2876550" y="2691225"/>
                <a:ext cx="26350" cy="16300"/>
              </a:xfrm>
              <a:custGeom>
                <a:avLst/>
                <a:gdLst/>
                <a:ahLst/>
                <a:cxnLst/>
                <a:rect l="l" t="t" r="r" b="b"/>
                <a:pathLst>
                  <a:path w="1054" h="652" extrusionOk="0">
                    <a:moveTo>
                      <a:pt x="24" y="1"/>
                    </a:moveTo>
                    <a:cubicBezTo>
                      <a:pt x="12" y="13"/>
                      <a:pt x="0" y="25"/>
                      <a:pt x="12" y="37"/>
                    </a:cubicBezTo>
                    <a:cubicBezTo>
                      <a:pt x="191" y="132"/>
                      <a:pt x="369" y="215"/>
                      <a:pt x="536" y="322"/>
                    </a:cubicBezTo>
                    <a:cubicBezTo>
                      <a:pt x="702" y="430"/>
                      <a:pt x="845" y="560"/>
                      <a:pt x="1024" y="644"/>
                    </a:cubicBezTo>
                    <a:cubicBezTo>
                      <a:pt x="1027" y="650"/>
                      <a:pt x="1030" y="652"/>
                      <a:pt x="1034" y="652"/>
                    </a:cubicBezTo>
                    <a:cubicBezTo>
                      <a:pt x="1045" y="652"/>
                      <a:pt x="1054" y="629"/>
                      <a:pt x="1036" y="620"/>
                    </a:cubicBezTo>
                    <a:cubicBezTo>
                      <a:pt x="786" y="334"/>
                      <a:pt x="369" y="13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
              <p:cNvSpPr/>
              <p:nvPr/>
            </p:nvSpPr>
            <p:spPr>
              <a:xfrm>
                <a:off x="2882500" y="2690050"/>
                <a:ext cx="19375" cy="13025"/>
              </a:xfrm>
              <a:custGeom>
                <a:avLst/>
                <a:gdLst/>
                <a:ahLst/>
                <a:cxnLst/>
                <a:rect l="l" t="t" r="r" b="b"/>
                <a:pathLst>
                  <a:path w="775" h="521" extrusionOk="0">
                    <a:moveTo>
                      <a:pt x="48" y="0"/>
                    </a:moveTo>
                    <a:cubicBezTo>
                      <a:pt x="12" y="12"/>
                      <a:pt x="0" y="36"/>
                      <a:pt x="24" y="60"/>
                    </a:cubicBezTo>
                    <a:cubicBezTo>
                      <a:pt x="167" y="119"/>
                      <a:pt x="298" y="191"/>
                      <a:pt x="429" y="262"/>
                    </a:cubicBezTo>
                    <a:cubicBezTo>
                      <a:pt x="548" y="334"/>
                      <a:pt x="643" y="441"/>
                      <a:pt x="738" y="512"/>
                    </a:cubicBezTo>
                    <a:cubicBezTo>
                      <a:pt x="744" y="518"/>
                      <a:pt x="749" y="520"/>
                      <a:pt x="753" y="520"/>
                    </a:cubicBezTo>
                    <a:cubicBezTo>
                      <a:pt x="767" y="520"/>
                      <a:pt x="774" y="497"/>
                      <a:pt x="774" y="488"/>
                    </a:cubicBezTo>
                    <a:cubicBezTo>
                      <a:pt x="619" y="250"/>
                      <a:pt x="298" y="84"/>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
              <p:cNvSpPr/>
              <p:nvPr/>
            </p:nvSpPr>
            <p:spPr>
              <a:xfrm>
                <a:off x="2883075" y="2686475"/>
                <a:ext cx="20525" cy="13200"/>
              </a:xfrm>
              <a:custGeom>
                <a:avLst/>
                <a:gdLst/>
                <a:ahLst/>
                <a:cxnLst/>
                <a:rect l="l" t="t" r="r" b="b"/>
                <a:pathLst>
                  <a:path w="821" h="528" extrusionOk="0">
                    <a:moveTo>
                      <a:pt x="37" y="0"/>
                    </a:moveTo>
                    <a:cubicBezTo>
                      <a:pt x="1" y="0"/>
                      <a:pt x="1" y="24"/>
                      <a:pt x="25" y="36"/>
                    </a:cubicBezTo>
                    <a:cubicBezTo>
                      <a:pt x="156" y="108"/>
                      <a:pt x="275" y="203"/>
                      <a:pt x="406" y="274"/>
                    </a:cubicBezTo>
                    <a:cubicBezTo>
                      <a:pt x="525" y="358"/>
                      <a:pt x="644" y="465"/>
                      <a:pt x="775" y="524"/>
                    </a:cubicBezTo>
                    <a:cubicBezTo>
                      <a:pt x="779" y="527"/>
                      <a:pt x="784" y="527"/>
                      <a:pt x="788" y="527"/>
                    </a:cubicBezTo>
                    <a:cubicBezTo>
                      <a:pt x="806" y="527"/>
                      <a:pt x="820" y="510"/>
                      <a:pt x="811" y="500"/>
                    </a:cubicBezTo>
                    <a:cubicBezTo>
                      <a:pt x="620" y="274"/>
                      <a:pt x="287" y="119"/>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
              <p:cNvSpPr/>
              <p:nvPr/>
            </p:nvSpPr>
            <p:spPr>
              <a:xfrm>
                <a:off x="2886825" y="2682950"/>
                <a:ext cx="16825" cy="11875"/>
              </a:xfrm>
              <a:custGeom>
                <a:avLst/>
                <a:gdLst/>
                <a:ahLst/>
                <a:cxnLst/>
                <a:rect l="l" t="t" r="r" b="b"/>
                <a:pathLst>
                  <a:path w="673" h="475" extrusionOk="0">
                    <a:moveTo>
                      <a:pt x="27" y="1"/>
                    </a:moveTo>
                    <a:cubicBezTo>
                      <a:pt x="8" y="1"/>
                      <a:pt x="0" y="20"/>
                      <a:pt x="18" y="46"/>
                    </a:cubicBezTo>
                    <a:cubicBezTo>
                      <a:pt x="125" y="118"/>
                      <a:pt x="232" y="189"/>
                      <a:pt x="351" y="284"/>
                    </a:cubicBezTo>
                    <a:cubicBezTo>
                      <a:pt x="434" y="344"/>
                      <a:pt x="542" y="439"/>
                      <a:pt x="649" y="475"/>
                    </a:cubicBezTo>
                    <a:cubicBezTo>
                      <a:pt x="661" y="475"/>
                      <a:pt x="672" y="463"/>
                      <a:pt x="661" y="439"/>
                    </a:cubicBezTo>
                    <a:cubicBezTo>
                      <a:pt x="589" y="356"/>
                      <a:pt x="470" y="296"/>
                      <a:pt x="375" y="237"/>
                    </a:cubicBezTo>
                    <a:cubicBezTo>
                      <a:pt x="268" y="165"/>
                      <a:pt x="149" y="82"/>
                      <a:pt x="53" y="10"/>
                    </a:cubicBezTo>
                    <a:cubicBezTo>
                      <a:pt x="43" y="4"/>
                      <a:pt x="34"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
              <p:cNvSpPr/>
              <p:nvPr/>
            </p:nvSpPr>
            <p:spPr>
              <a:xfrm>
                <a:off x="2891175" y="2682825"/>
                <a:ext cx="14850" cy="10900"/>
              </a:xfrm>
              <a:custGeom>
                <a:avLst/>
                <a:gdLst/>
                <a:ahLst/>
                <a:cxnLst/>
                <a:rect l="l" t="t" r="r" b="b"/>
                <a:pathLst>
                  <a:path w="594" h="436" extrusionOk="0">
                    <a:moveTo>
                      <a:pt x="22" y="0"/>
                    </a:moveTo>
                    <a:cubicBezTo>
                      <a:pt x="7" y="0"/>
                      <a:pt x="1" y="18"/>
                      <a:pt x="10" y="27"/>
                    </a:cubicBezTo>
                    <a:cubicBezTo>
                      <a:pt x="117" y="111"/>
                      <a:pt x="213" y="170"/>
                      <a:pt x="320" y="242"/>
                    </a:cubicBezTo>
                    <a:cubicBezTo>
                      <a:pt x="391" y="301"/>
                      <a:pt x="475" y="385"/>
                      <a:pt x="558" y="432"/>
                    </a:cubicBezTo>
                    <a:cubicBezTo>
                      <a:pt x="560" y="434"/>
                      <a:pt x="563" y="435"/>
                      <a:pt x="566" y="435"/>
                    </a:cubicBezTo>
                    <a:cubicBezTo>
                      <a:pt x="578" y="435"/>
                      <a:pt x="594" y="418"/>
                      <a:pt x="594" y="408"/>
                    </a:cubicBezTo>
                    <a:cubicBezTo>
                      <a:pt x="546" y="313"/>
                      <a:pt x="439" y="254"/>
                      <a:pt x="368" y="194"/>
                    </a:cubicBezTo>
                    <a:cubicBezTo>
                      <a:pt x="260" y="123"/>
                      <a:pt x="153" y="63"/>
                      <a:pt x="34" y="4"/>
                    </a:cubicBezTo>
                    <a:cubicBezTo>
                      <a:pt x="30" y="1"/>
                      <a:pt x="25"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
              <p:cNvSpPr/>
              <p:nvPr/>
            </p:nvSpPr>
            <p:spPr>
              <a:xfrm>
                <a:off x="2894700" y="2680525"/>
                <a:ext cx="13125" cy="10150"/>
              </a:xfrm>
              <a:custGeom>
                <a:avLst/>
                <a:gdLst/>
                <a:ahLst/>
                <a:cxnLst/>
                <a:rect l="l" t="t" r="r" b="b"/>
                <a:pathLst>
                  <a:path w="525" h="406" extrusionOk="0">
                    <a:moveTo>
                      <a:pt x="36" y="0"/>
                    </a:moveTo>
                    <a:cubicBezTo>
                      <a:pt x="12" y="0"/>
                      <a:pt x="0" y="24"/>
                      <a:pt x="12" y="36"/>
                    </a:cubicBezTo>
                    <a:cubicBezTo>
                      <a:pt x="107" y="96"/>
                      <a:pt x="191" y="167"/>
                      <a:pt x="286" y="238"/>
                    </a:cubicBezTo>
                    <a:cubicBezTo>
                      <a:pt x="346" y="286"/>
                      <a:pt x="405" y="381"/>
                      <a:pt x="488" y="405"/>
                    </a:cubicBezTo>
                    <a:cubicBezTo>
                      <a:pt x="512" y="405"/>
                      <a:pt x="524" y="393"/>
                      <a:pt x="524" y="381"/>
                    </a:cubicBezTo>
                    <a:cubicBezTo>
                      <a:pt x="512" y="286"/>
                      <a:pt x="405" y="238"/>
                      <a:pt x="334" y="179"/>
                    </a:cubicBezTo>
                    <a:cubicBezTo>
                      <a:pt x="238" y="107"/>
                      <a:pt x="131" y="4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
              <p:cNvSpPr/>
              <p:nvPr/>
            </p:nvSpPr>
            <p:spPr>
              <a:xfrm>
                <a:off x="2901550" y="2680750"/>
                <a:ext cx="3200" cy="7500"/>
              </a:xfrm>
              <a:custGeom>
                <a:avLst/>
                <a:gdLst/>
                <a:ahLst/>
                <a:cxnLst/>
                <a:rect l="l" t="t" r="r" b="b"/>
                <a:pathLst>
                  <a:path w="128" h="300" extrusionOk="0">
                    <a:moveTo>
                      <a:pt x="17" y="0"/>
                    </a:moveTo>
                    <a:cubicBezTo>
                      <a:pt x="9" y="0"/>
                      <a:pt x="0" y="9"/>
                      <a:pt x="0" y="27"/>
                    </a:cubicBezTo>
                    <a:cubicBezTo>
                      <a:pt x="0" y="134"/>
                      <a:pt x="24" y="217"/>
                      <a:pt x="95" y="289"/>
                    </a:cubicBezTo>
                    <a:cubicBezTo>
                      <a:pt x="103" y="296"/>
                      <a:pt x="109" y="299"/>
                      <a:pt x="114" y="299"/>
                    </a:cubicBezTo>
                    <a:cubicBezTo>
                      <a:pt x="124" y="299"/>
                      <a:pt x="127" y="285"/>
                      <a:pt x="119" y="277"/>
                    </a:cubicBezTo>
                    <a:cubicBezTo>
                      <a:pt x="72" y="206"/>
                      <a:pt x="24" y="110"/>
                      <a:pt x="24" y="27"/>
                    </a:cubicBezTo>
                    <a:cubicBezTo>
                      <a:pt x="30" y="9"/>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
              <p:cNvSpPr/>
              <p:nvPr/>
            </p:nvSpPr>
            <p:spPr>
              <a:xfrm>
                <a:off x="2903025" y="2663625"/>
                <a:ext cx="6275" cy="46025"/>
              </a:xfrm>
              <a:custGeom>
                <a:avLst/>
                <a:gdLst/>
                <a:ahLst/>
                <a:cxnLst/>
                <a:rect l="l" t="t" r="r" b="b"/>
                <a:pathLst>
                  <a:path w="251" h="1841" extrusionOk="0">
                    <a:moveTo>
                      <a:pt x="109" y="1"/>
                    </a:moveTo>
                    <a:cubicBezTo>
                      <a:pt x="102" y="1"/>
                      <a:pt x="96" y="4"/>
                      <a:pt x="96" y="10"/>
                    </a:cubicBezTo>
                    <a:cubicBezTo>
                      <a:pt x="60" y="45"/>
                      <a:pt x="60" y="21"/>
                      <a:pt x="60" y="69"/>
                    </a:cubicBezTo>
                    <a:cubicBezTo>
                      <a:pt x="42" y="96"/>
                      <a:pt x="51" y="109"/>
                      <a:pt x="57" y="109"/>
                    </a:cubicBezTo>
                    <a:cubicBezTo>
                      <a:pt x="57" y="109"/>
                      <a:pt x="58" y="109"/>
                      <a:pt x="58" y="109"/>
                    </a:cubicBezTo>
                    <a:lnTo>
                      <a:pt x="58" y="109"/>
                    </a:lnTo>
                    <a:cubicBezTo>
                      <a:pt x="40" y="154"/>
                      <a:pt x="84" y="345"/>
                      <a:pt x="84" y="414"/>
                    </a:cubicBezTo>
                    <a:cubicBezTo>
                      <a:pt x="84" y="581"/>
                      <a:pt x="72" y="736"/>
                      <a:pt x="72" y="902"/>
                    </a:cubicBezTo>
                    <a:cubicBezTo>
                      <a:pt x="60" y="1200"/>
                      <a:pt x="24" y="1510"/>
                      <a:pt x="1" y="1807"/>
                    </a:cubicBezTo>
                    <a:cubicBezTo>
                      <a:pt x="4" y="1807"/>
                      <a:pt x="8" y="1807"/>
                      <a:pt x="11" y="1807"/>
                    </a:cubicBezTo>
                    <a:lnTo>
                      <a:pt x="11" y="1807"/>
                    </a:lnTo>
                    <a:cubicBezTo>
                      <a:pt x="12" y="1829"/>
                      <a:pt x="27" y="1840"/>
                      <a:pt x="45" y="1840"/>
                    </a:cubicBezTo>
                    <a:cubicBezTo>
                      <a:pt x="66" y="1840"/>
                      <a:pt x="90" y="1825"/>
                      <a:pt x="96" y="1795"/>
                    </a:cubicBezTo>
                    <a:cubicBezTo>
                      <a:pt x="144" y="1414"/>
                      <a:pt x="179" y="1010"/>
                      <a:pt x="179" y="605"/>
                    </a:cubicBezTo>
                    <a:cubicBezTo>
                      <a:pt x="179" y="438"/>
                      <a:pt x="251" y="164"/>
                      <a:pt x="132" y="10"/>
                    </a:cubicBezTo>
                    <a:cubicBezTo>
                      <a:pt x="126" y="4"/>
                      <a:pt x="117" y="1"/>
                      <a:pt x="1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
              <p:cNvSpPr/>
              <p:nvPr/>
            </p:nvSpPr>
            <p:spPr>
              <a:xfrm>
                <a:off x="2900050" y="2664300"/>
                <a:ext cx="9125" cy="56175"/>
              </a:xfrm>
              <a:custGeom>
                <a:avLst/>
                <a:gdLst/>
                <a:ahLst/>
                <a:cxnLst/>
                <a:rect l="l" t="t" r="r" b="b"/>
                <a:pathLst>
                  <a:path w="365" h="2247" extrusionOk="0">
                    <a:moveTo>
                      <a:pt x="337" y="1"/>
                    </a:moveTo>
                    <a:cubicBezTo>
                      <a:pt x="326" y="1"/>
                      <a:pt x="315" y="10"/>
                      <a:pt x="310" y="30"/>
                    </a:cubicBezTo>
                    <a:cubicBezTo>
                      <a:pt x="96" y="733"/>
                      <a:pt x="1" y="1507"/>
                      <a:pt x="84" y="2233"/>
                    </a:cubicBezTo>
                    <a:cubicBezTo>
                      <a:pt x="84" y="2243"/>
                      <a:pt x="92" y="2247"/>
                      <a:pt x="102" y="2247"/>
                    </a:cubicBezTo>
                    <a:cubicBezTo>
                      <a:pt x="116" y="2247"/>
                      <a:pt x="132" y="2240"/>
                      <a:pt x="132" y="2233"/>
                    </a:cubicBezTo>
                    <a:cubicBezTo>
                      <a:pt x="167" y="1483"/>
                      <a:pt x="203" y="792"/>
                      <a:pt x="358" y="54"/>
                    </a:cubicBezTo>
                    <a:cubicBezTo>
                      <a:pt x="365" y="19"/>
                      <a:pt x="351" y="1"/>
                      <a:pt x="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
              <p:cNvSpPr/>
              <p:nvPr/>
            </p:nvSpPr>
            <p:spPr>
              <a:xfrm>
                <a:off x="2903025" y="2668400"/>
                <a:ext cx="5975" cy="59525"/>
              </a:xfrm>
              <a:custGeom>
                <a:avLst/>
                <a:gdLst/>
                <a:ahLst/>
                <a:cxnLst/>
                <a:rect l="l" t="t" r="r" b="b"/>
                <a:pathLst>
                  <a:path w="239" h="2381" extrusionOk="0">
                    <a:moveTo>
                      <a:pt x="20" y="0"/>
                    </a:moveTo>
                    <a:cubicBezTo>
                      <a:pt x="16" y="0"/>
                      <a:pt x="13" y="3"/>
                      <a:pt x="13" y="9"/>
                    </a:cubicBezTo>
                    <a:cubicBezTo>
                      <a:pt x="1" y="771"/>
                      <a:pt x="24" y="1616"/>
                      <a:pt x="155" y="2366"/>
                    </a:cubicBezTo>
                    <a:cubicBezTo>
                      <a:pt x="155" y="2377"/>
                      <a:pt x="164" y="2380"/>
                      <a:pt x="174" y="2380"/>
                    </a:cubicBezTo>
                    <a:cubicBezTo>
                      <a:pt x="187" y="2380"/>
                      <a:pt x="203" y="2373"/>
                      <a:pt x="203" y="2366"/>
                    </a:cubicBezTo>
                    <a:cubicBezTo>
                      <a:pt x="239" y="1604"/>
                      <a:pt x="155" y="771"/>
                      <a:pt x="36" y="9"/>
                    </a:cubicBezTo>
                    <a:cubicBezTo>
                      <a:pt x="30" y="3"/>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
              <p:cNvSpPr/>
              <p:nvPr/>
            </p:nvSpPr>
            <p:spPr>
              <a:xfrm>
                <a:off x="2906000" y="2692600"/>
                <a:ext cx="4500" cy="45725"/>
              </a:xfrm>
              <a:custGeom>
                <a:avLst/>
                <a:gdLst/>
                <a:ahLst/>
                <a:cxnLst/>
                <a:rect l="l" t="t" r="r" b="b"/>
                <a:pathLst>
                  <a:path w="180" h="1829" extrusionOk="0">
                    <a:moveTo>
                      <a:pt x="40" y="1"/>
                    </a:moveTo>
                    <a:cubicBezTo>
                      <a:pt x="32" y="1"/>
                      <a:pt x="25" y="7"/>
                      <a:pt x="25" y="17"/>
                    </a:cubicBezTo>
                    <a:cubicBezTo>
                      <a:pt x="1" y="589"/>
                      <a:pt x="1" y="1232"/>
                      <a:pt x="84" y="1815"/>
                    </a:cubicBezTo>
                    <a:cubicBezTo>
                      <a:pt x="84" y="1825"/>
                      <a:pt x="93" y="1829"/>
                      <a:pt x="102" y="1829"/>
                    </a:cubicBezTo>
                    <a:cubicBezTo>
                      <a:pt x="116" y="1829"/>
                      <a:pt x="132" y="1822"/>
                      <a:pt x="132" y="1815"/>
                    </a:cubicBezTo>
                    <a:cubicBezTo>
                      <a:pt x="179" y="1232"/>
                      <a:pt x="132" y="589"/>
                      <a:pt x="60" y="29"/>
                    </a:cubicBezTo>
                    <a:cubicBezTo>
                      <a:pt x="60" y="10"/>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
              <p:cNvSpPr/>
              <p:nvPr/>
            </p:nvSpPr>
            <p:spPr>
              <a:xfrm>
                <a:off x="2902275" y="2698550"/>
                <a:ext cx="8225" cy="43175"/>
              </a:xfrm>
              <a:custGeom>
                <a:avLst/>
                <a:gdLst/>
                <a:ahLst/>
                <a:cxnLst/>
                <a:rect l="l" t="t" r="r" b="b"/>
                <a:pathLst>
                  <a:path w="329" h="1727" extrusionOk="0">
                    <a:moveTo>
                      <a:pt x="27" y="1"/>
                    </a:moveTo>
                    <a:cubicBezTo>
                      <a:pt x="12" y="1"/>
                      <a:pt x="0" y="10"/>
                      <a:pt x="7" y="29"/>
                    </a:cubicBezTo>
                    <a:cubicBezTo>
                      <a:pt x="102" y="589"/>
                      <a:pt x="114" y="1149"/>
                      <a:pt x="174" y="1708"/>
                    </a:cubicBezTo>
                    <a:cubicBezTo>
                      <a:pt x="174" y="1715"/>
                      <a:pt x="187" y="1727"/>
                      <a:pt x="200" y="1727"/>
                    </a:cubicBezTo>
                    <a:cubicBezTo>
                      <a:pt x="208" y="1727"/>
                      <a:pt x="216" y="1722"/>
                      <a:pt x="221" y="1708"/>
                    </a:cubicBezTo>
                    <a:cubicBezTo>
                      <a:pt x="328" y="1172"/>
                      <a:pt x="221" y="529"/>
                      <a:pt x="66" y="17"/>
                    </a:cubicBezTo>
                    <a:cubicBezTo>
                      <a:pt x="56" y="7"/>
                      <a:pt x="40"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
              <p:cNvSpPr/>
              <p:nvPr/>
            </p:nvSpPr>
            <p:spPr>
              <a:xfrm>
                <a:off x="2902425" y="2706575"/>
                <a:ext cx="4200" cy="32675"/>
              </a:xfrm>
              <a:custGeom>
                <a:avLst/>
                <a:gdLst/>
                <a:ahLst/>
                <a:cxnLst/>
                <a:rect l="l" t="t" r="r" b="b"/>
                <a:pathLst>
                  <a:path w="168" h="1307" extrusionOk="0">
                    <a:moveTo>
                      <a:pt x="64" y="1"/>
                    </a:moveTo>
                    <a:cubicBezTo>
                      <a:pt x="54" y="1"/>
                      <a:pt x="48" y="6"/>
                      <a:pt x="48" y="6"/>
                    </a:cubicBezTo>
                    <a:cubicBezTo>
                      <a:pt x="25" y="411"/>
                      <a:pt x="1" y="875"/>
                      <a:pt x="60" y="1280"/>
                    </a:cubicBezTo>
                    <a:cubicBezTo>
                      <a:pt x="60" y="1298"/>
                      <a:pt x="72" y="1307"/>
                      <a:pt x="86" y="1307"/>
                    </a:cubicBezTo>
                    <a:cubicBezTo>
                      <a:pt x="99" y="1307"/>
                      <a:pt x="114" y="1298"/>
                      <a:pt x="120" y="1280"/>
                    </a:cubicBezTo>
                    <a:cubicBezTo>
                      <a:pt x="168" y="887"/>
                      <a:pt x="120" y="411"/>
                      <a:pt x="84" y="6"/>
                    </a:cubicBezTo>
                    <a:cubicBezTo>
                      <a:pt x="76" y="2"/>
                      <a:pt x="70"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
              <p:cNvSpPr/>
              <p:nvPr/>
            </p:nvSpPr>
            <p:spPr>
              <a:xfrm>
                <a:off x="2909275" y="2700300"/>
                <a:ext cx="5675" cy="37925"/>
              </a:xfrm>
              <a:custGeom>
                <a:avLst/>
                <a:gdLst/>
                <a:ahLst/>
                <a:cxnLst/>
                <a:rect l="l" t="t" r="r" b="b"/>
                <a:pathLst>
                  <a:path w="227" h="1517" extrusionOk="0">
                    <a:moveTo>
                      <a:pt x="11" y="0"/>
                    </a:moveTo>
                    <a:cubicBezTo>
                      <a:pt x="5" y="0"/>
                      <a:pt x="1" y="12"/>
                      <a:pt x="1" y="19"/>
                    </a:cubicBezTo>
                    <a:cubicBezTo>
                      <a:pt x="108" y="519"/>
                      <a:pt x="84" y="995"/>
                      <a:pt x="84" y="1507"/>
                    </a:cubicBezTo>
                    <a:cubicBezTo>
                      <a:pt x="84" y="1513"/>
                      <a:pt x="93" y="1516"/>
                      <a:pt x="102" y="1516"/>
                    </a:cubicBezTo>
                    <a:cubicBezTo>
                      <a:pt x="111" y="1516"/>
                      <a:pt x="120" y="1513"/>
                      <a:pt x="120" y="1507"/>
                    </a:cubicBezTo>
                    <a:cubicBezTo>
                      <a:pt x="227" y="1019"/>
                      <a:pt x="144" y="495"/>
                      <a:pt x="25" y="19"/>
                    </a:cubicBezTo>
                    <a:cubicBezTo>
                      <a:pt x="20" y="5"/>
                      <a:pt x="15"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
              <p:cNvSpPr/>
              <p:nvPr/>
            </p:nvSpPr>
            <p:spPr>
              <a:xfrm>
                <a:off x="2920000" y="2490050"/>
                <a:ext cx="5375" cy="50525"/>
              </a:xfrm>
              <a:custGeom>
                <a:avLst/>
                <a:gdLst/>
                <a:ahLst/>
                <a:cxnLst/>
                <a:rect l="l" t="t" r="r" b="b"/>
                <a:pathLst>
                  <a:path w="215" h="2021" extrusionOk="0">
                    <a:moveTo>
                      <a:pt x="144" y="1"/>
                    </a:moveTo>
                    <a:cubicBezTo>
                      <a:pt x="136" y="1"/>
                      <a:pt x="131" y="7"/>
                      <a:pt x="131" y="23"/>
                    </a:cubicBezTo>
                    <a:cubicBezTo>
                      <a:pt x="12" y="642"/>
                      <a:pt x="0" y="1392"/>
                      <a:pt x="107" y="2011"/>
                    </a:cubicBezTo>
                    <a:cubicBezTo>
                      <a:pt x="107" y="2017"/>
                      <a:pt x="113" y="2020"/>
                      <a:pt x="122" y="2020"/>
                    </a:cubicBezTo>
                    <a:cubicBezTo>
                      <a:pt x="131" y="2020"/>
                      <a:pt x="143" y="2017"/>
                      <a:pt x="155" y="2011"/>
                    </a:cubicBezTo>
                    <a:cubicBezTo>
                      <a:pt x="215" y="1368"/>
                      <a:pt x="215" y="654"/>
                      <a:pt x="179" y="23"/>
                    </a:cubicBezTo>
                    <a:cubicBezTo>
                      <a:pt x="166" y="10"/>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
              <p:cNvSpPr/>
              <p:nvPr/>
            </p:nvSpPr>
            <p:spPr>
              <a:xfrm>
                <a:off x="2922675" y="2452950"/>
                <a:ext cx="3600" cy="66050"/>
              </a:xfrm>
              <a:custGeom>
                <a:avLst/>
                <a:gdLst/>
                <a:ahLst/>
                <a:cxnLst/>
                <a:rect l="l" t="t" r="r" b="b"/>
                <a:pathLst>
                  <a:path w="144" h="2642" extrusionOk="0">
                    <a:moveTo>
                      <a:pt x="72" y="1"/>
                    </a:moveTo>
                    <a:cubicBezTo>
                      <a:pt x="66" y="1"/>
                      <a:pt x="60" y="7"/>
                      <a:pt x="60" y="19"/>
                    </a:cubicBezTo>
                    <a:cubicBezTo>
                      <a:pt x="24" y="876"/>
                      <a:pt x="0" y="1757"/>
                      <a:pt x="48" y="2614"/>
                    </a:cubicBezTo>
                    <a:cubicBezTo>
                      <a:pt x="48" y="2632"/>
                      <a:pt x="57" y="2641"/>
                      <a:pt x="66" y="2641"/>
                    </a:cubicBezTo>
                    <a:cubicBezTo>
                      <a:pt x="75" y="2641"/>
                      <a:pt x="84" y="2632"/>
                      <a:pt x="84" y="2614"/>
                    </a:cubicBezTo>
                    <a:cubicBezTo>
                      <a:pt x="143" y="1757"/>
                      <a:pt x="120" y="876"/>
                      <a:pt x="84" y="19"/>
                    </a:cubicBezTo>
                    <a:cubicBezTo>
                      <a:pt x="84" y="7"/>
                      <a:pt x="78"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
              <p:cNvSpPr/>
              <p:nvPr/>
            </p:nvSpPr>
            <p:spPr>
              <a:xfrm>
                <a:off x="2925350" y="2450800"/>
                <a:ext cx="5375" cy="63425"/>
              </a:xfrm>
              <a:custGeom>
                <a:avLst/>
                <a:gdLst/>
                <a:ahLst/>
                <a:cxnLst/>
                <a:rect l="l" t="t" r="r" b="b"/>
                <a:pathLst>
                  <a:path w="215" h="2537" extrusionOk="0">
                    <a:moveTo>
                      <a:pt x="13" y="1"/>
                    </a:moveTo>
                    <a:cubicBezTo>
                      <a:pt x="7" y="1"/>
                      <a:pt x="1" y="4"/>
                      <a:pt x="1" y="10"/>
                    </a:cubicBezTo>
                    <a:cubicBezTo>
                      <a:pt x="36" y="843"/>
                      <a:pt x="36" y="1676"/>
                      <a:pt x="72" y="2510"/>
                    </a:cubicBezTo>
                    <a:cubicBezTo>
                      <a:pt x="72" y="2528"/>
                      <a:pt x="78" y="2537"/>
                      <a:pt x="87" y="2537"/>
                    </a:cubicBezTo>
                    <a:cubicBezTo>
                      <a:pt x="96" y="2537"/>
                      <a:pt x="108" y="2528"/>
                      <a:pt x="120" y="2510"/>
                    </a:cubicBezTo>
                    <a:cubicBezTo>
                      <a:pt x="215" y="1688"/>
                      <a:pt x="144" y="819"/>
                      <a:pt x="24" y="10"/>
                    </a:cubicBezTo>
                    <a:cubicBezTo>
                      <a:pt x="24" y="4"/>
                      <a:pt x="18"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
              <p:cNvSpPr/>
              <p:nvPr/>
            </p:nvSpPr>
            <p:spPr>
              <a:xfrm>
                <a:off x="2926025" y="2447675"/>
                <a:ext cx="21975" cy="27600"/>
              </a:xfrm>
              <a:custGeom>
                <a:avLst/>
                <a:gdLst/>
                <a:ahLst/>
                <a:cxnLst/>
                <a:rect l="l" t="t" r="r" b="b"/>
                <a:pathLst>
                  <a:path w="879" h="1104" extrusionOk="0">
                    <a:moveTo>
                      <a:pt x="856" y="0"/>
                    </a:moveTo>
                    <a:cubicBezTo>
                      <a:pt x="852" y="0"/>
                      <a:pt x="848" y="1"/>
                      <a:pt x="843" y="4"/>
                    </a:cubicBezTo>
                    <a:cubicBezTo>
                      <a:pt x="700" y="170"/>
                      <a:pt x="581" y="349"/>
                      <a:pt x="450" y="504"/>
                    </a:cubicBezTo>
                    <a:cubicBezTo>
                      <a:pt x="295" y="706"/>
                      <a:pt x="128" y="885"/>
                      <a:pt x="9" y="1087"/>
                    </a:cubicBezTo>
                    <a:cubicBezTo>
                      <a:pt x="1" y="1095"/>
                      <a:pt x="16" y="1104"/>
                      <a:pt x="30" y="1104"/>
                    </a:cubicBezTo>
                    <a:cubicBezTo>
                      <a:pt x="36" y="1104"/>
                      <a:pt x="42" y="1102"/>
                      <a:pt x="45" y="1099"/>
                    </a:cubicBezTo>
                    <a:cubicBezTo>
                      <a:pt x="188" y="956"/>
                      <a:pt x="331" y="777"/>
                      <a:pt x="450" y="599"/>
                    </a:cubicBezTo>
                    <a:cubicBezTo>
                      <a:pt x="593" y="408"/>
                      <a:pt x="748" y="206"/>
                      <a:pt x="879" y="15"/>
                    </a:cubicBezTo>
                    <a:cubicBezTo>
                      <a:pt x="879" y="15"/>
                      <a:pt x="871" y="0"/>
                      <a:pt x="8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
              <p:cNvSpPr/>
              <p:nvPr/>
            </p:nvSpPr>
            <p:spPr>
              <a:xfrm>
                <a:off x="2927200" y="2453575"/>
                <a:ext cx="25775" cy="28800"/>
              </a:xfrm>
              <a:custGeom>
                <a:avLst/>
                <a:gdLst/>
                <a:ahLst/>
                <a:cxnLst/>
                <a:rect l="l" t="t" r="r" b="b"/>
                <a:pathLst>
                  <a:path w="1031" h="1152" extrusionOk="0">
                    <a:moveTo>
                      <a:pt x="1020" y="1"/>
                    </a:moveTo>
                    <a:cubicBezTo>
                      <a:pt x="1017" y="1"/>
                      <a:pt x="1014" y="2"/>
                      <a:pt x="1010" y="6"/>
                    </a:cubicBezTo>
                    <a:cubicBezTo>
                      <a:pt x="832" y="196"/>
                      <a:pt x="665" y="411"/>
                      <a:pt x="486" y="601"/>
                    </a:cubicBezTo>
                    <a:cubicBezTo>
                      <a:pt x="320" y="780"/>
                      <a:pt x="165" y="946"/>
                      <a:pt x="10" y="1125"/>
                    </a:cubicBezTo>
                    <a:cubicBezTo>
                      <a:pt x="0" y="1135"/>
                      <a:pt x="14" y="1152"/>
                      <a:pt x="32" y="1152"/>
                    </a:cubicBezTo>
                    <a:cubicBezTo>
                      <a:pt x="37" y="1152"/>
                      <a:pt x="41" y="1151"/>
                      <a:pt x="46" y="1149"/>
                    </a:cubicBezTo>
                    <a:cubicBezTo>
                      <a:pt x="415" y="839"/>
                      <a:pt x="760" y="411"/>
                      <a:pt x="1022" y="18"/>
                    </a:cubicBezTo>
                    <a:cubicBezTo>
                      <a:pt x="1030" y="9"/>
                      <a:pt x="1027"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
              <p:cNvSpPr/>
              <p:nvPr/>
            </p:nvSpPr>
            <p:spPr>
              <a:xfrm>
                <a:off x="2928000" y="2458100"/>
                <a:ext cx="33700" cy="36550"/>
              </a:xfrm>
              <a:custGeom>
                <a:avLst/>
                <a:gdLst/>
                <a:ahLst/>
                <a:cxnLst/>
                <a:rect l="l" t="t" r="r" b="b"/>
                <a:pathLst>
                  <a:path w="1348" h="1462" extrusionOk="0">
                    <a:moveTo>
                      <a:pt x="1015" y="0"/>
                    </a:moveTo>
                    <a:cubicBezTo>
                      <a:pt x="990" y="0"/>
                      <a:pt x="992" y="17"/>
                      <a:pt x="1002" y="27"/>
                    </a:cubicBezTo>
                    <a:cubicBezTo>
                      <a:pt x="1170" y="126"/>
                      <a:pt x="446" y="920"/>
                      <a:pt x="139" y="1250"/>
                    </a:cubicBezTo>
                    <a:lnTo>
                      <a:pt x="139" y="1250"/>
                    </a:lnTo>
                    <a:cubicBezTo>
                      <a:pt x="137" y="1250"/>
                      <a:pt x="135" y="1252"/>
                      <a:pt x="133" y="1253"/>
                    </a:cubicBezTo>
                    <a:cubicBezTo>
                      <a:pt x="127" y="1261"/>
                      <a:pt x="121" y="1269"/>
                      <a:pt x="114" y="1276"/>
                    </a:cubicBezTo>
                    <a:lnTo>
                      <a:pt x="114" y="1276"/>
                    </a:lnTo>
                    <a:cubicBezTo>
                      <a:pt x="64" y="1330"/>
                      <a:pt x="28" y="1369"/>
                      <a:pt x="14" y="1384"/>
                    </a:cubicBezTo>
                    <a:cubicBezTo>
                      <a:pt x="17" y="1386"/>
                      <a:pt x="19" y="1388"/>
                      <a:pt x="22" y="1389"/>
                    </a:cubicBezTo>
                    <a:lnTo>
                      <a:pt x="22" y="1389"/>
                    </a:lnTo>
                    <a:cubicBezTo>
                      <a:pt x="1" y="1424"/>
                      <a:pt x="20" y="1461"/>
                      <a:pt x="49" y="1461"/>
                    </a:cubicBezTo>
                    <a:cubicBezTo>
                      <a:pt x="60" y="1461"/>
                      <a:pt x="73" y="1456"/>
                      <a:pt x="85" y="1444"/>
                    </a:cubicBezTo>
                    <a:cubicBezTo>
                      <a:pt x="228" y="1313"/>
                      <a:pt x="1347" y="134"/>
                      <a:pt x="1038" y="3"/>
                    </a:cubicBezTo>
                    <a:cubicBezTo>
                      <a:pt x="1029" y="1"/>
                      <a:pt x="1021" y="0"/>
                      <a:pt x="1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
              <p:cNvSpPr/>
              <p:nvPr/>
            </p:nvSpPr>
            <p:spPr>
              <a:xfrm>
                <a:off x="2924925" y="2468475"/>
                <a:ext cx="30650" cy="34600"/>
              </a:xfrm>
              <a:custGeom>
                <a:avLst/>
                <a:gdLst/>
                <a:ahLst/>
                <a:cxnLst/>
                <a:rect l="l" t="t" r="r" b="b"/>
                <a:pathLst>
                  <a:path w="1226" h="1384" extrusionOk="0">
                    <a:moveTo>
                      <a:pt x="1200" y="0"/>
                    </a:moveTo>
                    <a:cubicBezTo>
                      <a:pt x="1192" y="0"/>
                      <a:pt x="1183" y="2"/>
                      <a:pt x="1173" y="5"/>
                    </a:cubicBezTo>
                    <a:cubicBezTo>
                      <a:pt x="970" y="231"/>
                      <a:pt x="768" y="481"/>
                      <a:pt x="565" y="707"/>
                    </a:cubicBezTo>
                    <a:cubicBezTo>
                      <a:pt x="387" y="910"/>
                      <a:pt x="172" y="1124"/>
                      <a:pt x="18" y="1339"/>
                    </a:cubicBezTo>
                    <a:cubicBezTo>
                      <a:pt x="0" y="1364"/>
                      <a:pt x="14" y="1384"/>
                      <a:pt x="32" y="1384"/>
                    </a:cubicBezTo>
                    <a:cubicBezTo>
                      <a:pt x="39" y="1384"/>
                      <a:pt x="47" y="1381"/>
                      <a:pt x="53" y="1374"/>
                    </a:cubicBezTo>
                    <a:cubicBezTo>
                      <a:pt x="482" y="1005"/>
                      <a:pt x="875" y="481"/>
                      <a:pt x="1208" y="17"/>
                    </a:cubicBezTo>
                    <a:cubicBezTo>
                      <a:pt x="1225" y="9"/>
                      <a:pt x="1218" y="0"/>
                      <a:pt x="1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
              <p:cNvSpPr/>
              <p:nvPr/>
            </p:nvSpPr>
            <p:spPr>
              <a:xfrm>
                <a:off x="2926075" y="2476325"/>
                <a:ext cx="29375" cy="34150"/>
              </a:xfrm>
              <a:custGeom>
                <a:avLst/>
                <a:gdLst/>
                <a:ahLst/>
                <a:cxnLst/>
                <a:rect l="l" t="t" r="r" b="b"/>
                <a:pathLst>
                  <a:path w="1175" h="1366" extrusionOk="0">
                    <a:moveTo>
                      <a:pt x="1174" y="1"/>
                    </a:moveTo>
                    <a:lnTo>
                      <a:pt x="1174" y="1"/>
                    </a:lnTo>
                    <a:cubicBezTo>
                      <a:pt x="984" y="215"/>
                      <a:pt x="817" y="453"/>
                      <a:pt x="615" y="667"/>
                    </a:cubicBezTo>
                    <a:cubicBezTo>
                      <a:pt x="424" y="894"/>
                      <a:pt x="222" y="1084"/>
                      <a:pt x="19" y="1298"/>
                    </a:cubicBezTo>
                    <a:cubicBezTo>
                      <a:pt x="1" y="1336"/>
                      <a:pt x="26" y="1365"/>
                      <a:pt x="54" y="1365"/>
                    </a:cubicBezTo>
                    <a:cubicBezTo>
                      <a:pt x="63" y="1365"/>
                      <a:pt x="71" y="1363"/>
                      <a:pt x="79" y="1358"/>
                    </a:cubicBezTo>
                    <a:cubicBezTo>
                      <a:pt x="531" y="1013"/>
                      <a:pt x="960" y="513"/>
                      <a:pt x="1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
              <p:cNvSpPr/>
              <p:nvPr/>
            </p:nvSpPr>
            <p:spPr>
              <a:xfrm>
                <a:off x="2926900" y="2488475"/>
                <a:ext cx="28850" cy="30825"/>
              </a:xfrm>
              <a:custGeom>
                <a:avLst/>
                <a:gdLst/>
                <a:ahLst/>
                <a:cxnLst/>
                <a:rect l="l" t="t" r="r" b="b"/>
                <a:pathLst>
                  <a:path w="1154" h="1233" extrusionOk="0">
                    <a:moveTo>
                      <a:pt x="958" y="0"/>
                    </a:moveTo>
                    <a:cubicBezTo>
                      <a:pt x="951" y="0"/>
                      <a:pt x="952" y="28"/>
                      <a:pt x="963" y="38"/>
                    </a:cubicBezTo>
                    <a:cubicBezTo>
                      <a:pt x="1022" y="62"/>
                      <a:pt x="486" y="634"/>
                      <a:pt x="439" y="693"/>
                    </a:cubicBezTo>
                    <a:cubicBezTo>
                      <a:pt x="296" y="860"/>
                      <a:pt x="117" y="1003"/>
                      <a:pt x="10" y="1193"/>
                    </a:cubicBezTo>
                    <a:cubicBezTo>
                      <a:pt x="0" y="1213"/>
                      <a:pt x="14" y="1232"/>
                      <a:pt x="26" y="1232"/>
                    </a:cubicBezTo>
                    <a:cubicBezTo>
                      <a:pt x="29" y="1232"/>
                      <a:pt x="32" y="1231"/>
                      <a:pt x="34" y="1229"/>
                    </a:cubicBezTo>
                    <a:cubicBezTo>
                      <a:pt x="201" y="1122"/>
                      <a:pt x="320" y="967"/>
                      <a:pt x="439" y="824"/>
                    </a:cubicBezTo>
                    <a:cubicBezTo>
                      <a:pt x="593" y="658"/>
                      <a:pt x="736" y="503"/>
                      <a:pt x="867" y="336"/>
                    </a:cubicBezTo>
                    <a:cubicBezTo>
                      <a:pt x="927" y="277"/>
                      <a:pt x="1153" y="50"/>
                      <a:pt x="963" y="3"/>
                    </a:cubicBezTo>
                    <a:cubicBezTo>
                      <a:pt x="961" y="1"/>
                      <a:pt x="959" y="0"/>
                      <a:pt x="9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
              <p:cNvSpPr/>
              <p:nvPr/>
            </p:nvSpPr>
            <p:spPr>
              <a:xfrm>
                <a:off x="2930700" y="2503025"/>
                <a:ext cx="21350" cy="22150"/>
              </a:xfrm>
              <a:custGeom>
                <a:avLst/>
                <a:gdLst/>
                <a:ahLst/>
                <a:cxnLst/>
                <a:rect l="l" t="t" r="r" b="b"/>
                <a:pathLst>
                  <a:path w="854" h="886" extrusionOk="0">
                    <a:moveTo>
                      <a:pt x="830" y="1"/>
                    </a:moveTo>
                    <a:cubicBezTo>
                      <a:pt x="827" y="1"/>
                      <a:pt x="825" y="2"/>
                      <a:pt x="822" y="4"/>
                    </a:cubicBezTo>
                    <a:cubicBezTo>
                      <a:pt x="644" y="111"/>
                      <a:pt x="513" y="290"/>
                      <a:pt x="382" y="433"/>
                    </a:cubicBezTo>
                    <a:cubicBezTo>
                      <a:pt x="263" y="552"/>
                      <a:pt x="60" y="683"/>
                      <a:pt x="1" y="849"/>
                    </a:cubicBezTo>
                    <a:cubicBezTo>
                      <a:pt x="1" y="873"/>
                      <a:pt x="25" y="885"/>
                      <a:pt x="25" y="885"/>
                    </a:cubicBezTo>
                    <a:cubicBezTo>
                      <a:pt x="180" y="826"/>
                      <a:pt x="322" y="635"/>
                      <a:pt x="441" y="516"/>
                    </a:cubicBezTo>
                    <a:cubicBezTo>
                      <a:pt x="572" y="361"/>
                      <a:pt x="751" y="218"/>
                      <a:pt x="834" y="40"/>
                    </a:cubicBezTo>
                    <a:cubicBezTo>
                      <a:pt x="854" y="20"/>
                      <a:pt x="842" y="1"/>
                      <a:pt x="8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
              <p:cNvSpPr/>
              <p:nvPr/>
            </p:nvSpPr>
            <p:spPr>
              <a:xfrm>
                <a:off x="2927375" y="2511950"/>
                <a:ext cx="23125" cy="21275"/>
              </a:xfrm>
              <a:custGeom>
                <a:avLst/>
                <a:gdLst/>
                <a:ahLst/>
                <a:cxnLst/>
                <a:rect l="l" t="t" r="r" b="b"/>
                <a:pathLst>
                  <a:path w="925" h="851" extrusionOk="0">
                    <a:moveTo>
                      <a:pt x="893" y="1"/>
                    </a:moveTo>
                    <a:cubicBezTo>
                      <a:pt x="890" y="1"/>
                      <a:pt x="886" y="2"/>
                      <a:pt x="884" y="4"/>
                    </a:cubicBezTo>
                    <a:cubicBezTo>
                      <a:pt x="729" y="111"/>
                      <a:pt x="610" y="242"/>
                      <a:pt x="479" y="362"/>
                    </a:cubicBezTo>
                    <a:cubicBezTo>
                      <a:pt x="360" y="471"/>
                      <a:pt x="241" y="588"/>
                      <a:pt x="123" y="706"/>
                    </a:cubicBezTo>
                    <a:lnTo>
                      <a:pt x="123" y="706"/>
                    </a:lnTo>
                    <a:cubicBezTo>
                      <a:pt x="98" y="726"/>
                      <a:pt x="72" y="746"/>
                      <a:pt x="39" y="766"/>
                    </a:cubicBezTo>
                    <a:cubicBezTo>
                      <a:pt x="0" y="785"/>
                      <a:pt x="31" y="851"/>
                      <a:pt x="76" y="851"/>
                    </a:cubicBezTo>
                    <a:cubicBezTo>
                      <a:pt x="87" y="851"/>
                      <a:pt x="99" y="847"/>
                      <a:pt x="110" y="838"/>
                    </a:cubicBezTo>
                    <a:cubicBezTo>
                      <a:pt x="112" y="836"/>
                      <a:pt x="113" y="835"/>
                      <a:pt x="115" y="833"/>
                    </a:cubicBezTo>
                    <a:lnTo>
                      <a:pt x="115" y="833"/>
                    </a:lnTo>
                    <a:cubicBezTo>
                      <a:pt x="117" y="835"/>
                      <a:pt x="120" y="837"/>
                      <a:pt x="122" y="838"/>
                    </a:cubicBezTo>
                    <a:cubicBezTo>
                      <a:pt x="131" y="826"/>
                      <a:pt x="139" y="815"/>
                      <a:pt x="146" y="804"/>
                    </a:cubicBezTo>
                    <a:lnTo>
                      <a:pt x="146" y="804"/>
                    </a:lnTo>
                    <a:cubicBezTo>
                      <a:pt x="277" y="684"/>
                      <a:pt x="408" y="563"/>
                      <a:pt x="539" y="421"/>
                    </a:cubicBezTo>
                    <a:cubicBezTo>
                      <a:pt x="658" y="302"/>
                      <a:pt x="813" y="171"/>
                      <a:pt x="896" y="16"/>
                    </a:cubicBezTo>
                    <a:cubicBezTo>
                      <a:pt x="925" y="16"/>
                      <a:pt x="907" y="1"/>
                      <a:pt x="8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
              <p:cNvSpPr/>
              <p:nvPr/>
            </p:nvSpPr>
            <p:spPr>
              <a:xfrm>
                <a:off x="2927750" y="2512625"/>
                <a:ext cx="25675" cy="23400"/>
              </a:xfrm>
              <a:custGeom>
                <a:avLst/>
                <a:gdLst/>
                <a:ahLst/>
                <a:cxnLst/>
                <a:rect l="l" t="t" r="r" b="b"/>
                <a:pathLst>
                  <a:path w="1027" h="936" extrusionOk="0">
                    <a:moveTo>
                      <a:pt x="976" y="0"/>
                    </a:moveTo>
                    <a:cubicBezTo>
                      <a:pt x="965" y="0"/>
                      <a:pt x="953" y="4"/>
                      <a:pt x="940" y="13"/>
                    </a:cubicBezTo>
                    <a:cubicBezTo>
                      <a:pt x="647" y="283"/>
                      <a:pt x="342" y="564"/>
                      <a:pt x="49" y="846"/>
                    </a:cubicBezTo>
                    <a:lnTo>
                      <a:pt x="49" y="846"/>
                    </a:lnTo>
                    <a:cubicBezTo>
                      <a:pt x="48" y="846"/>
                      <a:pt x="48" y="846"/>
                      <a:pt x="48" y="846"/>
                    </a:cubicBezTo>
                    <a:cubicBezTo>
                      <a:pt x="48" y="847"/>
                      <a:pt x="48" y="847"/>
                      <a:pt x="48" y="847"/>
                    </a:cubicBezTo>
                    <a:lnTo>
                      <a:pt x="48" y="847"/>
                    </a:lnTo>
                    <a:cubicBezTo>
                      <a:pt x="44" y="851"/>
                      <a:pt x="40" y="855"/>
                      <a:pt x="36" y="858"/>
                    </a:cubicBezTo>
                    <a:cubicBezTo>
                      <a:pt x="0" y="894"/>
                      <a:pt x="30" y="935"/>
                      <a:pt x="63" y="935"/>
                    </a:cubicBezTo>
                    <a:cubicBezTo>
                      <a:pt x="74" y="935"/>
                      <a:pt x="86" y="930"/>
                      <a:pt x="95" y="918"/>
                    </a:cubicBezTo>
                    <a:cubicBezTo>
                      <a:pt x="97" y="915"/>
                      <a:pt x="99" y="913"/>
                      <a:pt x="102" y="910"/>
                    </a:cubicBezTo>
                    <a:lnTo>
                      <a:pt x="102" y="910"/>
                    </a:lnTo>
                    <a:cubicBezTo>
                      <a:pt x="103" y="913"/>
                      <a:pt x="105" y="915"/>
                      <a:pt x="107" y="918"/>
                    </a:cubicBezTo>
                    <a:cubicBezTo>
                      <a:pt x="440" y="668"/>
                      <a:pt x="714" y="346"/>
                      <a:pt x="1000" y="49"/>
                    </a:cubicBezTo>
                    <a:cubicBezTo>
                      <a:pt x="1027" y="31"/>
                      <a:pt x="1007" y="0"/>
                      <a:pt x="9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
              <p:cNvSpPr/>
              <p:nvPr/>
            </p:nvSpPr>
            <p:spPr>
              <a:xfrm>
                <a:off x="2925675" y="2518125"/>
                <a:ext cx="31150" cy="25225"/>
              </a:xfrm>
              <a:custGeom>
                <a:avLst/>
                <a:gdLst/>
                <a:ahLst/>
                <a:cxnLst/>
                <a:rect l="l" t="t" r="r" b="b"/>
                <a:pathLst>
                  <a:path w="1246" h="1009" extrusionOk="0">
                    <a:moveTo>
                      <a:pt x="1205" y="1"/>
                    </a:moveTo>
                    <a:cubicBezTo>
                      <a:pt x="1200" y="1"/>
                      <a:pt x="1195" y="3"/>
                      <a:pt x="1190" y="7"/>
                    </a:cubicBezTo>
                    <a:cubicBezTo>
                      <a:pt x="785" y="269"/>
                      <a:pt x="381" y="603"/>
                      <a:pt x="23" y="924"/>
                    </a:cubicBezTo>
                    <a:cubicBezTo>
                      <a:pt x="25" y="926"/>
                      <a:pt x="27" y="927"/>
                      <a:pt x="28" y="929"/>
                    </a:cubicBezTo>
                    <a:lnTo>
                      <a:pt x="28" y="929"/>
                    </a:lnTo>
                    <a:cubicBezTo>
                      <a:pt x="0" y="952"/>
                      <a:pt x="23" y="1009"/>
                      <a:pt x="62" y="1009"/>
                    </a:cubicBezTo>
                    <a:cubicBezTo>
                      <a:pt x="72" y="1009"/>
                      <a:pt x="83" y="1005"/>
                      <a:pt x="95" y="996"/>
                    </a:cubicBezTo>
                    <a:cubicBezTo>
                      <a:pt x="488" y="710"/>
                      <a:pt x="904" y="400"/>
                      <a:pt x="1226" y="55"/>
                    </a:cubicBezTo>
                    <a:cubicBezTo>
                      <a:pt x="1245" y="36"/>
                      <a:pt x="1225"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
              <p:cNvSpPr/>
              <p:nvPr/>
            </p:nvSpPr>
            <p:spPr>
              <a:xfrm>
                <a:off x="2924350" y="2523950"/>
                <a:ext cx="30200" cy="26350"/>
              </a:xfrm>
              <a:custGeom>
                <a:avLst/>
                <a:gdLst/>
                <a:ahLst/>
                <a:cxnLst/>
                <a:rect l="l" t="t" r="r" b="b"/>
                <a:pathLst>
                  <a:path w="1208" h="1054" extrusionOk="0">
                    <a:moveTo>
                      <a:pt x="1207" y="1"/>
                    </a:moveTo>
                    <a:lnTo>
                      <a:pt x="1207" y="1"/>
                    </a:lnTo>
                    <a:cubicBezTo>
                      <a:pt x="1005" y="72"/>
                      <a:pt x="826" y="274"/>
                      <a:pt x="660" y="405"/>
                    </a:cubicBezTo>
                    <a:cubicBezTo>
                      <a:pt x="457" y="584"/>
                      <a:pt x="231" y="774"/>
                      <a:pt x="41" y="965"/>
                    </a:cubicBezTo>
                    <a:cubicBezTo>
                      <a:pt x="0" y="1005"/>
                      <a:pt x="28" y="1054"/>
                      <a:pt x="66" y="1054"/>
                    </a:cubicBezTo>
                    <a:cubicBezTo>
                      <a:pt x="73" y="1054"/>
                      <a:pt x="81" y="1052"/>
                      <a:pt x="88" y="1048"/>
                    </a:cubicBezTo>
                    <a:cubicBezTo>
                      <a:pt x="95" y="1046"/>
                      <a:pt x="101" y="1043"/>
                      <a:pt x="108" y="1040"/>
                    </a:cubicBezTo>
                    <a:lnTo>
                      <a:pt x="108" y="1040"/>
                    </a:lnTo>
                    <a:lnTo>
                      <a:pt x="112" y="1048"/>
                    </a:lnTo>
                    <a:cubicBezTo>
                      <a:pt x="121" y="1041"/>
                      <a:pt x="129" y="1033"/>
                      <a:pt x="138" y="1025"/>
                    </a:cubicBezTo>
                    <a:lnTo>
                      <a:pt x="138" y="1025"/>
                    </a:lnTo>
                    <a:cubicBezTo>
                      <a:pt x="222" y="982"/>
                      <a:pt x="291" y="924"/>
                      <a:pt x="335" y="849"/>
                    </a:cubicBezTo>
                    <a:lnTo>
                      <a:pt x="335" y="849"/>
                    </a:lnTo>
                    <a:cubicBezTo>
                      <a:pt x="458" y="737"/>
                      <a:pt x="580" y="625"/>
                      <a:pt x="707" y="513"/>
                    </a:cubicBezTo>
                    <a:cubicBezTo>
                      <a:pt x="874" y="358"/>
                      <a:pt x="1088" y="215"/>
                      <a:pt x="1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
              <p:cNvSpPr/>
              <p:nvPr/>
            </p:nvSpPr>
            <p:spPr>
              <a:xfrm>
                <a:off x="2923400" y="2524850"/>
                <a:ext cx="36200" cy="28350"/>
              </a:xfrm>
              <a:custGeom>
                <a:avLst/>
                <a:gdLst/>
                <a:ahLst/>
                <a:cxnLst/>
                <a:rect l="l" t="t" r="r" b="b"/>
                <a:pathLst>
                  <a:path w="1448" h="1134" extrusionOk="0">
                    <a:moveTo>
                      <a:pt x="1341" y="0"/>
                    </a:moveTo>
                    <a:cubicBezTo>
                      <a:pt x="1341" y="0"/>
                      <a:pt x="1317" y="0"/>
                      <a:pt x="1317" y="12"/>
                    </a:cubicBezTo>
                    <a:cubicBezTo>
                      <a:pt x="1317" y="24"/>
                      <a:pt x="1305" y="24"/>
                      <a:pt x="1305" y="36"/>
                    </a:cubicBezTo>
                    <a:cubicBezTo>
                      <a:pt x="1305" y="36"/>
                      <a:pt x="1321" y="47"/>
                      <a:pt x="1331" y="47"/>
                    </a:cubicBezTo>
                    <a:cubicBezTo>
                      <a:pt x="1333" y="47"/>
                      <a:pt x="1334" y="46"/>
                      <a:pt x="1335" y="46"/>
                    </a:cubicBezTo>
                    <a:lnTo>
                      <a:pt x="1335" y="46"/>
                    </a:lnTo>
                    <a:cubicBezTo>
                      <a:pt x="1212" y="256"/>
                      <a:pt x="921" y="431"/>
                      <a:pt x="710" y="572"/>
                    </a:cubicBezTo>
                    <a:cubicBezTo>
                      <a:pt x="495" y="738"/>
                      <a:pt x="233" y="893"/>
                      <a:pt x="31" y="1084"/>
                    </a:cubicBezTo>
                    <a:cubicBezTo>
                      <a:pt x="0" y="1104"/>
                      <a:pt x="23" y="1134"/>
                      <a:pt x="60" y="1134"/>
                    </a:cubicBezTo>
                    <a:cubicBezTo>
                      <a:pt x="66" y="1134"/>
                      <a:pt x="72" y="1133"/>
                      <a:pt x="79" y="1131"/>
                    </a:cubicBezTo>
                    <a:cubicBezTo>
                      <a:pt x="376" y="989"/>
                      <a:pt x="650" y="750"/>
                      <a:pt x="912" y="560"/>
                    </a:cubicBezTo>
                    <a:cubicBezTo>
                      <a:pt x="1067" y="441"/>
                      <a:pt x="1424" y="250"/>
                      <a:pt x="1448" y="36"/>
                    </a:cubicBezTo>
                    <a:cubicBezTo>
                      <a:pt x="1448" y="24"/>
                      <a:pt x="1424" y="12"/>
                      <a:pt x="1412" y="12"/>
                    </a:cubicBezTo>
                    <a:cubicBezTo>
                      <a:pt x="1365" y="0"/>
                      <a:pt x="1376" y="0"/>
                      <a:pt x="13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
              <p:cNvSpPr/>
              <p:nvPr/>
            </p:nvSpPr>
            <p:spPr>
              <a:xfrm>
                <a:off x="2925650" y="2468450"/>
                <a:ext cx="5975" cy="65500"/>
              </a:xfrm>
              <a:custGeom>
                <a:avLst/>
                <a:gdLst/>
                <a:ahLst/>
                <a:cxnLst/>
                <a:rect l="l" t="t" r="r" b="b"/>
                <a:pathLst>
                  <a:path w="239" h="2620" extrusionOk="0">
                    <a:moveTo>
                      <a:pt x="60" y="0"/>
                    </a:moveTo>
                    <a:cubicBezTo>
                      <a:pt x="54" y="0"/>
                      <a:pt x="48" y="6"/>
                      <a:pt x="48" y="18"/>
                    </a:cubicBezTo>
                    <a:cubicBezTo>
                      <a:pt x="24" y="863"/>
                      <a:pt x="24" y="1721"/>
                      <a:pt x="1" y="2578"/>
                    </a:cubicBezTo>
                    <a:cubicBezTo>
                      <a:pt x="1" y="2605"/>
                      <a:pt x="23" y="2620"/>
                      <a:pt x="43" y="2620"/>
                    </a:cubicBezTo>
                    <a:cubicBezTo>
                      <a:pt x="58" y="2620"/>
                      <a:pt x="72" y="2611"/>
                      <a:pt x="72" y="2590"/>
                    </a:cubicBezTo>
                    <a:cubicBezTo>
                      <a:pt x="227" y="1780"/>
                      <a:pt x="239" y="839"/>
                      <a:pt x="72" y="18"/>
                    </a:cubicBezTo>
                    <a:cubicBezTo>
                      <a:pt x="72" y="6"/>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
              <p:cNvSpPr/>
              <p:nvPr/>
            </p:nvSpPr>
            <p:spPr>
              <a:xfrm>
                <a:off x="2923875" y="2465975"/>
                <a:ext cx="6575" cy="66125"/>
              </a:xfrm>
              <a:custGeom>
                <a:avLst/>
                <a:gdLst/>
                <a:ahLst/>
                <a:cxnLst/>
                <a:rect l="l" t="t" r="r" b="b"/>
                <a:pathLst>
                  <a:path w="263" h="2645" extrusionOk="0">
                    <a:moveTo>
                      <a:pt x="238" y="1"/>
                    </a:moveTo>
                    <a:cubicBezTo>
                      <a:pt x="226" y="1"/>
                      <a:pt x="214" y="4"/>
                      <a:pt x="214" y="10"/>
                    </a:cubicBezTo>
                    <a:cubicBezTo>
                      <a:pt x="83" y="843"/>
                      <a:pt x="0" y="1772"/>
                      <a:pt x="60" y="2617"/>
                    </a:cubicBezTo>
                    <a:cubicBezTo>
                      <a:pt x="60" y="2635"/>
                      <a:pt x="69" y="2644"/>
                      <a:pt x="79" y="2644"/>
                    </a:cubicBezTo>
                    <a:cubicBezTo>
                      <a:pt x="89" y="2644"/>
                      <a:pt x="101" y="2635"/>
                      <a:pt x="107" y="2617"/>
                    </a:cubicBezTo>
                    <a:cubicBezTo>
                      <a:pt x="226" y="1772"/>
                      <a:pt x="250" y="867"/>
                      <a:pt x="262" y="10"/>
                    </a:cubicBezTo>
                    <a:cubicBezTo>
                      <a:pt x="262" y="4"/>
                      <a:pt x="250" y="1"/>
                      <a:pt x="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
              <p:cNvSpPr/>
              <p:nvPr/>
            </p:nvSpPr>
            <p:spPr>
              <a:xfrm>
                <a:off x="2925350" y="2451750"/>
                <a:ext cx="5375" cy="64825"/>
              </a:xfrm>
              <a:custGeom>
                <a:avLst/>
                <a:gdLst/>
                <a:ahLst/>
                <a:cxnLst/>
                <a:rect l="l" t="t" r="r" b="b"/>
                <a:pathLst>
                  <a:path w="215" h="2593" extrusionOk="0">
                    <a:moveTo>
                      <a:pt x="77" y="1"/>
                    </a:moveTo>
                    <a:cubicBezTo>
                      <a:pt x="67" y="1"/>
                      <a:pt x="57" y="6"/>
                      <a:pt x="48" y="19"/>
                    </a:cubicBezTo>
                    <a:cubicBezTo>
                      <a:pt x="13" y="162"/>
                      <a:pt x="1" y="293"/>
                      <a:pt x="1" y="460"/>
                    </a:cubicBezTo>
                    <a:cubicBezTo>
                      <a:pt x="1" y="482"/>
                      <a:pt x="5" y="491"/>
                      <a:pt x="9" y="491"/>
                    </a:cubicBezTo>
                    <a:cubicBezTo>
                      <a:pt x="11" y="491"/>
                      <a:pt x="13" y="488"/>
                      <a:pt x="13" y="484"/>
                    </a:cubicBezTo>
                    <a:cubicBezTo>
                      <a:pt x="32" y="261"/>
                      <a:pt x="41" y="182"/>
                      <a:pt x="45" y="182"/>
                    </a:cubicBezTo>
                    <a:lnTo>
                      <a:pt x="45" y="182"/>
                    </a:lnTo>
                    <a:cubicBezTo>
                      <a:pt x="53" y="182"/>
                      <a:pt x="36" y="530"/>
                      <a:pt x="36" y="626"/>
                    </a:cubicBezTo>
                    <a:lnTo>
                      <a:pt x="36" y="1210"/>
                    </a:lnTo>
                    <a:cubicBezTo>
                      <a:pt x="36" y="1674"/>
                      <a:pt x="1" y="2115"/>
                      <a:pt x="24" y="2579"/>
                    </a:cubicBezTo>
                    <a:cubicBezTo>
                      <a:pt x="24" y="2586"/>
                      <a:pt x="36" y="2593"/>
                      <a:pt x="49" y="2593"/>
                    </a:cubicBezTo>
                    <a:cubicBezTo>
                      <a:pt x="58" y="2593"/>
                      <a:pt x="67" y="2589"/>
                      <a:pt x="72" y="2579"/>
                    </a:cubicBezTo>
                    <a:cubicBezTo>
                      <a:pt x="215" y="1769"/>
                      <a:pt x="191" y="853"/>
                      <a:pt x="108" y="31"/>
                    </a:cubicBezTo>
                    <a:cubicBezTo>
                      <a:pt x="108" y="16"/>
                      <a:pt x="93"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
              <p:cNvSpPr/>
              <p:nvPr/>
            </p:nvSpPr>
            <p:spPr>
              <a:xfrm>
                <a:off x="2930500" y="2462800"/>
                <a:ext cx="5600" cy="74200"/>
              </a:xfrm>
              <a:custGeom>
                <a:avLst/>
                <a:gdLst/>
                <a:ahLst/>
                <a:cxnLst/>
                <a:rect l="l" t="t" r="r" b="b"/>
                <a:pathLst>
                  <a:path w="224" h="2968" extrusionOk="0">
                    <a:moveTo>
                      <a:pt x="26" y="1"/>
                    </a:moveTo>
                    <a:cubicBezTo>
                      <a:pt x="16" y="1"/>
                      <a:pt x="1" y="9"/>
                      <a:pt x="9" y="18"/>
                    </a:cubicBezTo>
                    <a:cubicBezTo>
                      <a:pt x="176" y="423"/>
                      <a:pt x="57" y="1077"/>
                      <a:pt x="57" y="1506"/>
                    </a:cubicBezTo>
                    <a:cubicBezTo>
                      <a:pt x="57" y="1982"/>
                      <a:pt x="45" y="2482"/>
                      <a:pt x="92" y="2959"/>
                    </a:cubicBezTo>
                    <a:cubicBezTo>
                      <a:pt x="92" y="2965"/>
                      <a:pt x="98" y="2967"/>
                      <a:pt x="104" y="2967"/>
                    </a:cubicBezTo>
                    <a:cubicBezTo>
                      <a:pt x="110" y="2967"/>
                      <a:pt x="116" y="2965"/>
                      <a:pt x="116" y="2959"/>
                    </a:cubicBezTo>
                    <a:cubicBezTo>
                      <a:pt x="164" y="2363"/>
                      <a:pt x="152" y="1768"/>
                      <a:pt x="128" y="1173"/>
                    </a:cubicBezTo>
                    <a:cubicBezTo>
                      <a:pt x="128" y="815"/>
                      <a:pt x="223" y="315"/>
                      <a:pt x="33" y="6"/>
                    </a:cubicBezTo>
                    <a:cubicBezTo>
                      <a:pt x="33"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
              <p:cNvSpPr/>
              <p:nvPr/>
            </p:nvSpPr>
            <p:spPr>
              <a:xfrm>
                <a:off x="2934875" y="2488000"/>
                <a:ext cx="325" cy="1675"/>
              </a:xfrm>
              <a:custGeom>
                <a:avLst/>
                <a:gdLst/>
                <a:ahLst/>
                <a:cxnLst/>
                <a:rect l="l" t="t" r="r" b="b"/>
                <a:pathLst>
                  <a:path w="13" h="67" extrusionOk="0">
                    <a:moveTo>
                      <a:pt x="7" y="1"/>
                    </a:moveTo>
                    <a:cubicBezTo>
                      <a:pt x="4" y="1"/>
                      <a:pt x="1" y="4"/>
                      <a:pt x="1" y="10"/>
                    </a:cubicBezTo>
                    <a:lnTo>
                      <a:pt x="1" y="57"/>
                    </a:lnTo>
                    <a:cubicBezTo>
                      <a:pt x="1" y="63"/>
                      <a:pt x="4" y="66"/>
                      <a:pt x="7" y="66"/>
                    </a:cubicBezTo>
                    <a:cubicBezTo>
                      <a:pt x="10" y="66"/>
                      <a:pt x="13" y="63"/>
                      <a:pt x="13" y="57"/>
                    </a:cubicBezTo>
                    <a:lnTo>
                      <a:pt x="13" y="10"/>
                    </a:ln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
              <p:cNvSpPr/>
              <p:nvPr/>
            </p:nvSpPr>
            <p:spPr>
              <a:xfrm>
                <a:off x="2943500" y="2501625"/>
                <a:ext cx="7175" cy="20275"/>
              </a:xfrm>
              <a:custGeom>
                <a:avLst/>
                <a:gdLst/>
                <a:ahLst/>
                <a:cxnLst/>
                <a:rect l="l" t="t" r="r" b="b"/>
                <a:pathLst>
                  <a:path w="287" h="811" extrusionOk="0">
                    <a:moveTo>
                      <a:pt x="287" y="1"/>
                    </a:moveTo>
                    <a:lnTo>
                      <a:pt x="287" y="1"/>
                    </a:lnTo>
                    <a:cubicBezTo>
                      <a:pt x="203" y="274"/>
                      <a:pt x="120" y="536"/>
                      <a:pt x="1" y="810"/>
                    </a:cubicBezTo>
                    <a:cubicBezTo>
                      <a:pt x="132" y="548"/>
                      <a:pt x="227" y="286"/>
                      <a:pt x="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
              <p:cNvSpPr/>
              <p:nvPr/>
            </p:nvSpPr>
            <p:spPr>
              <a:xfrm>
                <a:off x="2942325" y="2568900"/>
                <a:ext cx="9850" cy="5075"/>
              </a:xfrm>
              <a:custGeom>
                <a:avLst/>
                <a:gdLst/>
                <a:ahLst/>
                <a:cxnLst/>
                <a:rect l="l" t="t" r="r" b="b"/>
                <a:pathLst>
                  <a:path w="394" h="203" extrusionOk="0">
                    <a:moveTo>
                      <a:pt x="393" y="0"/>
                    </a:moveTo>
                    <a:lnTo>
                      <a:pt x="393" y="0"/>
                    </a:lnTo>
                    <a:cubicBezTo>
                      <a:pt x="274" y="60"/>
                      <a:pt x="131" y="119"/>
                      <a:pt x="12" y="179"/>
                    </a:cubicBezTo>
                    <a:cubicBezTo>
                      <a:pt x="0" y="179"/>
                      <a:pt x="12" y="203"/>
                      <a:pt x="12" y="203"/>
                    </a:cubicBezTo>
                    <a:cubicBezTo>
                      <a:pt x="155" y="143"/>
                      <a:pt x="274" y="6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
              <p:cNvSpPr/>
              <p:nvPr/>
            </p:nvSpPr>
            <p:spPr>
              <a:xfrm>
                <a:off x="2917325" y="2553675"/>
                <a:ext cx="60700" cy="33100"/>
              </a:xfrm>
              <a:custGeom>
                <a:avLst/>
                <a:gdLst/>
                <a:ahLst/>
                <a:cxnLst/>
                <a:rect l="l" t="t" r="r" b="b"/>
                <a:pathLst>
                  <a:path w="2428" h="1324" extrusionOk="0">
                    <a:moveTo>
                      <a:pt x="2392" y="0"/>
                    </a:moveTo>
                    <a:cubicBezTo>
                      <a:pt x="2389" y="0"/>
                      <a:pt x="2385" y="1"/>
                      <a:pt x="2381" y="2"/>
                    </a:cubicBezTo>
                    <a:cubicBezTo>
                      <a:pt x="1608" y="478"/>
                      <a:pt x="822" y="883"/>
                      <a:pt x="24" y="1288"/>
                    </a:cubicBezTo>
                    <a:cubicBezTo>
                      <a:pt x="0" y="1300"/>
                      <a:pt x="0" y="1324"/>
                      <a:pt x="36" y="1324"/>
                    </a:cubicBezTo>
                    <a:cubicBezTo>
                      <a:pt x="869" y="1014"/>
                      <a:pt x="1691" y="550"/>
                      <a:pt x="2417" y="50"/>
                    </a:cubicBezTo>
                    <a:cubicBezTo>
                      <a:pt x="2428" y="39"/>
                      <a:pt x="2419" y="0"/>
                      <a:pt x="23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2"/>
              <p:cNvSpPr/>
              <p:nvPr/>
            </p:nvSpPr>
            <p:spPr>
              <a:xfrm>
                <a:off x="2926250" y="2565250"/>
                <a:ext cx="42175" cy="23025"/>
              </a:xfrm>
              <a:custGeom>
                <a:avLst/>
                <a:gdLst/>
                <a:ahLst/>
                <a:cxnLst/>
                <a:rect l="l" t="t" r="r" b="b"/>
                <a:pathLst>
                  <a:path w="1687" h="921" extrusionOk="0">
                    <a:moveTo>
                      <a:pt x="1663" y="0"/>
                    </a:moveTo>
                    <a:cubicBezTo>
                      <a:pt x="1660" y="0"/>
                      <a:pt x="1658" y="1"/>
                      <a:pt x="1655" y="4"/>
                    </a:cubicBezTo>
                    <a:cubicBezTo>
                      <a:pt x="1120" y="313"/>
                      <a:pt x="572" y="599"/>
                      <a:pt x="24" y="873"/>
                    </a:cubicBezTo>
                    <a:cubicBezTo>
                      <a:pt x="0" y="897"/>
                      <a:pt x="0" y="920"/>
                      <a:pt x="36" y="920"/>
                    </a:cubicBezTo>
                    <a:cubicBezTo>
                      <a:pt x="619" y="718"/>
                      <a:pt x="1179" y="385"/>
                      <a:pt x="1667" y="27"/>
                    </a:cubicBezTo>
                    <a:cubicBezTo>
                      <a:pt x="1686" y="18"/>
                      <a:pt x="1675" y="0"/>
                      <a:pt x="1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
              <p:cNvSpPr/>
              <p:nvPr/>
            </p:nvSpPr>
            <p:spPr>
              <a:xfrm>
                <a:off x="2925650" y="2575250"/>
                <a:ext cx="41175" cy="20450"/>
              </a:xfrm>
              <a:custGeom>
                <a:avLst/>
                <a:gdLst/>
                <a:ahLst/>
                <a:cxnLst/>
                <a:rect l="l" t="t" r="r" b="b"/>
                <a:pathLst>
                  <a:path w="1647" h="818" extrusionOk="0">
                    <a:moveTo>
                      <a:pt x="1630" y="0"/>
                    </a:moveTo>
                    <a:cubicBezTo>
                      <a:pt x="1626" y="0"/>
                      <a:pt x="1623" y="2"/>
                      <a:pt x="1620" y="8"/>
                    </a:cubicBezTo>
                    <a:cubicBezTo>
                      <a:pt x="1358" y="104"/>
                      <a:pt x="1096" y="270"/>
                      <a:pt x="834" y="389"/>
                    </a:cubicBezTo>
                    <a:cubicBezTo>
                      <a:pt x="560" y="520"/>
                      <a:pt x="298" y="627"/>
                      <a:pt x="24" y="758"/>
                    </a:cubicBezTo>
                    <a:cubicBezTo>
                      <a:pt x="1" y="782"/>
                      <a:pt x="12" y="818"/>
                      <a:pt x="48" y="818"/>
                    </a:cubicBezTo>
                    <a:cubicBezTo>
                      <a:pt x="584" y="639"/>
                      <a:pt x="1191" y="377"/>
                      <a:pt x="1620" y="20"/>
                    </a:cubicBezTo>
                    <a:cubicBezTo>
                      <a:pt x="1647" y="20"/>
                      <a:pt x="1640" y="0"/>
                      <a:pt x="16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
              <p:cNvSpPr/>
              <p:nvPr/>
            </p:nvSpPr>
            <p:spPr>
              <a:xfrm>
                <a:off x="2926025" y="2583775"/>
                <a:ext cx="39825" cy="18400"/>
              </a:xfrm>
              <a:custGeom>
                <a:avLst/>
                <a:gdLst/>
                <a:ahLst/>
                <a:cxnLst/>
                <a:rect l="l" t="t" r="r" b="b"/>
                <a:pathLst>
                  <a:path w="1593" h="736" extrusionOk="0">
                    <a:moveTo>
                      <a:pt x="1545" y="1"/>
                    </a:moveTo>
                    <a:cubicBezTo>
                      <a:pt x="1021" y="120"/>
                      <a:pt x="414" y="346"/>
                      <a:pt x="9" y="703"/>
                    </a:cubicBezTo>
                    <a:cubicBezTo>
                      <a:pt x="0" y="712"/>
                      <a:pt x="5" y="735"/>
                      <a:pt x="23" y="735"/>
                    </a:cubicBezTo>
                    <a:cubicBezTo>
                      <a:pt x="29" y="735"/>
                      <a:pt x="36" y="733"/>
                      <a:pt x="45" y="727"/>
                    </a:cubicBezTo>
                    <a:cubicBezTo>
                      <a:pt x="545" y="489"/>
                      <a:pt x="1009" y="227"/>
                      <a:pt x="1557" y="48"/>
                    </a:cubicBezTo>
                    <a:cubicBezTo>
                      <a:pt x="1593" y="48"/>
                      <a:pt x="1581" y="1"/>
                      <a:pt x="15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
              <p:cNvSpPr/>
              <p:nvPr/>
            </p:nvSpPr>
            <p:spPr>
              <a:xfrm>
                <a:off x="2932800" y="2593150"/>
                <a:ext cx="28825" cy="12975"/>
              </a:xfrm>
              <a:custGeom>
                <a:avLst/>
                <a:gdLst/>
                <a:ahLst/>
                <a:cxnLst/>
                <a:rect l="l" t="t" r="r" b="b"/>
                <a:pathLst>
                  <a:path w="1153" h="519" extrusionOk="0">
                    <a:moveTo>
                      <a:pt x="1121" y="0"/>
                    </a:moveTo>
                    <a:cubicBezTo>
                      <a:pt x="1117" y="0"/>
                      <a:pt x="1112" y="2"/>
                      <a:pt x="1108" y="7"/>
                    </a:cubicBezTo>
                    <a:cubicBezTo>
                      <a:pt x="738" y="150"/>
                      <a:pt x="357" y="281"/>
                      <a:pt x="12" y="495"/>
                    </a:cubicBezTo>
                    <a:cubicBezTo>
                      <a:pt x="0" y="507"/>
                      <a:pt x="12" y="519"/>
                      <a:pt x="24" y="519"/>
                    </a:cubicBezTo>
                    <a:cubicBezTo>
                      <a:pt x="417" y="400"/>
                      <a:pt x="786" y="209"/>
                      <a:pt x="1143" y="42"/>
                    </a:cubicBezTo>
                    <a:cubicBezTo>
                      <a:pt x="1153" y="33"/>
                      <a:pt x="1139"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
              <p:cNvSpPr/>
              <p:nvPr/>
            </p:nvSpPr>
            <p:spPr>
              <a:xfrm>
                <a:off x="2942625" y="2591150"/>
                <a:ext cx="54775" cy="29575"/>
              </a:xfrm>
              <a:custGeom>
                <a:avLst/>
                <a:gdLst/>
                <a:ahLst/>
                <a:cxnLst/>
                <a:rect l="l" t="t" r="r" b="b"/>
                <a:pathLst>
                  <a:path w="2191" h="1183" extrusionOk="0">
                    <a:moveTo>
                      <a:pt x="2172" y="1"/>
                    </a:moveTo>
                    <a:cubicBezTo>
                      <a:pt x="2171" y="1"/>
                      <a:pt x="2169" y="2"/>
                      <a:pt x="2167" y="3"/>
                    </a:cubicBezTo>
                    <a:cubicBezTo>
                      <a:pt x="1477" y="503"/>
                      <a:pt x="774" y="801"/>
                      <a:pt x="24" y="1158"/>
                    </a:cubicBezTo>
                    <a:cubicBezTo>
                      <a:pt x="0" y="1170"/>
                      <a:pt x="24" y="1182"/>
                      <a:pt x="36" y="1182"/>
                    </a:cubicBezTo>
                    <a:cubicBezTo>
                      <a:pt x="821" y="1016"/>
                      <a:pt x="1582" y="528"/>
                      <a:pt x="2189" y="17"/>
                    </a:cubicBezTo>
                    <a:lnTo>
                      <a:pt x="2189" y="17"/>
                    </a:lnTo>
                    <a:cubicBezTo>
                      <a:pt x="2190" y="17"/>
                      <a:pt x="2190" y="18"/>
                      <a:pt x="2190" y="18"/>
                    </a:cubicBezTo>
                    <a:cubicBezTo>
                      <a:pt x="2191" y="18"/>
                      <a:pt x="2191" y="17"/>
                      <a:pt x="2191" y="15"/>
                    </a:cubicBezTo>
                    <a:lnTo>
                      <a:pt x="2191" y="15"/>
                    </a:lnTo>
                    <a:cubicBezTo>
                      <a:pt x="2190" y="16"/>
                      <a:pt x="2190" y="16"/>
                      <a:pt x="2189" y="17"/>
                    </a:cubicBezTo>
                    <a:lnTo>
                      <a:pt x="2189" y="17"/>
                    </a:lnTo>
                    <a:cubicBezTo>
                      <a:pt x="2186" y="14"/>
                      <a:pt x="2179"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
              <p:cNvSpPr/>
              <p:nvPr/>
            </p:nvSpPr>
            <p:spPr>
              <a:xfrm>
                <a:off x="2952500" y="2598300"/>
                <a:ext cx="47875" cy="25150"/>
              </a:xfrm>
              <a:custGeom>
                <a:avLst/>
                <a:gdLst/>
                <a:ahLst/>
                <a:cxnLst/>
                <a:rect l="l" t="t" r="r" b="b"/>
                <a:pathLst>
                  <a:path w="1915" h="1006" extrusionOk="0">
                    <a:moveTo>
                      <a:pt x="1897" y="0"/>
                    </a:moveTo>
                    <a:cubicBezTo>
                      <a:pt x="1895" y="0"/>
                      <a:pt x="1893" y="1"/>
                      <a:pt x="1891" y="3"/>
                    </a:cubicBezTo>
                    <a:cubicBezTo>
                      <a:pt x="1260" y="301"/>
                      <a:pt x="605" y="587"/>
                      <a:pt x="22" y="956"/>
                    </a:cubicBezTo>
                    <a:cubicBezTo>
                      <a:pt x="1" y="966"/>
                      <a:pt x="17" y="1005"/>
                      <a:pt x="46" y="1005"/>
                    </a:cubicBezTo>
                    <a:cubicBezTo>
                      <a:pt x="50" y="1005"/>
                      <a:pt x="54" y="1005"/>
                      <a:pt x="58" y="1003"/>
                    </a:cubicBezTo>
                    <a:cubicBezTo>
                      <a:pt x="701" y="729"/>
                      <a:pt x="1308" y="372"/>
                      <a:pt x="1915" y="51"/>
                    </a:cubicBezTo>
                    <a:cubicBezTo>
                      <a:pt x="1915" y="21"/>
                      <a:pt x="1907" y="0"/>
                      <a:pt x="18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
              <p:cNvSpPr/>
              <p:nvPr/>
            </p:nvSpPr>
            <p:spPr>
              <a:xfrm>
                <a:off x="2963150" y="2603125"/>
                <a:ext cx="38425" cy="20875"/>
              </a:xfrm>
              <a:custGeom>
                <a:avLst/>
                <a:gdLst/>
                <a:ahLst/>
                <a:cxnLst/>
                <a:rect l="l" t="t" r="r" b="b"/>
                <a:pathLst>
                  <a:path w="1537" h="835" extrusionOk="0">
                    <a:moveTo>
                      <a:pt x="1501" y="1"/>
                    </a:moveTo>
                    <a:cubicBezTo>
                      <a:pt x="1025" y="334"/>
                      <a:pt x="513" y="536"/>
                      <a:pt x="13" y="810"/>
                    </a:cubicBezTo>
                    <a:cubicBezTo>
                      <a:pt x="1" y="810"/>
                      <a:pt x="13" y="834"/>
                      <a:pt x="36" y="834"/>
                    </a:cubicBezTo>
                    <a:cubicBezTo>
                      <a:pt x="584" y="715"/>
                      <a:pt x="1108" y="358"/>
                      <a:pt x="1537" y="36"/>
                    </a:cubicBezTo>
                    <a:cubicBezTo>
                      <a:pt x="1537" y="24"/>
                      <a:pt x="1525" y="1"/>
                      <a:pt x="15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
              <p:cNvSpPr/>
              <p:nvPr/>
            </p:nvSpPr>
            <p:spPr>
              <a:xfrm>
                <a:off x="2970900" y="2609025"/>
                <a:ext cx="30300" cy="16150"/>
              </a:xfrm>
              <a:custGeom>
                <a:avLst/>
                <a:gdLst/>
                <a:ahLst/>
                <a:cxnLst/>
                <a:rect l="l" t="t" r="r" b="b"/>
                <a:pathLst>
                  <a:path w="1212" h="646" extrusionOk="0">
                    <a:moveTo>
                      <a:pt x="1177" y="0"/>
                    </a:moveTo>
                    <a:cubicBezTo>
                      <a:pt x="1174" y="0"/>
                      <a:pt x="1170" y="1"/>
                      <a:pt x="1167" y="3"/>
                    </a:cubicBezTo>
                    <a:cubicBezTo>
                      <a:pt x="953" y="110"/>
                      <a:pt x="750" y="217"/>
                      <a:pt x="560" y="324"/>
                    </a:cubicBezTo>
                    <a:cubicBezTo>
                      <a:pt x="369" y="408"/>
                      <a:pt x="179" y="503"/>
                      <a:pt x="12" y="622"/>
                    </a:cubicBezTo>
                    <a:cubicBezTo>
                      <a:pt x="0" y="634"/>
                      <a:pt x="12" y="646"/>
                      <a:pt x="36" y="646"/>
                    </a:cubicBezTo>
                    <a:cubicBezTo>
                      <a:pt x="227" y="586"/>
                      <a:pt x="405" y="467"/>
                      <a:pt x="584" y="384"/>
                    </a:cubicBezTo>
                    <a:cubicBezTo>
                      <a:pt x="798" y="277"/>
                      <a:pt x="989" y="158"/>
                      <a:pt x="1191" y="38"/>
                    </a:cubicBezTo>
                    <a:cubicBezTo>
                      <a:pt x="1211" y="28"/>
                      <a:pt x="1197" y="0"/>
                      <a:pt x="11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
              <p:cNvSpPr/>
              <p:nvPr/>
            </p:nvSpPr>
            <p:spPr>
              <a:xfrm>
                <a:off x="2978325" y="2617325"/>
                <a:ext cx="14800" cy="6675"/>
              </a:xfrm>
              <a:custGeom>
                <a:avLst/>
                <a:gdLst/>
                <a:ahLst/>
                <a:cxnLst/>
                <a:rect l="l" t="t" r="r" b="b"/>
                <a:pathLst>
                  <a:path w="592" h="267" extrusionOk="0">
                    <a:moveTo>
                      <a:pt x="573" y="1"/>
                    </a:moveTo>
                    <a:cubicBezTo>
                      <a:pt x="569" y="1"/>
                      <a:pt x="565" y="2"/>
                      <a:pt x="561" y="4"/>
                    </a:cubicBezTo>
                    <a:cubicBezTo>
                      <a:pt x="382" y="76"/>
                      <a:pt x="180" y="135"/>
                      <a:pt x="25" y="242"/>
                    </a:cubicBezTo>
                    <a:cubicBezTo>
                      <a:pt x="1" y="254"/>
                      <a:pt x="25" y="266"/>
                      <a:pt x="37" y="266"/>
                    </a:cubicBezTo>
                    <a:cubicBezTo>
                      <a:pt x="215" y="207"/>
                      <a:pt x="394" y="123"/>
                      <a:pt x="572" y="28"/>
                    </a:cubicBezTo>
                    <a:cubicBezTo>
                      <a:pt x="592" y="18"/>
                      <a:pt x="588" y="1"/>
                      <a:pt x="5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
              <p:cNvSpPr/>
              <p:nvPr/>
            </p:nvSpPr>
            <p:spPr>
              <a:xfrm>
                <a:off x="3021500" y="2464350"/>
                <a:ext cx="54025" cy="45050"/>
              </a:xfrm>
              <a:custGeom>
                <a:avLst/>
                <a:gdLst/>
                <a:ahLst/>
                <a:cxnLst/>
                <a:rect l="l" t="t" r="r" b="b"/>
                <a:pathLst>
                  <a:path w="2161" h="1802" extrusionOk="0">
                    <a:moveTo>
                      <a:pt x="2128" y="0"/>
                    </a:moveTo>
                    <a:cubicBezTo>
                      <a:pt x="2125" y="0"/>
                      <a:pt x="2122" y="1"/>
                      <a:pt x="2120" y="3"/>
                    </a:cubicBezTo>
                    <a:cubicBezTo>
                      <a:pt x="1429" y="611"/>
                      <a:pt x="691" y="1170"/>
                      <a:pt x="24" y="1777"/>
                    </a:cubicBezTo>
                    <a:cubicBezTo>
                      <a:pt x="0" y="1789"/>
                      <a:pt x="24" y="1801"/>
                      <a:pt x="36" y="1801"/>
                    </a:cubicBezTo>
                    <a:cubicBezTo>
                      <a:pt x="822" y="1361"/>
                      <a:pt x="1524" y="694"/>
                      <a:pt x="2132" y="39"/>
                    </a:cubicBezTo>
                    <a:cubicBezTo>
                      <a:pt x="2161" y="20"/>
                      <a:pt x="2142"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2"/>
              <p:cNvSpPr/>
              <p:nvPr/>
            </p:nvSpPr>
            <p:spPr>
              <a:xfrm>
                <a:off x="3027200" y="2461250"/>
                <a:ext cx="47000" cy="47300"/>
              </a:xfrm>
              <a:custGeom>
                <a:avLst/>
                <a:gdLst/>
                <a:ahLst/>
                <a:cxnLst/>
                <a:rect l="l" t="t" r="r" b="b"/>
                <a:pathLst>
                  <a:path w="1880" h="1892" extrusionOk="0">
                    <a:moveTo>
                      <a:pt x="1829" y="0"/>
                    </a:moveTo>
                    <a:cubicBezTo>
                      <a:pt x="1822" y="0"/>
                      <a:pt x="1817" y="6"/>
                      <a:pt x="1796" y="20"/>
                    </a:cubicBezTo>
                    <a:lnTo>
                      <a:pt x="1796" y="44"/>
                    </a:lnTo>
                    <a:cubicBezTo>
                      <a:pt x="1785" y="44"/>
                      <a:pt x="1796" y="44"/>
                      <a:pt x="1820" y="56"/>
                    </a:cubicBezTo>
                    <a:cubicBezTo>
                      <a:pt x="1832" y="175"/>
                      <a:pt x="1534" y="377"/>
                      <a:pt x="1439" y="473"/>
                    </a:cubicBezTo>
                    <a:cubicBezTo>
                      <a:pt x="1284" y="615"/>
                      <a:pt x="1130" y="782"/>
                      <a:pt x="963" y="937"/>
                    </a:cubicBezTo>
                    <a:cubicBezTo>
                      <a:pt x="653" y="1247"/>
                      <a:pt x="308" y="1544"/>
                      <a:pt x="10" y="1854"/>
                    </a:cubicBezTo>
                    <a:cubicBezTo>
                      <a:pt x="0" y="1864"/>
                      <a:pt x="8" y="1892"/>
                      <a:pt x="33" y="1892"/>
                    </a:cubicBezTo>
                    <a:cubicBezTo>
                      <a:pt x="37" y="1892"/>
                      <a:pt x="41" y="1891"/>
                      <a:pt x="46" y="1889"/>
                    </a:cubicBezTo>
                    <a:cubicBezTo>
                      <a:pt x="475" y="1556"/>
                      <a:pt x="868" y="1175"/>
                      <a:pt x="1237" y="782"/>
                    </a:cubicBezTo>
                    <a:cubicBezTo>
                      <a:pt x="1415" y="604"/>
                      <a:pt x="1582" y="425"/>
                      <a:pt x="1737" y="246"/>
                    </a:cubicBezTo>
                    <a:cubicBezTo>
                      <a:pt x="1820" y="175"/>
                      <a:pt x="1880" y="127"/>
                      <a:pt x="1880" y="20"/>
                    </a:cubicBezTo>
                    <a:cubicBezTo>
                      <a:pt x="1880" y="20"/>
                      <a:pt x="1880" y="8"/>
                      <a:pt x="1856" y="8"/>
                    </a:cubicBezTo>
                    <a:cubicBezTo>
                      <a:pt x="1841" y="3"/>
                      <a:pt x="1835" y="0"/>
                      <a:pt x="1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
              <p:cNvSpPr/>
              <p:nvPr/>
            </p:nvSpPr>
            <p:spPr>
              <a:xfrm>
                <a:off x="3031925" y="2472550"/>
                <a:ext cx="41100" cy="33575"/>
              </a:xfrm>
              <a:custGeom>
                <a:avLst/>
                <a:gdLst/>
                <a:ahLst/>
                <a:cxnLst/>
                <a:rect l="l" t="t" r="r" b="b"/>
                <a:pathLst>
                  <a:path w="1644" h="1343" extrusionOk="0">
                    <a:moveTo>
                      <a:pt x="1618" y="1"/>
                    </a:moveTo>
                    <a:cubicBezTo>
                      <a:pt x="1612" y="1"/>
                      <a:pt x="1604" y="3"/>
                      <a:pt x="1596" y="9"/>
                    </a:cubicBezTo>
                    <a:cubicBezTo>
                      <a:pt x="1072" y="437"/>
                      <a:pt x="524" y="854"/>
                      <a:pt x="24" y="1318"/>
                    </a:cubicBezTo>
                    <a:cubicBezTo>
                      <a:pt x="0" y="1330"/>
                      <a:pt x="24" y="1342"/>
                      <a:pt x="36" y="1342"/>
                    </a:cubicBezTo>
                    <a:cubicBezTo>
                      <a:pt x="595" y="973"/>
                      <a:pt x="1131" y="497"/>
                      <a:pt x="1607" y="33"/>
                    </a:cubicBezTo>
                    <a:cubicBezTo>
                      <a:pt x="1644" y="23"/>
                      <a:pt x="1639" y="1"/>
                      <a:pt x="16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
              <p:cNvSpPr/>
              <p:nvPr/>
            </p:nvSpPr>
            <p:spPr>
              <a:xfrm>
                <a:off x="3035575" y="2474425"/>
                <a:ext cx="39950" cy="34800"/>
              </a:xfrm>
              <a:custGeom>
                <a:avLst/>
                <a:gdLst/>
                <a:ahLst/>
                <a:cxnLst/>
                <a:rect l="l" t="t" r="r" b="b"/>
                <a:pathLst>
                  <a:path w="1598" h="1392" extrusionOk="0">
                    <a:moveTo>
                      <a:pt x="1581" y="0"/>
                    </a:moveTo>
                    <a:cubicBezTo>
                      <a:pt x="1577" y="0"/>
                      <a:pt x="1572" y="2"/>
                      <a:pt x="1569" y="5"/>
                    </a:cubicBezTo>
                    <a:cubicBezTo>
                      <a:pt x="1307" y="231"/>
                      <a:pt x="1069" y="469"/>
                      <a:pt x="795" y="708"/>
                    </a:cubicBezTo>
                    <a:cubicBezTo>
                      <a:pt x="545" y="922"/>
                      <a:pt x="247" y="1136"/>
                      <a:pt x="9" y="1374"/>
                    </a:cubicBezTo>
                    <a:cubicBezTo>
                      <a:pt x="0" y="1383"/>
                      <a:pt x="4" y="1391"/>
                      <a:pt x="11" y="1391"/>
                    </a:cubicBezTo>
                    <a:cubicBezTo>
                      <a:pt x="14" y="1391"/>
                      <a:pt x="17" y="1390"/>
                      <a:pt x="21" y="1386"/>
                    </a:cubicBezTo>
                    <a:cubicBezTo>
                      <a:pt x="604" y="1029"/>
                      <a:pt x="1140" y="505"/>
                      <a:pt x="1580" y="17"/>
                    </a:cubicBezTo>
                    <a:cubicBezTo>
                      <a:pt x="1597" y="9"/>
                      <a:pt x="1590" y="0"/>
                      <a:pt x="15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
              <p:cNvSpPr/>
              <p:nvPr/>
            </p:nvSpPr>
            <p:spPr>
              <a:xfrm>
                <a:off x="3043975" y="2479050"/>
                <a:ext cx="33025" cy="29575"/>
              </a:xfrm>
              <a:custGeom>
                <a:avLst/>
                <a:gdLst/>
                <a:ahLst/>
                <a:cxnLst/>
                <a:rect l="l" t="t" r="r" b="b"/>
                <a:pathLst>
                  <a:path w="1321" h="1183" extrusionOk="0">
                    <a:moveTo>
                      <a:pt x="1296" y="0"/>
                    </a:moveTo>
                    <a:cubicBezTo>
                      <a:pt x="1290" y="0"/>
                      <a:pt x="1284" y="3"/>
                      <a:pt x="1280" y="11"/>
                    </a:cubicBezTo>
                    <a:cubicBezTo>
                      <a:pt x="852" y="368"/>
                      <a:pt x="387" y="761"/>
                      <a:pt x="18" y="1154"/>
                    </a:cubicBezTo>
                    <a:cubicBezTo>
                      <a:pt x="1" y="1171"/>
                      <a:pt x="9" y="1182"/>
                      <a:pt x="19" y="1182"/>
                    </a:cubicBezTo>
                    <a:cubicBezTo>
                      <a:pt x="23" y="1182"/>
                      <a:pt x="27" y="1181"/>
                      <a:pt x="30" y="1177"/>
                    </a:cubicBezTo>
                    <a:cubicBezTo>
                      <a:pt x="494" y="832"/>
                      <a:pt x="911" y="427"/>
                      <a:pt x="1304" y="23"/>
                    </a:cubicBezTo>
                    <a:cubicBezTo>
                      <a:pt x="1320" y="14"/>
                      <a:pt x="1309" y="0"/>
                      <a:pt x="12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
              <p:cNvSpPr/>
              <p:nvPr/>
            </p:nvSpPr>
            <p:spPr>
              <a:xfrm>
                <a:off x="3047400" y="2483350"/>
                <a:ext cx="31100" cy="25150"/>
              </a:xfrm>
              <a:custGeom>
                <a:avLst/>
                <a:gdLst/>
                <a:ahLst/>
                <a:cxnLst/>
                <a:rect l="l" t="t" r="r" b="b"/>
                <a:pathLst>
                  <a:path w="1244" h="1006" extrusionOk="0">
                    <a:moveTo>
                      <a:pt x="1216" y="1"/>
                    </a:moveTo>
                    <a:cubicBezTo>
                      <a:pt x="1211" y="1"/>
                      <a:pt x="1206" y="2"/>
                      <a:pt x="1203" y="5"/>
                    </a:cubicBezTo>
                    <a:cubicBezTo>
                      <a:pt x="834" y="374"/>
                      <a:pt x="429" y="672"/>
                      <a:pt x="12" y="970"/>
                    </a:cubicBezTo>
                    <a:cubicBezTo>
                      <a:pt x="0" y="982"/>
                      <a:pt x="12" y="1005"/>
                      <a:pt x="24" y="1005"/>
                    </a:cubicBezTo>
                    <a:cubicBezTo>
                      <a:pt x="488" y="791"/>
                      <a:pt x="917" y="422"/>
                      <a:pt x="1227" y="29"/>
                    </a:cubicBezTo>
                    <a:cubicBezTo>
                      <a:pt x="1244" y="12"/>
                      <a:pt x="1229" y="1"/>
                      <a:pt x="1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
              <p:cNvSpPr/>
              <p:nvPr/>
            </p:nvSpPr>
            <p:spPr>
              <a:xfrm>
                <a:off x="3051450" y="2484450"/>
                <a:ext cx="31825" cy="26675"/>
              </a:xfrm>
              <a:custGeom>
                <a:avLst/>
                <a:gdLst/>
                <a:ahLst/>
                <a:cxnLst/>
                <a:rect l="l" t="t" r="r" b="b"/>
                <a:pathLst>
                  <a:path w="1273" h="1067" extrusionOk="0">
                    <a:moveTo>
                      <a:pt x="1243" y="1"/>
                    </a:moveTo>
                    <a:cubicBezTo>
                      <a:pt x="1239" y="1"/>
                      <a:pt x="1234" y="3"/>
                      <a:pt x="1231" y="9"/>
                    </a:cubicBezTo>
                    <a:cubicBezTo>
                      <a:pt x="862" y="402"/>
                      <a:pt x="445" y="723"/>
                      <a:pt x="17" y="1045"/>
                    </a:cubicBezTo>
                    <a:cubicBezTo>
                      <a:pt x="0" y="1053"/>
                      <a:pt x="7" y="1067"/>
                      <a:pt x="16" y="1067"/>
                    </a:cubicBezTo>
                    <a:cubicBezTo>
                      <a:pt x="20" y="1067"/>
                      <a:pt x="25" y="1064"/>
                      <a:pt x="29" y="1057"/>
                    </a:cubicBezTo>
                    <a:cubicBezTo>
                      <a:pt x="517" y="842"/>
                      <a:pt x="945" y="438"/>
                      <a:pt x="1255" y="21"/>
                    </a:cubicBezTo>
                    <a:cubicBezTo>
                      <a:pt x="1273" y="21"/>
                      <a:pt x="1257" y="1"/>
                      <a:pt x="1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
              <p:cNvSpPr/>
              <p:nvPr/>
            </p:nvSpPr>
            <p:spPr>
              <a:xfrm>
                <a:off x="3055225" y="2489650"/>
                <a:ext cx="30775" cy="23725"/>
              </a:xfrm>
              <a:custGeom>
                <a:avLst/>
                <a:gdLst/>
                <a:ahLst/>
                <a:cxnLst/>
                <a:rect l="l" t="t" r="r" b="b"/>
                <a:pathLst>
                  <a:path w="1231" h="949" extrusionOk="0">
                    <a:moveTo>
                      <a:pt x="1197" y="0"/>
                    </a:moveTo>
                    <a:cubicBezTo>
                      <a:pt x="1193" y="0"/>
                      <a:pt x="1190" y="1"/>
                      <a:pt x="1187" y="3"/>
                    </a:cubicBezTo>
                    <a:cubicBezTo>
                      <a:pt x="818" y="361"/>
                      <a:pt x="413" y="634"/>
                      <a:pt x="9" y="932"/>
                    </a:cubicBezTo>
                    <a:cubicBezTo>
                      <a:pt x="0" y="940"/>
                      <a:pt x="4" y="949"/>
                      <a:pt x="11" y="949"/>
                    </a:cubicBezTo>
                    <a:cubicBezTo>
                      <a:pt x="14" y="949"/>
                      <a:pt x="17" y="947"/>
                      <a:pt x="21" y="944"/>
                    </a:cubicBezTo>
                    <a:cubicBezTo>
                      <a:pt x="473" y="718"/>
                      <a:pt x="878" y="372"/>
                      <a:pt x="1211" y="15"/>
                    </a:cubicBezTo>
                    <a:cubicBezTo>
                      <a:pt x="1230" y="15"/>
                      <a:pt x="1211" y="0"/>
                      <a:pt x="1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
              <p:cNvSpPr/>
              <p:nvPr/>
            </p:nvSpPr>
            <p:spPr>
              <a:xfrm>
                <a:off x="3058700" y="2498425"/>
                <a:ext cx="21675" cy="18400"/>
              </a:xfrm>
              <a:custGeom>
                <a:avLst/>
                <a:gdLst/>
                <a:ahLst/>
                <a:cxnLst/>
                <a:rect l="l" t="t" r="r" b="b"/>
                <a:pathLst>
                  <a:path w="867" h="736" extrusionOk="0">
                    <a:moveTo>
                      <a:pt x="835" y="0"/>
                    </a:moveTo>
                    <a:cubicBezTo>
                      <a:pt x="830" y="0"/>
                      <a:pt x="825" y="3"/>
                      <a:pt x="822" y="10"/>
                    </a:cubicBezTo>
                    <a:cubicBezTo>
                      <a:pt x="679" y="129"/>
                      <a:pt x="525" y="248"/>
                      <a:pt x="394" y="367"/>
                    </a:cubicBezTo>
                    <a:cubicBezTo>
                      <a:pt x="263" y="474"/>
                      <a:pt x="120" y="569"/>
                      <a:pt x="24" y="712"/>
                    </a:cubicBezTo>
                    <a:cubicBezTo>
                      <a:pt x="1" y="724"/>
                      <a:pt x="36" y="736"/>
                      <a:pt x="48" y="736"/>
                    </a:cubicBezTo>
                    <a:cubicBezTo>
                      <a:pt x="203" y="652"/>
                      <a:pt x="322" y="533"/>
                      <a:pt x="441" y="426"/>
                    </a:cubicBezTo>
                    <a:cubicBezTo>
                      <a:pt x="584" y="307"/>
                      <a:pt x="715" y="188"/>
                      <a:pt x="858" y="57"/>
                    </a:cubicBezTo>
                    <a:cubicBezTo>
                      <a:pt x="867" y="22"/>
                      <a:pt x="850" y="0"/>
                      <a:pt x="8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
              <p:cNvSpPr/>
              <p:nvPr/>
            </p:nvSpPr>
            <p:spPr>
              <a:xfrm>
                <a:off x="3068100" y="2510850"/>
                <a:ext cx="7900" cy="5800"/>
              </a:xfrm>
              <a:custGeom>
                <a:avLst/>
                <a:gdLst/>
                <a:ahLst/>
                <a:cxnLst/>
                <a:rect l="l" t="t" r="r" b="b"/>
                <a:pathLst>
                  <a:path w="316" h="232" extrusionOk="0">
                    <a:moveTo>
                      <a:pt x="268" y="1"/>
                    </a:moveTo>
                    <a:cubicBezTo>
                      <a:pt x="184" y="60"/>
                      <a:pt x="89" y="144"/>
                      <a:pt x="18" y="215"/>
                    </a:cubicBezTo>
                    <a:cubicBezTo>
                      <a:pt x="1" y="223"/>
                      <a:pt x="8" y="232"/>
                      <a:pt x="17" y="232"/>
                    </a:cubicBezTo>
                    <a:cubicBezTo>
                      <a:pt x="21" y="232"/>
                      <a:pt x="26" y="230"/>
                      <a:pt x="29" y="227"/>
                    </a:cubicBezTo>
                    <a:cubicBezTo>
                      <a:pt x="125" y="167"/>
                      <a:pt x="208" y="96"/>
                      <a:pt x="291" y="36"/>
                    </a:cubicBezTo>
                    <a:cubicBezTo>
                      <a:pt x="315" y="25"/>
                      <a:pt x="279"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
              <p:cNvSpPr/>
              <p:nvPr/>
            </p:nvSpPr>
            <p:spPr>
              <a:xfrm>
                <a:off x="3042575" y="2343875"/>
                <a:ext cx="56050" cy="103850"/>
              </a:xfrm>
              <a:custGeom>
                <a:avLst/>
                <a:gdLst/>
                <a:ahLst/>
                <a:cxnLst/>
                <a:rect l="l" t="t" r="r" b="b"/>
                <a:pathLst>
                  <a:path w="2242" h="4154" extrusionOk="0">
                    <a:moveTo>
                      <a:pt x="2241" y="0"/>
                    </a:moveTo>
                    <a:cubicBezTo>
                      <a:pt x="2051" y="822"/>
                      <a:pt x="1586" y="1560"/>
                      <a:pt x="1217" y="2310"/>
                    </a:cubicBezTo>
                    <a:cubicBezTo>
                      <a:pt x="872" y="2965"/>
                      <a:pt x="562" y="3608"/>
                      <a:pt x="27" y="4108"/>
                    </a:cubicBezTo>
                    <a:cubicBezTo>
                      <a:pt x="1" y="4134"/>
                      <a:pt x="18" y="4153"/>
                      <a:pt x="35" y="4153"/>
                    </a:cubicBezTo>
                    <a:cubicBezTo>
                      <a:pt x="41" y="4153"/>
                      <a:pt x="47" y="4150"/>
                      <a:pt x="50" y="4144"/>
                    </a:cubicBezTo>
                    <a:cubicBezTo>
                      <a:pt x="634" y="3584"/>
                      <a:pt x="979" y="2894"/>
                      <a:pt x="1336" y="2191"/>
                    </a:cubicBezTo>
                    <a:cubicBezTo>
                      <a:pt x="1693" y="1489"/>
                      <a:pt x="2134" y="786"/>
                      <a:pt x="2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
              <p:cNvSpPr/>
              <p:nvPr/>
            </p:nvSpPr>
            <p:spPr>
              <a:xfrm>
                <a:off x="3055125" y="2382450"/>
                <a:ext cx="35275" cy="51925"/>
              </a:xfrm>
              <a:custGeom>
                <a:avLst/>
                <a:gdLst/>
                <a:ahLst/>
                <a:cxnLst/>
                <a:rect l="l" t="t" r="r" b="b"/>
                <a:pathLst>
                  <a:path w="1411" h="2077" extrusionOk="0">
                    <a:moveTo>
                      <a:pt x="1375" y="0"/>
                    </a:moveTo>
                    <a:cubicBezTo>
                      <a:pt x="1368" y="0"/>
                      <a:pt x="1362" y="2"/>
                      <a:pt x="1358" y="5"/>
                    </a:cubicBezTo>
                    <a:cubicBezTo>
                      <a:pt x="941" y="719"/>
                      <a:pt x="489" y="1386"/>
                      <a:pt x="1" y="2065"/>
                    </a:cubicBezTo>
                    <a:cubicBezTo>
                      <a:pt x="1" y="2077"/>
                      <a:pt x="13" y="2077"/>
                      <a:pt x="13" y="2077"/>
                    </a:cubicBezTo>
                    <a:cubicBezTo>
                      <a:pt x="584" y="1481"/>
                      <a:pt x="1060" y="767"/>
                      <a:pt x="1394" y="17"/>
                    </a:cubicBezTo>
                    <a:cubicBezTo>
                      <a:pt x="1411" y="9"/>
                      <a:pt x="1392" y="0"/>
                      <a:pt x="13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
              <p:cNvSpPr/>
              <p:nvPr/>
            </p:nvSpPr>
            <p:spPr>
              <a:xfrm>
                <a:off x="3055525" y="2385400"/>
                <a:ext cx="37125" cy="55350"/>
              </a:xfrm>
              <a:custGeom>
                <a:avLst/>
                <a:gdLst/>
                <a:ahLst/>
                <a:cxnLst/>
                <a:rect l="l" t="t" r="r" b="b"/>
                <a:pathLst>
                  <a:path w="1485" h="2214" extrusionOk="0">
                    <a:moveTo>
                      <a:pt x="1467" y="1"/>
                    </a:moveTo>
                    <a:cubicBezTo>
                      <a:pt x="1464" y="1"/>
                      <a:pt x="1461" y="2"/>
                      <a:pt x="1461" y="6"/>
                    </a:cubicBezTo>
                    <a:cubicBezTo>
                      <a:pt x="1068" y="816"/>
                      <a:pt x="568" y="1483"/>
                      <a:pt x="9" y="2197"/>
                    </a:cubicBezTo>
                    <a:cubicBezTo>
                      <a:pt x="0" y="2205"/>
                      <a:pt x="16" y="2214"/>
                      <a:pt x="29" y="2214"/>
                    </a:cubicBezTo>
                    <a:cubicBezTo>
                      <a:pt x="35" y="2214"/>
                      <a:pt x="41" y="2212"/>
                      <a:pt x="44" y="2209"/>
                    </a:cubicBezTo>
                    <a:cubicBezTo>
                      <a:pt x="699" y="1625"/>
                      <a:pt x="1163" y="816"/>
                      <a:pt x="1485" y="6"/>
                    </a:cubicBezTo>
                    <a:cubicBezTo>
                      <a:pt x="1485" y="6"/>
                      <a:pt x="1474" y="1"/>
                      <a:pt x="1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
              <p:cNvSpPr/>
              <p:nvPr/>
            </p:nvSpPr>
            <p:spPr>
              <a:xfrm>
                <a:off x="3066825" y="2385225"/>
                <a:ext cx="33175" cy="52550"/>
              </a:xfrm>
              <a:custGeom>
                <a:avLst/>
                <a:gdLst/>
                <a:ahLst/>
                <a:cxnLst/>
                <a:rect l="l" t="t" r="r" b="b"/>
                <a:pathLst>
                  <a:path w="1327" h="2102" extrusionOk="0">
                    <a:moveTo>
                      <a:pt x="1308" y="0"/>
                    </a:moveTo>
                    <a:cubicBezTo>
                      <a:pt x="1301" y="0"/>
                      <a:pt x="1292" y="4"/>
                      <a:pt x="1283" y="13"/>
                    </a:cubicBezTo>
                    <a:cubicBezTo>
                      <a:pt x="866" y="716"/>
                      <a:pt x="426" y="1394"/>
                      <a:pt x="9" y="2085"/>
                    </a:cubicBezTo>
                    <a:cubicBezTo>
                      <a:pt x="1" y="2093"/>
                      <a:pt x="10" y="2102"/>
                      <a:pt x="20" y="2102"/>
                    </a:cubicBezTo>
                    <a:cubicBezTo>
                      <a:pt x="25" y="2102"/>
                      <a:pt x="29" y="2100"/>
                      <a:pt x="33" y="2097"/>
                    </a:cubicBezTo>
                    <a:cubicBezTo>
                      <a:pt x="545" y="1478"/>
                      <a:pt x="962" y="739"/>
                      <a:pt x="1319" y="25"/>
                    </a:cubicBezTo>
                    <a:cubicBezTo>
                      <a:pt x="1326" y="10"/>
                      <a:pt x="1320" y="0"/>
                      <a:pt x="1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
              <p:cNvSpPr/>
              <p:nvPr/>
            </p:nvSpPr>
            <p:spPr>
              <a:xfrm>
                <a:off x="3075475" y="2389850"/>
                <a:ext cx="27900" cy="46100"/>
              </a:xfrm>
              <a:custGeom>
                <a:avLst/>
                <a:gdLst/>
                <a:ahLst/>
                <a:cxnLst/>
                <a:rect l="l" t="t" r="r" b="b"/>
                <a:pathLst>
                  <a:path w="1116" h="1844" extrusionOk="0">
                    <a:moveTo>
                      <a:pt x="1098" y="0"/>
                    </a:moveTo>
                    <a:cubicBezTo>
                      <a:pt x="1094" y="0"/>
                      <a:pt x="1092" y="3"/>
                      <a:pt x="1092" y="7"/>
                    </a:cubicBezTo>
                    <a:cubicBezTo>
                      <a:pt x="758" y="638"/>
                      <a:pt x="377" y="1197"/>
                      <a:pt x="20" y="1805"/>
                    </a:cubicBezTo>
                    <a:cubicBezTo>
                      <a:pt x="1" y="1824"/>
                      <a:pt x="21" y="1844"/>
                      <a:pt x="36" y="1844"/>
                    </a:cubicBezTo>
                    <a:cubicBezTo>
                      <a:pt x="39" y="1844"/>
                      <a:pt x="42" y="1843"/>
                      <a:pt x="44" y="1840"/>
                    </a:cubicBezTo>
                    <a:cubicBezTo>
                      <a:pt x="508" y="1316"/>
                      <a:pt x="854" y="662"/>
                      <a:pt x="1116" y="42"/>
                    </a:cubicBezTo>
                    <a:cubicBezTo>
                      <a:pt x="1116" y="11"/>
                      <a:pt x="1105" y="0"/>
                      <a:pt x="10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
              <p:cNvSpPr/>
              <p:nvPr/>
            </p:nvSpPr>
            <p:spPr>
              <a:xfrm>
                <a:off x="3075225" y="2374375"/>
                <a:ext cx="42925" cy="66875"/>
              </a:xfrm>
              <a:custGeom>
                <a:avLst/>
                <a:gdLst/>
                <a:ahLst/>
                <a:cxnLst/>
                <a:rect l="l" t="t" r="r" b="b"/>
                <a:pathLst>
                  <a:path w="1717" h="2675" extrusionOk="0">
                    <a:moveTo>
                      <a:pt x="1688" y="1"/>
                    </a:moveTo>
                    <a:cubicBezTo>
                      <a:pt x="1679" y="1"/>
                      <a:pt x="1670" y="6"/>
                      <a:pt x="1661" y="19"/>
                    </a:cubicBezTo>
                    <a:cubicBezTo>
                      <a:pt x="1114" y="876"/>
                      <a:pt x="518" y="1745"/>
                      <a:pt x="18" y="2626"/>
                    </a:cubicBezTo>
                    <a:cubicBezTo>
                      <a:pt x="1" y="2644"/>
                      <a:pt x="22" y="2675"/>
                      <a:pt x="40" y="2675"/>
                    </a:cubicBezTo>
                    <a:cubicBezTo>
                      <a:pt x="46" y="2675"/>
                      <a:pt x="51" y="2671"/>
                      <a:pt x="54" y="2662"/>
                    </a:cubicBezTo>
                    <a:cubicBezTo>
                      <a:pt x="709" y="1888"/>
                      <a:pt x="1245" y="959"/>
                      <a:pt x="1709" y="42"/>
                    </a:cubicBezTo>
                    <a:cubicBezTo>
                      <a:pt x="1717" y="19"/>
                      <a:pt x="1704" y="1"/>
                      <a:pt x="16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
              <p:cNvSpPr/>
              <p:nvPr/>
            </p:nvSpPr>
            <p:spPr>
              <a:xfrm>
                <a:off x="3078175" y="2383325"/>
                <a:ext cx="33725" cy="55725"/>
              </a:xfrm>
              <a:custGeom>
                <a:avLst/>
                <a:gdLst/>
                <a:ahLst/>
                <a:cxnLst/>
                <a:rect l="l" t="t" r="r" b="b"/>
                <a:pathLst>
                  <a:path w="1349" h="2229" extrusionOk="0">
                    <a:moveTo>
                      <a:pt x="1315" y="0"/>
                    </a:moveTo>
                    <a:cubicBezTo>
                      <a:pt x="1306" y="0"/>
                      <a:pt x="1297" y="5"/>
                      <a:pt x="1293" y="18"/>
                    </a:cubicBezTo>
                    <a:cubicBezTo>
                      <a:pt x="889" y="756"/>
                      <a:pt x="460" y="1458"/>
                      <a:pt x="19" y="2173"/>
                    </a:cubicBezTo>
                    <a:cubicBezTo>
                      <a:pt x="1" y="2200"/>
                      <a:pt x="25" y="2228"/>
                      <a:pt x="43" y="2228"/>
                    </a:cubicBezTo>
                    <a:cubicBezTo>
                      <a:pt x="48" y="2228"/>
                      <a:pt x="52" y="2226"/>
                      <a:pt x="55" y="2220"/>
                    </a:cubicBezTo>
                    <a:cubicBezTo>
                      <a:pt x="615" y="1625"/>
                      <a:pt x="1067" y="804"/>
                      <a:pt x="1341" y="42"/>
                    </a:cubicBezTo>
                    <a:cubicBezTo>
                      <a:pt x="1349" y="18"/>
                      <a:pt x="1331"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
              <p:cNvSpPr/>
              <p:nvPr/>
            </p:nvSpPr>
            <p:spPr>
              <a:xfrm>
                <a:off x="3087675" y="2375850"/>
                <a:ext cx="29875" cy="48800"/>
              </a:xfrm>
              <a:custGeom>
                <a:avLst/>
                <a:gdLst/>
                <a:ahLst/>
                <a:cxnLst/>
                <a:rect l="l" t="t" r="r" b="b"/>
                <a:pathLst>
                  <a:path w="1195" h="1952" extrusionOk="0">
                    <a:moveTo>
                      <a:pt x="1157" y="1"/>
                    </a:moveTo>
                    <a:cubicBezTo>
                      <a:pt x="1148" y="1"/>
                      <a:pt x="1140" y="6"/>
                      <a:pt x="1140" y="19"/>
                    </a:cubicBezTo>
                    <a:cubicBezTo>
                      <a:pt x="830" y="722"/>
                      <a:pt x="449" y="1281"/>
                      <a:pt x="8" y="1912"/>
                    </a:cubicBezTo>
                    <a:cubicBezTo>
                      <a:pt x="0" y="1929"/>
                      <a:pt x="9" y="1951"/>
                      <a:pt x="27" y="1951"/>
                    </a:cubicBezTo>
                    <a:cubicBezTo>
                      <a:pt x="35" y="1951"/>
                      <a:pt x="45" y="1947"/>
                      <a:pt x="56" y="1936"/>
                    </a:cubicBezTo>
                    <a:cubicBezTo>
                      <a:pt x="592" y="1448"/>
                      <a:pt x="985" y="722"/>
                      <a:pt x="1187" y="31"/>
                    </a:cubicBezTo>
                    <a:cubicBezTo>
                      <a:pt x="1195" y="16"/>
                      <a:pt x="1174" y="1"/>
                      <a:pt x="1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
              <p:cNvSpPr/>
              <p:nvPr/>
            </p:nvSpPr>
            <p:spPr>
              <a:xfrm>
                <a:off x="3124775" y="2355475"/>
                <a:ext cx="20875" cy="35575"/>
              </a:xfrm>
              <a:custGeom>
                <a:avLst/>
                <a:gdLst/>
                <a:ahLst/>
                <a:cxnLst/>
                <a:rect l="l" t="t" r="r" b="b"/>
                <a:pathLst>
                  <a:path w="835" h="1423" extrusionOk="0">
                    <a:moveTo>
                      <a:pt x="834" y="1"/>
                    </a:moveTo>
                    <a:lnTo>
                      <a:pt x="834" y="1"/>
                    </a:lnTo>
                    <a:cubicBezTo>
                      <a:pt x="513" y="429"/>
                      <a:pt x="239" y="917"/>
                      <a:pt x="1" y="1394"/>
                    </a:cubicBezTo>
                    <a:cubicBezTo>
                      <a:pt x="1" y="1411"/>
                      <a:pt x="7" y="1422"/>
                      <a:pt x="11" y="1422"/>
                    </a:cubicBezTo>
                    <a:cubicBezTo>
                      <a:pt x="12" y="1422"/>
                      <a:pt x="13" y="1421"/>
                      <a:pt x="13" y="1417"/>
                    </a:cubicBezTo>
                    <a:cubicBezTo>
                      <a:pt x="310" y="977"/>
                      <a:pt x="608" y="489"/>
                      <a:pt x="8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
              <p:cNvSpPr/>
              <p:nvPr/>
            </p:nvSpPr>
            <p:spPr>
              <a:xfrm>
                <a:off x="3128050" y="2364175"/>
                <a:ext cx="14775" cy="29250"/>
              </a:xfrm>
              <a:custGeom>
                <a:avLst/>
                <a:gdLst/>
                <a:ahLst/>
                <a:cxnLst/>
                <a:rect l="l" t="t" r="r" b="b"/>
                <a:pathLst>
                  <a:path w="591" h="1170" extrusionOk="0">
                    <a:moveTo>
                      <a:pt x="589" y="1"/>
                    </a:moveTo>
                    <a:lnTo>
                      <a:pt x="589" y="1"/>
                    </a:lnTo>
                    <a:cubicBezTo>
                      <a:pt x="587" y="1"/>
                      <a:pt x="584" y="4"/>
                      <a:pt x="584" y="10"/>
                    </a:cubicBezTo>
                    <a:cubicBezTo>
                      <a:pt x="590" y="4"/>
                      <a:pt x="590" y="1"/>
                      <a:pt x="589" y="1"/>
                    </a:cubicBezTo>
                    <a:close/>
                    <a:moveTo>
                      <a:pt x="584" y="10"/>
                    </a:moveTo>
                    <a:lnTo>
                      <a:pt x="584" y="10"/>
                    </a:lnTo>
                    <a:cubicBezTo>
                      <a:pt x="489" y="212"/>
                      <a:pt x="418" y="427"/>
                      <a:pt x="310" y="629"/>
                    </a:cubicBezTo>
                    <a:cubicBezTo>
                      <a:pt x="227" y="808"/>
                      <a:pt x="108" y="974"/>
                      <a:pt x="1" y="1153"/>
                    </a:cubicBezTo>
                    <a:cubicBezTo>
                      <a:pt x="1" y="1161"/>
                      <a:pt x="7" y="1170"/>
                      <a:pt x="10" y="1170"/>
                    </a:cubicBezTo>
                    <a:cubicBezTo>
                      <a:pt x="12" y="1170"/>
                      <a:pt x="13" y="1168"/>
                      <a:pt x="13" y="1165"/>
                    </a:cubicBezTo>
                    <a:cubicBezTo>
                      <a:pt x="298" y="867"/>
                      <a:pt x="525" y="391"/>
                      <a:pt x="584"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
              <p:cNvSpPr/>
              <p:nvPr/>
            </p:nvSpPr>
            <p:spPr>
              <a:xfrm>
                <a:off x="3131100" y="2362800"/>
                <a:ext cx="18025" cy="33275"/>
              </a:xfrm>
              <a:custGeom>
                <a:avLst/>
                <a:gdLst/>
                <a:ahLst/>
                <a:cxnLst/>
                <a:rect l="l" t="t" r="r" b="b"/>
                <a:pathLst>
                  <a:path w="721" h="1331" extrusionOk="0">
                    <a:moveTo>
                      <a:pt x="705" y="0"/>
                    </a:moveTo>
                    <a:cubicBezTo>
                      <a:pt x="702" y="0"/>
                      <a:pt x="700" y="2"/>
                      <a:pt x="700" y="5"/>
                    </a:cubicBezTo>
                    <a:cubicBezTo>
                      <a:pt x="546" y="482"/>
                      <a:pt x="296" y="886"/>
                      <a:pt x="10" y="1303"/>
                    </a:cubicBezTo>
                    <a:cubicBezTo>
                      <a:pt x="0" y="1313"/>
                      <a:pt x="14" y="1330"/>
                      <a:pt x="32" y="1330"/>
                    </a:cubicBezTo>
                    <a:cubicBezTo>
                      <a:pt x="36" y="1330"/>
                      <a:pt x="41" y="1329"/>
                      <a:pt x="45" y="1327"/>
                    </a:cubicBezTo>
                    <a:cubicBezTo>
                      <a:pt x="379" y="970"/>
                      <a:pt x="593" y="493"/>
                      <a:pt x="712" y="17"/>
                    </a:cubicBezTo>
                    <a:cubicBezTo>
                      <a:pt x="721" y="9"/>
                      <a:pt x="711" y="0"/>
                      <a:pt x="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
              <p:cNvSpPr/>
              <p:nvPr/>
            </p:nvSpPr>
            <p:spPr>
              <a:xfrm>
                <a:off x="3131425" y="2374275"/>
                <a:ext cx="16600" cy="29275"/>
              </a:xfrm>
              <a:custGeom>
                <a:avLst/>
                <a:gdLst/>
                <a:ahLst/>
                <a:cxnLst/>
                <a:rect l="l" t="t" r="r" b="b"/>
                <a:pathLst>
                  <a:path w="664" h="1171" extrusionOk="0">
                    <a:moveTo>
                      <a:pt x="645" y="0"/>
                    </a:moveTo>
                    <a:cubicBezTo>
                      <a:pt x="642" y="0"/>
                      <a:pt x="640" y="3"/>
                      <a:pt x="640" y="11"/>
                    </a:cubicBezTo>
                    <a:cubicBezTo>
                      <a:pt x="485" y="439"/>
                      <a:pt x="271" y="785"/>
                      <a:pt x="9" y="1154"/>
                    </a:cubicBezTo>
                    <a:cubicBezTo>
                      <a:pt x="0" y="1162"/>
                      <a:pt x="16" y="1170"/>
                      <a:pt x="25" y="1170"/>
                    </a:cubicBezTo>
                    <a:cubicBezTo>
                      <a:pt x="29" y="1170"/>
                      <a:pt x="32" y="1169"/>
                      <a:pt x="32" y="1166"/>
                    </a:cubicBezTo>
                    <a:cubicBezTo>
                      <a:pt x="342" y="868"/>
                      <a:pt x="568" y="439"/>
                      <a:pt x="664" y="23"/>
                    </a:cubicBezTo>
                    <a:cubicBezTo>
                      <a:pt x="664" y="14"/>
                      <a:pt x="652" y="0"/>
                      <a:pt x="6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
              <p:cNvSpPr/>
              <p:nvPr/>
            </p:nvSpPr>
            <p:spPr>
              <a:xfrm>
                <a:off x="3130250" y="2382050"/>
                <a:ext cx="18675" cy="31625"/>
              </a:xfrm>
              <a:custGeom>
                <a:avLst/>
                <a:gdLst/>
                <a:ahLst/>
                <a:cxnLst/>
                <a:rect l="l" t="t" r="r" b="b"/>
                <a:pathLst>
                  <a:path w="747" h="1265" extrusionOk="0">
                    <a:moveTo>
                      <a:pt x="728" y="0"/>
                    </a:moveTo>
                    <a:cubicBezTo>
                      <a:pt x="719" y="0"/>
                      <a:pt x="711" y="3"/>
                      <a:pt x="711" y="9"/>
                    </a:cubicBezTo>
                    <a:cubicBezTo>
                      <a:pt x="651" y="235"/>
                      <a:pt x="568" y="450"/>
                      <a:pt x="460" y="664"/>
                    </a:cubicBezTo>
                    <a:cubicBezTo>
                      <a:pt x="341" y="866"/>
                      <a:pt x="175" y="1033"/>
                      <a:pt x="20" y="1212"/>
                    </a:cubicBezTo>
                    <a:cubicBezTo>
                      <a:pt x="0" y="1222"/>
                      <a:pt x="13" y="1265"/>
                      <a:pt x="32" y="1265"/>
                    </a:cubicBezTo>
                    <a:cubicBezTo>
                      <a:pt x="36" y="1265"/>
                      <a:pt x="40" y="1263"/>
                      <a:pt x="44" y="1259"/>
                    </a:cubicBezTo>
                    <a:cubicBezTo>
                      <a:pt x="437" y="974"/>
                      <a:pt x="687" y="462"/>
                      <a:pt x="746" y="9"/>
                    </a:cubicBezTo>
                    <a:cubicBezTo>
                      <a:pt x="746" y="3"/>
                      <a:pt x="737" y="0"/>
                      <a:pt x="7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
              <p:cNvSpPr/>
              <p:nvPr/>
            </p:nvSpPr>
            <p:spPr>
              <a:xfrm>
                <a:off x="3114450" y="2380750"/>
                <a:ext cx="35650" cy="61325"/>
              </a:xfrm>
              <a:custGeom>
                <a:avLst/>
                <a:gdLst/>
                <a:ahLst/>
                <a:cxnLst/>
                <a:rect l="l" t="t" r="r" b="b"/>
                <a:pathLst>
                  <a:path w="1426" h="2453" extrusionOk="0">
                    <a:moveTo>
                      <a:pt x="1391" y="1"/>
                    </a:moveTo>
                    <a:cubicBezTo>
                      <a:pt x="1381" y="1"/>
                      <a:pt x="1371" y="4"/>
                      <a:pt x="1366" y="14"/>
                    </a:cubicBezTo>
                    <a:cubicBezTo>
                      <a:pt x="1033" y="918"/>
                      <a:pt x="569" y="1633"/>
                      <a:pt x="9" y="2407"/>
                    </a:cubicBezTo>
                    <a:cubicBezTo>
                      <a:pt x="0" y="2432"/>
                      <a:pt x="10" y="2452"/>
                      <a:pt x="30" y="2452"/>
                    </a:cubicBezTo>
                    <a:cubicBezTo>
                      <a:pt x="38" y="2452"/>
                      <a:pt x="47" y="2449"/>
                      <a:pt x="57" y="2442"/>
                    </a:cubicBezTo>
                    <a:cubicBezTo>
                      <a:pt x="723" y="1811"/>
                      <a:pt x="1200" y="907"/>
                      <a:pt x="1426" y="25"/>
                    </a:cubicBezTo>
                    <a:cubicBezTo>
                      <a:pt x="1426" y="11"/>
                      <a:pt x="1408" y="1"/>
                      <a:pt x="13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
              <p:cNvSpPr/>
              <p:nvPr/>
            </p:nvSpPr>
            <p:spPr>
              <a:xfrm>
                <a:off x="3110950" y="2383050"/>
                <a:ext cx="37075" cy="71100"/>
              </a:xfrm>
              <a:custGeom>
                <a:avLst/>
                <a:gdLst/>
                <a:ahLst/>
                <a:cxnLst/>
                <a:rect l="l" t="t" r="r" b="b"/>
                <a:pathLst>
                  <a:path w="1483" h="2844" extrusionOk="0">
                    <a:moveTo>
                      <a:pt x="1462" y="0"/>
                    </a:moveTo>
                    <a:cubicBezTo>
                      <a:pt x="1454" y="0"/>
                      <a:pt x="1447" y="6"/>
                      <a:pt x="1447" y="17"/>
                    </a:cubicBezTo>
                    <a:cubicBezTo>
                      <a:pt x="1149" y="1088"/>
                      <a:pt x="661" y="1922"/>
                      <a:pt x="18" y="2815"/>
                    </a:cubicBezTo>
                    <a:cubicBezTo>
                      <a:pt x="1" y="2832"/>
                      <a:pt x="15" y="2843"/>
                      <a:pt x="33" y="2843"/>
                    </a:cubicBezTo>
                    <a:cubicBezTo>
                      <a:pt x="40" y="2843"/>
                      <a:pt x="47" y="2842"/>
                      <a:pt x="54" y="2839"/>
                    </a:cubicBezTo>
                    <a:cubicBezTo>
                      <a:pt x="828" y="2124"/>
                      <a:pt x="1340" y="1041"/>
                      <a:pt x="1483" y="29"/>
                    </a:cubicBezTo>
                    <a:cubicBezTo>
                      <a:pt x="1483" y="9"/>
                      <a:pt x="1472" y="0"/>
                      <a:pt x="1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
              <p:cNvSpPr/>
              <p:nvPr/>
            </p:nvSpPr>
            <p:spPr>
              <a:xfrm>
                <a:off x="3116900" y="2376100"/>
                <a:ext cx="32025" cy="65550"/>
              </a:xfrm>
              <a:custGeom>
                <a:avLst/>
                <a:gdLst/>
                <a:ahLst/>
                <a:cxnLst/>
                <a:rect l="l" t="t" r="r" b="b"/>
                <a:pathLst>
                  <a:path w="1281" h="2622" extrusionOk="0">
                    <a:moveTo>
                      <a:pt x="1262" y="0"/>
                    </a:moveTo>
                    <a:cubicBezTo>
                      <a:pt x="1253" y="0"/>
                      <a:pt x="1245" y="3"/>
                      <a:pt x="1245" y="9"/>
                    </a:cubicBezTo>
                    <a:cubicBezTo>
                      <a:pt x="1209" y="69"/>
                      <a:pt x="1173" y="152"/>
                      <a:pt x="1149" y="247"/>
                    </a:cubicBezTo>
                    <a:cubicBezTo>
                      <a:pt x="1162" y="215"/>
                      <a:pt x="1168" y="201"/>
                      <a:pt x="1171" y="201"/>
                    </a:cubicBezTo>
                    <a:lnTo>
                      <a:pt x="1171" y="201"/>
                    </a:lnTo>
                    <a:cubicBezTo>
                      <a:pt x="1182" y="201"/>
                      <a:pt x="1050" y="637"/>
                      <a:pt x="1030" y="688"/>
                    </a:cubicBezTo>
                    <a:cubicBezTo>
                      <a:pt x="947" y="914"/>
                      <a:pt x="864" y="1140"/>
                      <a:pt x="756" y="1366"/>
                    </a:cubicBezTo>
                    <a:cubicBezTo>
                      <a:pt x="554" y="1795"/>
                      <a:pt x="280" y="2176"/>
                      <a:pt x="18" y="2593"/>
                    </a:cubicBezTo>
                    <a:cubicBezTo>
                      <a:pt x="1" y="2610"/>
                      <a:pt x="15" y="2621"/>
                      <a:pt x="29" y="2621"/>
                    </a:cubicBezTo>
                    <a:cubicBezTo>
                      <a:pt x="34" y="2621"/>
                      <a:pt x="39" y="2620"/>
                      <a:pt x="42" y="2617"/>
                    </a:cubicBezTo>
                    <a:cubicBezTo>
                      <a:pt x="697" y="1926"/>
                      <a:pt x="1149" y="926"/>
                      <a:pt x="1280" y="9"/>
                    </a:cubicBezTo>
                    <a:cubicBezTo>
                      <a:pt x="1280" y="3"/>
                      <a:pt x="1271" y="0"/>
                      <a:pt x="1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
              <p:cNvSpPr/>
              <p:nvPr/>
            </p:nvSpPr>
            <p:spPr>
              <a:xfrm>
                <a:off x="3089150" y="2385625"/>
                <a:ext cx="55750" cy="94825"/>
              </a:xfrm>
              <a:custGeom>
                <a:avLst/>
                <a:gdLst/>
                <a:ahLst/>
                <a:cxnLst/>
                <a:rect l="l" t="t" r="r" b="b"/>
                <a:pathLst>
                  <a:path w="2230" h="3793" extrusionOk="0">
                    <a:moveTo>
                      <a:pt x="2222" y="0"/>
                    </a:moveTo>
                    <a:cubicBezTo>
                      <a:pt x="2218" y="0"/>
                      <a:pt x="2212" y="3"/>
                      <a:pt x="2212" y="9"/>
                    </a:cubicBezTo>
                    <a:cubicBezTo>
                      <a:pt x="1819" y="1462"/>
                      <a:pt x="783" y="2509"/>
                      <a:pt x="9" y="3748"/>
                    </a:cubicBezTo>
                    <a:cubicBezTo>
                      <a:pt x="0" y="3773"/>
                      <a:pt x="17" y="3793"/>
                      <a:pt x="35" y="3793"/>
                    </a:cubicBezTo>
                    <a:cubicBezTo>
                      <a:pt x="42" y="3793"/>
                      <a:pt x="50" y="3790"/>
                      <a:pt x="57" y="3783"/>
                    </a:cubicBezTo>
                    <a:cubicBezTo>
                      <a:pt x="914" y="2712"/>
                      <a:pt x="1997" y="1402"/>
                      <a:pt x="2224" y="9"/>
                    </a:cubicBezTo>
                    <a:cubicBezTo>
                      <a:pt x="2229" y="3"/>
                      <a:pt x="2227" y="0"/>
                      <a:pt x="2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
              <p:cNvSpPr/>
              <p:nvPr/>
            </p:nvSpPr>
            <p:spPr>
              <a:xfrm>
                <a:off x="3071325" y="2439925"/>
                <a:ext cx="51300" cy="89925"/>
              </a:xfrm>
              <a:custGeom>
                <a:avLst/>
                <a:gdLst/>
                <a:ahLst/>
                <a:cxnLst/>
                <a:rect l="l" t="t" r="r" b="b"/>
                <a:pathLst>
                  <a:path w="2052" h="3597" extrusionOk="0">
                    <a:moveTo>
                      <a:pt x="2033" y="0"/>
                    </a:moveTo>
                    <a:cubicBezTo>
                      <a:pt x="2028" y="0"/>
                      <a:pt x="2024" y="5"/>
                      <a:pt x="2020" y="16"/>
                    </a:cubicBezTo>
                    <a:cubicBezTo>
                      <a:pt x="1306" y="808"/>
                      <a:pt x="359" y="1752"/>
                      <a:pt x="83" y="2830"/>
                    </a:cubicBezTo>
                    <a:lnTo>
                      <a:pt x="83" y="2830"/>
                    </a:lnTo>
                    <a:cubicBezTo>
                      <a:pt x="48" y="2936"/>
                      <a:pt x="11" y="3066"/>
                      <a:pt x="20" y="3123"/>
                    </a:cubicBezTo>
                    <a:cubicBezTo>
                      <a:pt x="20" y="3138"/>
                      <a:pt x="20" y="3151"/>
                      <a:pt x="21" y="3164"/>
                    </a:cubicBezTo>
                    <a:lnTo>
                      <a:pt x="21" y="3164"/>
                    </a:lnTo>
                    <a:cubicBezTo>
                      <a:pt x="6" y="3292"/>
                      <a:pt x="1" y="3421"/>
                      <a:pt x="8" y="3552"/>
                    </a:cubicBezTo>
                    <a:cubicBezTo>
                      <a:pt x="8" y="3582"/>
                      <a:pt x="28" y="3597"/>
                      <a:pt x="49" y="3597"/>
                    </a:cubicBezTo>
                    <a:cubicBezTo>
                      <a:pt x="70" y="3597"/>
                      <a:pt x="91" y="3582"/>
                      <a:pt x="91" y="3552"/>
                    </a:cubicBezTo>
                    <a:cubicBezTo>
                      <a:pt x="83" y="3220"/>
                      <a:pt x="144" y="2975"/>
                      <a:pt x="242" y="2713"/>
                    </a:cubicBezTo>
                    <a:lnTo>
                      <a:pt x="242" y="2713"/>
                    </a:lnTo>
                    <a:cubicBezTo>
                      <a:pt x="210" y="2898"/>
                      <a:pt x="238" y="3077"/>
                      <a:pt x="329" y="3290"/>
                    </a:cubicBezTo>
                    <a:cubicBezTo>
                      <a:pt x="337" y="3306"/>
                      <a:pt x="350" y="3313"/>
                      <a:pt x="364" y="3313"/>
                    </a:cubicBezTo>
                    <a:cubicBezTo>
                      <a:pt x="391" y="3313"/>
                      <a:pt x="420" y="3286"/>
                      <a:pt x="412" y="3254"/>
                    </a:cubicBezTo>
                    <a:cubicBezTo>
                      <a:pt x="246" y="2814"/>
                      <a:pt x="412" y="2409"/>
                      <a:pt x="651" y="2028"/>
                    </a:cubicBezTo>
                    <a:cubicBezTo>
                      <a:pt x="659" y="2001"/>
                      <a:pt x="635" y="1968"/>
                      <a:pt x="612" y="1968"/>
                    </a:cubicBezTo>
                    <a:cubicBezTo>
                      <a:pt x="604" y="1968"/>
                      <a:pt x="597" y="1972"/>
                      <a:pt x="591" y="1980"/>
                    </a:cubicBezTo>
                    <a:cubicBezTo>
                      <a:pt x="534" y="2044"/>
                      <a:pt x="481" y="2109"/>
                      <a:pt x="432" y="2174"/>
                    </a:cubicBezTo>
                    <a:lnTo>
                      <a:pt x="432" y="2174"/>
                    </a:lnTo>
                    <a:cubicBezTo>
                      <a:pt x="847" y="1403"/>
                      <a:pt x="1545" y="727"/>
                      <a:pt x="2044" y="28"/>
                    </a:cubicBezTo>
                    <a:cubicBezTo>
                      <a:pt x="2052" y="20"/>
                      <a:pt x="2043" y="0"/>
                      <a:pt x="2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
              <p:cNvSpPr/>
              <p:nvPr/>
            </p:nvSpPr>
            <p:spPr>
              <a:xfrm>
                <a:off x="2722175" y="2441775"/>
                <a:ext cx="9725" cy="26700"/>
              </a:xfrm>
              <a:custGeom>
                <a:avLst/>
                <a:gdLst/>
                <a:ahLst/>
                <a:cxnLst/>
                <a:rect l="l" t="t" r="r" b="b"/>
                <a:pathLst>
                  <a:path w="389" h="1068" extrusionOk="0">
                    <a:moveTo>
                      <a:pt x="28" y="0"/>
                    </a:moveTo>
                    <a:cubicBezTo>
                      <a:pt x="16" y="0"/>
                      <a:pt x="0" y="11"/>
                      <a:pt x="8" y="25"/>
                    </a:cubicBezTo>
                    <a:cubicBezTo>
                      <a:pt x="174" y="371"/>
                      <a:pt x="234" y="704"/>
                      <a:pt x="329" y="1049"/>
                    </a:cubicBezTo>
                    <a:cubicBezTo>
                      <a:pt x="329" y="1061"/>
                      <a:pt x="335" y="1067"/>
                      <a:pt x="341" y="1067"/>
                    </a:cubicBezTo>
                    <a:cubicBezTo>
                      <a:pt x="347" y="1067"/>
                      <a:pt x="353" y="1061"/>
                      <a:pt x="353" y="1049"/>
                    </a:cubicBezTo>
                    <a:cubicBezTo>
                      <a:pt x="389" y="704"/>
                      <a:pt x="234" y="311"/>
                      <a:pt x="43" y="13"/>
                    </a:cubicBezTo>
                    <a:cubicBezTo>
                      <a:pt x="43" y="4"/>
                      <a:pt x="36"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
              <p:cNvSpPr/>
              <p:nvPr/>
            </p:nvSpPr>
            <p:spPr>
              <a:xfrm>
                <a:off x="2721450" y="2440350"/>
                <a:ext cx="15125" cy="45475"/>
              </a:xfrm>
              <a:custGeom>
                <a:avLst/>
                <a:gdLst/>
                <a:ahLst/>
                <a:cxnLst/>
                <a:rect l="l" t="t" r="r" b="b"/>
                <a:pathLst>
                  <a:path w="605" h="1819" extrusionOk="0">
                    <a:moveTo>
                      <a:pt x="19" y="0"/>
                    </a:moveTo>
                    <a:cubicBezTo>
                      <a:pt x="12" y="0"/>
                      <a:pt x="1" y="10"/>
                      <a:pt x="1" y="23"/>
                    </a:cubicBezTo>
                    <a:cubicBezTo>
                      <a:pt x="120" y="642"/>
                      <a:pt x="310" y="1249"/>
                      <a:pt x="560" y="1809"/>
                    </a:cubicBezTo>
                    <a:cubicBezTo>
                      <a:pt x="564" y="1816"/>
                      <a:pt x="570" y="1819"/>
                      <a:pt x="576" y="1819"/>
                    </a:cubicBezTo>
                    <a:cubicBezTo>
                      <a:pt x="590" y="1819"/>
                      <a:pt x="604" y="1805"/>
                      <a:pt x="596" y="1797"/>
                    </a:cubicBezTo>
                    <a:cubicBezTo>
                      <a:pt x="429" y="1201"/>
                      <a:pt x="239" y="606"/>
                      <a:pt x="25" y="23"/>
                    </a:cubicBezTo>
                    <a:cubicBezTo>
                      <a:pt x="30" y="7"/>
                      <a:pt x="26"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
              <p:cNvSpPr/>
              <p:nvPr/>
            </p:nvSpPr>
            <p:spPr>
              <a:xfrm>
                <a:off x="2724425" y="2431750"/>
                <a:ext cx="15800" cy="39775"/>
              </a:xfrm>
              <a:custGeom>
                <a:avLst/>
                <a:gdLst/>
                <a:ahLst/>
                <a:cxnLst/>
                <a:rect l="l" t="t" r="r" b="b"/>
                <a:pathLst>
                  <a:path w="632" h="1591" extrusionOk="0">
                    <a:moveTo>
                      <a:pt x="8" y="1"/>
                    </a:moveTo>
                    <a:cubicBezTo>
                      <a:pt x="4" y="1"/>
                      <a:pt x="1" y="4"/>
                      <a:pt x="1" y="10"/>
                    </a:cubicBezTo>
                    <a:cubicBezTo>
                      <a:pt x="322" y="510"/>
                      <a:pt x="477" y="1010"/>
                      <a:pt x="608" y="1581"/>
                    </a:cubicBezTo>
                    <a:cubicBezTo>
                      <a:pt x="608" y="1587"/>
                      <a:pt x="614" y="1590"/>
                      <a:pt x="620" y="1590"/>
                    </a:cubicBezTo>
                    <a:cubicBezTo>
                      <a:pt x="626" y="1590"/>
                      <a:pt x="632" y="1587"/>
                      <a:pt x="632" y="1581"/>
                    </a:cubicBezTo>
                    <a:cubicBezTo>
                      <a:pt x="608" y="1010"/>
                      <a:pt x="358" y="462"/>
                      <a:pt x="25" y="10"/>
                    </a:cubicBezTo>
                    <a:cubicBezTo>
                      <a:pt x="19" y="4"/>
                      <a:pt x="13"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
              <p:cNvSpPr/>
              <p:nvPr/>
            </p:nvSpPr>
            <p:spPr>
              <a:xfrm>
                <a:off x="2741200" y="2479950"/>
                <a:ext cx="65625" cy="67300"/>
              </a:xfrm>
              <a:custGeom>
                <a:avLst/>
                <a:gdLst/>
                <a:ahLst/>
                <a:cxnLst/>
                <a:rect l="l" t="t" r="r" b="b"/>
                <a:pathLst>
                  <a:path w="2625" h="2692" extrusionOk="0">
                    <a:moveTo>
                      <a:pt x="15" y="0"/>
                    </a:moveTo>
                    <a:cubicBezTo>
                      <a:pt x="9" y="0"/>
                      <a:pt x="0" y="14"/>
                      <a:pt x="9" y="22"/>
                    </a:cubicBezTo>
                    <a:cubicBezTo>
                      <a:pt x="247" y="558"/>
                      <a:pt x="663" y="939"/>
                      <a:pt x="1080" y="1332"/>
                    </a:cubicBezTo>
                    <a:cubicBezTo>
                      <a:pt x="1568" y="1796"/>
                      <a:pt x="2068" y="2249"/>
                      <a:pt x="2568" y="2689"/>
                    </a:cubicBezTo>
                    <a:cubicBezTo>
                      <a:pt x="2570" y="2691"/>
                      <a:pt x="2572" y="2692"/>
                      <a:pt x="2575" y="2692"/>
                    </a:cubicBezTo>
                    <a:cubicBezTo>
                      <a:pt x="2592" y="2692"/>
                      <a:pt x="2625" y="2664"/>
                      <a:pt x="2604" y="2654"/>
                    </a:cubicBezTo>
                    <a:cubicBezTo>
                      <a:pt x="1735" y="1808"/>
                      <a:pt x="652" y="1058"/>
                      <a:pt x="20" y="10"/>
                    </a:cubicBezTo>
                    <a:cubicBezTo>
                      <a:pt x="20" y="3"/>
                      <a:pt x="18" y="0"/>
                      <a:pt x="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
              <p:cNvSpPr/>
              <p:nvPr/>
            </p:nvSpPr>
            <p:spPr>
              <a:xfrm>
                <a:off x="2666700" y="2403425"/>
                <a:ext cx="26500" cy="69000"/>
              </a:xfrm>
              <a:custGeom>
                <a:avLst/>
                <a:gdLst/>
                <a:ahLst/>
                <a:cxnLst/>
                <a:rect l="l" t="t" r="r" b="b"/>
                <a:pathLst>
                  <a:path w="1060" h="2760" extrusionOk="0">
                    <a:moveTo>
                      <a:pt x="915" y="1"/>
                    </a:moveTo>
                    <a:cubicBezTo>
                      <a:pt x="499" y="1"/>
                      <a:pt x="196" y="385"/>
                      <a:pt x="250" y="809"/>
                    </a:cubicBezTo>
                    <a:cubicBezTo>
                      <a:pt x="298" y="1202"/>
                      <a:pt x="536" y="1583"/>
                      <a:pt x="607" y="1976"/>
                    </a:cubicBezTo>
                    <a:cubicBezTo>
                      <a:pt x="667" y="2274"/>
                      <a:pt x="703" y="2547"/>
                      <a:pt x="953" y="2750"/>
                    </a:cubicBezTo>
                    <a:cubicBezTo>
                      <a:pt x="956" y="2757"/>
                      <a:pt x="963" y="2760"/>
                      <a:pt x="969" y="2760"/>
                    </a:cubicBezTo>
                    <a:cubicBezTo>
                      <a:pt x="985" y="2760"/>
                      <a:pt x="1002" y="2743"/>
                      <a:pt x="976" y="2726"/>
                    </a:cubicBezTo>
                    <a:cubicBezTo>
                      <a:pt x="738" y="2369"/>
                      <a:pt x="774" y="2000"/>
                      <a:pt x="679" y="1595"/>
                    </a:cubicBezTo>
                    <a:cubicBezTo>
                      <a:pt x="524" y="964"/>
                      <a:pt x="0" y="297"/>
                      <a:pt x="1036" y="35"/>
                    </a:cubicBezTo>
                    <a:cubicBezTo>
                      <a:pt x="1036" y="35"/>
                      <a:pt x="1060" y="11"/>
                      <a:pt x="1036" y="11"/>
                    </a:cubicBezTo>
                    <a:cubicBezTo>
                      <a:pt x="995" y="4"/>
                      <a:pt x="954"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
              <p:cNvSpPr/>
              <p:nvPr/>
            </p:nvSpPr>
            <p:spPr>
              <a:xfrm>
                <a:off x="2683050" y="2463125"/>
                <a:ext cx="22550" cy="56425"/>
              </a:xfrm>
              <a:custGeom>
                <a:avLst/>
                <a:gdLst/>
                <a:ahLst/>
                <a:cxnLst/>
                <a:rect l="l" t="t" r="r" b="b"/>
                <a:pathLst>
                  <a:path w="902" h="2257" extrusionOk="0">
                    <a:moveTo>
                      <a:pt x="11" y="0"/>
                    </a:moveTo>
                    <a:cubicBezTo>
                      <a:pt x="7" y="0"/>
                      <a:pt x="1" y="11"/>
                      <a:pt x="1" y="29"/>
                    </a:cubicBezTo>
                    <a:cubicBezTo>
                      <a:pt x="418" y="695"/>
                      <a:pt x="525" y="1529"/>
                      <a:pt x="846" y="2243"/>
                    </a:cubicBezTo>
                    <a:cubicBezTo>
                      <a:pt x="851" y="2252"/>
                      <a:pt x="861" y="2256"/>
                      <a:pt x="870" y="2256"/>
                    </a:cubicBezTo>
                    <a:cubicBezTo>
                      <a:pt x="886" y="2256"/>
                      <a:pt x="901" y="2246"/>
                      <a:pt x="894" y="2231"/>
                    </a:cubicBezTo>
                    <a:cubicBezTo>
                      <a:pt x="739" y="1493"/>
                      <a:pt x="525" y="588"/>
                      <a:pt x="13" y="5"/>
                    </a:cubicBezTo>
                    <a:cubicBezTo>
                      <a:pt x="13" y="2"/>
                      <a:pt x="12"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
              <p:cNvSpPr/>
              <p:nvPr/>
            </p:nvSpPr>
            <p:spPr>
              <a:xfrm>
                <a:off x="2688125" y="2439600"/>
                <a:ext cx="18475" cy="63550"/>
              </a:xfrm>
              <a:custGeom>
                <a:avLst/>
                <a:gdLst/>
                <a:ahLst/>
                <a:cxnLst/>
                <a:rect l="l" t="t" r="r" b="b"/>
                <a:pathLst>
                  <a:path w="739" h="2542" extrusionOk="0">
                    <a:moveTo>
                      <a:pt x="16" y="0"/>
                    </a:moveTo>
                    <a:cubicBezTo>
                      <a:pt x="8" y="0"/>
                      <a:pt x="0" y="6"/>
                      <a:pt x="0" y="17"/>
                    </a:cubicBezTo>
                    <a:cubicBezTo>
                      <a:pt x="36" y="886"/>
                      <a:pt x="405" y="1720"/>
                      <a:pt x="715" y="2541"/>
                    </a:cubicBezTo>
                    <a:lnTo>
                      <a:pt x="739" y="2541"/>
                    </a:lnTo>
                    <a:cubicBezTo>
                      <a:pt x="453" y="1708"/>
                      <a:pt x="119" y="910"/>
                      <a:pt x="36" y="29"/>
                    </a:cubicBezTo>
                    <a:cubicBezTo>
                      <a:pt x="36" y="9"/>
                      <a:pt x="25"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
              <p:cNvSpPr/>
              <p:nvPr/>
            </p:nvSpPr>
            <p:spPr>
              <a:xfrm>
                <a:off x="2709550" y="2507875"/>
                <a:ext cx="106225" cy="101425"/>
              </a:xfrm>
              <a:custGeom>
                <a:avLst/>
                <a:gdLst/>
                <a:ahLst/>
                <a:cxnLst/>
                <a:rect l="l" t="t" r="r" b="b"/>
                <a:pathLst>
                  <a:path w="4249" h="4057" extrusionOk="0">
                    <a:moveTo>
                      <a:pt x="1" y="1"/>
                    </a:moveTo>
                    <a:cubicBezTo>
                      <a:pt x="429" y="810"/>
                      <a:pt x="905" y="1596"/>
                      <a:pt x="1620" y="2191"/>
                    </a:cubicBezTo>
                    <a:cubicBezTo>
                      <a:pt x="2441" y="2858"/>
                      <a:pt x="3358" y="3442"/>
                      <a:pt x="4227" y="4049"/>
                    </a:cubicBezTo>
                    <a:cubicBezTo>
                      <a:pt x="4230" y="4055"/>
                      <a:pt x="4233" y="4057"/>
                      <a:pt x="4236" y="4057"/>
                    </a:cubicBezTo>
                    <a:cubicBezTo>
                      <a:pt x="4244" y="4057"/>
                      <a:pt x="4248" y="4037"/>
                      <a:pt x="4239" y="4037"/>
                    </a:cubicBezTo>
                    <a:cubicBezTo>
                      <a:pt x="3549" y="3430"/>
                      <a:pt x="2763" y="2941"/>
                      <a:pt x="2025" y="2418"/>
                    </a:cubicBezTo>
                    <a:cubicBezTo>
                      <a:pt x="1108" y="1775"/>
                      <a:pt x="572" y="9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
              <p:cNvSpPr/>
              <p:nvPr/>
            </p:nvSpPr>
            <p:spPr>
              <a:xfrm>
                <a:off x="2779500" y="2572475"/>
                <a:ext cx="38975" cy="35800"/>
              </a:xfrm>
              <a:custGeom>
                <a:avLst/>
                <a:gdLst/>
                <a:ahLst/>
                <a:cxnLst/>
                <a:rect l="l" t="t" r="r" b="b"/>
                <a:pathLst>
                  <a:path w="1559" h="1432" extrusionOk="0">
                    <a:moveTo>
                      <a:pt x="1" y="0"/>
                    </a:moveTo>
                    <a:lnTo>
                      <a:pt x="1" y="0"/>
                    </a:lnTo>
                    <a:cubicBezTo>
                      <a:pt x="429" y="512"/>
                      <a:pt x="965" y="1036"/>
                      <a:pt x="1525" y="1429"/>
                    </a:cubicBezTo>
                    <a:cubicBezTo>
                      <a:pt x="1528" y="1431"/>
                      <a:pt x="1531" y="1431"/>
                      <a:pt x="1534" y="1431"/>
                    </a:cubicBezTo>
                    <a:cubicBezTo>
                      <a:pt x="1551" y="1431"/>
                      <a:pt x="1559" y="1405"/>
                      <a:pt x="1548" y="1405"/>
                    </a:cubicBezTo>
                    <a:cubicBezTo>
                      <a:pt x="1036" y="917"/>
                      <a:pt x="513" y="45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
              <p:cNvSpPr/>
              <p:nvPr/>
            </p:nvSpPr>
            <p:spPr>
              <a:xfrm>
                <a:off x="2782575" y="2566675"/>
                <a:ext cx="37925" cy="36725"/>
              </a:xfrm>
              <a:custGeom>
                <a:avLst/>
                <a:gdLst/>
                <a:ahLst/>
                <a:cxnLst/>
                <a:rect l="l" t="t" r="r" b="b"/>
                <a:pathLst>
                  <a:path w="1517" h="1469" extrusionOk="0">
                    <a:moveTo>
                      <a:pt x="6" y="1"/>
                    </a:moveTo>
                    <a:cubicBezTo>
                      <a:pt x="3" y="1"/>
                      <a:pt x="1" y="6"/>
                      <a:pt x="9" y="6"/>
                    </a:cubicBezTo>
                    <a:cubicBezTo>
                      <a:pt x="9" y="2"/>
                      <a:pt x="7" y="1"/>
                      <a:pt x="6" y="1"/>
                    </a:cubicBezTo>
                    <a:close/>
                    <a:moveTo>
                      <a:pt x="9" y="6"/>
                    </a:moveTo>
                    <a:lnTo>
                      <a:pt x="9" y="6"/>
                    </a:lnTo>
                    <a:cubicBezTo>
                      <a:pt x="485" y="494"/>
                      <a:pt x="961" y="1030"/>
                      <a:pt x="1497" y="1459"/>
                    </a:cubicBezTo>
                    <a:cubicBezTo>
                      <a:pt x="1501" y="1466"/>
                      <a:pt x="1504" y="1469"/>
                      <a:pt x="1507" y="1469"/>
                    </a:cubicBezTo>
                    <a:cubicBezTo>
                      <a:pt x="1514" y="1469"/>
                      <a:pt x="1517" y="1455"/>
                      <a:pt x="1509" y="1447"/>
                    </a:cubicBezTo>
                    <a:cubicBezTo>
                      <a:pt x="1068" y="923"/>
                      <a:pt x="509" y="470"/>
                      <a:pt x="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2"/>
              <p:cNvSpPr/>
              <p:nvPr/>
            </p:nvSpPr>
            <p:spPr>
              <a:xfrm>
                <a:off x="2794525" y="2571350"/>
                <a:ext cx="31350" cy="30950"/>
              </a:xfrm>
              <a:custGeom>
                <a:avLst/>
                <a:gdLst/>
                <a:ahLst/>
                <a:cxnLst/>
                <a:rect l="l" t="t" r="r" b="b"/>
                <a:pathLst>
                  <a:path w="1254" h="1238" extrusionOk="0">
                    <a:moveTo>
                      <a:pt x="2" y="1"/>
                    </a:moveTo>
                    <a:cubicBezTo>
                      <a:pt x="1" y="1"/>
                      <a:pt x="1" y="4"/>
                      <a:pt x="7" y="10"/>
                    </a:cubicBezTo>
                    <a:cubicBezTo>
                      <a:pt x="7" y="4"/>
                      <a:pt x="4" y="1"/>
                      <a:pt x="2" y="1"/>
                    </a:cubicBezTo>
                    <a:close/>
                    <a:moveTo>
                      <a:pt x="7" y="10"/>
                    </a:moveTo>
                    <a:lnTo>
                      <a:pt x="7" y="10"/>
                    </a:lnTo>
                    <a:cubicBezTo>
                      <a:pt x="531" y="307"/>
                      <a:pt x="650" y="1010"/>
                      <a:pt x="1209" y="1236"/>
                    </a:cubicBezTo>
                    <a:cubicBezTo>
                      <a:pt x="1213" y="1237"/>
                      <a:pt x="1217" y="1238"/>
                      <a:pt x="1220" y="1238"/>
                    </a:cubicBezTo>
                    <a:cubicBezTo>
                      <a:pt x="1247" y="1238"/>
                      <a:pt x="1253" y="1199"/>
                      <a:pt x="1221" y="1188"/>
                    </a:cubicBezTo>
                    <a:cubicBezTo>
                      <a:pt x="685" y="914"/>
                      <a:pt x="554" y="248"/>
                      <a:pt x="7"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
              <p:cNvSpPr/>
              <p:nvPr/>
            </p:nvSpPr>
            <p:spPr>
              <a:xfrm>
                <a:off x="2797425" y="2560775"/>
                <a:ext cx="35475" cy="41400"/>
              </a:xfrm>
              <a:custGeom>
                <a:avLst/>
                <a:gdLst/>
                <a:ahLst/>
                <a:cxnLst/>
                <a:rect l="l" t="t" r="r" b="b"/>
                <a:pathLst>
                  <a:path w="1419" h="1656" extrusionOk="0">
                    <a:moveTo>
                      <a:pt x="30" y="1"/>
                    </a:moveTo>
                    <a:cubicBezTo>
                      <a:pt x="22" y="1"/>
                      <a:pt x="0" y="18"/>
                      <a:pt x="10" y="28"/>
                    </a:cubicBezTo>
                    <a:cubicBezTo>
                      <a:pt x="379" y="611"/>
                      <a:pt x="831" y="1218"/>
                      <a:pt x="1367" y="1647"/>
                    </a:cubicBezTo>
                    <a:cubicBezTo>
                      <a:pt x="1373" y="1653"/>
                      <a:pt x="1379" y="1655"/>
                      <a:pt x="1385" y="1655"/>
                    </a:cubicBezTo>
                    <a:cubicBezTo>
                      <a:pt x="1404" y="1655"/>
                      <a:pt x="1418" y="1632"/>
                      <a:pt x="1391" y="1623"/>
                    </a:cubicBezTo>
                    <a:cubicBezTo>
                      <a:pt x="950" y="1076"/>
                      <a:pt x="450" y="587"/>
                      <a:pt x="34" y="4"/>
                    </a:cubicBezTo>
                    <a:cubicBezTo>
                      <a:pt x="34" y="2"/>
                      <a:pt x="32"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
              <p:cNvSpPr/>
              <p:nvPr/>
            </p:nvSpPr>
            <p:spPr>
              <a:xfrm>
                <a:off x="2806675" y="2558075"/>
                <a:ext cx="31300" cy="40200"/>
              </a:xfrm>
              <a:custGeom>
                <a:avLst/>
                <a:gdLst/>
                <a:ahLst/>
                <a:cxnLst/>
                <a:rect l="l" t="t" r="r" b="b"/>
                <a:pathLst>
                  <a:path w="1252" h="1608" extrusionOk="0">
                    <a:moveTo>
                      <a:pt x="42" y="0"/>
                    </a:moveTo>
                    <a:cubicBezTo>
                      <a:pt x="25" y="0"/>
                      <a:pt x="0" y="14"/>
                      <a:pt x="9" y="41"/>
                    </a:cubicBezTo>
                    <a:cubicBezTo>
                      <a:pt x="378" y="576"/>
                      <a:pt x="771" y="1112"/>
                      <a:pt x="1176" y="1600"/>
                    </a:cubicBezTo>
                    <a:cubicBezTo>
                      <a:pt x="1181" y="1606"/>
                      <a:pt x="1188" y="1608"/>
                      <a:pt x="1196" y="1608"/>
                    </a:cubicBezTo>
                    <a:cubicBezTo>
                      <a:pt x="1222" y="1608"/>
                      <a:pt x="1251" y="1580"/>
                      <a:pt x="1223" y="1553"/>
                    </a:cubicBezTo>
                    <a:cubicBezTo>
                      <a:pt x="854" y="1017"/>
                      <a:pt x="449" y="517"/>
                      <a:pt x="57" y="5"/>
                    </a:cubicBezTo>
                    <a:cubicBezTo>
                      <a:pt x="54" y="2"/>
                      <a:pt x="48"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
              <p:cNvSpPr/>
              <p:nvPr/>
            </p:nvSpPr>
            <p:spPr>
              <a:xfrm>
                <a:off x="2812550" y="2553025"/>
                <a:ext cx="19875" cy="39050"/>
              </a:xfrm>
              <a:custGeom>
                <a:avLst/>
                <a:gdLst/>
                <a:ahLst/>
                <a:cxnLst/>
                <a:rect l="l" t="t" r="r" b="b"/>
                <a:pathLst>
                  <a:path w="795" h="1562" extrusionOk="0">
                    <a:moveTo>
                      <a:pt x="19" y="1"/>
                    </a:moveTo>
                    <a:cubicBezTo>
                      <a:pt x="8" y="1"/>
                      <a:pt x="0" y="14"/>
                      <a:pt x="0" y="28"/>
                    </a:cubicBezTo>
                    <a:cubicBezTo>
                      <a:pt x="107" y="552"/>
                      <a:pt x="369" y="1159"/>
                      <a:pt x="738" y="1552"/>
                    </a:cubicBezTo>
                    <a:cubicBezTo>
                      <a:pt x="748" y="1559"/>
                      <a:pt x="757" y="1562"/>
                      <a:pt x="765" y="1562"/>
                    </a:cubicBezTo>
                    <a:cubicBezTo>
                      <a:pt x="785" y="1562"/>
                      <a:pt x="795" y="1542"/>
                      <a:pt x="786" y="1516"/>
                    </a:cubicBezTo>
                    <a:cubicBezTo>
                      <a:pt x="667" y="1266"/>
                      <a:pt x="500" y="1040"/>
                      <a:pt x="369" y="790"/>
                    </a:cubicBezTo>
                    <a:cubicBezTo>
                      <a:pt x="250" y="540"/>
                      <a:pt x="143" y="278"/>
                      <a:pt x="48" y="28"/>
                    </a:cubicBezTo>
                    <a:cubicBezTo>
                      <a:pt x="38" y="8"/>
                      <a:pt x="28"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
              <p:cNvSpPr/>
              <p:nvPr/>
            </p:nvSpPr>
            <p:spPr>
              <a:xfrm>
                <a:off x="2811475" y="2562450"/>
                <a:ext cx="23950" cy="35725"/>
              </a:xfrm>
              <a:custGeom>
                <a:avLst/>
                <a:gdLst/>
                <a:ahLst/>
                <a:cxnLst/>
                <a:rect l="l" t="t" r="r" b="b"/>
                <a:pathLst>
                  <a:path w="958" h="1429" extrusionOk="0">
                    <a:moveTo>
                      <a:pt x="21" y="1"/>
                    </a:moveTo>
                    <a:cubicBezTo>
                      <a:pt x="10" y="1"/>
                      <a:pt x="0" y="6"/>
                      <a:pt x="7" y="20"/>
                    </a:cubicBezTo>
                    <a:cubicBezTo>
                      <a:pt x="67" y="306"/>
                      <a:pt x="222" y="580"/>
                      <a:pt x="388" y="818"/>
                    </a:cubicBezTo>
                    <a:cubicBezTo>
                      <a:pt x="531" y="1032"/>
                      <a:pt x="686" y="1270"/>
                      <a:pt x="900" y="1425"/>
                    </a:cubicBezTo>
                    <a:cubicBezTo>
                      <a:pt x="907" y="1427"/>
                      <a:pt x="913" y="1428"/>
                      <a:pt x="918" y="1428"/>
                    </a:cubicBezTo>
                    <a:cubicBezTo>
                      <a:pt x="943" y="1428"/>
                      <a:pt x="958" y="1407"/>
                      <a:pt x="948" y="1378"/>
                    </a:cubicBezTo>
                    <a:cubicBezTo>
                      <a:pt x="817" y="1139"/>
                      <a:pt x="603" y="949"/>
                      <a:pt x="460" y="723"/>
                    </a:cubicBezTo>
                    <a:cubicBezTo>
                      <a:pt x="305" y="485"/>
                      <a:pt x="186" y="247"/>
                      <a:pt x="43" y="8"/>
                    </a:cubicBezTo>
                    <a:cubicBezTo>
                      <a:pt x="38" y="3"/>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
              <p:cNvSpPr/>
              <p:nvPr/>
            </p:nvSpPr>
            <p:spPr>
              <a:xfrm>
                <a:off x="2812325" y="2565375"/>
                <a:ext cx="32325" cy="39475"/>
              </a:xfrm>
              <a:custGeom>
                <a:avLst/>
                <a:gdLst/>
                <a:ahLst/>
                <a:cxnLst/>
                <a:rect l="l" t="t" r="r" b="b"/>
                <a:pathLst>
                  <a:path w="1293" h="1579" extrusionOk="0">
                    <a:moveTo>
                      <a:pt x="40" y="1"/>
                    </a:moveTo>
                    <a:cubicBezTo>
                      <a:pt x="17" y="1"/>
                      <a:pt x="1" y="20"/>
                      <a:pt x="9" y="46"/>
                    </a:cubicBezTo>
                    <a:cubicBezTo>
                      <a:pt x="295" y="606"/>
                      <a:pt x="735" y="1213"/>
                      <a:pt x="1259" y="1570"/>
                    </a:cubicBezTo>
                    <a:cubicBezTo>
                      <a:pt x="1265" y="1576"/>
                      <a:pt x="1270" y="1578"/>
                      <a:pt x="1274" y="1578"/>
                    </a:cubicBezTo>
                    <a:cubicBezTo>
                      <a:pt x="1287" y="1578"/>
                      <a:pt x="1292" y="1555"/>
                      <a:pt x="1283" y="1546"/>
                    </a:cubicBezTo>
                    <a:cubicBezTo>
                      <a:pt x="1093" y="1308"/>
                      <a:pt x="855" y="1094"/>
                      <a:pt x="664" y="844"/>
                    </a:cubicBezTo>
                    <a:cubicBezTo>
                      <a:pt x="438" y="582"/>
                      <a:pt x="259" y="296"/>
                      <a:pt x="69" y="10"/>
                    </a:cubicBezTo>
                    <a:cubicBezTo>
                      <a:pt x="59" y="4"/>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
              <p:cNvSpPr/>
              <p:nvPr/>
            </p:nvSpPr>
            <p:spPr>
              <a:xfrm>
                <a:off x="2823550" y="2585150"/>
                <a:ext cx="29200" cy="21875"/>
              </a:xfrm>
              <a:custGeom>
                <a:avLst/>
                <a:gdLst/>
                <a:ahLst/>
                <a:cxnLst/>
                <a:rect l="l" t="t" r="r" b="b"/>
                <a:pathLst>
                  <a:path w="1168" h="875" extrusionOk="0">
                    <a:moveTo>
                      <a:pt x="25" y="1"/>
                    </a:moveTo>
                    <a:cubicBezTo>
                      <a:pt x="13" y="1"/>
                      <a:pt x="1" y="12"/>
                      <a:pt x="1" y="29"/>
                    </a:cubicBezTo>
                    <a:cubicBezTo>
                      <a:pt x="179" y="446"/>
                      <a:pt x="656" y="874"/>
                      <a:pt x="1132" y="874"/>
                    </a:cubicBezTo>
                    <a:cubicBezTo>
                      <a:pt x="1168" y="874"/>
                      <a:pt x="1168" y="839"/>
                      <a:pt x="1132" y="827"/>
                    </a:cubicBezTo>
                    <a:cubicBezTo>
                      <a:pt x="929" y="732"/>
                      <a:pt x="703" y="672"/>
                      <a:pt x="525" y="541"/>
                    </a:cubicBezTo>
                    <a:cubicBezTo>
                      <a:pt x="322" y="398"/>
                      <a:pt x="167" y="220"/>
                      <a:pt x="36"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
              <p:cNvSpPr/>
              <p:nvPr/>
            </p:nvSpPr>
            <p:spPr>
              <a:xfrm>
                <a:off x="2717600" y="2247650"/>
                <a:ext cx="69675" cy="119575"/>
              </a:xfrm>
              <a:custGeom>
                <a:avLst/>
                <a:gdLst/>
                <a:ahLst/>
                <a:cxnLst/>
                <a:rect l="l" t="t" r="r" b="b"/>
                <a:pathLst>
                  <a:path w="2787" h="4783" extrusionOk="0">
                    <a:moveTo>
                      <a:pt x="133" y="1"/>
                    </a:moveTo>
                    <a:cubicBezTo>
                      <a:pt x="119" y="1"/>
                      <a:pt x="107" y="10"/>
                      <a:pt x="107" y="27"/>
                    </a:cubicBezTo>
                    <a:cubicBezTo>
                      <a:pt x="0" y="885"/>
                      <a:pt x="417" y="1706"/>
                      <a:pt x="822" y="2456"/>
                    </a:cubicBezTo>
                    <a:cubicBezTo>
                      <a:pt x="1310" y="3361"/>
                      <a:pt x="2191" y="3909"/>
                      <a:pt x="2750" y="4778"/>
                    </a:cubicBezTo>
                    <a:cubicBezTo>
                      <a:pt x="2757" y="4781"/>
                      <a:pt x="2762" y="4783"/>
                      <a:pt x="2767" y="4783"/>
                    </a:cubicBezTo>
                    <a:cubicBezTo>
                      <a:pt x="2780" y="4783"/>
                      <a:pt x="2786" y="4772"/>
                      <a:pt x="2786" y="4754"/>
                    </a:cubicBezTo>
                    <a:cubicBezTo>
                      <a:pt x="2393" y="3956"/>
                      <a:pt x="1619" y="3540"/>
                      <a:pt x="1131" y="2825"/>
                    </a:cubicBezTo>
                    <a:cubicBezTo>
                      <a:pt x="583" y="2040"/>
                      <a:pt x="95" y="980"/>
                      <a:pt x="167" y="27"/>
                    </a:cubicBezTo>
                    <a:cubicBezTo>
                      <a:pt x="161" y="10"/>
                      <a:pt x="146" y="1"/>
                      <a:pt x="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
              <p:cNvSpPr/>
              <p:nvPr/>
            </p:nvSpPr>
            <p:spPr>
              <a:xfrm>
                <a:off x="2792900" y="2373625"/>
                <a:ext cx="68975" cy="73525"/>
              </a:xfrm>
              <a:custGeom>
                <a:avLst/>
                <a:gdLst/>
                <a:ahLst/>
                <a:cxnLst/>
                <a:rect l="l" t="t" r="r" b="b"/>
                <a:pathLst>
                  <a:path w="2759" h="2941" extrusionOk="0">
                    <a:moveTo>
                      <a:pt x="0" y="1"/>
                    </a:moveTo>
                    <a:lnTo>
                      <a:pt x="0" y="1"/>
                    </a:lnTo>
                    <a:cubicBezTo>
                      <a:pt x="453" y="465"/>
                      <a:pt x="786" y="1061"/>
                      <a:pt x="1227" y="1537"/>
                    </a:cubicBezTo>
                    <a:cubicBezTo>
                      <a:pt x="1691" y="2025"/>
                      <a:pt x="2215" y="2501"/>
                      <a:pt x="2739" y="2930"/>
                    </a:cubicBezTo>
                    <a:cubicBezTo>
                      <a:pt x="2742" y="2937"/>
                      <a:pt x="2746" y="2940"/>
                      <a:pt x="2749" y="2940"/>
                    </a:cubicBezTo>
                    <a:cubicBezTo>
                      <a:pt x="2756" y="2940"/>
                      <a:pt x="2759" y="2926"/>
                      <a:pt x="2751" y="2918"/>
                    </a:cubicBezTo>
                    <a:cubicBezTo>
                      <a:pt x="2263" y="2442"/>
                      <a:pt x="1727" y="2013"/>
                      <a:pt x="1262" y="1501"/>
                    </a:cubicBezTo>
                    <a:cubicBezTo>
                      <a:pt x="810" y="1025"/>
                      <a:pt x="500" y="4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
              <p:cNvSpPr/>
              <p:nvPr/>
            </p:nvSpPr>
            <p:spPr>
              <a:xfrm>
                <a:off x="2827425" y="2400125"/>
                <a:ext cx="39025" cy="43475"/>
              </a:xfrm>
              <a:custGeom>
                <a:avLst/>
                <a:gdLst/>
                <a:ahLst/>
                <a:cxnLst/>
                <a:rect l="l" t="t" r="r" b="b"/>
                <a:pathLst>
                  <a:path w="1561" h="1739" extrusionOk="0">
                    <a:moveTo>
                      <a:pt x="0" y="1"/>
                    </a:moveTo>
                    <a:lnTo>
                      <a:pt x="0" y="1"/>
                    </a:lnTo>
                    <a:cubicBezTo>
                      <a:pt x="358" y="655"/>
                      <a:pt x="882" y="1334"/>
                      <a:pt x="1536" y="1739"/>
                    </a:cubicBezTo>
                    <a:cubicBezTo>
                      <a:pt x="1548" y="1739"/>
                      <a:pt x="1560" y="1727"/>
                      <a:pt x="1548" y="1727"/>
                    </a:cubicBezTo>
                    <a:cubicBezTo>
                      <a:pt x="1274" y="1477"/>
                      <a:pt x="989" y="1251"/>
                      <a:pt x="739" y="965"/>
                    </a:cubicBezTo>
                    <a:cubicBezTo>
                      <a:pt x="465" y="655"/>
                      <a:pt x="227" y="322"/>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
              <p:cNvSpPr/>
              <p:nvPr/>
            </p:nvSpPr>
            <p:spPr>
              <a:xfrm>
                <a:off x="2834875" y="2399375"/>
                <a:ext cx="39225" cy="44350"/>
              </a:xfrm>
              <a:custGeom>
                <a:avLst/>
                <a:gdLst/>
                <a:ahLst/>
                <a:cxnLst/>
                <a:rect l="l" t="t" r="r" b="b"/>
                <a:pathLst>
                  <a:path w="1569" h="1774" extrusionOk="0">
                    <a:moveTo>
                      <a:pt x="5" y="1"/>
                    </a:moveTo>
                    <a:cubicBezTo>
                      <a:pt x="3" y="1"/>
                      <a:pt x="0" y="7"/>
                      <a:pt x="0" y="19"/>
                    </a:cubicBezTo>
                    <a:cubicBezTo>
                      <a:pt x="6" y="7"/>
                      <a:pt x="6" y="1"/>
                      <a:pt x="5" y="1"/>
                    </a:cubicBezTo>
                    <a:close/>
                    <a:moveTo>
                      <a:pt x="0" y="19"/>
                    </a:moveTo>
                    <a:cubicBezTo>
                      <a:pt x="441" y="638"/>
                      <a:pt x="953" y="1257"/>
                      <a:pt x="1548" y="1769"/>
                    </a:cubicBezTo>
                    <a:cubicBezTo>
                      <a:pt x="1551" y="1772"/>
                      <a:pt x="1555" y="1774"/>
                      <a:pt x="1558" y="1774"/>
                    </a:cubicBezTo>
                    <a:cubicBezTo>
                      <a:pt x="1565" y="1774"/>
                      <a:pt x="1568" y="1765"/>
                      <a:pt x="1560" y="1757"/>
                    </a:cubicBezTo>
                    <a:cubicBezTo>
                      <a:pt x="1036" y="1174"/>
                      <a:pt x="488" y="626"/>
                      <a:pt x="0"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
              <p:cNvSpPr/>
              <p:nvPr/>
            </p:nvSpPr>
            <p:spPr>
              <a:xfrm>
                <a:off x="2850050" y="2407525"/>
                <a:ext cx="42750" cy="43575"/>
              </a:xfrm>
              <a:custGeom>
                <a:avLst/>
                <a:gdLst/>
                <a:ahLst/>
                <a:cxnLst/>
                <a:rect l="l" t="t" r="r" b="b"/>
                <a:pathLst>
                  <a:path w="1710" h="1743" extrusionOk="0">
                    <a:moveTo>
                      <a:pt x="8" y="0"/>
                    </a:moveTo>
                    <a:cubicBezTo>
                      <a:pt x="4" y="0"/>
                      <a:pt x="0" y="7"/>
                      <a:pt x="0" y="14"/>
                    </a:cubicBezTo>
                    <a:cubicBezTo>
                      <a:pt x="310" y="383"/>
                      <a:pt x="643" y="764"/>
                      <a:pt x="965" y="1133"/>
                    </a:cubicBezTo>
                    <a:cubicBezTo>
                      <a:pt x="1179" y="1371"/>
                      <a:pt x="1370" y="1633"/>
                      <a:pt x="1667" y="1741"/>
                    </a:cubicBezTo>
                    <a:cubicBezTo>
                      <a:pt x="1672" y="1742"/>
                      <a:pt x="1677" y="1743"/>
                      <a:pt x="1680" y="1743"/>
                    </a:cubicBezTo>
                    <a:cubicBezTo>
                      <a:pt x="1705" y="1743"/>
                      <a:pt x="1710" y="1713"/>
                      <a:pt x="1679" y="1693"/>
                    </a:cubicBezTo>
                    <a:cubicBezTo>
                      <a:pt x="1322" y="1550"/>
                      <a:pt x="1072" y="1193"/>
                      <a:pt x="822" y="907"/>
                    </a:cubicBezTo>
                    <a:lnTo>
                      <a:pt x="12" y="14"/>
                    </a:ln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
              <p:cNvSpPr/>
              <p:nvPr/>
            </p:nvSpPr>
            <p:spPr>
              <a:xfrm>
                <a:off x="2853550" y="2394150"/>
                <a:ext cx="51825" cy="52525"/>
              </a:xfrm>
              <a:custGeom>
                <a:avLst/>
                <a:gdLst/>
                <a:ahLst/>
                <a:cxnLst/>
                <a:rect l="l" t="t" r="r" b="b"/>
                <a:pathLst>
                  <a:path w="2073" h="2101" extrusionOk="0">
                    <a:moveTo>
                      <a:pt x="22" y="0"/>
                    </a:moveTo>
                    <a:cubicBezTo>
                      <a:pt x="8" y="0"/>
                      <a:pt x="0" y="11"/>
                      <a:pt x="15" y="25"/>
                    </a:cubicBezTo>
                    <a:cubicBezTo>
                      <a:pt x="527" y="799"/>
                      <a:pt x="1230" y="1597"/>
                      <a:pt x="2039" y="2097"/>
                    </a:cubicBezTo>
                    <a:cubicBezTo>
                      <a:pt x="2041" y="2099"/>
                      <a:pt x="2044" y="2100"/>
                      <a:pt x="2047" y="2100"/>
                    </a:cubicBezTo>
                    <a:cubicBezTo>
                      <a:pt x="2059" y="2100"/>
                      <a:pt x="2073" y="2083"/>
                      <a:pt x="2063" y="2073"/>
                    </a:cubicBezTo>
                    <a:cubicBezTo>
                      <a:pt x="1349" y="1394"/>
                      <a:pt x="646" y="787"/>
                      <a:pt x="51" y="13"/>
                    </a:cubicBezTo>
                    <a:cubicBezTo>
                      <a:pt x="42"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
              <p:cNvSpPr/>
              <p:nvPr/>
            </p:nvSpPr>
            <p:spPr>
              <a:xfrm>
                <a:off x="2861750" y="2392300"/>
                <a:ext cx="49475" cy="50450"/>
              </a:xfrm>
              <a:custGeom>
                <a:avLst/>
                <a:gdLst/>
                <a:ahLst/>
                <a:cxnLst/>
                <a:rect l="l" t="t" r="r" b="b"/>
                <a:pathLst>
                  <a:path w="1979" h="2018" extrusionOk="0">
                    <a:moveTo>
                      <a:pt x="23" y="0"/>
                    </a:moveTo>
                    <a:cubicBezTo>
                      <a:pt x="9" y="0"/>
                      <a:pt x="0" y="20"/>
                      <a:pt x="9" y="28"/>
                    </a:cubicBezTo>
                    <a:cubicBezTo>
                      <a:pt x="604" y="718"/>
                      <a:pt x="1211" y="1409"/>
                      <a:pt x="1902" y="2004"/>
                    </a:cubicBezTo>
                    <a:cubicBezTo>
                      <a:pt x="1908" y="2013"/>
                      <a:pt x="1916" y="2017"/>
                      <a:pt x="1925" y="2017"/>
                    </a:cubicBezTo>
                    <a:cubicBezTo>
                      <a:pt x="1951" y="2017"/>
                      <a:pt x="1979" y="1986"/>
                      <a:pt x="1961" y="1969"/>
                    </a:cubicBezTo>
                    <a:cubicBezTo>
                      <a:pt x="1330" y="1290"/>
                      <a:pt x="663" y="671"/>
                      <a:pt x="44" y="16"/>
                    </a:cubicBezTo>
                    <a:cubicBezTo>
                      <a:pt x="37" y="5"/>
                      <a:pt x="29"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
              <p:cNvSpPr/>
              <p:nvPr/>
            </p:nvSpPr>
            <p:spPr>
              <a:xfrm>
                <a:off x="2865825" y="2389700"/>
                <a:ext cx="43925" cy="44225"/>
              </a:xfrm>
              <a:custGeom>
                <a:avLst/>
                <a:gdLst/>
                <a:ahLst/>
                <a:cxnLst/>
                <a:rect l="l" t="t" r="r" b="b"/>
                <a:pathLst>
                  <a:path w="1757" h="1769" extrusionOk="0">
                    <a:moveTo>
                      <a:pt x="36" y="1"/>
                    </a:moveTo>
                    <a:cubicBezTo>
                      <a:pt x="24" y="1"/>
                      <a:pt x="12" y="13"/>
                      <a:pt x="12" y="13"/>
                    </a:cubicBezTo>
                    <a:cubicBezTo>
                      <a:pt x="0" y="60"/>
                      <a:pt x="0" y="60"/>
                      <a:pt x="12" y="108"/>
                    </a:cubicBezTo>
                    <a:lnTo>
                      <a:pt x="24" y="120"/>
                    </a:lnTo>
                    <a:lnTo>
                      <a:pt x="60" y="120"/>
                    </a:lnTo>
                    <a:cubicBezTo>
                      <a:pt x="84" y="84"/>
                      <a:pt x="96" y="48"/>
                      <a:pt x="72" y="48"/>
                    </a:cubicBezTo>
                    <a:cubicBezTo>
                      <a:pt x="191" y="48"/>
                      <a:pt x="369" y="346"/>
                      <a:pt x="441" y="429"/>
                    </a:cubicBezTo>
                    <a:lnTo>
                      <a:pt x="846" y="882"/>
                    </a:lnTo>
                    <a:cubicBezTo>
                      <a:pt x="1108" y="1180"/>
                      <a:pt x="1382" y="1477"/>
                      <a:pt x="1667" y="1751"/>
                    </a:cubicBezTo>
                    <a:cubicBezTo>
                      <a:pt x="1677" y="1763"/>
                      <a:pt x="1687" y="1769"/>
                      <a:pt x="1698" y="1769"/>
                    </a:cubicBezTo>
                    <a:cubicBezTo>
                      <a:pt x="1728" y="1769"/>
                      <a:pt x="1756" y="1727"/>
                      <a:pt x="1739" y="1692"/>
                    </a:cubicBezTo>
                    <a:cubicBezTo>
                      <a:pt x="1429" y="1322"/>
                      <a:pt x="1084" y="965"/>
                      <a:pt x="739" y="620"/>
                    </a:cubicBezTo>
                    <a:cubicBezTo>
                      <a:pt x="596" y="465"/>
                      <a:pt x="441" y="299"/>
                      <a:pt x="274" y="144"/>
                    </a:cubicBezTo>
                    <a:cubicBezTo>
                      <a:pt x="203" y="60"/>
                      <a:pt x="155"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
              <p:cNvSpPr/>
              <p:nvPr/>
            </p:nvSpPr>
            <p:spPr>
              <a:xfrm>
                <a:off x="2895600" y="2359075"/>
                <a:ext cx="15800" cy="17850"/>
              </a:xfrm>
              <a:custGeom>
                <a:avLst/>
                <a:gdLst/>
                <a:ahLst/>
                <a:cxnLst/>
                <a:rect l="l" t="t" r="r" b="b"/>
                <a:pathLst>
                  <a:path w="632" h="714" extrusionOk="0">
                    <a:moveTo>
                      <a:pt x="7" y="1"/>
                    </a:moveTo>
                    <a:cubicBezTo>
                      <a:pt x="4" y="1"/>
                      <a:pt x="0" y="10"/>
                      <a:pt x="0" y="23"/>
                    </a:cubicBezTo>
                    <a:cubicBezTo>
                      <a:pt x="83" y="166"/>
                      <a:pt x="155" y="285"/>
                      <a:pt x="274" y="416"/>
                    </a:cubicBezTo>
                    <a:cubicBezTo>
                      <a:pt x="369" y="523"/>
                      <a:pt x="488" y="654"/>
                      <a:pt x="607" y="714"/>
                    </a:cubicBezTo>
                    <a:cubicBezTo>
                      <a:pt x="619" y="714"/>
                      <a:pt x="631" y="702"/>
                      <a:pt x="619" y="702"/>
                    </a:cubicBezTo>
                    <a:cubicBezTo>
                      <a:pt x="548" y="595"/>
                      <a:pt x="417" y="511"/>
                      <a:pt x="321" y="404"/>
                    </a:cubicBezTo>
                    <a:cubicBezTo>
                      <a:pt x="214" y="285"/>
                      <a:pt x="95" y="154"/>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
              <p:cNvSpPr/>
              <p:nvPr/>
            </p:nvSpPr>
            <p:spPr>
              <a:xfrm>
                <a:off x="2899450" y="2352800"/>
                <a:ext cx="13850" cy="17700"/>
              </a:xfrm>
              <a:custGeom>
                <a:avLst/>
                <a:gdLst/>
                <a:ahLst/>
                <a:cxnLst/>
                <a:rect l="l" t="t" r="r" b="b"/>
                <a:pathLst>
                  <a:path w="554" h="708" extrusionOk="0">
                    <a:moveTo>
                      <a:pt x="37" y="1"/>
                    </a:moveTo>
                    <a:cubicBezTo>
                      <a:pt x="25" y="1"/>
                      <a:pt x="1" y="12"/>
                      <a:pt x="25" y="12"/>
                    </a:cubicBezTo>
                    <a:cubicBezTo>
                      <a:pt x="167" y="239"/>
                      <a:pt x="334" y="489"/>
                      <a:pt x="525" y="703"/>
                    </a:cubicBezTo>
                    <a:cubicBezTo>
                      <a:pt x="528" y="706"/>
                      <a:pt x="533" y="708"/>
                      <a:pt x="537" y="708"/>
                    </a:cubicBezTo>
                    <a:cubicBezTo>
                      <a:pt x="546" y="708"/>
                      <a:pt x="553" y="699"/>
                      <a:pt x="537" y="691"/>
                    </a:cubicBezTo>
                    <a:cubicBezTo>
                      <a:pt x="406" y="441"/>
                      <a:pt x="215" y="227"/>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
              <p:cNvSpPr/>
              <p:nvPr/>
            </p:nvSpPr>
            <p:spPr>
              <a:xfrm>
                <a:off x="2881675" y="2324600"/>
                <a:ext cx="19900" cy="23450"/>
              </a:xfrm>
              <a:custGeom>
                <a:avLst/>
                <a:gdLst/>
                <a:ahLst/>
                <a:cxnLst/>
                <a:rect l="l" t="t" r="r" b="b"/>
                <a:pathLst>
                  <a:path w="796" h="938" extrusionOk="0">
                    <a:moveTo>
                      <a:pt x="684" y="0"/>
                    </a:moveTo>
                    <a:cubicBezTo>
                      <a:pt x="679" y="0"/>
                      <a:pt x="676" y="3"/>
                      <a:pt x="676" y="9"/>
                    </a:cubicBezTo>
                    <a:cubicBezTo>
                      <a:pt x="676" y="224"/>
                      <a:pt x="700" y="474"/>
                      <a:pt x="581" y="664"/>
                    </a:cubicBezTo>
                    <a:cubicBezTo>
                      <a:pt x="503" y="796"/>
                      <a:pt x="375" y="857"/>
                      <a:pt x="242" y="857"/>
                    </a:cubicBezTo>
                    <a:cubicBezTo>
                      <a:pt x="171" y="857"/>
                      <a:pt x="99" y="840"/>
                      <a:pt x="33" y="807"/>
                    </a:cubicBezTo>
                    <a:cubicBezTo>
                      <a:pt x="27" y="801"/>
                      <a:pt x="22" y="799"/>
                      <a:pt x="18" y="799"/>
                    </a:cubicBezTo>
                    <a:cubicBezTo>
                      <a:pt x="5" y="799"/>
                      <a:pt x="0" y="822"/>
                      <a:pt x="9" y="831"/>
                    </a:cubicBezTo>
                    <a:cubicBezTo>
                      <a:pt x="70" y="907"/>
                      <a:pt x="153" y="938"/>
                      <a:pt x="239" y="938"/>
                    </a:cubicBezTo>
                    <a:cubicBezTo>
                      <a:pt x="356" y="938"/>
                      <a:pt x="480" y="882"/>
                      <a:pt x="569" y="807"/>
                    </a:cubicBezTo>
                    <a:cubicBezTo>
                      <a:pt x="795" y="605"/>
                      <a:pt x="759" y="259"/>
                      <a:pt x="700" y="9"/>
                    </a:cubicBezTo>
                    <a:cubicBezTo>
                      <a:pt x="694" y="3"/>
                      <a:pt x="688" y="0"/>
                      <a:pt x="6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
              <p:cNvSpPr/>
              <p:nvPr/>
            </p:nvSpPr>
            <p:spPr>
              <a:xfrm>
                <a:off x="2880700" y="2330175"/>
                <a:ext cx="20875" cy="12300"/>
              </a:xfrm>
              <a:custGeom>
                <a:avLst/>
                <a:gdLst/>
                <a:ahLst/>
                <a:cxnLst/>
                <a:rect l="l" t="t" r="r" b="b"/>
                <a:pathLst>
                  <a:path w="835" h="492" extrusionOk="0">
                    <a:moveTo>
                      <a:pt x="667" y="1"/>
                    </a:moveTo>
                    <a:cubicBezTo>
                      <a:pt x="656" y="1"/>
                      <a:pt x="632" y="13"/>
                      <a:pt x="656" y="24"/>
                    </a:cubicBezTo>
                    <a:cubicBezTo>
                      <a:pt x="727" y="144"/>
                      <a:pt x="727" y="286"/>
                      <a:pt x="608" y="382"/>
                    </a:cubicBezTo>
                    <a:cubicBezTo>
                      <a:pt x="545" y="424"/>
                      <a:pt x="472" y="439"/>
                      <a:pt x="397" y="439"/>
                    </a:cubicBezTo>
                    <a:cubicBezTo>
                      <a:pt x="261" y="439"/>
                      <a:pt x="116" y="389"/>
                      <a:pt x="1" y="358"/>
                    </a:cubicBezTo>
                    <a:lnTo>
                      <a:pt x="1" y="358"/>
                    </a:lnTo>
                    <a:cubicBezTo>
                      <a:pt x="116" y="423"/>
                      <a:pt x="274" y="492"/>
                      <a:pt x="421" y="492"/>
                    </a:cubicBezTo>
                    <a:cubicBezTo>
                      <a:pt x="517" y="492"/>
                      <a:pt x="609" y="462"/>
                      <a:pt x="679" y="382"/>
                    </a:cubicBezTo>
                    <a:cubicBezTo>
                      <a:pt x="775" y="286"/>
                      <a:pt x="834" y="60"/>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
              <p:cNvSpPr/>
              <p:nvPr/>
            </p:nvSpPr>
            <p:spPr>
              <a:xfrm>
                <a:off x="2869100" y="2172200"/>
                <a:ext cx="7175" cy="28950"/>
              </a:xfrm>
              <a:custGeom>
                <a:avLst/>
                <a:gdLst/>
                <a:ahLst/>
                <a:cxnLst/>
                <a:rect l="l" t="t" r="r" b="b"/>
                <a:pathLst>
                  <a:path w="287" h="1158" extrusionOk="0">
                    <a:moveTo>
                      <a:pt x="112" y="0"/>
                    </a:moveTo>
                    <a:cubicBezTo>
                      <a:pt x="110" y="0"/>
                      <a:pt x="108" y="3"/>
                      <a:pt x="108" y="9"/>
                    </a:cubicBezTo>
                    <a:cubicBezTo>
                      <a:pt x="113" y="3"/>
                      <a:pt x="113" y="0"/>
                      <a:pt x="112" y="0"/>
                    </a:cubicBezTo>
                    <a:close/>
                    <a:moveTo>
                      <a:pt x="108" y="9"/>
                    </a:moveTo>
                    <a:cubicBezTo>
                      <a:pt x="0" y="367"/>
                      <a:pt x="72" y="843"/>
                      <a:pt x="250" y="1152"/>
                    </a:cubicBezTo>
                    <a:cubicBezTo>
                      <a:pt x="250" y="1156"/>
                      <a:pt x="253" y="1157"/>
                      <a:pt x="258" y="1157"/>
                    </a:cubicBezTo>
                    <a:cubicBezTo>
                      <a:pt x="268" y="1157"/>
                      <a:pt x="286" y="1149"/>
                      <a:pt x="286" y="1140"/>
                    </a:cubicBezTo>
                    <a:cubicBezTo>
                      <a:pt x="227" y="962"/>
                      <a:pt x="167" y="795"/>
                      <a:pt x="131" y="617"/>
                    </a:cubicBezTo>
                    <a:cubicBezTo>
                      <a:pt x="84" y="414"/>
                      <a:pt x="119" y="212"/>
                      <a:pt x="108"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
              <p:cNvSpPr/>
              <p:nvPr/>
            </p:nvSpPr>
            <p:spPr>
              <a:xfrm>
                <a:off x="2875650" y="2165725"/>
                <a:ext cx="5975" cy="30350"/>
              </a:xfrm>
              <a:custGeom>
                <a:avLst/>
                <a:gdLst/>
                <a:ahLst/>
                <a:cxnLst/>
                <a:rect l="l" t="t" r="r" b="b"/>
                <a:pathLst>
                  <a:path w="239" h="1214" extrusionOk="0">
                    <a:moveTo>
                      <a:pt x="54" y="0"/>
                    </a:moveTo>
                    <a:cubicBezTo>
                      <a:pt x="51" y="0"/>
                      <a:pt x="48" y="6"/>
                      <a:pt x="48" y="18"/>
                    </a:cubicBezTo>
                    <a:cubicBezTo>
                      <a:pt x="0" y="399"/>
                      <a:pt x="48" y="852"/>
                      <a:pt x="215" y="1209"/>
                    </a:cubicBezTo>
                    <a:cubicBezTo>
                      <a:pt x="218" y="1212"/>
                      <a:pt x="221" y="1214"/>
                      <a:pt x="224" y="1214"/>
                    </a:cubicBezTo>
                    <a:cubicBezTo>
                      <a:pt x="232" y="1214"/>
                      <a:pt x="238" y="1203"/>
                      <a:pt x="238" y="1185"/>
                    </a:cubicBezTo>
                    <a:cubicBezTo>
                      <a:pt x="155" y="792"/>
                      <a:pt x="60" y="435"/>
                      <a:pt x="60" y="18"/>
                    </a:cubicBezTo>
                    <a:cubicBezTo>
                      <a:pt x="60" y="6"/>
                      <a:pt x="57" y="0"/>
                      <a:pt x="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
              <p:cNvSpPr/>
              <p:nvPr/>
            </p:nvSpPr>
            <p:spPr>
              <a:xfrm>
                <a:off x="2882800" y="2162175"/>
                <a:ext cx="7150" cy="31325"/>
              </a:xfrm>
              <a:custGeom>
                <a:avLst/>
                <a:gdLst/>
                <a:ahLst/>
                <a:cxnLst/>
                <a:rect l="l" t="t" r="r" b="b"/>
                <a:pathLst>
                  <a:path w="286" h="1253" extrusionOk="0">
                    <a:moveTo>
                      <a:pt x="28" y="1"/>
                    </a:moveTo>
                    <a:cubicBezTo>
                      <a:pt x="18" y="1"/>
                      <a:pt x="0" y="9"/>
                      <a:pt x="0" y="17"/>
                    </a:cubicBezTo>
                    <a:cubicBezTo>
                      <a:pt x="60" y="422"/>
                      <a:pt x="119" y="875"/>
                      <a:pt x="250" y="1244"/>
                    </a:cubicBezTo>
                    <a:cubicBezTo>
                      <a:pt x="250" y="1250"/>
                      <a:pt x="259" y="1253"/>
                      <a:pt x="268" y="1253"/>
                    </a:cubicBezTo>
                    <a:cubicBezTo>
                      <a:pt x="277" y="1253"/>
                      <a:pt x="286" y="1250"/>
                      <a:pt x="286" y="1244"/>
                    </a:cubicBezTo>
                    <a:cubicBezTo>
                      <a:pt x="250" y="839"/>
                      <a:pt x="131" y="410"/>
                      <a:pt x="36" y="6"/>
                    </a:cubicBezTo>
                    <a:cubicBezTo>
                      <a:pt x="36" y="2"/>
                      <a:pt x="33"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
              <p:cNvSpPr/>
              <p:nvPr/>
            </p:nvSpPr>
            <p:spPr>
              <a:xfrm>
                <a:off x="2891125" y="2201000"/>
                <a:ext cx="5675" cy="27025"/>
              </a:xfrm>
              <a:custGeom>
                <a:avLst/>
                <a:gdLst/>
                <a:ahLst/>
                <a:cxnLst/>
                <a:rect l="l" t="t" r="r" b="b"/>
                <a:pathLst>
                  <a:path w="227" h="1081" extrusionOk="0">
                    <a:moveTo>
                      <a:pt x="0" y="0"/>
                    </a:moveTo>
                    <a:cubicBezTo>
                      <a:pt x="24" y="358"/>
                      <a:pt x="84" y="727"/>
                      <a:pt x="203" y="1072"/>
                    </a:cubicBezTo>
                    <a:cubicBezTo>
                      <a:pt x="203" y="1078"/>
                      <a:pt x="212" y="1081"/>
                      <a:pt x="218" y="1081"/>
                    </a:cubicBezTo>
                    <a:cubicBezTo>
                      <a:pt x="224" y="1081"/>
                      <a:pt x="227" y="1078"/>
                      <a:pt x="215" y="1072"/>
                    </a:cubicBezTo>
                    <a:cubicBezTo>
                      <a:pt x="155" y="715"/>
                      <a:pt x="60" y="35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
              <p:cNvSpPr/>
              <p:nvPr/>
            </p:nvSpPr>
            <p:spPr>
              <a:xfrm>
                <a:off x="2871775" y="2216775"/>
                <a:ext cx="36050" cy="118925"/>
              </a:xfrm>
              <a:custGeom>
                <a:avLst/>
                <a:gdLst/>
                <a:ahLst/>
                <a:cxnLst/>
                <a:rect l="l" t="t" r="r" b="b"/>
                <a:pathLst>
                  <a:path w="1442" h="4757" extrusionOk="0">
                    <a:moveTo>
                      <a:pt x="1" y="0"/>
                    </a:moveTo>
                    <a:cubicBezTo>
                      <a:pt x="810" y="1548"/>
                      <a:pt x="1155" y="3013"/>
                      <a:pt x="1286" y="4739"/>
                    </a:cubicBezTo>
                    <a:cubicBezTo>
                      <a:pt x="1286" y="4751"/>
                      <a:pt x="1292" y="4757"/>
                      <a:pt x="1298" y="4757"/>
                    </a:cubicBezTo>
                    <a:cubicBezTo>
                      <a:pt x="1304" y="4757"/>
                      <a:pt x="1310" y="4751"/>
                      <a:pt x="1310" y="4739"/>
                    </a:cubicBezTo>
                    <a:cubicBezTo>
                      <a:pt x="1441" y="3120"/>
                      <a:pt x="893" y="137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
              <p:cNvSpPr/>
              <p:nvPr/>
            </p:nvSpPr>
            <p:spPr>
              <a:xfrm>
                <a:off x="2766700" y="2429900"/>
                <a:ext cx="44975" cy="52400"/>
              </a:xfrm>
              <a:custGeom>
                <a:avLst/>
                <a:gdLst/>
                <a:ahLst/>
                <a:cxnLst/>
                <a:rect l="l" t="t" r="r" b="b"/>
                <a:pathLst>
                  <a:path w="1799" h="2096" extrusionOk="0">
                    <a:moveTo>
                      <a:pt x="1" y="0"/>
                    </a:moveTo>
                    <a:lnTo>
                      <a:pt x="1" y="0"/>
                    </a:lnTo>
                    <a:cubicBezTo>
                      <a:pt x="370" y="834"/>
                      <a:pt x="1001" y="1596"/>
                      <a:pt x="1787" y="2096"/>
                    </a:cubicBezTo>
                    <a:cubicBezTo>
                      <a:pt x="1798" y="2096"/>
                      <a:pt x="1798" y="2096"/>
                      <a:pt x="1798" y="2084"/>
                    </a:cubicBezTo>
                    <a:cubicBezTo>
                      <a:pt x="1048" y="1488"/>
                      <a:pt x="465" y="8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
              <p:cNvSpPr/>
              <p:nvPr/>
            </p:nvSpPr>
            <p:spPr>
              <a:xfrm>
                <a:off x="2776975" y="2437700"/>
                <a:ext cx="44225" cy="42525"/>
              </a:xfrm>
              <a:custGeom>
                <a:avLst/>
                <a:gdLst/>
                <a:ahLst/>
                <a:cxnLst/>
                <a:rect l="l" t="t" r="r" b="b"/>
                <a:pathLst>
                  <a:path w="1769" h="1701" extrusionOk="0">
                    <a:moveTo>
                      <a:pt x="2" y="1"/>
                    </a:moveTo>
                    <a:cubicBezTo>
                      <a:pt x="0" y="1"/>
                      <a:pt x="0" y="4"/>
                      <a:pt x="6" y="10"/>
                    </a:cubicBezTo>
                    <a:cubicBezTo>
                      <a:pt x="6" y="4"/>
                      <a:pt x="3" y="1"/>
                      <a:pt x="2" y="1"/>
                    </a:cubicBezTo>
                    <a:close/>
                    <a:moveTo>
                      <a:pt x="6" y="10"/>
                    </a:moveTo>
                    <a:lnTo>
                      <a:pt x="6" y="10"/>
                    </a:lnTo>
                    <a:cubicBezTo>
                      <a:pt x="435" y="688"/>
                      <a:pt x="1054" y="1296"/>
                      <a:pt x="1745" y="1700"/>
                    </a:cubicBezTo>
                    <a:cubicBezTo>
                      <a:pt x="1768" y="1700"/>
                      <a:pt x="1768" y="1677"/>
                      <a:pt x="1768" y="1677"/>
                    </a:cubicBezTo>
                    <a:cubicBezTo>
                      <a:pt x="1066" y="1200"/>
                      <a:pt x="494" y="665"/>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
              <p:cNvSpPr/>
              <p:nvPr/>
            </p:nvSpPr>
            <p:spPr>
              <a:xfrm>
                <a:off x="2785450" y="2430200"/>
                <a:ext cx="40800" cy="44375"/>
              </a:xfrm>
              <a:custGeom>
                <a:avLst/>
                <a:gdLst/>
                <a:ahLst/>
                <a:cxnLst/>
                <a:rect l="l" t="t" r="r" b="b"/>
                <a:pathLst>
                  <a:path w="1632" h="1775" extrusionOk="0">
                    <a:moveTo>
                      <a:pt x="1" y="0"/>
                    </a:moveTo>
                    <a:lnTo>
                      <a:pt x="1" y="0"/>
                    </a:lnTo>
                    <a:cubicBezTo>
                      <a:pt x="263" y="357"/>
                      <a:pt x="560" y="714"/>
                      <a:pt x="846" y="1072"/>
                    </a:cubicBezTo>
                    <a:cubicBezTo>
                      <a:pt x="1072" y="1346"/>
                      <a:pt x="1287" y="1607"/>
                      <a:pt x="1608" y="1774"/>
                    </a:cubicBezTo>
                    <a:cubicBezTo>
                      <a:pt x="1620" y="1774"/>
                      <a:pt x="1632" y="1762"/>
                      <a:pt x="1620" y="1762"/>
                    </a:cubicBezTo>
                    <a:cubicBezTo>
                      <a:pt x="965" y="1298"/>
                      <a:pt x="536" y="58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
              <p:cNvSpPr/>
              <p:nvPr/>
            </p:nvSpPr>
            <p:spPr>
              <a:xfrm>
                <a:off x="2771000" y="2396300"/>
                <a:ext cx="73625" cy="79700"/>
              </a:xfrm>
              <a:custGeom>
                <a:avLst/>
                <a:gdLst/>
                <a:ahLst/>
                <a:cxnLst/>
                <a:rect l="l" t="t" r="r" b="b"/>
                <a:pathLst>
                  <a:path w="2945" h="3188" extrusionOk="0">
                    <a:moveTo>
                      <a:pt x="3" y="0"/>
                    </a:moveTo>
                    <a:lnTo>
                      <a:pt x="3" y="0"/>
                    </a:lnTo>
                    <a:cubicBezTo>
                      <a:pt x="1" y="0"/>
                      <a:pt x="1" y="10"/>
                      <a:pt x="7" y="23"/>
                    </a:cubicBezTo>
                    <a:cubicBezTo>
                      <a:pt x="7" y="6"/>
                      <a:pt x="5" y="0"/>
                      <a:pt x="3" y="0"/>
                    </a:cubicBezTo>
                    <a:close/>
                    <a:moveTo>
                      <a:pt x="7" y="23"/>
                    </a:moveTo>
                    <a:lnTo>
                      <a:pt x="7" y="23"/>
                    </a:lnTo>
                    <a:cubicBezTo>
                      <a:pt x="722" y="511"/>
                      <a:pt x="1150" y="1094"/>
                      <a:pt x="1615" y="1809"/>
                    </a:cubicBezTo>
                    <a:cubicBezTo>
                      <a:pt x="1960" y="2344"/>
                      <a:pt x="2603" y="2654"/>
                      <a:pt x="2900" y="3178"/>
                    </a:cubicBezTo>
                    <a:cubicBezTo>
                      <a:pt x="2904" y="3184"/>
                      <a:pt x="2909" y="3187"/>
                      <a:pt x="2914" y="3187"/>
                    </a:cubicBezTo>
                    <a:cubicBezTo>
                      <a:pt x="2929" y="3187"/>
                      <a:pt x="2945" y="3168"/>
                      <a:pt x="2936" y="3142"/>
                    </a:cubicBezTo>
                    <a:cubicBezTo>
                      <a:pt x="2829" y="2904"/>
                      <a:pt x="2674" y="2773"/>
                      <a:pt x="2472" y="2606"/>
                    </a:cubicBezTo>
                    <a:cubicBezTo>
                      <a:pt x="2043" y="2249"/>
                      <a:pt x="1781" y="1904"/>
                      <a:pt x="1484" y="1428"/>
                    </a:cubicBezTo>
                    <a:cubicBezTo>
                      <a:pt x="1091" y="868"/>
                      <a:pt x="614" y="356"/>
                      <a:pt x="7" y="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
              <p:cNvSpPr/>
              <p:nvPr/>
            </p:nvSpPr>
            <p:spPr>
              <a:xfrm>
                <a:off x="2854550" y="2479550"/>
                <a:ext cx="44875" cy="35275"/>
              </a:xfrm>
              <a:custGeom>
                <a:avLst/>
                <a:gdLst/>
                <a:ahLst/>
                <a:cxnLst/>
                <a:rect l="l" t="t" r="r" b="b"/>
                <a:pathLst>
                  <a:path w="1795" h="1411" extrusionOk="0">
                    <a:moveTo>
                      <a:pt x="40" y="0"/>
                    </a:moveTo>
                    <a:cubicBezTo>
                      <a:pt x="25" y="0"/>
                      <a:pt x="1" y="26"/>
                      <a:pt x="11" y="26"/>
                    </a:cubicBezTo>
                    <a:cubicBezTo>
                      <a:pt x="499" y="526"/>
                      <a:pt x="1094" y="1098"/>
                      <a:pt x="1761" y="1407"/>
                    </a:cubicBezTo>
                    <a:cubicBezTo>
                      <a:pt x="1763" y="1410"/>
                      <a:pt x="1766" y="1411"/>
                      <a:pt x="1769" y="1411"/>
                    </a:cubicBezTo>
                    <a:cubicBezTo>
                      <a:pt x="1781" y="1411"/>
                      <a:pt x="1795" y="1391"/>
                      <a:pt x="1785" y="1372"/>
                    </a:cubicBezTo>
                    <a:cubicBezTo>
                      <a:pt x="1225" y="896"/>
                      <a:pt x="594" y="503"/>
                      <a:pt x="47" y="3"/>
                    </a:cubicBezTo>
                    <a:cubicBezTo>
                      <a:pt x="45" y="1"/>
                      <a:pt x="43"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
              <p:cNvSpPr/>
              <p:nvPr/>
            </p:nvSpPr>
            <p:spPr>
              <a:xfrm>
                <a:off x="2855700" y="2471275"/>
                <a:ext cx="48675" cy="39125"/>
              </a:xfrm>
              <a:custGeom>
                <a:avLst/>
                <a:gdLst/>
                <a:ahLst/>
                <a:cxnLst/>
                <a:rect l="l" t="t" r="r" b="b"/>
                <a:pathLst>
                  <a:path w="1947" h="1565" extrusionOk="0">
                    <a:moveTo>
                      <a:pt x="1" y="0"/>
                    </a:moveTo>
                    <a:lnTo>
                      <a:pt x="1" y="0"/>
                    </a:lnTo>
                    <a:cubicBezTo>
                      <a:pt x="382" y="214"/>
                      <a:pt x="608" y="560"/>
                      <a:pt x="917" y="869"/>
                    </a:cubicBezTo>
                    <a:cubicBezTo>
                      <a:pt x="1203" y="1143"/>
                      <a:pt x="1513" y="1393"/>
                      <a:pt x="1858" y="1560"/>
                    </a:cubicBezTo>
                    <a:cubicBezTo>
                      <a:pt x="1865" y="1563"/>
                      <a:pt x="1871" y="1565"/>
                      <a:pt x="1878" y="1565"/>
                    </a:cubicBezTo>
                    <a:cubicBezTo>
                      <a:pt x="1917" y="1565"/>
                      <a:pt x="1947" y="1509"/>
                      <a:pt x="1906" y="1488"/>
                    </a:cubicBezTo>
                    <a:cubicBezTo>
                      <a:pt x="1477" y="1203"/>
                      <a:pt x="1072" y="917"/>
                      <a:pt x="715" y="536"/>
                    </a:cubicBezTo>
                    <a:cubicBezTo>
                      <a:pt x="524" y="298"/>
                      <a:pt x="358" y="2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
              <p:cNvSpPr/>
              <p:nvPr/>
            </p:nvSpPr>
            <p:spPr>
              <a:xfrm>
                <a:off x="2854950" y="2471250"/>
                <a:ext cx="48700" cy="42125"/>
              </a:xfrm>
              <a:custGeom>
                <a:avLst/>
                <a:gdLst/>
                <a:ahLst/>
                <a:cxnLst/>
                <a:rect l="l" t="t" r="r" b="b"/>
                <a:pathLst>
                  <a:path w="1948" h="1685" extrusionOk="0">
                    <a:moveTo>
                      <a:pt x="51" y="1"/>
                    </a:moveTo>
                    <a:cubicBezTo>
                      <a:pt x="23" y="1"/>
                      <a:pt x="1" y="37"/>
                      <a:pt x="19" y="73"/>
                    </a:cubicBezTo>
                    <a:cubicBezTo>
                      <a:pt x="42" y="120"/>
                      <a:pt x="54" y="156"/>
                      <a:pt x="90" y="204"/>
                    </a:cubicBezTo>
                    <a:cubicBezTo>
                      <a:pt x="90" y="194"/>
                      <a:pt x="104" y="192"/>
                      <a:pt x="105" y="186"/>
                    </a:cubicBezTo>
                    <a:lnTo>
                      <a:pt x="105" y="186"/>
                    </a:lnTo>
                    <a:cubicBezTo>
                      <a:pt x="139" y="230"/>
                      <a:pt x="417" y="433"/>
                      <a:pt x="495" y="489"/>
                    </a:cubicBezTo>
                    <a:cubicBezTo>
                      <a:pt x="650" y="632"/>
                      <a:pt x="816" y="775"/>
                      <a:pt x="983" y="918"/>
                    </a:cubicBezTo>
                    <a:cubicBezTo>
                      <a:pt x="1281" y="1168"/>
                      <a:pt x="1566" y="1442"/>
                      <a:pt x="1876" y="1680"/>
                    </a:cubicBezTo>
                    <a:cubicBezTo>
                      <a:pt x="1882" y="1683"/>
                      <a:pt x="1889" y="1684"/>
                      <a:pt x="1896" y="1684"/>
                    </a:cubicBezTo>
                    <a:cubicBezTo>
                      <a:pt x="1920" y="1684"/>
                      <a:pt x="1947" y="1669"/>
                      <a:pt x="1947" y="1632"/>
                    </a:cubicBezTo>
                    <a:cubicBezTo>
                      <a:pt x="1947" y="1549"/>
                      <a:pt x="1924" y="1513"/>
                      <a:pt x="1840" y="1501"/>
                    </a:cubicBezTo>
                    <a:cubicBezTo>
                      <a:pt x="1830" y="1501"/>
                      <a:pt x="1820" y="1519"/>
                      <a:pt x="1825" y="1524"/>
                    </a:cubicBezTo>
                    <a:lnTo>
                      <a:pt x="1825" y="1524"/>
                    </a:lnTo>
                    <a:cubicBezTo>
                      <a:pt x="1750" y="1493"/>
                      <a:pt x="1565" y="1250"/>
                      <a:pt x="1459" y="1168"/>
                    </a:cubicBezTo>
                    <a:cubicBezTo>
                      <a:pt x="1293" y="1025"/>
                      <a:pt x="1126" y="894"/>
                      <a:pt x="971" y="751"/>
                    </a:cubicBezTo>
                    <a:cubicBezTo>
                      <a:pt x="674" y="501"/>
                      <a:pt x="388" y="251"/>
                      <a:pt x="78" y="13"/>
                    </a:cubicBezTo>
                    <a:cubicBezTo>
                      <a:pt x="69" y="4"/>
                      <a:pt x="60" y="1"/>
                      <a:pt x="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
              <p:cNvSpPr/>
              <p:nvPr/>
            </p:nvSpPr>
            <p:spPr>
              <a:xfrm>
                <a:off x="2853925" y="2471575"/>
                <a:ext cx="50725" cy="40925"/>
              </a:xfrm>
              <a:custGeom>
                <a:avLst/>
                <a:gdLst/>
                <a:ahLst/>
                <a:cxnLst/>
                <a:rect l="l" t="t" r="r" b="b"/>
                <a:pathLst>
                  <a:path w="2029" h="1637" extrusionOk="0">
                    <a:moveTo>
                      <a:pt x="24" y="0"/>
                    </a:moveTo>
                    <a:cubicBezTo>
                      <a:pt x="12" y="0"/>
                      <a:pt x="0" y="12"/>
                      <a:pt x="12" y="24"/>
                    </a:cubicBezTo>
                    <a:cubicBezTo>
                      <a:pt x="393" y="703"/>
                      <a:pt x="1250" y="1322"/>
                      <a:pt x="1965" y="1631"/>
                    </a:cubicBezTo>
                    <a:cubicBezTo>
                      <a:pt x="1970" y="1635"/>
                      <a:pt x="1976" y="1637"/>
                      <a:pt x="1981" y="1637"/>
                    </a:cubicBezTo>
                    <a:cubicBezTo>
                      <a:pt x="2010" y="1637"/>
                      <a:pt x="2029" y="1590"/>
                      <a:pt x="1988" y="1560"/>
                    </a:cubicBezTo>
                    <a:cubicBezTo>
                      <a:pt x="1619" y="1322"/>
                      <a:pt x="1250" y="1095"/>
                      <a:pt x="905" y="822"/>
                    </a:cubicBezTo>
                    <a:cubicBezTo>
                      <a:pt x="595" y="560"/>
                      <a:pt x="334" y="25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
              <p:cNvSpPr/>
              <p:nvPr/>
            </p:nvSpPr>
            <p:spPr>
              <a:xfrm>
                <a:off x="2868200" y="2482575"/>
                <a:ext cx="47300" cy="33750"/>
              </a:xfrm>
              <a:custGeom>
                <a:avLst/>
                <a:gdLst/>
                <a:ahLst/>
                <a:cxnLst/>
                <a:rect l="l" t="t" r="r" b="b"/>
                <a:pathLst>
                  <a:path w="1892" h="1350" extrusionOk="0">
                    <a:moveTo>
                      <a:pt x="48" y="1"/>
                    </a:moveTo>
                    <a:cubicBezTo>
                      <a:pt x="36" y="1"/>
                      <a:pt x="1" y="24"/>
                      <a:pt x="24" y="36"/>
                    </a:cubicBezTo>
                    <a:cubicBezTo>
                      <a:pt x="286" y="263"/>
                      <a:pt x="584" y="465"/>
                      <a:pt x="870" y="679"/>
                    </a:cubicBezTo>
                    <a:cubicBezTo>
                      <a:pt x="1179" y="894"/>
                      <a:pt x="1489" y="1167"/>
                      <a:pt x="1846" y="1346"/>
                    </a:cubicBezTo>
                    <a:cubicBezTo>
                      <a:pt x="1850" y="1348"/>
                      <a:pt x="1855" y="1349"/>
                      <a:pt x="1859" y="1349"/>
                    </a:cubicBezTo>
                    <a:cubicBezTo>
                      <a:pt x="1877" y="1349"/>
                      <a:pt x="1892" y="1330"/>
                      <a:pt x="1882" y="1310"/>
                    </a:cubicBezTo>
                    <a:cubicBezTo>
                      <a:pt x="1632" y="1072"/>
                      <a:pt x="1310" y="882"/>
                      <a:pt x="1036" y="679"/>
                    </a:cubicBezTo>
                    <a:cubicBezTo>
                      <a:pt x="703" y="453"/>
                      <a:pt x="394"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
              <p:cNvSpPr/>
              <p:nvPr/>
            </p:nvSpPr>
            <p:spPr>
              <a:xfrm>
                <a:off x="2878325" y="2499550"/>
                <a:ext cx="33900" cy="23025"/>
              </a:xfrm>
              <a:custGeom>
                <a:avLst/>
                <a:gdLst/>
                <a:ahLst/>
                <a:cxnLst/>
                <a:rect l="l" t="t" r="r" b="b"/>
                <a:pathLst>
                  <a:path w="1356" h="921" extrusionOk="0">
                    <a:moveTo>
                      <a:pt x="36" y="0"/>
                    </a:moveTo>
                    <a:cubicBezTo>
                      <a:pt x="12" y="0"/>
                      <a:pt x="0" y="12"/>
                      <a:pt x="12" y="24"/>
                    </a:cubicBezTo>
                    <a:cubicBezTo>
                      <a:pt x="465" y="322"/>
                      <a:pt x="882" y="631"/>
                      <a:pt x="1322" y="917"/>
                    </a:cubicBezTo>
                    <a:cubicBezTo>
                      <a:pt x="1327" y="919"/>
                      <a:pt x="1331" y="920"/>
                      <a:pt x="1334" y="920"/>
                    </a:cubicBezTo>
                    <a:cubicBezTo>
                      <a:pt x="1350" y="920"/>
                      <a:pt x="1355" y="903"/>
                      <a:pt x="1346" y="893"/>
                    </a:cubicBezTo>
                    <a:cubicBezTo>
                      <a:pt x="989" y="512"/>
                      <a:pt x="489" y="203"/>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
              <p:cNvSpPr/>
              <p:nvPr/>
            </p:nvSpPr>
            <p:spPr>
              <a:xfrm>
                <a:off x="2893625" y="2507200"/>
                <a:ext cx="12700" cy="7625"/>
              </a:xfrm>
              <a:custGeom>
                <a:avLst/>
                <a:gdLst/>
                <a:ahLst/>
                <a:cxnLst/>
                <a:rect l="l" t="t" r="r" b="b"/>
                <a:pathLst>
                  <a:path w="508" h="305" extrusionOk="0">
                    <a:moveTo>
                      <a:pt x="17" y="0"/>
                    </a:moveTo>
                    <a:cubicBezTo>
                      <a:pt x="12" y="0"/>
                      <a:pt x="0" y="16"/>
                      <a:pt x="19" y="16"/>
                    </a:cubicBezTo>
                    <a:cubicBezTo>
                      <a:pt x="103" y="51"/>
                      <a:pt x="198" y="75"/>
                      <a:pt x="270" y="135"/>
                    </a:cubicBezTo>
                    <a:cubicBezTo>
                      <a:pt x="341" y="182"/>
                      <a:pt x="400" y="254"/>
                      <a:pt x="460" y="301"/>
                    </a:cubicBezTo>
                    <a:cubicBezTo>
                      <a:pt x="462" y="304"/>
                      <a:pt x="465" y="305"/>
                      <a:pt x="469" y="305"/>
                    </a:cubicBezTo>
                    <a:cubicBezTo>
                      <a:pt x="484" y="305"/>
                      <a:pt x="508" y="285"/>
                      <a:pt x="508" y="266"/>
                    </a:cubicBezTo>
                    <a:cubicBezTo>
                      <a:pt x="412" y="123"/>
                      <a:pt x="174" y="28"/>
                      <a:pt x="19" y="4"/>
                    </a:cubicBezTo>
                    <a:cubicBezTo>
                      <a:pt x="19"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
              <p:cNvSpPr/>
              <p:nvPr/>
            </p:nvSpPr>
            <p:spPr>
              <a:xfrm>
                <a:off x="2905125" y="2512350"/>
                <a:ext cx="3875" cy="2400"/>
              </a:xfrm>
              <a:custGeom>
                <a:avLst/>
                <a:gdLst/>
                <a:ahLst/>
                <a:cxnLst/>
                <a:rect l="l" t="t" r="r" b="b"/>
                <a:pathLst>
                  <a:path w="155" h="96" extrusionOk="0">
                    <a:moveTo>
                      <a:pt x="12" y="0"/>
                    </a:moveTo>
                    <a:cubicBezTo>
                      <a:pt x="12" y="0"/>
                      <a:pt x="0" y="24"/>
                      <a:pt x="12" y="36"/>
                    </a:cubicBezTo>
                    <a:cubicBezTo>
                      <a:pt x="48" y="60"/>
                      <a:pt x="71" y="84"/>
                      <a:pt x="119" y="95"/>
                    </a:cubicBezTo>
                    <a:cubicBezTo>
                      <a:pt x="131" y="95"/>
                      <a:pt x="155" y="72"/>
                      <a:pt x="131" y="60"/>
                    </a:cubicBezTo>
                    <a:cubicBezTo>
                      <a:pt x="107" y="36"/>
                      <a:pt x="60" y="12"/>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
              <p:cNvSpPr/>
              <p:nvPr/>
            </p:nvSpPr>
            <p:spPr>
              <a:xfrm>
                <a:off x="2848625" y="2460650"/>
                <a:ext cx="16025" cy="21775"/>
              </a:xfrm>
              <a:custGeom>
                <a:avLst/>
                <a:gdLst/>
                <a:ahLst/>
                <a:cxnLst/>
                <a:rect l="l" t="t" r="r" b="b"/>
                <a:pathLst>
                  <a:path w="641" h="871" extrusionOk="0">
                    <a:moveTo>
                      <a:pt x="40" y="1"/>
                    </a:moveTo>
                    <a:cubicBezTo>
                      <a:pt x="20" y="1"/>
                      <a:pt x="1" y="26"/>
                      <a:pt x="10" y="44"/>
                    </a:cubicBezTo>
                    <a:cubicBezTo>
                      <a:pt x="10" y="44"/>
                      <a:pt x="10" y="44"/>
                      <a:pt x="10" y="44"/>
                    </a:cubicBezTo>
                    <a:lnTo>
                      <a:pt x="10" y="44"/>
                    </a:lnTo>
                    <a:cubicBezTo>
                      <a:pt x="45" y="104"/>
                      <a:pt x="57" y="163"/>
                      <a:pt x="69" y="223"/>
                    </a:cubicBezTo>
                    <a:cubicBezTo>
                      <a:pt x="80" y="239"/>
                      <a:pt x="91" y="245"/>
                      <a:pt x="98" y="245"/>
                    </a:cubicBezTo>
                    <a:cubicBezTo>
                      <a:pt x="107" y="245"/>
                      <a:pt x="112" y="236"/>
                      <a:pt x="105" y="223"/>
                    </a:cubicBezTo>
                    <a:cubicBezTo>
                      <a:pt x="99" y="194"/>
                      <a:pt x="91" y="166"/>
                      <a:pt x="84" y="136"/>
                    </a:cubicBezTo>
                    <a:lnTo>
                      <a:pt x="84" y="136"/>
                    </a:lnTo>
                    <a:cubicBezTo>
                      <a:pt x="173" y="241"/>
                      <a:pt x="271" y="338"/>
                      <a:pt x="355" y="449"/>
                    </a:cubicBezTo>
                    <a:cubicBezTo>
                      <a:pt x="438" y="580"/>
                      <a:pt x="534" y="723"/>
                      <a:pt x="605" y="866"/>
                    </a:cubicBezTo>
                    <a:cubicBezTo>
                      <a:pt x="612" y="869"/>
                      <a:pt x="618" y="871"/>
                      <a:pt x="623" y="871"/>
                    </a:cubicBezTo>
                    <a:cubicBezTo>
                      <a:pt x="635" y="871"/>
                      <a:pt x="641" y="862"/>
                      <a:pt x="641" y="854"/>
                    </a:cubicBezTo>
                    <a:cubicBezTo>
                      <a:pt x="534" y="544"/>
                      <a:pt x="331" y="199"/>
                      <a:pt x="57" y="8"/>
                    </a:cubicBezTo>
                    <a:cubicBezTo>
                      <a:pt x="52" y="3"/>
                      <a:pt x="46"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
              <p:cNvSpPr/>
              <p:nvPr/>
            </p:nvSpPr>
            <p:spPr>
              <a:xfrm>
                <a:off x="2617875" y="2445675"/>
                <a:ext cx="13125" cy="25275"/>
              </a:xfrm>
              <a:custGeom>
                <a:avLst/>
                <a:gdLst/>
                <a:ahLst/>
                <a:cxnLst/>
                <a:rect l="l" t="t" r="r" b="b"/>
                <a:pathLst>
                  <a:path w="525" h="1011" extrusionOk="0">
                    <a:moveTo>
                      <a:pt x="12" y="0"/>
                    </a:moveTo>
                    <a:cubicBezTo>
                      <a:pt x="0" y="12"/>
                      <a:pt x="0" y="12"/>
                      <a:pt x="24" y="24"/>
                    </a:cubicBezTo>
                    <a:cubicBezTo>
                      <a:pt x="84" y="24"/>
                      <a:pt x="215" y="405"/>
                      <a:pt x="239" y="453"/>
                    </a:cubicBezTo>
                    <a:cubicBezTo>
                      <a:pt x="322" y="631"/>
                      <a:pt x="417" y="822"/>
                      <a:pt x="501" y="1000"/>
                    </a:cubicBezTo>
                    <a:cubicBezTo>
                      <a:pt x="501" y="1008"/>
                      <a:pt x="503" y="1011"/>
                      <a:pt x="507" y="1011"/>
                    </a:cubicBezTo>
                    <a:cubicBezTo>
                      <a:pt x="514" y="1011"/>
                      <a:pt x="524" y="1000"/>
                      <a:pt x="524" y="1000"/>
                    </a:cubicBezTo>
                    <a:cubicBezTo>
                      <a:pt x="429" y="798"/>
                      <a:pt x="322" y="584"/>
                      <a:pt x="239" y="381"/>
                    </a:cubicBezTo>
                    <a:cubicBezTo>
                      <a:pt x="191" y="274"/>
                      <a:pt x="131" y="36"/>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
              <p:cNvSpPr/>
              <p:nvPr/>
            </p:nvSpPr>
            <p:spPr>
              <a:xfrm>
                <a:off x="2623225" y="2438825"/>
                <a:ext cx="12450" cy="26925"/>
              </a:xfrm>
              <a:custGeom>
                <a:avLst/>
                <a:gdLst/>
                <a:ahLst/>
                <a:cxnLst/>
                <a:rect l="l" t="t" r="r" b="b"/>
                <a:pathLst>
                  <a:path w="498" h="1077" extrusionOk="0">
                    <a:moveTo>
                      <a:pt x="25" y="0"/>
                    </a:moveTo>
                    <a:cubicBezTo>
                      <a:pt x="25" y="1"/>
                      <a:pt x="25" y="1"/>
                      <a:pt x="25" y="1"/>
                    </a:cubicBezTo>
                    <a:lnTo>
                      <a:pt x="25" y="1"/>
                    </a:lnTo>
                    <a:cubicBezTo>
                      <a:pt x="27" y="0"/>
                      <a:pt x="28" y="0"/>
                      <a:pt x="25" y="0"/>
                    </a:cubicBezTo>
                    <a:close/>
                    <a:moveTo>
                      <a:pt x="25" y="1"/>
                    </a:moveTo>
                    <a:cubicBezTo>
                      <a:pt x="18" y="1"/>
                      <a:pt x="1" y="4"/>
                      <a:pt x="1" y="12"/>
                    </a:cubicBezTo>
                    <a:cubicBezTo>
                      <a:pt x="13" y="405"/>
                      <a:pt x="179" y="822"/>
                      <a:pt x="477" y="1072"/>
                    </a:cubicBezTo>
                    <a:cubicBezTo>
                      <a:pt x="481" y="1075"/>
                      <a:pt x="484" y="1077"/>
                      <a:pt x="487" y="1077"/>
                    </a:cubicBezTo>
                    <a:cubicBezTo>
                      <a:pt x="494" y="1077"/>
                      <a:pt x="497" y="1068"/>
                      <a:pt x="489" y="1060"/>
                    </a:cubicBezTo>
                    <a:cubicBezTo>
                      <a:pt x="239" y="727"/>
                      <a:pt x="72" y="417"/>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
              <p:cNvSpPr/>
              <p:nvPr/>
            </p:nvSpPr>
            <p:spPr>
              <a:xfrm>
                <a:off x="2625900" y="2430275"/>
                <a:ext cx="13050" cy="31750"/>
              </a:xfrm>
              <a:custGeom>
                <a:avLst/>
                <a:gdLst/>
                <a:ahLst/>
                <a:cxnLst/>
                <a:rect l="l" t="t" r="r" b="b"/>
                <a:pathLst>
                  <a:path w="522" h="1270" extrusionOk="0">
                    <a:moveTo>
                      <a:pt x="13" y="0"/>
                    </a:moveTo>
                    <a:cubicBezTo>
                      <a:pt x="7" y="0"/>
                      <a:pt x="1" y="3"/>
                      <a:pt x="1" y="9"/>
                    </a:cubicBezTo>
                    <a:cubicBezTo>
                      <a:pt x="60" y="450"/>
                      <a:pt x="227" y="902"/>
                      <a:pt x="501" y="1259"/>
                    </a:cubicBezTo>
                    <a:cubicBezTo>
                      <a:pt x="501" y="1267"/>
                      <a:pt x="503" y="1269"/>
                      <a:pt x="506" y="1269"/>
                    </a:cubicBezTo>
                    <a:cubicBezTo>
                      <a:pt x="512" y="1269"/>
                      <a:pt x="521" y="1255"/>
                      <a:pt x="513" y="1247"/>
                    </a:cubicBezTo>
                    <a:cubicBezTo>
                      <a:pt x="287" y="842"/>
                      <a:pt x="120" y="461"/>
                      <a:pt x="25" y="9"/>
                    </a:cubicBezTo>
                    <a:cubicBezTo>
                      <a:pt x="25" y="3"/>
                      <a:pt x="19"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
              <p:cNvSpPr/>
              <p:nvPr/>
            </p:nvSpPr>
            <p:spPr>
              <a:xfrm>
                <a:off x="2628600" y="2428875"/>
                <a:ext cx="15325" cy="29425"/>
              </a:xfrm>
              <a:custGeom>
                <a:avLst/>
                <a:gdLst/>
                <a:ahLst/>
                <a:cxnLst/>
                <a:rect l="l" t="t" r="r" b="b"/>
                <a:pathLst>
                  <a:path w="613" h="1177" extrusionOk="0">
                    <a:moveTo>
                      <a:pt x="29" y="1"/>
                    </a:moveTo>
                    <a:cubicBezTo>
                      <a:pt x="19" y="1"/>
                      <a:pt x="0" y="12"/>
                      <a:pt x="0" y="29"/>
                    </a:cubicBezTo>
                    <a:cubicBezTo>
                      <a:pt x="179" y="410"/>
                      <a:pt x="357" y="803"/>
                      <a:pt x="584" y="1172"/>
                    </a:cubicBezTo>
                    <a:cubicBezTo>
                      <a:pt x="587" y="1175"/>
                      <a:pt x="591" y="1177"/>
                      <a:pt x="594" y="1177"/>
                    </a:cubicBezTo>
                    <a:cubicBezTo>
                      <a:pt x="605" y="1177"/>
                      <a:pt x="613" y="1166"/>
                      <a:pt x="595" y="1148"/>
                    </a:cubicBezTo>
                    <a:cubicBezTo>
                      <a:pt x="441" y="767"/>
                      <a:pt x="226" y="375"/>
                      <a:pt x="36" y="5"/>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
              <p:cNvSpPr/>
              <p:nvPr/>
            </p:nvSpPr>
            <p:spPr>
              <a:xfrm>
                <a:off x="2634550" y="2423050"/>
                <a:ext cx="32175" cy="48950"/>
              </a:xfrm>
              <a:custGeom>
                <a:avLst/>
                <a:gdLst/>
                <a:ahLst/>
                <a:cxnLst/>
                <a:rect l="l" t="t" r="r" b="b"/>
                <a:pathLst>
                  <a:path w="1287" h="1958" extrusionOk="0">
                    <a:moveTo>
                      <a:pt x="0" y="0"/>
                    </a:moveTo>
                    <a:cubicBezTo>
                      <a:pt x="334" y="691"/>
                      <a:pt x="822" y="1346"/>
                      <a:pt x="1274" y="1953"/>
                    </a:cubicBezTo>
                    <a:cubicBezTo>
                      <a:pt x="1274" y="1956"/>
                      <a:pt x="1275" y="1958"/>
                      <a:pt x="1277" y="1958"/>
                    </a:cubicBezTo>
                    <a:cubicBezTo>
                      <a:pt x="1280" y="1958"/>
                      <a:pt x="1286" y="1950"/>
                      <a:pt x="1286" y="1941"/>
                    </a:cubicBezTo>
                    <a:cubicBezTo>
                      <a:pt x="917" y="1286"/>
                      <a:pt x="500" y="57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
              <p:cNvSpPr/>
              <p:nvPr/>
            </p:nvSpPr>
            <p:spPr>
              <a:xfrm>
                <a:off x="2672500" y="2480875"/>
                <a:ext cx="66675" cy="100200"/>
              </a:xfrm>
              <a:custGeom>
                <a:avLst/>
                <a:gdLst/>
                <a:ahLst/>
                <a:cxnLst/>
                <a:rect l="l" t="t" r="r" b="b"/>
                <a:pathLst>
                  <a:path w="2667" h="4008" extrusionOk="0">
                    <a:moveTo>
                      <a:pt x="2" y="0"/>
                    </a:moveTo>
                    <a:cubicBezTo>
                      <a:pt x="0" y="0"/>
                      <a:pt x="0" y="3"/>
                      <a:pt x="6" y="9"/>
                    </a:cubicBezTo>
                    <a:cubicBezTo>
                      <a:pt x="6" y="3"/>
                      <a:pt x="3" y="0"/>
                      <a:pt x="2" y="0"/>
                    </a:cubicBezTo>
                    <a:close/>
                    <a:moveTo>
                      <a:pt x="6" y="9"/>
                    </a:moveTo>
                    <a:cubicBezTo>
                      <a:pt x="673" y="1426"/>
                      <a:pt x="1447" y="2926"/>
                      <a:pt x="2626" y="3998"/>
                    </a:cubicBezTo>
                    <a:cubicBezTo>
                      <a:pt x="2629" y="4005"/>
                      <a:pt x="2635" y="4008"/>
                      <a:pt x="2640" y="4008"/>
                    </a:cubicBezTo>
                    <a:cubicBezTo>
                      <a:pt x="2653" y="4008"/>
                      <a:pt x="2666" y="3991"/>
                      <a:pt x="2649" y="3974"/>
                    </a:cubicBezTo>
                    <a:cubicBezTo>
                      <a:pt x="1566" y="2748"/>
                      <a:pt x="804" y="1414"/>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
              <p:cNvSpPr/>
              <p:nvPr/>
            </p:nvSpPr>
            <p:spPr>
              <a:xfrm>
                <a:off x="2743375" y="2581150"/>
                <a:ext cx="25725" cy="17550"/>
              </a:xfrm>
              <a:custGeom>
                <a:avLst/>
                <a:gdLst/>
                <a:ahLst/>
                <a:cxnLst/>
                <a:rect l="l" t="t" r="r" b="b"/>
                <a:pathLst>
                  <a:path w="1029" h="702" extrusionOk="0">
                    <a:moveTo>
                      <a:pt x="16" y="0"/>
                    </a:moveTo>
                    <a:cubicBezTo>
                      <a:pt x="7" y="0"/>
                      <a:pt x="0" y="14"/>
                      <a:pt x="17" y="22"/>
                    </a:cubicBezTo>
                    <a:cubicBezTo>
                      <a:pt x="326" y="272"/>
                      <a:pt x="672" y="499"/>
                      <a:pt x="1005" y="701"/>
                    </a:cubicBezTo>
                    <a:cubicBezTo>
                      <a:pt x="1029" y="701"/>
                      <a:pt x="1029" y="689"/>
                      <a:pt x="1029" y="689"/>
                    </a:cubicBezTo>
                    <a:cubicBezTo>
                      <a:pt x="707" y="439"/>
                      <a:pt x="374" y="213"/>
                      <a:pt x="29" y="10"/>
                    </a:cubicBezTo>
                    <a:cubicBezTo>
                      <a:pt x="25" y="3"/>
                      <a:pt x="20"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
              <p:cNvSpPr/>
              <p:nvPr/>
            </p:nvSpPr>
            <p:spPr>
              <a:xfrm>
                <a:off x="2580975" y="2551725"/>
                <a:ext cx="11025" cy="48000"/>
              </a:xfrm>
              <a:custGeom>
                <a:avLst/>
                <a:gdLst/>
                <a:ahLst/>
                <a:cxnLst/>
                <a:rect l="l" t="t" r="r" b="b"/>
                <a:pathLst>
                  <a:path w="441" h="1920" extrusionOk="0">
                    <a:moveTo>
                      <a:pt x="423" y="1"/>
                    </a:moveTo>
                    <a:cubicBezTo>
                      <a:pt x="417" y="1"/>
                      <a:pt x="410" y="4"/>
                      <a:pt x="405" y="9"/>
                    </a:cubicBezTo>
                    <a:cubicBezTo>
                      <a:pt x="48" y="556"/>
                      <a:pt x="0" y="1318"/>
                      <a:pt x="262" y="1914"/>
                    </a:cubicBezTo>
                    <a:cubicBezTo>
                      <a:pt x="262" y="1918"/>
                      <a:pt x="263" y="1919"/>
                      <a:pt x="265" y="1919"/>
                    </a:cubicBezTo>
                    <a:cubicBezTo>
                      <a:pt x="269" y="1919"/>
                      <a:pt x="274" y="1914"/>
                      <a:pt x="274" y="1914"/>
                    </a:cubicBezTo>
                    <a:cubicBezTo>
                      <a:pt x="107" y="1223"/>
                      <a:pt x="167" y="676"/>
                      <a:pt x="441" y="21"/>
                    </a:cubicBezTo>
                    <a:cubicBezTo>
                      <a:pt x="441" y="7"/>
                      <a:pt x="432" y="1"/>
                      <a:pt x="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
              <p:cNvSpPr/>
              <p:nvPr/>
            </p:nvSpPr>
            <p:spPr>
              <a:xfrm>
                <a:off x="2588700" y="2609075"/>
                <a:ext cx="112775" cy="99525"/>
              </a:xfrm>
              <a:custGeom>
                <a:avLst/>
                <a:gdLst/>
                <a:ahLst/>
                <a:cxnLst/>
                <a:rect l="l" t="t" r="r" b="b"/>
                <a:pathLst>
                  <a:path w="4511" h="3981" extrusionOk="0">
                    <a:moveTo>
                      <a:pt x="1" y="1"/>
                    </a:moveTo>
                    <a:lnTo>
                      <a:pt x="1" y="1"/>
                    </a:lnTo>
                    <a:cubicBezTo>
                      <a:pt x="298" y="870"/>
                      <a:pt x="1144" y="1525"/>
                      <a:pt x="1787" y="2108"/>
                    </a:cubicBezTo>
                    <a:cubicBezTo>
                      <a:pt x="2608" y="2823"/>
                      <a:pt x="3501" y="3477"/>
                      <a:pt x="4489" y="3977"/>
                    </a:cubicBezTo>
                    <a:cubicBezTo>
                      <a:pt x="4492" y="3980"/>
                      <a:pt x="4494" y="3981"/>
                      <a:pt x="4496" y="3981"/>
                    </a:cubicBezTo>
                    <a:cubicBezTo>
                      <a:pt x="4505" y="3981"/>
                      <a:pt x="4511" y="3963"/>
                      <a:pt x="4501" y="3954"/>
                    </a:cubicBezTo>
                    <a:cubicBezTo>
                      <a:pt x="3596" y="3394"/>
                      <a:pt x="2727" y="2846"/>
                      <a:pt x="1929" y="2144"/>
                    </a:cubicBezTo>
                    <a:cubicBezTo>
                      <a:pt x="1227" y="1549"/>
                      <a:pt x="394" y="8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
              <p:cNvSpPr/>
              <p:nvPr/>
            </p:nvSpPr>
            <p:spPr>
              <a:xfrm>
                <a:off x="2708350" y="2716250"/>
                <a:ext cx="79425" cy="45325"/>
              </a:xfrm>
              <a:custGeom>
                <a:avLst/>
                <a:gdLst/>
                <a:ahLst/>
                <a:cxnLst/>
                <a:rect l="l" t="t" r="r" b="b"/>
                <a:pathLst>
                  <a:path w="3177" h="1813" extrusionOk="0">
                    <a:moveTo>
                      <a:pt x="13" y="0"/>
                    </a:moveTo>
                    <a:cubicBezTo>
                      <a:pt x="13" y="0"/>
                      <a:pt x="1" y="24"/>
                      <a:pt x="13" y="24"/>
                    </a:cubicBezTo>
                    <a:cubicBezTo>
                      <a:pt x="977" y="714"/>
                      <a:pt x="2073" y="1286"/>
                      <a:pt x="3144" y="1810"/>
                    </a:cubicBezTo>
                    <a:cubicBezTo>
                      <a:pt x="3146" y="1811"/>
                      <a:pt x="3148" y="1812"/>
                      <a:pt x="3150" y="1812"/>
                    </a:cubicBezTo>
                    <a:cubicBezTo>
                      <a:pt x="3162" y="1812"/>
                      <a:pt x="3177" y="1784"/>
                      <a:pt x="3156" y="1774"/>
                    </a:cubicBezTo>
                    <a:cubicBezTo>
                      <a:pt x="2096" y="1214"/>
                      <a:pt x="1037" y="643"/>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
              <p:cNvSpPr/>
              <p:nvPr/>
            </p:nvSpPr>
            <p:spPr>
              <a:xfrm>
                <a:off x="2724425" y="2717425"/>
                <a:ext cx="58675" cy="31575"/>
              </a:xfrm>
              <a:custGeom>
                <a:avLst/>
                <a:gdLst/>
                <a:ahLst/>
                <a:cxnLst/>
                <a:rect l="l" t="t" r="r" b="b"/>
                <a:pathLst>
                  <a:path w="2347" h="1263" extrusionOk="0">
                    <a:moveTo>
                      <a:pt x="1" y="1"/>
                    </a:moveTo>
                    <a:lnTo>
                      <a:pt x="1" y="1"/>
                    </a:lnTo>
                    <a:cubicBezTo>
                      <a:pt x="668" y="524"/>
                      <a:pt x="1489" y="1048"/>
                      <a:pt x="2323" y="1263"/>
                    </a:cubicBezTo>
                    <a:cubicBezTo>
                      <a:pt x="2335" y="1263"/>
                      <a:pt x="2346" y="1251"/>
                      <a:pt x="2335" y="1239"/>
                    </a:cubicBezTo>
                    <a:cubicBezTo>
                      <a:pt x="1489" y="905"/>
                      <a:pt x="799" y="4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
              <p:cNvSpPr/>
              <p:nvPr/>
            </p:nvSpPr>
            <p:spPr>
              <a:xfrm>
                <a:off x="2738425" y="2714450"/>
                <a:ext cx="42000" cy="28600"/>
              </a:xfrm>
              <a:custGeom>
                <a:avLst/>
                <a:gdLst/>
                <a:ahLst/>
                <a:cxnLst/>
                <a:rect l="l" t="t" r="r" b="b"/>
                <a:pathLst>
                  <a:path w="1680" h="1144" extrusionOk="0">
                    <a:moveTo>
                      <a:pt x="36" y="1"/>
                    </a:moveTo>
                    <a:cubicBezTo>
                      <a:pt x="12" y="1"/>
                      <a:pt x="1" y="36"/>
                      <a:pt x="12" y="36"/>
                    </a:cubicBezTo>
                    <a:cubicBezTo>
                      <a:pt x="512" y="453"/>
                      <a:pt x="1060" y="882"/>
                      <a:pt x="1655" y="1144"/>
                    </a:cubicBezTo>
                    <a:cubicBezTo>
                      <a:pt x="1667" y="1144"/>
                      <a:pt x="1679" y="1132"/>
                      <a:pt x="1667" y="1120"/>
                    </a:cubicBezTo>
                    <a:cubicBezTo>
                      <a:pt x="1132" y="727"/>
                      <a:pt x="548" y="405"/>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
              <p:cNvSpPr/>
              <p:nvPr/>
            </p:nvSpPr>
            <p:spPr>
              <a:xfrm>
                <a:off x="2590500" y="2550825"/>
                <a:ext cx="111850" cy="103650"/>
              </a:xfrm>
              <a:custGeom>
                <a:avLst/>
                <a:gdLst/>
                <a:ahLst/>
                <a:cxnLst/>
                <a:rect l="l" t="t" r="r" b="b"/>
                <a:pathLst>
                  <a:path w="4474" h="4146" extrusionOk="0">
                    <a:moveTo>
                      <a:pt x="5" y="0"/>
                    </a:moveTo>
                    <a:cubicBezTo>
                      <a:pt x="3" y="0"/>
                      <a:pt x="0" y="3"/>
                      <a:pt x="0" y="9"/>
                    </a:cubicBezTo>
                    <a:cubicBezTo>
                      <a:pt x="6" y="3"/>
                      <a:pt x="6" y="0"/>
                      <a:pt x="5" y="0"/>
                    </a:cubicBezTo>
                    <a:close/>
                    <a:moveTo>
                      <a:pt x="0" y="9"/>
                    </a:moveTo>
                    <a:lnTo>
                      <a:pt x="0" y="9"/>
                    </a:lnTo>
                    <a:cubicBezTo>
                      <a:pt x="488" y="902"/>
                      <a:pt x="1155" y="1771"/>
                      <a:pt x="1917" y="2438"/>
                    </a:cubicBezTo>
                    <a:cubicBezTo>
                      <a:pt x="2691" y="3128"/>
                      <a:pt x="3655" y="3426"/>
                      <a:pt x="4429" y="4141"/>
                    </a:cubicBezTo>
                    <a:cubicBezTo>
                      <a:pt x="4432" y="4144"/>
                      <a:pt x="4437" y="4145"/>
                      <a:pt x="4443" y="4145"/>
                    </a:cubicBezTo>
                    <a:cubicBezTo>
                      <a:pt x="4457" y="4145"/>
                      <a:pt x="4474" y="4134"/>
                      <a:pt x="4465" y="4117"/>
                    </a:cubicBezTo>
                    <a:cubicBezTo>
                      <a:pt x="3870" y="3450"/>
                      <a:pt x="3096" y="3224"/>
                      <a:pt x="2381" y="2736"/>
                    </a:cubicBezTo>
                    <a:cubicBezTo>
                      <a:pt x="1369" y="2033"/>
                      <a:pt x="679" y="985"/>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
              <p:cNvSpPr/>
              <p:nvPr/>
            </p:nvSpPr>
            <p:spPr>
              <a:xfrm>
                <a:off x="2693925" y="2650525"/>
                <a:ext cx="54950" cy="33000"/>
              </a:xfrm>
              <a:custGeom>
                <a:avLst/>
                <a:gdLst/>
                <a:ahLst/>
                <a:cxnLst/>
                <a:rect l="l" t="t" r="r" b="b"/>
                <a:pathLst>
                  <a:path w="2198" h="1320" extrusionOk="0">
                    <a:moveTo>
                      <a:pt x="2" y="1"/>
                    </a:moveTo>
                    <a:cubicBezTo>
                      <a:pt x="1" y="1"/>
                      <a:pt x="1" y="4"/>
                      <a:pt x="6" y="10"/>
                    </a:cubicBezTo>
                    <a:cubicBezTo>
                      <a:pt x="6" y="4"/>
                      <a:pt x="3" y="1"/>
                      <a:pt x="2" y="1"/>
                    </a:cubicBezTo>
                    <a:close/>
                    <a:moveTo>
                      <a:pt x="6" y="10"/>
                    </a:moveTo>
                    <a:cubicBezTo>
                      <a:pt x="578" y="593"/>
                      <a:pt x="1352" y="1129"/>
                      <a:pt x="2150" y="1319"/>
                    </a:cubicBezTo>
                    <a:cubicBezTo>
                      <a:pt x="2173" y="1319"/>
                      <a:pt x="2197" y="1296"/>
                      <a:pt x="2173" y="1284"/>
                    </a:cubicBezTo>
                    <a:cubicBezTo>
                      <a:pt x="1376" y="926"/>
                      <a:pt x="697" y="56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
              <p:cNvSpPr/>
              <p:nvPr/>
            </p:nvSpPr>
            <p:spPr>
              <a:xfrm>
                <a:off x="3170025" y="2472750"/>
                <a:ext cx="23250" cy="21175"/>
              </a:xfrm>
              <a:custGeom>
                <a:avLst/>
                <a:gdLst/>
                <a:ahLst/>
                <a:cxnLst/>
                <a:rect l="l" t="t" r="r" b="b"/>
                <a:pathLst>
                  <a:path w="930" h="847" extrusionOk="0">
                    <a:moveTo>
                      <a:pt x="894" y="1"/>
                    </a:moveTo>
                    <a:cubicBezTo>
                      <a:pt x="524" y="144"/>
                      <a:pt x="167" y="477"/>
                      <a:pt x="1" y="834"/>
                    </a:cubicBezTo>
                    <a:cubicBezTo>
                      <a:pt x="1" y="846"/>
                      <a:pt x="12" y="846"/>
                      <a:pt x="12" y="846"/>
                    </a:cubicBezTo>
                    <a:cubicBezTo>
                      <a:pt x="274" y="501"/>
                      <a:pt x="536" y="251"/>
                      <a:pt x="905" y="36"/>
                    </a:cubicBezTo>
                    <a:cubicBezTo>
                      <a:pt x="929" y="13"/>
                      <a:pt x="905" y="1"/>
                      <a:pt x="8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2"/>
              <p:cNvSpPr/>
              <p:nvPr/>
            </p:nvSpPr>
            <p:spPr>
              <a:xfrm>
                <a:off x="3141825" y="2470675"/>
                <a:ext cx="53825" cy="68675"/>
              </a:xfrm>
              <a:custGeom>
                <a:avLst/>
                <a:gdLst/>
                <a:ahLst/>
                <a:cxnLst/>
                <a:rect l="l" t="t" r="r" b="b"/>
                <a:pathLst>
                  <a:path w="2153" h="2747" extrusionOk="0">
                    <a:moveTo>
                      <a:pt x="2141" y="0"/>
                    </a:moveTo>
                    <a:cubicBezTo>
                      <a:pt x="950" y="393"/>
                      <a:pt x="712" y="1846"/>
                      <a:pt x="9" y="2715"/>
                    </a:cubicBezTo>
                    <a:cubicBezTo>
                      <a:pt x="0" y="2724"/>
                      <a:pt x="19" y="2747"/>
                      <a:pt x="39" y="2747"/>
                    </a:cubicBezTo>
                    <a:cubicBezTo>
                      <a:pt x="45" y="2747"/>
                      <a:pt x="51" y="2745"/>
                      <a:pt x="57" y="2739"/>
                    </a:cubicBezTo>
                    <a:cubicBezTo>
                      <a:pt x="890" y="1893"/>
                      <a:pt x="950" y="524"/>
                      <a:pt x="2153" y="24"/>
                    </a:cubicBezTo>
                    <a:lnTo>
                      <a:pt x="21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2"/>
              <p:cNvSpPr/>
              <p:nvPr/>
            </p:nvSpPr>
            <p:spPr>
              <a:xfrm>
                <a:off x="3146675" y="2479475"/>
                <a:ext cx="37425" cy="49975"/>
              </a:xfrm>
              <a:custGeom>
                <a:avLst/>
                <a:gdLst/>
                <a:ahLst/>
                <a:cxnLst/>
                <a:rect l="l" t="t" r="r" b="b"/>
                <a:pathLst>
                  <a:path w="1497" h="1999" extrusionOk="0">
                    <a:moveTo>
                      <a:pt x="1481" y="1"/>
                    </a:moveTo>
                    <a:cubicBezTo>
                      <a:pt x="1478" y="1"/>
                      <a:pt x="1474" y="2"/>
                      <a:pt x="1470" y="6"/>
                    </a:cubicBezTo>
                    <a:cubicBezTo>
                      <a:pt x="970" y="637"/>
                      <a:pt x="435" y="1280"/>
                      <a:pt x="18" y="1970"/>
                    </a:cubicBezTo>
                    <a:cubicBezTo>
                      <a:pt x="0" y="1988"/>
                      <a:pt x="15" y="1999"/>
                      <a:pt x="24" y="1999"/>
                    </a:cubicBezTo>
                    <a:cubicBezTo>
                      <a:pt x="27" y="1999"/>
                      <a:pt x="30" y="1997"/>
                      <a:pt x="30" y="1994"/>
                    </a:cubicBezTo>
                    <a:cubicBezTo>
                      <a:pt x="530" y="1363"/>
                      <a:pt x="994" y="684"/>
                      <a:pt x="1470" y="29"/>
                    </a:cubicBezTo>
                    <a:cubicBezTo>
                      <a:pt x="1496" y="12"/>
                      <a:pt x="1491" y="1"/>
                      <a:pt x="1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
              <p:cNvSpPr/>
              <p:nvPr/>
            </p:nvSpPr>
            <p:spPr>
              <a:xfrm>
                <a:off x="3133125" y="2497800"/>
                <a:ext cx="33950" cy="60225"/>
              </a:xfrm>
              <a:custGeom>
                <a:avLst/>
                <a:gdLst/>
                <a:ahLst/>
                <a:cxnLst/>
                <a:rect l="l" t="t" r="r" b="b"/>
                <a:pathLst>
                  <a:path w="1358" h="2409" extrusionOk="0">
                    <a:moveTo>
                      <a:pt x="1339" y="1"/>
                    </a:moveTo>
                    <a:cubicBezTo>
                      <a:pt x="1336" y="1"/>
                      <a:pt x="1334" y="3"/>
                      <a:pt x="1334" y="11"/>
                    </a:cubicBezTo>
                    <a:cubicBezTo>
                      <a:pt x="857" y="785"/>
                      <a:pt x="381" y="1570"/>
                      <a:pt x="0" y="2392"/>
                    </a:cubicBezTo>
                    <a:cubicBezTo>
                      <a:pt x="0" y="2400"/>
                      <a:pt x="12" y="2409"/>
                      <a:pt x="23" y="2409"/>
                    </a:cubicBezTo>
                    <a:cubicBezTo>
                      <a:pt x="28" y="2409"/>
                      <a:pt x="32" y="2407"/>
                      <a:pt x="36" y="2404"/>
                    </a:cubicBezTo>
                    <a:cubicBezTo>
                      <a:pt x="524" y="1642"/>
                      <a:pt x="953" y="820"/>
                      <a:pt x="1358" y="23"/>
                    </a:cubicBezTo>
                    <a:cubicBezTo>
                      <a:pt x="1358" y="14"/>
                      <a:pt x="1346" y="1"/>
                      <a:pt x="1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
              <p:cNvSpPr/>
              <p:nvPr/>
            </p:nvSpPr>
            <p:spPr>
              <a:xfrm>
                <a:off x="3115950" y="2507450"/>
                <a:ext cx="45875" cy="66950"/>
              </a:xfrm>
              <a:custGeom>
                <a:avLst/>
                <a:gdLst/>
                <a:ahLst/>
                <a:cxnLst/>
                <a:rect l="l" t="t" r="r" b="b"/>
                <a:pathLst>
                  <a:path w="1835" h="2678" extrusionOk="0">
                    <a:moveTo>
                      <a:pt x="1820" y="0"/>
                    </a:moveTo>
                    <a:cubicBezTo>
                      <a:pt x="1816" y="0"/>
                      <a:pt x="1810" y="2"/>
                      <a:pt x="1806" y="6"/>
                    </a:cubicBezTo>
                    <a:cubicBezTo>
                      <a:pt x="1259" y="934"/>
                      <a:pt x="616" y="1780"/>
                      <a:pt x="9" y="2661"/>
                    </a:cubicBezTo>
                    <a:cubicBezTo>
                      <a:pt x="0" y="2669"/>
                      <a:pt x="10" y="2678"/>
                      <a:pt x="16" y="2678"/>
                    </a:cubicBezTo>
                    <a:cubicBezTo>
                      <a:pt x="18" y="2678"/>
                      <a:pt x="20" y="2676"/>
                      <a:pt x="20" y="2673"/>
                    </a:cubicBezTo>
                    <a:cubicBezTo>
                      <a:pt x="735" y="1863"/>
                      <a:pt x="1306" y="946"/>
                      <a:pt x="1818" y="6"/>
                    </a:cubicBezTo>
                    <a:cubicBezTo>
                      <a:pt x="1834" y="6"/>
                      <a:pt x="1829"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
              <p:cNvSpPr/>
              <p:nvPr/>
            </p:nvSpPr>
            <p:spPr>
              <a:xfrm>
                <a:off x="3114750" y="2528000"/>
                <a:ext cx="35350" cy="55025"/>
              </a:xfrm>
              <a:custGeom>
                <a:avLst/>
                <a:gdLst/>
                <a:ahLst/>
                <a:cxnLst/>
                <a:rect l="l" t="t" r="r" b="b"/>
                <a:pathLst>
                  <a:path w="1414" h="2201" extrusionOk="0">
                    <a:moveTo>
                      <a:pt x="1395" y="0"/>
                    </a:moveTo>
                    <a:cubicBezTo>
                      <a:pt x="1392" y="0"/>
                      <a:pt x="1390" y="2"/>
                      <a:pt x="1390" y="5"/>
                    </a:cubicBezTo>
                    <a:cubicBezTo>
                      <a:pt x="938" y="720"/>
                      <a:pt x="426" y="1434"/>
                      <a:pt x="9" y="2172"/>
                    </a:cubicBezTo>
                    <a:cubicBezTo>
                      <a:pt x="0" y="2190"/>
                      <a:pt x="11" y="2201"/>
                      <a:pt x="26" y="2201"/>
                    </a:cubicBezTo>
                    <a:cubicBezTo>
                      <a:pt x="32" y="2201"/>
                      <a:pt x="38" y="2199"/>
                      <a:pt x="45" y="2196"/>
                    </a:cubicBezTo>
                    <a:cubicBezTo>
                      <a:pt x="557" y="1517"/>
                      <a:pt x="1009" y="743"/>
                      <a:pt x="1414" y="17"/>
                    </a:cubicBezTo>
                    <a:cubicBezTo>
                      <a:pt x="1414" y="9"/>
                      <a:pt x="1402" y="0"/>
                      <a:pt x="13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
              <p:cNvSpPr/>
              <p:nvPr/>
            </p:nvSpPr>
            <p:spPr>
              <a:xfrm>
                <a:off x="3102850" y="2543950"/>
                <a:ext cx="36150" cy="44575"/>
              </a:xfrm>
              <a:custGeom>
                <a:avLst/>
                <a:gdLst/>
                <a:ahLst/>
                <a:cxnLst/>
                <a:rect l="l" t="t" r="r" b="b"/>
                <a:pathLst>
                  <a:path w="1446" h="1783" extrusionOk="0">
                    <a:moveTo>
                      <a:pt x="1427" y="0"/>
                    </a:moveTo>
                    <a:cubicBezTo>
                      <a:pt x="1422" y="0"/>
                      <a:pt x="1417" y="3"/>
                      <a:pt x="1414" y="10"/>
                    </a:cubicBezTo>
                    <a:cubicBezTo>
                      <a:pt x="997" y="641"/>
                      <a:pt x="497" y="1177"/>
                      <a:pt x="9" y="1760"/>
                    </a:cubicBezTo>
                    <a:cubicBezTo>
                      <a:pt x="0" y="1769"/>
                      <a:pt x="4" y="1783"/>
                      <a:pt x="10" y="1783"/>
                    </a:cubicBezTo>
                    <a:cubicBezTo>
                      <a:pt x="13" y="1783"/>
                      <a:pt x="17" y="1780"/>
                      <a:pt x="21" y="1772"/>
                    </a:cubicBezTo>
                    <a:cubicBezTo>
                      <a:pt x="592" y="1320"/>
                      <a:pt x="1068" y="641"/>
                      <a:pt x="1437" y="22"/>
                    </a:cubicBezTo>
                    <a:cubicBezTo>
                      <a:pt x="1446" y="14"/>
                      <a:pt x="1437" y="0"/>
                      <a:pt x="1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
              <p:cNvSpPr/>
              <p:nvPr/>
            </p:nvSpPr>
            <p:spPr>
              <a:xfrm>
                <a:off x="3108500" y="2547950"/>
                <a:ext cx="31700" cy="38650"/>
              </a:xfrm>
              <a:custGeom>
                <a:avLst/>
                <a:gdLst/>
                <a:ahLst/>
                <a:cxnLst/>
                <a:rect l="l" t="t" r="r" b="b"/>
                <a:pathLst>
                  <a:path w="1268" h="1546" extrusionOk="0">
                    <a:moveTo>
                      <a:pt x="1256" y="0"/>
                    </a:moveTo>
                    <a:cubicBezTo>
                      <a:pt x="1254" y="0"/>
                      <a:pt x="1250" y="2"/>
                      <a:pt x="1247" y="5"/>
                    </a:cubicBezTo>
                    <a:cubicBezTo>
                      <a:pt x="866" y="541"/>
                      <a:pt x="426" y="1017"/>
                      <a:pt x="9" y="1529"/>
                    </a:cubicBezTo>
                    <a:cubicBezTo>
                      <a:pt x="0" y="1537"/>
                      <a:pt x="10" y="1546"/>
                      <a:pt x="20" y="1546"/>
                    </a:cubicBezTo>
                    <a:cubicBezTo>
                      <a:pt x="25" y="1546"/>
                      <a:pt x="29" y="1544"/>
                      <a:pt x="33" y="1541"/>
                    </a:cubicBezTo>
                    <a:cubicBezTo>
                      <a:pt x="533" y="1136"/>
                      <a:pt x="949" y="565"/>
                      <a:pt x="1259" y="29"/>
                    </a:cubicBezTo>
                    <a:cubicBezTo>
                      <a:pt x="1268" y="11"/>
                      <a:pt x="1264" y="0"/>
                      <a:pt x="1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
              <p:cNvSpPr/>
              <p:nvPr/>
            </p:nvSpPr>
            <p:spPr>
              <a:xfrm>
                <a:off x="3104625" y="2555375"/>
                <a:ext cx="27925" cy="37750"/>
              </a:xfrm>
              <a:custGeom>
                <a:avLst/>
                <a:gdLst/>
                <a:ahLst/>
                <a:cxnLst/>
                <a:rect l="l" t="t" r="r" b="b"/>
                <a:pathLst>
                  <a:path w="1117" h="1510" extrusionOk="0">
                    <a:moveTo>
                      <a:pt x="1090" y="0"/>
                    </a:moveTo>
                    <a:cubicBezTo>
                      <a:pt x="1085" y="0"/>
                      <a:pt x="1081" y="2"/>
                      <a:pt x="1081" y="6"/>
                    </a:cubicBezTo>
                    <a:cubicBezTo>
                      <a:pt x="700" y="470"/>
                      <a:pt x="283" y="958"/>
                      <a:pt x="9" y="1482"/>
                    </a:cubicBezTo>
                    <a:cubicBezTo>
                      <a:pt x="1" y="1490"/>
                      <a:pt x="15" y="1509"/>
                      <a:pt x="29" y="1509"/>
                    </a:cubicBezTo>
                    <a:cubicBezTo>
                      <a:pt x="35" y="1509"/>
                      <a:pt x="41" y="1505"/>
                      <a:pt x="45" y="1494"/>
                    </a:cubicBezTo>
                    <a:cubicBezTo>
                      <a:pt x="426" y="1041"/>
                      <a:pt x="771" y="506"/>
                      <a:pt x="1116" y="6"/>
                    </a:cubicBezTo>
                    <a:cubicBezTo>
                      <a:pt x="1116" y="6"/>
                      <a:pt x="1101" y="0"/>
                      <a:pt x="10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
              <p:cNvSpPr/>
              <p:nvPr/>
            </p:nvSpPr>
            <p:spPr>
              <a:xfrm>
                <a:off x="3110575" y="2561325"/>
                <a:ext cx="19200" cy="23200"/>
              </a:xfrm>
              <a:custGeom>
                <a:avLst/>
                <a:gdLst/>
                <a:ahLst/>
                <a:cxnLst/>
                <a:rect l="l" t="t" r="r" b="b"/>
                <a:pathLst>
                  <a:path w="768" h="928" extrusionOk="0">
                    <a:moveTo>
                      <a:pt x="762" y="0"/>
                    </a:moveTo>
                    <a:cubicBezTo>
                      <a:pt x="761" y="0"/>
                      <a:pt x="759" y="2"/>
                      <a:pt x="759" y="6"/>
                    </a:cubicBezTo>
                    <a:cubicBezTo>
                      <a:pt x="767" y="6"/>
                      <a:pt x="765" y="0"/>
                      <a:pt x="762" y="0"/>
                    </a:cubicBezTo>
                    <a:close/>
                    <a:moveTo>
                      <a:pt x="759" y="6"/>
                    </a:moveTo>
                    <a:lnTo>
                      <a:pt x="759" y="6"/>
                    </a:lnTo>
                    <a:cubicBezTo>
                      <a:pt x="533" y="339"/>
                      <a:pt x="283" y="625"/>
                      <a:pt x="9" y="899"/>
                    </a:cubicBezTo>
                    <a:cubicBezTo>
                      <a:pt x="1" y="916"/>
                      <a:pt x="5" y="927"/>
                      <a:pt x="17" y="927"/>
                    </a:cubicBezTo>
                    <a:cubicBezTo>
                      <a:pt x="21" y="927"/>
                      <a:pt x="27" y="926"/>
                      <a:pt x="33" y="923"/>
                    </a:cubicBezTo>
                    <a:cubicBezTo>
                      <a:pt x="331" y="684"/>
                      <a:pt x="581" y="351"/>
                      <a:pt x="75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
              <p:cNvSpPr/>
              <p:nvPr/>
            </p:nvSpPr>
            <p:spPr>
              <a:xfrm>
                <a:off x="3166450" y="2477825"/>
                <a:ext cx="28300" cy="36925"/>
              </a:xfrm>
              <a:custGeom>
                <a:avLst/>
                <a:gdLst/>
                <a:ahLst/>
                <a:cxnLst/>
                <a:rect l="l" t="t" r="r" b="b"/>
                <a:pathLst>
                  <a:path w="1132" h="1477" extrusionOk="0">
                    <a:moveTo>
                      <a:pt x="1132" y="0"/>
                    </a:moveTo>
                    <a:lnTo>
                      <a:pt x="1132" y="0"/>
                    </a:lnTo>
                    <a:cubicBezTo>
                      <a:pt x="679" y="417"/>
                      <a:pt x="263" y="905"/>
                      <a:pt x="1" y="1465"/>
                    </a:cubicBezTo>
                    <a:cubicBezTo>
                      <a:pt x="1" y="1476"/>
                      <a:pt x="13" y="1476"/>
                      <a:pt x="13" y="1476"/>
                    </a:cubicBezTo>
                    <a:cubicBezTo>
                      <a:pt x="358" y="941"/>
                      <a:pt x="691" y="464"/>
                      <a:pt x="11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
              <p:cNvSpPr/>
              <p:nvPr/>
            </p:nvSpPr>
            <p:spPr>
              <a:xfrm>
                <a:off x="3174200" y="2479000"/>
                <a:ext cx="26500" cy="30975"/>
              </a:xfrm>
              <a:custGeom>
                <a:avLst/>
                <a:gdLst/>
                <a:ahLst/>
                <a:cxnLst/>
                <a:rect l="l" t="t" r="r" b="b"/>
                <a:pathLst>
                  <a:path w="1060" h="1239" extrusionOk="0">
                    <a:moveTo>
                      <a:pt x="1060" y="1"/>
                    </a:moveTo>
                    <a:lnTo>
                      <a:pt x="1060" y="1"/>
                    </a:lnTo>
                    <a:cubicBezTo>
                      <a:pt x="703" y="406"/>
                      <a:pt x="322" y="787"/>
                      <a:pt x="0" y="1215"/>
                    </a:cubicBezTo>
                    <a:cubicBezTo>
                      <a:pt x="0" y="1239"/>
                      <a:pt x="0" y="1239"/>
                      <a:pt x="12" y="1239"/>
                    </a:cubicBezTo>
                    <a:cubicBezTo>
                      <a:pt x="405" y="846"/>
                      <a:pt x="727" y="417"/>
                      <a:pt x="10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
              <p:cNvSpPr/>
              <p:nvPr/>
            </p:nvSpPr>
            <p:spPr>
              <a:xfrm>
                <a:off x="3175775" y="2481975"/>
                <a:ext cx="27025" cy="35125"/>
              </a:xfrm>
              <a:custGeom>
                <a:avLst/>
                <a:gdLst/>
                <a:ahLst/>
                <a:cxnLst/>
                <a:rect l="l" t="t" r="r" b="b"/>
                <a:pathLst>
                  <a:path w="1081" h="1405" extrusionOk="0">
                    <a:moveTo>
                      <a:pt x="1080" y="1"/>
                    </a:moveTo>
                    <a:cubicBezTo>
                      <a:pt x="711" y="429"/>
                      <a:pt x="294" y="882"/>
                      <a:pt x="9" y="1382"/>
                    </a:cubicBezTo>
                    <a:cubicBezTo>
                      <a:pt x="0" y="1390"/>
                      <a:pt x="9" y="1404"/>
                      <a:pt x="23" y="1404"/>
                    </a:cubicBezTo>
                    <a:cubicBezTo>
                      <a:pt x="30" y="1404"/>
                      <a:pt x="37" y="1401"/>
                      <a:pt x="44" y="1394"/>
                    </a:cubicBezTo>
                    <a:cubicBezTo>
                      <a:pt x="425" y="977"/>
                      <a:pt x="735" y="477"/>
                      <a:pt x="10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
              <p:cNvSpPr/>
              <p:nvPr/>
            </p:nvSpPr>
            <p:spPr>
              <a:xfrm>
                <a:off x="3180250" y="2491075"/>
                <a:ext cx="24250" cy="29000"/>
              </a:xfrm>
              <a:custGeom>
                <a:avLst/>
                <a:gdLst/>
                <a:ahLst/>
                <a:cxnLst/>
                <a:rect l="l" t="t" r="r" b="b"/>
                <a:pathLst>
                  <a:path w="970" h="1160" extrusionOk="0">
                    <a:moveTo>
                      <a:pt x="954" y="1"/>
                    </a:moveTo>
                    <a:cubicBezTo>
                      <a:pt x="951" y="1"/>
                      <a:pt x="949" y="2"/>
                      <a:pt x="949" y="6"/>
                    </a:cubicBezTo>
                    <a:cubicBezTo>
                      <a:pt x="616" y="363"/>
                      <a:pt x="258" y="732"/>
                      <a:pt x="8" y="1137"/>
                    </a:cubicBezTo>
                    <a:cubicBezTo>
                      <a:pt x="0" y="1145"/>
                      <a:pt x="9" y="1159"/>
                      <a:pt x="15" y="1159"/>
                    </a:cubicBezTo>
                    <a:cubicBezTo>
                      <a:pt x="18" y="1159"/>
                      <a:pt x="20" y="1156"/>
                      <a:pt x="20" y="1149"/>
                    </a:cubicBezTo>
                    <a:cubicBezTo>
                      <a:pt x="377" y="816"/>
                      <a:pt x="663" y="399"/>
                      <a:pt x="961" y="18"/>
                    </a:cubicBezTo>
                    <a:cubicBezTo>
                      <a:pt x="969" y="9"/>
                      <a:pt x="960" y="1"/>
                      <a:pt x="9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
              <p:cNvSpPr/>
              <p:nvPr/>
            </p:nvSpPr>
            <p:spPr>
              <a:xfrm>
                <a:off x="3175475" y="2472925"/>
                <a:ext cx="19875" cy="14850"/>
              </a:xfrm>
              <a:custGeom>
                <a:avLst/>
                <a:gdLst/>
                <a:ahLst/>
                <a:cxnLst/>
                <a:rect l="l" t="t" r="r" b="b"/>
                <a:pathLst>
                  <a:path w="795" h="594" extrusionOk="0">
                    <a:moveTo>
                      <a:pt x="757" y="0"/>
                    </a:moveTo>
                    <a:cubicBezTo>
                      <a:pt x="746" y="0"/>
                      <a:pt x="743" y="6"/>
                      <a:pt x="735" y="6"/>
                    </a:cubicBezTo>
                    <a:cubicBezTo>
                      <a:pt x="730" y="5"/>
                      <a:pt x="726" y="5"/>
                      <a:pt x="721" y="5"/>
                    </a:cubicBezTo>
                    <a:cubicBezTo>
                      <a:pt x="603" y="5"/>
                      <a:pt x="446" y="139"/>
                      <a:pt x="366" y="208"/>
                    </a:cubicBezTo>
                    <a:cubicBezTo>
                      <a:pt x="235" y="315"/>
                      <a:pt x="92" y="422"/>
                      <a:pt x="9" y="565"/>
                    </a:cubicBezTo>
                    <a:cubicBezTo>
                      <a:pt x="0" y="583"/>
                      <a:pt x="10" y="594"/>
                      <a:pt x="17" y="594"/>
                    </a:cubicBezTo>
                    <a:cubicBezTo>
                      <a:pt x="19" y="594"/>
                      <a:pt x="21" y="592"/>
                      <a:pt x="21" y="589"/>
                    </a:cubicBezTo>
                    <a:cubicBezTo>
                      <a:pt x="140" y="482"/>
                      <a:pt x="247" y="375"/>
                      <a:pt x="366" y="291"/>
                    </a:cubicBezTo>
                    <a:cubicBezTo>
                      <a:pt x="497" y="184"/>
                      <a:pt x="652" y="113"/>
                      <a:pt x="783" y="18"/>
                    </a:cubicBezTo>
                    <a:cubicBezTo>
                      <a:pt x="795" y="18"/>
                      <a:pt x="783" y="6"/>
                      <a:pt x="783" y="6"/>
                    </a:cubicBezTo>
                    <a:cubicBezTo>
                      <a:pt x="771" y="2"/>
                      <a:pt x="763"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
              <p:cNvSpPr/>
              <p:nvPr/>
            </p:nvSpPr>
            <p:spPr>
              <a:xfrm>
                <a:off x="3177775" y="2470675"/>
                <a:ext cx="18775" cy="15500"/>
              </a:xfrm>
              <a:custGeom>
                <a:avLst/>
                <a:gdLst/>
                <a:ahLst/>
                <a:cxnLst/>
                <a:rect l="l" t="t" r="r" b="b"/>
                <a:pathLst>
                  <a:path w="751" h="620" extrusionOk="0">
                    <a:moveTo>
                      <a:pt x="738" y="0"/>
                    </a:moveTo>
                    <a:cubicBezTo>
                      <a:pt x="405" y="48"/>
                      <a:pt x="107" y="298"/>
                      <a:pt x="0" y="596"/>
                    </a:cubicBezTo>
                    <a:cubicBezTo>
                      <a:pt x="0" y="619"/>
                      <a:pt x="24" y="619"/>
                      <a:pt x="24" y="619"/>
                    </a:cubicBezTo>
                    <a:cubicBezTo>
                      <a:pt x="203" y="334"/>
                      <a:pt x="417" y="155"/>
                      <a:pt x="738" y="36"/>
                    </a:cubicBezTo>
                    <a:cubicBezTo>
                      <a:pt x="750" y="0"/>
                      <a:pt x="750" y="0"/>
                      <a:pt x="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
              <p:cNvSpPr/>
              <p:nvPr/>
            </p:nvSpPr>
            <p:spPr>
              <a:xfrm>
                <a:off x="3148175" y="2494825"/>
                <a:ext cx="23325" cy="41175"/>
              </a:xfrm>
              <a:custGeom>
                <a:avLst/>
                <a:gdLst/>
                <a:ahLst/>
                <a:cxnLst/>
                <a:rect l="l" t="t" r="r" b="b"/>
                <a:pathLst>
                  <a:path w="933" h="1647" extrusionOk="0">
                    <a:moveTo>
                      <a:pt x="930" y="0"/>
                    </a:moveTo>
                    <a:cubicBezTo>
                      <a:pt x="929" y="0"/>
                      <a:pt x="926" y="3"/>
                      <a:pt x="922" y="11"/>
                    </a:cubicBezTo>
                    <a:cubicBezTo>
                      <a:pt x="930" y="11"/>
                      <a:pt x="933" y="0"/>
                      <a:pt x="930" y="0"/>
                    </a:cubicBezTo>
                    <a:close/>
                    <a:moveTo>
                      <a:pt x="922" y="11"/>
                    </a:moveTo>
                    <a:lnTo>
                      <a:pt x="922" y="11"/>
                    </a:lnTo>
                    <a:cubicBezTo>
                      <a:pt x="648" y="570"/>
                      <a:pt x="327" y="1082"/>
                      <a:pt x="17" y="1630"/>
                    </a:cubicBezTo>
                    <a:cubicBezTo>
                      <a:pt x="0" y="1638"/>
                      <a:pt x="13" y="1647"/>
                      <a:pt x="22" y="1647"/>
                    </a:cubicBezTo>
                    <a:cubicBezTo>
                      <a:pt x="26" y="1647"/>
                      <a:pt x="29" y="1645"/>
                      <a:pt x="29" y="1642"/>
                    </a:cubicBezTo>
                    <a:cubicBezTo>
                      <a:pt x="434" y="1154"/>
                      <a:pt x="708" y="570"/>
                      <a:pt x="922"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
              <p:cNvSpPr/>
              <p:nvPr/>
            </p:nvSpPr>
            <p:spPr>
              <a:xfrm>
                <a:off x="3048275" y="2602525"/>
                <a:ext cx="80400" cy="55100"/>
              </a:xfrm>
              <a:custGeom>
                <a:avLst/>
                <a:gdLst/>
                <a:ahLst/>
                <a:cxnLst/>
                <a:rect l="l" t="t" r="r" b="b"/>
                <a:pathLst>
                  <a:path w="3216" h="2204" extrusionOk="0">
                    <a:moveTo>
                      <a:pt x="3216" y="1"/>
                    </a:moveTo>
                    <a:cubicBezTo>
                      <a:pt x="2716" y="370"/>
                      <a:pt x="2227" y="739"/>
                      <a:pt x="1727" y="1120"/>
                    </a:cubicBezTo>
                    <a:cubicBezTo>
                      <a:pt x="1215" y="1513"/>
                      <a:pt x="691" y="2037"/>
                      <a:pt x="25" y="2168"/>
                    </a:cubicBezTo>
                    <a:cubicBezTo>
                      <a:pt x="1" y="2168"/>
                      <a:pt x="1" y="2203"/>
                      <a:pt x="25" y="2203"/>
                    </a:cubicBezTo>
                    <a:cubicBezTo>
                      <a:pt x="537" y="2156"/>
                      <a:pt x="918" y="1811"/>
                      <a:pt x="1299" y="1513"/>
                    </a:cubicBezTo>
                    <a:cubicBezTo>
                      <a:pt x="1942" y="1013"/>
                      <a:pt x="2596" y="525"/>
                      <a:pt x="3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
              <p:cNvSpPr/>
              <p:nvPr/>
            </p:nvSpPr>
            <p:spPr>
              <a:xfrm>
                <a:off x="3056675" y="2615625"/>
                <a:ext cx="65750" cy="47700"/>
              </a:xfrm>
              <a:custGeom>
                <a:avLst/>
                <a:gdLst/>
                <a:ahLst/>
                <a:cxnLst/>
                <a:rect l="l" t="t" r="r" b="b"/>
                <a:pathLst>
                  <a:path w="2630" h="1908" extrusionOk="0">
                    <a:moveTo>
                      <a:pt x="2630" y="1"/>
                    </a:moveTo>
                    <a:cubicBezTo>
                      <a:pt x="1832" y="715"/>
                      <a:pt x="975" y="1334"/>
                      <a:pt x="22" y="1858"/>
                    </a:cubicBezTo>
                    <a:cubicBezTo>
                      <a:pt x="1" y="1869"/>
                      <a:pt x="17" y="1908"/>
                      <a:pt x="47" y="1908"/>
                    </a:cubicBezTo>
                    <a:cubicBezTo>
                      <a:pt x="50" y="1908"/>
                      <a:pt x="54" y="1907"/>
                      <a:pt x="58" y="1906"/>
                    </a:cubicBezTo>
                    <a:cubicBezTo>
                      <a:pt x="1010" y="1406"/>
                      <a:pt x="1891" y="775"/>
                      <a:pt x="2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
              <p:cNvSpPr/>
              <p:nvPr/>
            </p:nvSpPr>
            <p:spPr>
              <a:xfrm>
                <a:off x="3067125" y="2624300"/>
                <a:ext cx="52125" cy="40575"/>
              </a:xfrm>
              <a:custGeom>
                <a:avLst/>
                <a:gdLst/>
                <a:ahLst/>
                <a:cxnLst/>
                <a:rect l="l" t="t" r="r" b="b"/>
                <a:pathLst>
                  <a:path w="2085" h="1623" extrusionOk="0">
                    <a:moveTo>
                      <a:pt x="2079" y="0"/>
                    </a:moveTo>
                    <a:cubicBezTo>
                      <a:pt x="2077" y="0"/>
                      <a:pt x="2073" y="3"/>
                      <a:pt x="2069" y="11"/>
                    </a:cubicBezTo>
                    <a:cubicBezTo>
                      <a:pt x="2085" y="11"/>
                      <a:pt x="2085" y="0"/>
                      <a:pt x="2079" y="0"/>
                    </a:cubicBezTo>
                    <a:close/>
                    <a:moveTo>
                      <a:pt x="2069" y="11"/>
                    </a:moveTo>
                    <a:lnTo>
                      <a:pt x="2069" y="11"/>
                    </a:lnTo>
                    <a:cubicBezTo>
                      <a:pt x="1723" y="428"/>
                      <a:pt x="1319" y="725"/>
                      <a:pt x="842" y="975"/>
                    </a:cubicBezTo>
                    <a:cubicBezTo>
                      <a:pt x="545" y="1142"/>
                      <a:pt x="188" y="1297"/>
                      <a:pt x="9" y="1594"/>
                    </a:cubicBezTo>
                    <a:cubicBezTo>
                      <a:pt x="0" y="1612"/>
                      <a:pt x="11" y="1623"/>
                      <a:pt x="17" y="1623"/>
                    </a:cubicBezTo>
                    <a:cubicBezTo>
                      <a:pt x="19" y="1623"/>
                      <a:pt x="21" y="1621"/>
                      <a:pt x="21" y="1618"/>
                    </a:cubicBezTo>
                    <a:cubicBezTo>
                      <a:pt x="723" y="1035"/>
                      <a:pt x="1545" y="749"/>
                      <a:pt x="2069"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
              <p:cNvSpPr/>
              <p:nvPr/>
            </p:nvSpPr>
            <p:spPr>
              <a:xfrm>
                <a:off x="3075075" y="2631100"/>
                <a:ext cx="43175" cy="31575"/>
              </a:xfrm>
              <a:custGeom>
                <a:avLst/>
                <a:gdLst/>
                <a:ahLst/>
                <a:cxnLst/>
                <a:rect l="l" t="t" r="r" b="b"/>
                <a:pathLst>
                  <a:path w="1727" h="1263" extrusionOk="0">
                    <a:moveTo>
                      <a:pt x="1727" y="1"/>
                    </a:moveTo>
                    <a:cubicBezTo>
                      <a:pt x="1251" y="572"/>
                      <a:pt x="703" y="906"/>
                      <a:pt x="36" y="1227"/>
                    </a:cubicBezTo>
                    <a:cubicBezTo>
                      <a:pt x="0" y="1239"/>
                      <a:pt x="24" y="1263"/>
                      <a:pt x="48" y="1263"/>
                    </a:cubicBezTo>
                    <a:cubicBezTo>
                      <a:pt x="715" y="1108"/>
                      <a:pt x="1358" y="572"/>
                      <a:pt x="1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
              <p:cNvSpPr/>
              <p:nvPr/>
            </p:nvSpPr>
            <p:spPr>
              <a:xfrm>
                <a:off x="3040350" y="2640925"/>
                <a:ext cx="79100" cy="54650"/>
              </a:xfrm>
              <a:custGeom>
                <a:avLst/>
                <a:gdLst/>
                <a:ahLst/>
                <a:cxnLst/>
                <a:rect l="l" t="t" r="r" b="b"/>
                <a:pathLst>
                  <a:path w="3164" h="2186" extrusionOk="0">
                    <a:moveTo>
                      <a:pt x="3164" y="1"/>
                    </a:moveTo>
                    <a:cubicBezTo>
                      <a:pt x="2223" y="894"/>
                      <a:pt x="1116" y="1441"/>
                      <a:pt x="20" y="2120"/>
                    </a:cubicBezTo>
                    <a:cubicBezTo>
                      <a:pt x="0" y="2140"/>
                      <a:pt x="14" y="2185"/>
                      <a:pt x="40" y="2185"/>
                    </a:cubicBezTo>
                    <a:cubicBezTo>
                      <a:pt x="45" y="2185"/>
                      <a:pt x="50" y="2183"/>
                      <a:pt x="56" y="2180"/>
                    </a:cubicBezTo>
                    <a:cubicBezTo>
                      <a:pt x="1199" y="1691"/>
                      <a:pt x="2342" y="929"/>
                      <a:pt x="3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
              <p:cNvSpPr/>
              <p:nvPr/>
            </p:nvSpPr>
            <p:spPr>
              <a:xfrm>
                <a:off x="3117650" y="2524950"/>
                <a:ext cx="77100" cy="120700"/>
              </a:xfrm>
              <a:custGeom>
                <a:avLst/>
                <a:gdLst/>
                <a:ahLst/>
                <a:cxnLst/>
                <a:rect l="l" t="t" r="r" b="b"/>
                <a:pathLst>
                  <a:path w="3084" h="4828" extrusionOk="0">
                    <a:moveTo>
                      <a:pt x="3054" y="0"/>
                    </a:moveTo>
                    <a:cubicBezTo>
                      <a:pt x="3044" y="0"/>
                      <a:pt x="3036" y="3"/>
                      <a:pt x="3036" y="8"/>
                    </a:cubicBezTo>
                    <a:cubicBezTo>
                      <a:pt x="2810" y="1151"/>
                      <a:pt x="2429" y="2092"/>
                      <a:pt x="1607" y="2949"/>
                    </a:cubicBezTo>
                    <a:cubicBezTo>
                      <a:pt x="1024" y="3544"/>
                      <a:pt x="381" y="4044"/>
                      <a:pt x="0" y="4783"/>
                    </a:cubicBezTo>
                    <a:cubicBezTo>
                      <a:pt x="0" y="4808"/>
                      <a:pt x="12" y="4828"/>
                      <a:pt x="28" y="4828"/>
                    </a:cubicBezTo>
                    <a:cubicBezTo>
                      <a:pt x="34" y="4828"/>
                      <a:pt x="41" y="4825"/>
                      <a:pt x="48" y="4818"/>
                    </a:cubicBezTo>
                    <a:cubicBezTo>
                      <a:pt x="595" y="3937"/>
                      <a:pt x="1453" y="3354"/>
                      <a:pt x="2096" y="2556"/>
                    </a:cubicBezTo>
                    <a:cubicBezTo>
                      <a:pt x="2679" y="1842"/>
                      <a:pt x="3060" y="925"/>
                      <a:pt x="3084" y="20"/>
                    </a:cubicBezTo>
                    <a:cubicBezTo>
                      <a:pt x="3084" y="6"/>
                      <a:pt x="3067" y="0"/>
                      <a:pt x="30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
              <p:cNvSpPr/>
              <p:nvPr/>
            </p:nvSpPr>
            <p:spPr>
              <a:xfrm>
                <a:off x="3174250" y="2469925"/>
                <a:ext cx="32700" cy="46600"/>
              </a:xfrm>
              <a:custGeom>
                <a:avLst/>
                <a:gdLst/>
                <a:ahLst/>
                <a:cxnLst/>
                <a:rect l="l" t="t" r="r" b="b"/>
                <a:pathLst>
                  <a:path w="1308" h="1864" extrusionOk="0">
                    <a:moveTo>
                      <a:pt x="684" y="1"/>
                    </a:moveTo>
                    <a:cubicBezTo>
                      <a:pt x="419" y="1"/>
                      <a:pt x="132" y="256"/>
                      <a:pt x="10" y="483"/>
                    </a:cubicBezTo>
                    <a:cubicBezTo>
                      <a:pt x="1" y="502"/>
                      <a:pt x="30" y="537"/>
                      <a:pt x="54" y="537"/>
                    </a:cubicBezTo>
                    <a:cubicBezTo>
                      <a:pt x="60" y="537"/>
                      <a:pt x="65" y="535"/>
                      <a:pt x="70" y="530"/>
                    </a:cubicBezTo>
                    <a:lnTo>
                      <a:pt x="224" y="376"/>
                    </a:lnTo>
                    <a:cubicBezTo>
                      <a:pt x="358" y="232"/>
                      <a:pt x="412" y="194"/>
                      <a:pt x="584" y="194"/>
                    </a:cubicBezTo>
                    <a:cubicBezTo>
                      <a:pt x="612" y="194"/>
                      <a:pt x="642" y="195"/>
                      <a:pt x="677" y="197"/>
                    </a:cubicBezTo>
                    <a:cubicBezTo>
                      <a:pt x="915" y="209"/>
                      <a:pt x="951" y="233"/>
                      <a:pt x="1010" y="435"/>
                    </a:cubicBezTo>
                    <a:cubicBezTo>
                      <a:pt x="1034" y="530"/>
                      <a:pt x="1034" y="626"/>
                      <a:pt x="1034" y="721"/>
                    </a:cubicBezTo>
                    <a:cubicBezTo>
                      <a:pt x="1034" y="1102"/>
                      <a:pt x="903" y="1483"/>
                      <a:pt x="879" y="1852"/>
                    </a:cubicBezTo>
                    <a:cubicBezTo>
                      <a:pt x="856" y="1864"/>
                      <a:pt x="879" y="1864"/>
                      <a:pt x="879" y="1864"/>
                    </a:cubicBezTo>
                    <a:cubicBezTo>
                      <a:pt x="1094" y="1459"/>
                      <a:pt x="1308" y="614"/>
                      <a:pt x="1022" y="197"/>
                    </a:cubicBezTo>
                    <a:cubicBezTo>
                      <a:pt x="927" y="57"/>
                      <a:pt x="808" y="1"/>
                      <a:pt x="6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2"/>
              <p:cNvSpPr/>
              <p:nvPr/>
            </p:nvSpPr>
            <p:spPr>
              <a:xfrm>
                <a:off x="2916000" y="2629250"/>
                <a:ext cx="33325" cy="26750"/>
              </a:xfrm>
              <a:custGeom>
                <a:avLst/>
                <a:gdLst/>
                <a:ahLst/>
                <a:cxnLst/>
                <a:rect l="l" t="t" r="r" b="b"/>
                <a:pathLst>
                  <a:path w="1333" h="1070" extrusionOk="0">
                    <a:moveTo>
                      <a:pt x="1300" y="0"/>
                    </a:moveTo>
                    <a:cubicBezTo>
                      <a:pt x="1297" y="0"/>
                      <a:pt x="1294" y="1"/>
                      <a:pt x="1291" y="3"/>
                    </a:cubicBezTo>
                    <a:cubicBezTo>
                      <a:pt x="875" y="325"/>
                      <a:pt x="446" y="670"/>
                      <a:pt x="29" y="1015"/>
                    </a:cubicBezTo>
                    <a:cubicBezTo>
                      <a:pt x="0" y="1035"/>
                      <a:pt x="26" y="1070"/>
                      <a:pt x="56" y="1070"/>
                    </a:cubicBezTo>
                    <a:cubicBezTo>
                      <a:pt x="63" y="1070"/>
                      <a:pt x="70" y="1068"/>
                      <a:pt x="77" y="1063"/>
                    </a:cubicBezTo>
                    <a:cubicBezTo>
                      <a:pt x="482" y="718"/>
                      <a:pt x="910" y="372"/>
                      <a:pt x="1303" y="27"/>
                    </a:cubicBezTo>
                    <a:cubicBezTo>
                      <a:pt x="1332" y="18"/>
                      <a:pt x="1314" y="0"/>
                      <a:pt x="1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2"/>
              <p:cNvSpPr/>
              <p:nvPr/>
            </p:nvSpPr>
            <p:spPr>
              <a:xfrm>
                <a:off x="2921375" y="2635275"/>
                <a:ext cx="22450" cy="15050"/>
              </a:xfrm>
              <a:custGeom>
                <a:avLst/>
                <a:gdLst/>
                <a:ahLst/>
                <a:cxnLst/>
                <a:rect l="l" t="t" r="r" b="b"/>
                <a:pathLst>
                  <a:path w="898" h="602" extrusionOk="0">
                    <a:moveTo>
                      <a:pt x="886" y="1"/>
                    </a:moveTo>
                    <a:cubicBezTo>
                      <a:pt x="576" y="108"/>
                      <a:pt x="279" y="322"/>
                      <a:pt x="41" y="536"/>
                    </a:cubicBezTo>
                    <a:cubicBezTo>
                      <a:pt x="1" y="556"/>
                      <a:pt x="36" y="601"/>
                      <a:pt x="77" y="601"/>
                    </a:cubicBezTo>
                    <a:cubicBezTo>
                      <a:pt x="84" y="601"/>
                      <a:pt x="92" y="600"/>
                      <a:pt x="100" y="596"/>
                    </a:cubicBezTo>
                    <a:cubicBezTo>
                      <a:pt x="269" y="464"/>
                      <a:pt x="446" y="347"/>
                      <a:pt x="619" y="216"/>
                    </a:cubicBezTo>
                    <a:lnTo>
                      <a:pt x="619" y="216"/>
                    </a:lnTo>
                    <a:cubicBezTo>
                      <a:pt x="711" y="155"/>
                      <a:pt x="805" y="93"/>
                      <a:pt x="898" y="24"/>
                    </a:cubicBezTo>
                    <a:cubicBezTo>
                      <a:pt x="898" y="24"/>
                      <a:pt x="898" y="1"/>
                      <a:pt x="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
              <p:cNvSpPr/>
              <p:nvPr/>
            </p:nvSpPr>
            <p:spPr>
              <a:xfrm>
                <a:off x="2916725" y="2620475"/>
                <a:ext cx="11025" cy="54375"/>
              </a:xfrm>
              <a:custGeom>
                <a:avLst/>
                <a:gdLst/>
                <a:ahLst/>
                <a:cxnLst/>
                <a:rect l="l" t="t" r="r" b="b"/>
                <a:pathLst>
                  <a:path w="441" h="2175" extrusionOk="0">
                    <a:moveTo>
                      <a:pt x="419" y="0"/>
                    </a:moveTo>
                    <a:cubicBezTo>
                      <a:pt x="411" y="0"/>
                      <a:pt x="405" y="3"/>
                      <a:pt x="405" y="9"/>
                    </a:cubicBezTo>
                    <a:cubicBezTo>
                      <a:pt x="310" y="462"/>
                      <a:pt x="238" y="914"/>
                      <a:pt x="167" y="1378"/>
                    </a:cubicBezTo>
                    <a:cubicBezTo>
                      <a:pt x="119" y="1628"/>
                      <a:pt x="0" y="1962"/>
                      <a:pt x="179" y="2164"/>
                    </a:cubicBezTo>
                    <a:cubicBezTo>
                      <a:pt x="183" y="2172"/>
                      <a:pt x="186" y="2174"/>
                      <a:pt x="190" y="2174"/>
                    </a:cubicBezTo>
                    <a:cubicBezTo>
                      <a:pt x="197" y="2174"/>
                      <a:pt x="203" y="2160"/>
                      <a:pt x="203" y="2152"/>
                    </a:cubicBezTo>
                    <a:cubicBezTo>
                      <a:pt x="108" y="1843"/>
                      <a:pt x="238" y="1450"/>
                      <a:pt x="286" y="1140"/>
                    </a:cubicBezTo>
                    <a:cubicBezTo>
                      <a:pt x="346" y="771"/>
                      <a:pt x="405" y="402"/>
                      <a:pt x="441" y="9"/>
                    </a:cubicBezTo>
                    <a:cubicBezTo>
                      <a:pt x="435" y="3"/>
                      <a:pt x="426"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
              <p:cNvSpPr/>
              <p:nvPr/>
            </p:nvSpPr>
            <p:spPr>
              <a:xfrm>
                <a:off x="2921475" y="2617500"/>
                <a:ext cx="7475" cy="75325"/>
              </a:xfrm>
              <a:custGeom>
                <a:avLst/>
                <a:gdLst/>
                <a:ahLst/>
                <a:cxnLst/>
                <a:rect l="l" t="t" r="r" b="b"/>
                <a:pathLst>
                  <a:path w="299" h="3013" extrusionOk="0">
                    <a:moveTo>
                      <a:pt x="117" y="1249"/>
                    </a:moveTo>
                    <a:lnTo>
                      <a:pt x="117" y="1249"/>
                    </a:lnTo>
                    <a:cubicBezTo>
                      <a:pt x="117" y="1344"/>
                      <a:pt x="117" y="1439"/>
                      <a:pt x="118" y="1534"/>
                    </a:cubicBezTo>
                    <a:lnTo>
                      <a:pt x="118" y="1534"/>
                    </a:lnTo>
                    <a:cubicBezTo>
                      <a:pt x="112" y="1462"/>
                      <a:pt x="108" y="1399"/>
                      <a:pt x="108" y="1366"/>
                    </a:cubicBezTo>
                    <a:cubicBezTo>
                      <a:pt x="108" y="1335"/>
                      <a:pt x="111" y="1295"/>
                      <a:pt x="117" y="1249"/>
                    </a:cubicBezTo>
                    <a:close/>
                    <a:moveTo>
                      <a:pt x="179" y="0"/>
                    </a:moveTo>
                    <a:cubicBezTo>
                      <a:pt x="156" y="0"/>
                      <a:pt x="132" y="15"/>
                      <a:pt x="132" y="44"/>
                    </a:cubicBezTo>
                    <a:lnTo>
                      <a:pt x="132" y="44"/>
                    </a:lnTo>
                    <a:cubicBezTo>
                      <a:pt x="124" y="35"/>
                      <a:pt x="117" y="28"/>
                      <a:pt x="108" y="21"/>
                    </a:cubicBezTo>
                    <a:lnTo>
                      <a:pt x="72" y="21"/>
                    </a:lnTo>
                    <a:lnTo>
                      <a:pt x="48" y="57"/>
                    </a:lnTo>
                    <a:lnTo>
                      <a:pt x="48" y="69"/>
                    </a:lnTo>
                    <a:lnTo>
                      <a:pt x="60" y="80"/>
                    </a:lnTo>
                    <a:cubicBezTo>
                      <a:pt x="66" y="97"/>
                      <a:pt x="74" y="103"/>
                      <a:pt x="80" y="103"/>
                    </a:cubicBezTo>
                    <a:cubicBezTo>
                      <a:pt x="89" y="103"/>
                      <a:pt x="96" y="94"/>
                      <a:pt x="96" y="80"/>
                    </a:cubicBezTo>
                    <a:lnTo>
                      <a:pt x="96" y="80"/>
                    </a:lnTo>
                    <a:cubicBezTo>
                      <a:pt x="110" y="100"/>
                      <a:pt x="121" y="124"/>
                      <a:pt x="129" y="152"/>
                    </a:cubicBezTo>
                    <a:lnTo>
                      <a:pt x="129" y="152"/>
                    </a:lnTo>
                    <a:cubicBezTo>
                      <a:pt x="124" y="307"/>
                      <a:pt x="122" y="461"/>
                      <a:pt x="120" y="616"/>
                    </a:cubicBezTo>
                    <a:lnTo>
                      <a:pt x="120" y="616"/>
                    </a:lnTo>
                    <a:cubicBezTo>
                      <a:pt x="78" y="902"/>
                      <a:pt x="1" y="1215"/>
                      <a:pt x="1" y="1366"/>
                    </a:cubicBezTo>
                    <a:cubicBezTo>
                      <a:pt x="1" y="1607"/>
                      <a:pt x="32" y="1824"/>
                      <a:pt x="119" y="2044"/>
                    </a:cubicBezTo>
                    <a:lnTo>
                      <a:pt x="119" y="2044"/>
                    </a:lnTo>
                    <a:cubicBezTo>
                      <a:pt x="120" y="2132"/>
                      <a:pt x="120" y="2219"/>
                      <a:pt x="120" y="2307"/>
                    </a:cubicBezTo>
                    <a:cubicBezTo>
                      <a:pt x="120" y="2334"/>
                      <a:pt x="143" y="2352"/>
                      <a:pt x="167" y="2355"/>
                    </a:cubicBezTo>
                    <a:lnTo>
                      <a:pt x="167" y="2355"/>
                    </a:lnTo>
                    <a:cubicBezTo>
                      <a:pt x="168" y="2565"/>
                      <a:pt x="168" y="2775"/>
                      <a:pt x="168" y="2986"/>
                    </a:cubicBezTo>
                    <a:cubicBezTo>
                      <a:pt x="168" y="3003"/>
                      <a:pt x="176" y="3012"/>
                      <a:pt x="188" y="3012"/>
                    </a:cubicBezTo>
                    <a:cubicBezTo>
                      <a:pt x="200" y="3012"/>
                      <a:pt x="215" y="3003"/>
                      <a:pt x="227" y="2986"/>
                    </a:cubicBezTo>
                    <a:cubicBezTo>
                      <a:pt x="257" y="2722"/>
                      <a:pt x="272" y="2461"/>
                      <a:pt x="279" y="2200"/>
                    </a:cubicBezTo>
                    <a:lnTo>
                      <a:pt x="279" y="2200"/>
                    </a:lnTo>
                    <a:cubicBezTo>
                      <a:pt x="287" y="2190"/>
                      <a:pt x="290" y="2178"/>
                      <a:pt x="287" y="2164"/>
                    </a:cubicBezTo>
                    <a:cubicBezTo>
                      <a:pt x="285" y="2151"/>
                      <a:pt x="283" y="2138"/>
                      <a:pt x="281" y="2125"/>
                    </a:cubicBezTo>
                    <a:lnTo>
                      <a:pt x="281" y="2125"/>
                    </a:lnTo>
                    <a:cubicBezTo>
                      <a:pt x="287" y="1893"/>
                      <a:pt x="287" y="1660"/>
                      <a:pt x="287" y="1426"/>
                    </a:cubicBezTo>
                    <a:cubicBezTo>
                      <a:pt x="287" y="1200"/>
                      <a:pt x="299" y="962"/>
                      <a:pt x="251" y="759"/>
                    </a:cubicBezTo>
                    <a:cubicBezTo>
                      <a:pt x="248" y="742"/>
                      <a:pt x="246" y="725"/>
                      <a:pt x="243" y="710"/>
                    </a:cubicBezTo>
                    <a:lnTo>
                      <a:pt x="243" y="710"/>
                    </a:lnTo>
                    <a:cubicBezTo>
                      <a:pt x="238" y="636"/>
                      <a:pt x="233" y="565"/>
                      <a:pt x="227" y="497"/>
                    </a:cubicBezTo>
                    <a:cubicBezTo>
                      <a:pt x="224" y="476"/>
                      <a:pt x="221" y="457"/>
                      <a:pt x="219" y="438"/>
                    </a:cubicBezTo>
                    <a:lnTo>
                      <a:pt x="219" y="438"/>
                    </a:lnTo>
                    <a:cubicBezTo>
                      <a:pt x="220" y="391"/>
                      <a:pt x="219" y="346"/>
                      <a:pt x="216" y="304"/>
                    </a:cubicBezTo>
                    <a:lnTo>
                      <a:pt x="216" y="304"/>
                    </a:lnTo>
                    <a:cubicBezTo>
                      <a:pt x="219" y="218"/>
                      <a:pt x="223" y="131"/>
                      <a:pt x="227" y="45"/>
                    </a:cubicBezTo>
                    <a:cubicBezTo>
                      <a:pt x="227" y="15"/>
                      <a:pt x="203"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
              <p:cNvSpPr/>
              <p:nvPr/>
            </p:nvSpPr>
            <p:spPr>
              <a:xfrm>
                <a:off x="2918500" y="2652575"/>
                <a:ext cx="8950" cy="41250"/>
              </a:xfrm>
              <a:custGeom>
                <a:avLst/>
                <a:gdLst/>
                <a:ahLst/>
                <a:cxnLst/>
                <a:rect l="l" t="t" r="r" b="b"/>
                <a:pathLst>
                  <a:path w="358" h="1650" extrusionOk="0">
                    <a:moveTo>
                      <a:pt x="11" y="203"/>
                    </a:moveTo>
                    <a:cubicBezTo>
                      <a:pt x="8" y="206"/>
                      <a:pt x="4" y="213"/>
                      <a:pt x="13" y="213"/>
                    </a:cubicBezTo>
                    <a:cubicBezTo>
                      <a:pt x="12" y="210"/>
                      <a:pt x="12" y="206"/>
                      <a:pt x="11" y="203"/>
                    </a:cubicBezTo>
                    <a:close/>
                    <a:moveTo>
                      <a:pt x="57" y="1"/>
                    </a:moveTo>
                    <a:cubicBezTo>
                      <a:pt x="52" y="1"/>
                      <a:pt x="48" y="4"/>
                      <a:pt x="48" y="11"/>
                    </a:cubicBezTo>
                    <a:cubicBezTo>
                      <a:pt x="3" y="79"/>
                      <a:pt x="1" y="126"/>
                      <a:pt x="11" y="203"/>
                    </a:cubicBezTo>
                    <a:lnTo>
                      <a:pt x="11" y="203"/>
                    </a:lnTo>
                    <a:cubicBezTo>
                      <a:pt x="12" y="202"/>
                      <a:pt x="13" y="201"/>
                      <a:pt x="13" y="201"/>
                    </a:cubicBezTo>
                    <a:cubicBezTo>
                      <a:pt x="7" y="154"/>
                      <a:pt x="9" y="136"/>
                      <a:pt x="13" y="136"/>
                    </a:cubicBezTo>
                    <a:cubicBezTo>
                      <a:pt x="31" y="136"/>
                      <a:pt x="96" y="368"/>
                      <a:pt x="96" y="368"/>
                    </a:cubicBezTo>
                    <a:cubicBezTo>
                      <a:pt x="108" y="463"/>
                      <a:pt x="120" y="559"/>
                      <a:pt x="132" y="666"/>
                    </a:cubicBezTo>
                    <a:cubicBezTo>
                      <a:pt x="144" y="730"/>
                      <a:pt x="154" y="794"/>
                      <a:pt x="162" y="859"/>
                    </a:cubicBezTo>
                    <a:lnTo>
                      <a:pt x="162" y="859"/>
                    </a:lnTo>
                    <a:cubicBezTo>
                      <a:pt x="170" y="963"/>
                      <a:pt x="180" y="1067"/>
                      <a:pt x="194" y="1171"/>
                    </a:cubicBezTo>
                    <a:lnTo>
                      <a:pt x="194" y="1171"/>
                    </a:lnTo>
                    <a:cubicBezTo>
                      <a:pt x="201" y="1253"/>
                      <a:pt x="207" y="1334"/>
                      <a:pt x="215" y="1416"/>
                    </a:cubicBezTo>
                    <a:cubicBezTo>
                      <a:pt x="215" y="1430"/>
                      <a:pt x="220" y="1441"/>
                      <a:pt x="227" y="1449"/>
                    </a:cubicBezTo>
                    <a:lnTo>
                      <a:pt x="227" y="1449"/>
                    </a:lnTo>
                    <a:cubicBezTo>
                      <a:pt x="227" y="1450"/>
                      <a:pt x="227" y="1451"/>
                      <a:pt x="227" y="1452"/>
                    </a:cubicBezTo>
                    <a:lnTo>
                      <a:pt x="231" y="1452"/>
                    </a:lnTo>
                    <a:cubicBezTo>
                      <a:pt x="234" y="1454"/>
                      <a:pt x="237" y="1456"/>
                      <a:pt x="241" y="1457"/>
                    </a:cubicBezTo>
                    <a:lnTo>
                      <a:pt x="241" y="1457"/>
                    </a:lnTo>
                    <a:cubicBezTo>
                      <a:pt x="251" y="1511"/>
                      <a:pt x="262" y="1565"/>
                      <a:pt x="275" y="1618"/>
                    </a:cubicBezTo>
                    <a:cubicBezTo>
                      <a:pt x="279" y="1641"/>
                      <a:pt x="292" y="1649"/>
                      <a:pt x="306" y="1649"/>
                    </a:cubicBezTo>
                    <a:cubicBezTo>
                      <a:pt x="330" y="1649"/>
                      <a:pt x="358" y="1624"/>
                      <a:pt x="358" y="1595"/>
                    </a:cubicBezTo>
                    <a:cubicBezTo>
                      <a:pt x="343" y="1473"/>
                      <a:pt x="328" y="1353"/>
                      <a:pt x="315" y="1234"/>
                    </a:cubicBezTo>
                    <a:lnTo>
                      <a:pt x="315" y="1234"/>
                    </a:lnTo>
                    <a:cubicBezTo>
                      <a:pt x="340" y="896"/>
                      <a:pt x="322" y="558"/>
                      <a:pt x="251" y="220"/>
                    </a:cubicBezTo>
                    <a:lnTo>
                      <a:pt x="251" y="220"/>
                    </a:lnTo>
                    <a:cubicBezTo>
                      <a:pt x="251" y="214"/>
                      <a:pt x="251" y="208"/>
                      <a:pt x="251" y="201"/>
                    </a:cubicBezTo>
                    <a:cubicBezTo>
                      <a:pt x="250" y="201"/>
                      <a:pt x="248" y="201"/>
                      <a:pt x="247" y="201"/>
                    </a:cubicBezTo>
                    <a:lnTo>
                      <a:pt x="247" y="201"/>
                    </a:lnTo>
                    <a:cubicBezTo>
                      <a:pt x="244" y="190"/>
                      <a:pt x="242" y="178"/>
                      <a:pt x="239" y="166"/>
                    </a:cubicBezTo>
                    <a:cubicBezTo>
                      <a:pt x="234" y="150"/>
                      <a:pt x="217" y="141"/>
                      <a:pt x="200" y="141"/>
                    </a:cubicBezTo>
                    <a:cubicBezTo>
                      <a:pt x="178" y="141"/>
                      <a:pt x="156" y="156"/>
                      <a:pt x="156" y="190"/>
                    </a:cubicBezTo>
                    <a:cubicBezTo>
                      <a:pt x="155" y="211"/>
                      <a:pt x="154" y="232"/>
                      <a:pt x="153" y="253"/>
                    </a:cubicBezTo>
                    <a:lnTo>
                      <a:pt x="153" y="253"/>
                    </a:lnTo>
                    <a:cubicBezTo>
                      <a:pt x="132" y="176"/>
                      <a:pt x="109" y="99"/>
                      <a:pt x="84" y="23"/>
                    </a:cubicBezTo>
                    <a:cubicBezTo>
                      <a:pt x="84" y="15"/>
                      <a:pt x="67"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2"/>
              <p:cNvSpPr/>
              <p:nvPr/>
            </p:nvSpPr>
            <p:spPr>
              <a:xfrm>
                <a:off x="2925475" y="2648275"/>
                <a:ext cx="7650" cy="47050"/>
              </a:xfrm>
              <a:custGeom>
                <a:avLst/>
                <a:gdLst/>
                <a:ahLst/>
                <a:cxnLst/>
                <a:rect l="l" t="t" r="r" b="b"/>
                <a:pathLst>
                  <a:path w="306" h="1882" extrusionOk="0">
                    <a:moveTo>
                      <a:pt x="21" y="1"/>
                    </a:moveTo>
                    <a:cubicBezTo>
                      <a:pt x="10" y="1"/>
                      <a:pt x="1" y="14"/>
                      <a:pt x="8" y="28"/>
                    </a:cubicBezTo>
                    <a:cubicBezTo>
                      <a:pt x="115" y="635"/>
                      <a:pt x="79" y="1255"/>
                      <a:pt x="127" y="1862"/>
                    </a:cubicBezTo>
                    <a:cubicBezTo>
                      <a:pt x="127" y="1876"/>
                      <a:pt x="139" y="1881"/>
                      <a:pt x="149" y="1881"/>
                    </a:cubicBezTo>
                    <a:cubicBezTo>
                      <a:pt x="156" y="1881"/>
                      <a:pt x="162" y="1879"/>
                      <a:pt x="162" y="1874"/>
                    </a:cubicBezTo>
                    <a:cubicBezTo>
                      <a:pt x="305" y="1278"/>
                      <a:pt x="186" y="612"/>
                      <a:pt x="43" y="28"/>
                    </a:cubicBezTo>
                    <a:cubicBezTo>
                      <a:pt x="38" y="8"/>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2"/>
              <p:cNvSpPr/>
              <p:nvPr/>
            </p:nvSpPr>
            <p:spPr>
              <a:xfrm>
                <a:off x="2929225" y="2658950"/>
                <a:ext cx="5675" cy="35425"/>
              </a:xfrm>
              <a:custGeom>
                <a:avLst/>
                <a:gdLst/>
                <a:ahLst/>
                <a:cxnLst/>
                <a:rect l="l" t="t" r="r" b="b"/>
                <a:pathLst>
                  <a:path w="227" h="1417" extrusionOk="0">
                    <a:moveTo>
                      <a:pt x="14" y="0"/>
                    </a:moveTo>
                    <a:cubicBezTo>
                      <a:pt x="6" y="0"/>
                      <a:pt x="0" y="6"/>
                      <a:pt x="0" y="18"/>
                    </a:cubicBezTo>
                    <a:cubicBezTo>
                      <a:pt x="36" y="292"/>
                      <a:pt x="60" y="542"/>
                      <a:pt x="84" y="804"/>
                    </a:cubicBezTo>
                    <a:cubicBezTo>
                      <a:pt x="84" y="1006"/>
                      <a:pt x="60" y="1197"/>
                      <a:pt x="84" y="1399"/>
                    </a:cubicBezTo>
                    <a:cubicBezTo>
                      <a:pt x="84" y="1411"/>
                      <a:pt x="90" y="1417"/>
                      <a:pt x="96" y="1417"/>
                    </a:cubicBezTo>
                    <a:cubicBezTo>
                      <a:pt x="102" y="1417"/>
                      <a:pt x="108" y="1411"/>
                      <a:pt x="108" y="1399"/>
                    </a:cubicBezTo>
                    <a:cubicBezTo>
                      <a:pt x="227" y="982"/>
                      <a:pt x="143" y="435"/>
                      <a:pt x="36" y="18"/>
                    </a:cubicBezTo>
                    <a:cubicBezTo>
                      <a:pt x="30" y="6"/>
                      <a:pt x="21"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
              <p:cNvSpPr/>
              <p:nvPr/>
            </p:nvSpPr>
            <p:spPr>
              <a:xfrm>
                <a:off x="2934575" y="2665050"/>
                <a:ext cx="3300" cy="27700"/>
              </a:xfrm>
              <a:custGeom>
                <a:avLst/>
                <a:gdLst/>
                <a:ahLst/>
                <a:cxnLst/>
                <a:rect l="l" t="t" r="r" b="b"/>
                <a:pathLst>
                  <a:path w="132" h="1108" extrusionOk="0">
                    <a:moveTo>
                      <a:pt x="60" y="0"/>
                    </a:moveTo>
                    <a:cubicBezTo>
                      <a:pt x="48" y="0"/>
                      <a:pt x="1" y="0"/>
                      <a:pt x="1" y="24"/>
                    </a:cubicBezTo>
                    <a:cubicBezTo>
                      <a:pt x="24" y="376"/>
                      <a:pt x="25" y="716"/>
                      <a:pt x="13" y="1067"/>
                    </a:cubicBezTo>
                    <a:lnTo>
                      <a:pt x="13" y="1067"/>
                    </a:lnTo>
                    <a:cubicBezTo>
                      <a:pt x="13" y="1069"/>
                      <a:pt x="13" y="1070"/>
                      <a:pt x="13" y="1072"/>
                    </a:cubicBezTo>
                    <a:cubicBezTo>
                      <a:pt x="13" y="1073"/>
                      <a:pt x="13" y="1075"/>
                      <a:pt x="13" y="1076"/>
                    </a:cubicBezTo>
                    <a:lnTo>
                      <a:pt x="13" y="1076"/>
                    </a:lnTo>
                    <a:cubicBezTo>
                      <a:pt x="13" y="1079"/>
                      <a:pt x="13" y="1081"/>
                      <a:pt x="13" y="1084"/>
                    </a:cubicBezTo>
                    <a:lnTo>
                      <a:pt x="14" y="1084"/>
                    </a:lnTo>
                    <a:cubicBezTo>
                      <a:pt x="19" y="1099"/>
                      <a:pt x="34" y="1107"/>
                      <a:pt x="48" y="1107"/>
                    </a:cubicBezTo>
                    <a:cubicBezTo>
                      <a:pt x="63" y="1107"/>
                      <a:pt x="78" y="1099"/>
                      <a:pt x="82" y="1084"/>
                    </a:cubicBezTo>
                    <a:lnTo>
                      <a:pt x="84" y="1084"/>
                    </a:lnTo>
                    <a:cubicBezTo>
                      <a:pt x="84" y="1082"/>
                      <a:pt x="84" y="1080"/>
                      <a:pt x="84" y="1079"/>
                    </a:cubicBezTo>
                    <a:lnTo>
                      <a:pt x="84" y="1079"/>
                    </a:lnTo>
                    <a:cubicBezTo>
                      <a:pt x="84" y="1076"/>
                      <a:pt x="84" y="1074"/>
                      <a:pt x="84" y="1072"/>
                    </a:cubicBezTo>
                    <a:cubicBezTo>
                      <a:pt x="132" y="715"/>
                      <a:pt x="120" y="357"/>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
              <p:cNvSpPr/>
              <p:nvPr/>
            </p:nvSpPr>
            <p:spPr>
              <a:xfrm>
                <a:off x="2938750" y="2665225"/>
                <a:ext cx="5375" cy="25075"/>
              </a:xfrm>
              <a:custGeom>
                <a:avLst/>
                <a:gdLst/>
                <a:ahLst/>
                <a:cxnLst/>
                <a:rect l="l" t="t" r="r" b="b"/>
                <a:pathLst>
                  <a:path w="215" h="1003" extrusionOk="0">
                    <a:moveTo>
                      <a:pt x="24" y="0"/>
                    </a:moveTo>
                    <a:cubicBezTo>
                      <a:pt x="12" y="0"/>
                      <a:pt x="0" y="9"/>
                      <a:pt x="0" y="17"/>
                    </a:cubicBezTo>
                    <a:cubicBezTo>
                      <a:pt x="24" y="196"/>
                      <a:pt x="60" y="374"/>
                      <a:pt x="60" y="577"/>
                    </a:cubicBezTo>
                    <a:cubicBezTo>
                      <a:pt x="60" y="708"/>
                      <a:pt x="36" y="850"/>
                      <a:pt x="72" y="993"/>
                    </a:cubicBezTo>
                    <a:cubicBezTo>
                      <a:pt x="72" y="999"/>
                      <a:pt x="78" y="1002"/>
                      <a:pt x="84" y="1002"/>
                    </a:cubicBezTo>
                    <a:cubicBezTo>
                      <a:pt x="90" y="1002"/>
                      <a:pt x="96" y="999"/>
                      <a:pt x="96" y="993"/>
                    </a:cubicBezTo>
                    <a:cubicBezTo>
                      <a:pt x="215" y="708"/>
                      <a:pt x="119" y="291"/>
                      <a:pt x="36" y="5"/>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2"/>
              <p:cNvSpPr/>
              <p:nvPr/>
            </p:nvSpPr>
            <p:spPr>
              <a:xfrm>
                <a:off x="2946475" y="2668025"/>
                <a:ext cx="3300" cy="21300"/>
              </a:xfrm>
              <a:custGeom>
                <a:avLst/>
                <a:gdLst/>
                <a:ahLst/>
                <a:cxnLst/>
                <a:rect l="l" t="t" r="r" b="b"/>
                <a:pathLst>
                  <a:path w="132" h="852" extrusionOk="0">
                    <a:moveTo>
                      <a:pt x="49" y="0"/>
                    </a:moveTo>
                    <a:cubicBezTo>
                      <a:pt x="49" y="0"/>
                      <a:pt x="13" y="0"/>
                      <a:pt x="13" y="12"/>
                    </a:cubicBezTo>
                    <a:cubicBezTo>
                      <a:pt x="25" y="286"/>
                      <a:pt x="1" y="560"/>
                      <a:pt x="13" y="834"/>
                    </a:cubicBezTo>
                    <a:cubicBezTo>
                      <a:pt x="13" y="846"/>
                      <a:pt x="22" y="851"/>
                      <a:pt x="32" y="851"/>
                    </a:cubicBezTo>
                    <a:cubicBezTo>
                      <a:pt x="43" y="851"/>
                      <a:pt x="55" y="846"/>
                      <a:pt x="61" y="834"/>
                    </a:cubicBezTo>
                    <a:cubicBezTo>
                      <a:pt x="132" y="584"/>
                      <a:pt x="96" y="262"/>
                      <a:pt x="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2"/>
              <p:cNvSpPr/>
              <p:nvPr/>
            </p:nvSpPr>
            <p:spPr>
              <a:xfrm>
                <a:off x="2952150" y="2667050"/>
                <a:ext cx="1800" cy="17575"/>
              </a:xfrm>
              <a:custGeom>
                <a:avLst/>
                <a:gdLst/>
                <a:ahLst/>
                <a:cxnLst/>
                <a:rect l="l" t="t" r="r" b="b"/>
                <a:pathLst>
                  <a:path w="72" h="703" extrusionOk="0">
                    <a:moveTo>
                      <a:pt x="46" y="0"/>
                    </a:moveTo>
                    <a:cubicBezTo>
                      <a:pt x="36" y="0"/>
                      <a:pt x="24" y="9"/>
                      <a:pt x="24" y="27"/>
                    </a:cubicBezTo>
                    <a:cubicBezTo>
                      <a:pt x="24" y="146"/>
                      <a:pt x="12" y="265"/>
                      <a:pt x="12" y="373"/>
                    </a:cubicBezTo>
                    <a:cubicBezTo>
                      <a:pt x="12" y="480"/>
                      <a:pt x="0" y="587"/>
                      <a:pt x="12" y="694"/>
                    </a:cubicBezTo>
                    <a:cubicBezTo>
                      <a:pt x="12" y="700"/>
                      <a:pt x="18" y="703"/>
                      <a:pt x="24" y="703"/>
                    </a:cubicBezTo>
                    <a:cubicBezTo>
                      <a:pt x="30" y="703"/>
                      <a:pt x="36" y="700"/>
                      <a:pt x="36" y="694"/>
                    </a:cubicBezTo>
                    <a:cubicBezTo>
                      <a:pt x="72" y="587"/>
                      <a:pt x="60" y="480"/>
                      <a:pt x="60" y="373"/>
                    </a:cubicBezTo>
                    <a:lnTo>
                      <a:pt x="60" y="27"/>
                    </a:lnTo>
                    <a:cubicBezTo>
                      <a:pt x="66" y="9"/>
                      <a:pt x="57" y="0"/>
                      <a:pt x="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
              <p:cNvSpPr/>
              <p:nvPr/>
            </p:nvSpPr>
            <p:spPr>
              <a:xfrm>
                <a:off x="2956600" y="2675225"/>
                <a:ext cx="625" cy="9400"/>
              </a:xfrm>
              <a:custGeom>
                <a:avLst/>
                <a:gdLst/>
                <a:ahLst/>
                <a:cxnLst/>
                <a:rect l="l" t="t" r="r" b="b"/>
                <a:pathLst>
                  <a:path w="25" h="376" extrusionOk="0">
                    <a:moveTo>
                      <a:pt x="19" y="1"/>
                    </a:moveTo>
                    <a:cubicBezTo>
                      <a:pt x="16" y="1"/>
                      <a:pt x="13" y="4"/>
                      <a:pt x="13" y="10"/>
                    </a:cubicBezTo>
                    <a:cubicBezTo>
                      <a:pt x="13" y="129"/>
                      <a:pt x="1" y="248"/>
                      <a:pt x="1" y="367"/>
                    </a:cubicBezTo>
                    <a:cubicBezTo>
                      <a:pt x="1" y="373"/>
                      <a:pt x="4" y="376"/>
                      <a:pt x="7" y="376"/>
                    </a:cubicBezTo>
                    <a:cubicBezTo>
                      <a:pt x="10" y="376"/>
                      <a:pt x="13" y="373"/>
                      <a:pt x="13" y="367"/>
                    </a:cubicBezTo>
                    <a:cubicBezTo>
                      <a:pt x="25" y="248"/>
                      <a:pt x="25" y="129"/>
                      <a:pt x="25" y="10"/>
                    </a:cubicBezTo>
                    <a:cubicBezTo>
                      <a:pt x="25" y="4"/>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
              <p:cNvSpPr/>
              <p:nvPr/>
            </p:nvSpPr>
            <p:spPr>
              <a:xfrm>
                <a:off x="2959575" y="2418525"/>
                <a:ext cx="34825" cy="33425"/>
              </a:xfrm>
              <a:custGeom>
                <a:avLst/>
                <a:gdLst/>
                <a:ahLst/>
                <a:cxnLst/>
                <a:rect l="l" t="t" r="r" b="b"/>
                <a:pathLst>
                  <a:path w="1393" h="1337" extrusionOk="0">
                    <a:moveTo>
                      <a:pt x="1352" y="0"/>
                    </a:moveTo>
                    <a:cubicBezTo>
                      <a:pt x="1350" y="0"/>
                      <a:pt x="1348" y="1"/>
                      <a:pt x="1346" y="3"/>
                    </a:cubicBezTo>
                    <a:cubicBezTo>
                      <a:pt x="1120" y="229"/>
                      <a:pt x="941" y="503"/>
                      <a:pt x="727" y="717"/>
                    </a:cubicBezTo>
                    <a:cubicBezTo>
                      <a:pt x="501" y="931"/>
                      <a:pt x="239" y="1122"/>
                      <a:pt x="1" y="1336"/>
                    </a:cubicBezTo>
                    <a:cubicBezTo>
                      <a:pt x="537" y="1062"/>
                      <a:pt x="1108" y="562"/>
                      <a:pt x="1382" y="38"/>
                    </a:cubicBezTo>
                    <a:cubicBezTo>
                      <a:pt x="1392" y="28"/>
                      <a:pt x="1367" y="0"/>
                      <a:pt x="1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
              <p:cNvSpPr/>
              <p:nvPr/>
            </p:nvSpPr>
            <p:spPr>
              <a:xfrm>
                <a:off x="2927425" y="2374825"/>
                <a:ext cx="18800" cy="13425"/>
              </a:xfrm>
              <a:custGeom>
                <a:avLst/>
                <a:gdLst/>
                <a:ahLst/>
                <a:cxnLst/>
                <a:rect l="l" t="t" r="r" b="b"/>
                <a:pathLst>
                  <a:path w="752" h="537" extrusionOk="0">
                    <a:moveTo>
                      <a:pt x="751" y="1"/>
                    </a:moveTo>
                    <a:lnTo>
                      <a:pt x="751" y="1"/>
                    </a:lnTo>
                    <a:cubicBezTo>
                      <a:pt x="608" y="84"/>
                      <a:pt x="477" y="179"/>
                      <a:pt x="358" y="251"/>
                    </a:cubicBezTo>
                    <a:cubicBezTo>
                      <a:pt x="239" y="322"/>
                      <a:pt x="120" y="405"/>
                      <a:pt x="13" y="501"/>
                    </a:cubicBezTo>
                    <a:cubicBezTo>
                      <a:pt x="1" y="524"/>
                      <a:pt x="13" y="536"/>
                      <a:pt x="37" y="536"/>
                    </a:cubicBezTo>
                    <a:cubicBezTo>
                      <a:pt x="156" y="477"/>
                      <a:pt x="275" y="370"/>
                      <a:pt x="370" y="298"/>
                    </a:cubicBezTo>
                    <a:cubicBezTo>
                      <a:pt x="513" y="191"/>
                      <a:pt x="632" y="84"/>
                      <a:pt x="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2"/>
              <p:cNvSpPr/>
              <p:nvPr/>
            </p:nvSpPr>
            <p:spPr>
              <a:xfrm>
                <a:off x="2929225" y="2370475"/>
                <a:ext cx="29725" cy="21350"/>
              </a:xfrm>
              <a:custGeom>
                <a:avLst/>
                <a:gdLst/>
                <a:ahLst/>
                <a:cxnLst/>
                <a:rect l="l" t="t" r="r" b="b"/>
                <a:pathLst>
                  <a:path w="1189" h="854" extrusionOk="0">
                    <a:moveTo>
                      <a:pt x="1149" y="0"/>
                    </a:moveTo>
                    <a:cubicBezTo>
                      <a:pt x="1143" y="0"/>
                      <a:pt x="1137" y="2"/>
                      <a:pt x="1132" y="8"/>
                    </a:cubicBezTo>
                    <a:cubicBezTo>
                      <a:pt x="941" y="139"/>
                      <a:pt x="751" y="282"/>
                      <a:pt x="572" y="413"/>
                    </a:cubicBezTo>
                    <a:cubicBezTo>
                      <a:pt x="393" y="544"/>
                      <a:pt x="167" y="663"/>
                      <a:pt x="24" y="829"/>
                    </a:cubicBezTo>
                    <a:cubicBezTo>
                      <a:pt x="0" y="841"/>
                      <a:pt x="24" y="853"/>
                      <a:pt x="36" y="853"/>
                    </a:cubicBezTo>
                    <a:cubicBezTo>
                      <a:pt x="227" y="770"/>
                      <a:pt x="405" y="603"/>
                      <a:pt x="584" y="484"/>
                    </a:cubicBezTo>
                    <a:cubicBezTo>
                      <a:pt x="774" y="341"/>
                      <a:pt x="989" y="186"/>
                      <a:pt x="1179" y="44"/>
                    </a:cubicBezTo>
                    <a:cubicBezTo>
                      <a:pt x="1188" y="25"/>
                      <a:pt x="1169"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2"/>
              <p:cNvSpPr/>
              <p:nvPr/>
            </p:nvSpPr>
            <p:spPr>
              <a:xfrm>
                <a:off x="2935800" y="2368575"/>
                <a:ext cx="33025" cy="25675"/>
              </a:xfrm>
              <a:custGeom>
                <a:avLst/>
                <a:gdLst/>
                <a:ahLst/>
                <a:cxnLst/>
                <a:rect l="l" t="t" r="r" b="b"/>
                <a:pathLst>
                  <a:path w="1321" h="1027" extrusionOk="0">
                    <a:moveTo>
                      <a:pt x="1285" y="1"/>
                    </a:moveTo>
                    <a:cubicBezTo>
                      <a:pt x="857" y="310"/>
                      <a:pt x="416" y="620"/>
                      <a:pt x="11" y="977"/>
                    </a:cubicBezTo>
                    <a:cubicBezTo>
                      <a:pt x="1" y="987"/>
                      <a:pt x="9" y="1026"/>
                      <a:pt x="28" y="1026"/>
                    </a:cubicBezTo>
                    <a:cubicBezTo>
                      <a:pt x="30" y="1026"/>
                      <a:pt x="32" y="1026"/>
                      <a:pt x="35" y="1024"/>
                    </a:cubicBezTo>
                    <a:cubicBezTo>
                      <a:pt x="488" y="715"/>
                      <a:pt x="904" y="370"/>
                      <a:pt x="1309" y="24"/>
                    </a:cubicBezTo>
                    <a:cubicBezTo>
                      <a:pt x="1321" y="12"/>
                      <a:pt x="1309" y="1"/>
                      <a:pt x="1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
              <p:cNvSpPr/>
              <p:nvPr/>
            </p:nvSpPr>
            <p:spPr>
              <a:xfrm>
                <a:off x="2929875" y="2358150"/>
                <a:ext cx="27650" cy="22400"/>
              </a:xfrm>
              <a:custGeom>
                <a:avLst/>
                <a:gdLst/>
                <a:ahLst/>
                <a:cxnLst/>
                <a:rect l="l" t="t" r="r" b="b"/>
                <a:pathLst>
                  <a:path w="1106" h="896" extrusionOk="0">
                    <a:moveTo>
                      <a:pt x="1082" y="1"/>
                    </a:moveTo>
                    <a:cubicBezTo>
                      <a:pt x="927" y="156"/>
                      <a:pt x="784" y="310"/>
                      <a:pt x="617" y="441"/>
                    </a:cubicBezTo>
                    <a:cubicBezTo>
                      <a:pt x="427" y="596"/>
                      <a:pt x="213" y="691"/>
                      <a:pt x="22" y="834"/>
                    </a:cubicBezTo>
                    <a:cubicBezTo>
                      <a:pt x="0" y="845"/>
                      <a:pt x="8" y="895"/>
                      <a:pt x="46" y="895"/>
                    </a:cubicBezTo>
                    <a:cubicBezTo>
                      <a:pt x="49" y="895"/>
                      <a:pt x="53" y="895"/>
                      <a:pt x="58" y="894"/>
                    </a:cubicBezTo>
                    <a:cubicBezTo>
                      <a:pt x="474" y="751"/>
                      <a:pt x="867" y="370"/>
                      <a:pt x="1106" y="13"/>
                    </a:cubicBezTo>
                    <a:cubicBezTo>
                      <a:pt x="1106" y="13"/>
                      <a:pt x="1094" y="1"/>
                      <a:pt x="10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
              <p:cNvSpPr/>
              <p:nvPr/>
            </p:nvSpPr>
            <p:spPr>
              <a:xfrm>
                <a:off x="3198325" y="2727550"/>
                <a:ext cx="55975" cy="9325"/>
              </a:xfrm>
              <a:custGeom>
                <a:avLst/>
                <a:gdLst/>
                <a:ahLst/>
                <a:cxnLst/>
                <a:rect l="l" t="t" r="r" b="b"/>
                <a:pathLst>
                  <a:path w="2239" h="373" extrusionOk="0">
                    <a:moveTo>
                      <a:pt x="2238" y="0"/>
                    </a:moveTo>
                    <a:lnTo>
                      <a:pt x="2238" y="0"/>
                    </a:lnTo>
                    <a:cubicBezTo>
                      <a:pt x="2000" y="227"/>
                      <a:pt x="1428" y="179"/>
                      <a:pt x="1131" y="227"/>
                    </a:cubicBezTo>
                    <a:cubicBezTo>
                      <a:pt x="762" y="262"/>
                      <a:pt x="393" y="298"/>
                      <a:pt x="12" y="358"/>
                    </a:cubicBezTo>
                    <a:cubicBezTo>
                      <a:pt x="2" y="358"/>
                      <a:pt x="0" y="373"/>
                      <a:pt x="6" y="373"/>
                    </a:cubicBezTo>
                    <a:cubicBezTo>
                      <a:pt x="7" y="373"/>
                      <a:pt x="9" y="372"/>
                      <a:pt x="12" y="370"/>
                    </a:cubicBezTo>
                    <a:cubicBezTo>
                      <a:pt x="512" y="346"/>
                      <a:pt x="1000" y="262"/>
                      <a:pt x="1488" y="227"/>
                    </a:cubicBezTo>
                    <a:cubicBezTo>
                      <a:pt x="1738" y="191"/>
                      <a:pt x="2083" y="239"/>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
              <p:cNvSpPr/>
              <p:nvPr/>
            </p:nvSpPr>
            <p:spPr>
              <a:xfrm>
                <a:off x="2961675" y="2774225"/>
                <a:ext cx="49350" cy="4100"/>
              </a:xfrm>
              <a:custGeom>
                <a:avLst/>
                <a:gdLst/>
                <a:ahLst/>
                <a:cxnLst/>
                <a:rect l="l" t="t" r="r" b="b"/>
                <a:pathLst>
                  <a:path w="1974" h="164" extrusionOk="0">
                    <a:moveTo>
                      <a:pt x="1948" y="1"/>
                    </a:moveTo>
                    <a:cubicBezTo>
                      <a:pt x="1946" y="1"/>
                      <a:pt x="1944" y="1"/>
                      <a:pt x="1941" y="3"/>
                    </a:cubicBezTo>
                    <a:cubicBezTo>
                      <a:pt x="1455" y="47"/>
                      <a:pt x="989" y="71"/>
                      <a:pt x="509" y="71"/>
                    </a:cubicBezTo>
                    <a:cubicBezTo>
                      <a:pt x="342" y="71"/>
                      <a:pt x="172" y="68"/>
                      <a:pt x="0" y="62"/>
                    </a:cubicBezTo>
                    <a:lnTo>
                      <a:pt x="0" y="62"/>
                    </a:lnTo>
                    <a:cubicBezTo>
                      <a:pt x="274" y="132"/>
                      <a:pt x="574" y="163"/>
                      <a:pt x="877" y="163"/>
                    </a:cubicBezTo>
                    <a:cubicBezTo>
                      <a:pt x="1246" y="163"/>
                      <a:pt x="1619" y="117"/>
                      <a:pt x="1953" y="38"/>
                    </a:cubicBezTo>
                    <a:cubicBezTo>
                      <a:pt x="1974" y="38"/>
                      <a:pt x="1967" y="1"/>
                      <a:pt x="1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
              <p:cNvSpPr/>
              <p:nvPr/>
            </p:nvSpPr>
            <p:spPr>
              <a:xfrm>
                <a:off x="2795075" y="2825775"/>
                <a:ext cx="107975" cy="69700"/>
              </a:xfrm>
              <a:custGeom>
                <a:avLst/>
                <a:gdLst/>
                <a:ahLst/>
                <a:cxnLst/>
                <a:rect l="l" t="t" r="r" b="b"/>
                <a:pathLst>
                  <a:path w="4319" h="2788" extrusionOk="0">
                    <a:moveTo>
                      <a:pt x="4319" y="0"/>
                    </a:moveTo>
                    <a:cubicBezTo>
                      <a:pt x="3956" y="344"/>
                      <a:pt x="3585" y="796"/>
                      <a:pt x="3187" y="1230"/>
                    </a:cubicBezTo>
                    <a:lnTo>
                      <a:pt x="3187" y="1230"/>
                    </a:lnTo>
                    <a:cubicBezTo>
                      <a:pt x="3577" y="839"/>
                      <a:pt x="3952" y="436"/>
                      <a:pt x="4319" y="0"/>
                    </a:cubicBezTo>
                    <a:close/>
                    <a:moveTo>
                      <a:pt x="3187" y="1230"/>
                    </a:moveTo>
                    <a:cubicBezTo>
                      <a:pt x="3109" y="1309"/>
                      <a:pt x="3029" y="1387"/>
                      <a:pt x="2949" y="1465"/>
                    </a:cubicBezTo>
                    <a:cubicBezTo>
                      <a:pt x="2882" y="1538"/>
                      <a:pt x="2814" y="1613"/>
                      <a:pt x="2745" y="1689"/>
                    </a:cubicBezTo>
                    <a:lnTo>
                      <a:pt x="2745" y="1689"/>
                    </a:lnTo>
                    <a:cubicBezTo>
                      <a:pt x="2896" y="1542"/>
                      <a:pt x="3043" y="1387"/>
                      <a:pt x="3187" y="1230"/>
                    </a:cubicBezTo>
                    <a:close/>
                    <a:moveTo>
                      <a:pt x="2745" y="1689"/>
                    </a:moveTo>
                    <a:lnTo>
                      <a:pt x="2745" y="1689"/>
                    </a:lnTo>
                    <a:cubicBezTo>
                      <a:pt x="2173" y="2244"/>
                      <a:pt x="1542" y="2682"/>
                      <a:pt x="810" y="2682"/>
                    </a:cubicBezTo>
                    <a:cubicBezTo>
                      <a:pt x="566" y="2682"/>
                      <a:pt x="312" y="2634"/>
                      <a:pt x="44" y="2525"/>
                    </a:cubicBezTo>
                    <a:cubicBezTo>
                      <a:pt x="40" y="2523"/>
                      <a:pt x="37" y="2523"/>
                      <a:pt x="33" y="2523"/>
                    </a:cubicBezTo>
                    <a:cubicBezTo>
                      <a:pt x="7" y="2523"/>
                      <a:pt x="1" y="2562"/>
                      <a:pt x="32" y="2572"/>
                    </a:cubicBezTo>
                    <a:cubicBezTo>
                      <a:pt x="314" y="2716"/>
                      <a:pt x="607" y="2788"/>
                      <a:pt x="897" y="2788"/>
                    </a:cubicBezTo>
                    <a:cubicBezTo>
                      <a:pt x="1232" y="2788"/>
                      <a:pt x="1565" y="2692"/>
                      <a:pt x="1878" y="2501"/>
                    </a:cubicBezTo>
                    <a:cubicBezTo>
                      <a:pt x="2200" y="2292"/>
                      <a:pt x="2477" y="1986"/>
                      <a:pt x="2745" y="168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
              <p:cNvSpPr/>
              <p:nvPr/>
            </p:nvSpPr>
            <p:spPr>
              <a:xfrm>
                <a:off x="2943500" y="2821600"/>
                <a:ext cx="32475" cy="23200"/>
              </a:xfrm>
              <a:custGeom>
                <a:avLst/>
                <a:gdLst/>
                <a:ahLst/>
                <a:cxnLst/>
                <a:rect l="l" t="t" r="r" b="b"/>
                <a:pathLst>
                  <a:path w="1299" h="928" extrusionOk="0">
                    <a:moveTo>
                      <a:pt x="1" y="1"/>
                    </a:moveTo>
                    <a:lnTo>
                      <a:pt x="1" y="1"/>
                    </a:lnTo>
                    <a:cubicBezTo>
                      <a:pt x="251" y="108"/>
                      <a:pt x="501" y="179"/>
                      <a:pt x="727" y="346"/>
                    </a:cubicBezTo>
                    <a:cubicBezTo>
                      <a:pt x="953" y="501"/>
                      <a:pt x="1096" y="703"/>
                      <a:pt x="1275" y="918"/>
                    </a:cubicBezTo>
                    <a:cubicBezTo>
                      <a:pt x="1282" y="925"/>
                      <a:pt x="1287" y="928"/>
                      <a:pt x="1291" y="928"/>
                    </a:cubicBezTo>
                    <a:cubicBezTo>
                      <a:pt x="1299" y="928"/>
                      <a:pt x="1299" y="914"/>
                      <a:pt x="1299" y="906"/>
                    </a:cubicBezTo>
                    <a:cubicBezTo>
                      <a:pt x="1072" y="441"/>
                      <a:pt x="501" y="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
              <p:cNvSpPr/>
              <p:nvPr/>
            </p:nvSpPr>
            <p:spPr>
              <a:xfrm>
                <a:off x="2979825" y="2852000"/>
                <a:ext cx="101225" cy="47325"/>
              </a:xfrm>
              <a:custGeom>
                <a:avLst/>
                <a:gdLst/>
                <a:ahLst/>
                <a:cxnLst/>
                <a:rect l="l" t="t" r="r" b="b"/>
                <a:pathLst>
                  <a:path w="4049" h="1893" extrusionOk="0">
                    <a:moveTo>
                      <a:pt x="19" y="1"/>
                    </a:moveTo>
                    <a:cubicBezTo>
                      <a:pt x="12" y="1"/>
                      <a:pt x="0" y="15"/>
                      <a:pt x="0" y="23"/>
                    </a:cubicBezTo>
                    <a:cubicBezTo>
                      <a:pt x="392" y="489"/>
                      <a:pt x="824" y="834"/>
                      <a:pt x="1294" y="1094"/>
                    </a:cubicBezTo>
                    <a:lnTo>
                      <a:pt x="1294" y="1094"/>
                    </a:lnTo>
                    <a:cubicBezTo>
                      <a:pt x="818" y="808"/>
                      <a:pt x="418" y="430"/>
                      <a:pt x="24" y="11"/>
                    </a:cubicBezTo>
                    <a:cubicBezTo>
                      <a:pt x="24" y="4"/>
                      <a:pt x="22" y="1"/>
                      <a:pt x="19" y="1"/>
                    </a:cubicBezTo>
                    <a:close/>
                    <a:moveTo>
                      <a:pt x="1294" y="1094"/>
                    </a:moveTo>
                    <a:cubicBezTo>
                      <a:pt x="1495" y="1215"/>
                      <a:pt x="1708" y="1320"/>
                      <a:pt x="1941" y="1404"/>
                    </a:cubicBezTo>
                    <a:cubicBezTo>
                      <a:pt x="2038" y="1439"/>
                      <a:pt x="2135" y="1470"/>
                      <a:pt x="2234" y="1500"/>
                    </a:cubicBezTo>
                    <a:lnTo>
                      <a:pt x="2234" y="1500"/>
                    </a:lnTo>
                    <a:cubicBezTo>
                      <a:pt x="1905" y="1392"/>
                      <a:pt x="1592" y="1260"/>
                      <a:pt x="1294" y="1094"/>
                    </a:cubicBezTo>
                    <a:close/>
                    <a:moveTo>
                      <a:pt x="2234" y="1500"/>
                    </a:moveTo>
                    <a:lnTo>
                      <a:pt x="2234" y="1500"/>
                    </a:lnTo>
                    <a:cubicBezTo>
                      <a:pt x="2789" y="1683"/>
                      <a:pt x="3387" y="1798"/>
                      <a:pt x="4025" y="1892"/>
                    </a:cubicBezTo>
                    <a:cubicBezTo>
                      <a:pt x="4049" y="1892"/>
                      <a:pt x="4049" y="1869"/>
                      <a:pt x="4025" y="1857"/>
                    </a:cubicBezTo>
                    <a:cubicBezTo>
                      <a:pt x="3424" y="1765"/>
                      <a:pt x="2814" y="1673"/>
                      <a:pt x="2234" y="15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
              <p:cNvSpPr/>
              <p:nvPr/>
            </p:nvSpPr>
            <p:spPr>
              <a:xfrm>
                <a:off x="2597325" y="2666600"/>
                <a:ext cx="13850" cy="58425"/>
              </a:xfrm>
              <a:custGeom>
                <a:avLst/>
                <a:gdLst/>
                <a:ahLst/>
                <a:cxnLst/>
                <a:rect l="l" t="t" r="r" b="b"/>
                <a:pathLst>
                  <a:path w="554" h="2337" extrusionOk="0">
                    <a:moveTo>
                      <a:pt x="343" y="1"/>
                    </a:moveTo>
                    <a:cubicBezTo>
                      <a:pt x="337" y="1"/>
                      <a:pt x="328" y="4"/>
                      <a:pt x="322" y="10"/>
                    </a:cubicBezTo>
                    <a:cubicBezTo>
                      <a:pt x="1" y="760"/>
                      <a:pt x="37" y="1676"/>
                      <a:pt x="525" y="2331"/>
                    </a:cubicBezTo>
                    <a:cubicBezTo>
                      <a:pt x="528" y="2335"/>
                      <a:pt x="533" y="2336"/>
                      <a:pt x="537" y="2336"/>
                    </a:cubicBezTo>
                    <a:cubicBezTo>
                      <a:pt x="547" y="2336"/>
                      <a:pt x="554" y="2328"/>
                      <a:pt x="537" y="2319"/>
                    </a:cubicBezTo>
                    <a:cubicBezTo>
                      <a:pt x="168" y="1557"/>
                      <a:pt x="49" y="831"/>
                      <a:pt x="346" y="10"/>
                    </a:cubicBezTo>
                    <a:cubicBezTo>
                      <a:pt x="352" y="4"/>
                      <a:pt x="349"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
              <p:cNvSpPr/>
              <p:nvPr/>
            </p:nvSpPr>
            <p:spPr>
              <a:xfrm>
                <a:off x="2617575" y="2731125"/>
                <a:ext cx="193500" cy="95575"/>
              </a:xfrm>
              <a:custGeom>
                <a:avLst/>
                <a:gdLst/>
                <a:ahLst/>
                <a:cxnLst/>
                <a:rect l="l" t="t" r="r" b="b"/>
                <a:pathLst>
                  <a:path w="7740" h="3823" extrusionOk="0">
                    <a:moveTo>
                      <a:pt x="1" y="0"/>
                    </a:moveTo>
                    <a:cubicBezTo>
                      <a:pt x="965" y="1131"/>
                      <a:pt x="2429" y="1834"/>
                      <a:pt x="3692" y="2572"/>
                    </a:cubicBezTo>
                    <a:cubicBezTo>
                      <a:pt x="4954" y="3322"/>
                      <a:pt x="6239" y="3691"/>
                      <a:pt x="7704" y="3822"/>
                    </a:cubicBezTo>
                    <a:cubicBezTo>
                      <a:pt x="7740" y="3822"/>
                      <a:pt x="7740" y="3798"/>
                      <a:pt x="7704" y="3786"/>
                    </a:cubicBezTo>
                    <a:cubicBezTo>
                      <a:pt x="6180" y="3525"/>
                      <a:pt x="4906" y="3227"/>
                      <a:pt x="3584" y="2441"/>
                    </a:cubicBezTo>
                    <a:cubicBezTo>
                      <a:pt x="2346" y="1703"/>
                      <a:pt x="1060" y="10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
              <p:cNvSpPr/>
              <p:nvPr/>
            </p:nvSpPr>
            <p:spPr>
              <a:xfrm>
                <a:off x="2834875" y="2743025"/>
                <a:ext cx="14600" cy="8350"/>
              </a:xfrm>
              <a:custGeom>
                <a:avLst/>
                <a:gdLst/>
                <a:ahLst/>
                <a:cxnLst/>
                <a:rect l="l" t="t" r="r" b="b"/>
                <a:pathLst>
                  <a:path w="584" h="334" extrusionOk="0">
                    <a:moveTo>
                      <a:pt x="0" y="1"/>
                    </a:moveTo>
                    <a:cubicBezTo>
                      <a:pt x="167" y="143"/>
                      <a:pt x="357" y="274"/>
                      <a:pt x="560" y="334"/>
                    </a:cubicBezTo>
                    <a:cubicBezTo>
                      <a:pt x="560" y="334"/>
                      <a:pt x="584" y="334"/>
                      <a:pt x="560" y="310"/>
                    </a:cubicBezTo>
                    <a:cubicBezTo>
                      <a:pt x="357" y="227"/>
                      <a:pt x="179" y="14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
              <p:cNvSpPr/>
              <p:nvPr/>
            </p:nvSpPr>
            <p:spPr>
              <a:xfrm>
                <a:off x="2817775" y="2730750"/>
                <a:ext cx="36975" cy="19950"/>
              </a:xfrm>
              <a:custGeom>
                <a:avLst/>
                <a:gdLst/>
                <a:ahLst/>
                <a:cxnLst/>
                <a:rect l="l" t="t" r="r" b="b"/>
                <a:pathLst>
                  <a:path w="1479" h="798" extrusionOk="0">
                    <a:moveTo>
                      <a:pt x="27" y="0"/>
                    </a:moveTo>
                    <a:cubicBezTo>
                      <a:pt x="10" y="0"/>
                      <a:pt x="1" y="15"/>
                      <a:pt x="29" y="15"/>
                    </a:cubicBezTo>
                    <a:cubicBezTo>
                      <a:pt x="565" y="194"/>
                      <a:pt x="994" y="480"/>
                      <a:pt x="1458" y="789"/>
                    </a:cubicBezTo>
                    <a:cubicBezTo>
                      <a:pt x="1461" y="795"/>
                      <a:pt x="1464" y="797"/>
                      <a:pt x="1467" y="797"/>
                    </a:cubicBezTo>
                    <a:cubicBezTo>
                      <a:pt x="1474" y="797"/>
                      <a:pt x="1479" y="777"/>
                      <a:pt x="1470" y="777"/>
                    </a:cubicBezTo>
                    <a:cubicBezTo>
                      <a:pt x="1089" y="408"/>
                      <a:pt x="553" y="170"/>
                      <a:pt x="41" y="3"/>
                    </a:cubicBezTo>
                    <a:cubicBezTo>
                      <a:pt x="36" y="1"/>
                      <a:pt x="32"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
              <p:cNvSpPr/>
              <p:nvPr/>
            </p:nvSpPr>
            <p:spPr>
              <a:xfrm>
                <a:off x="2801225" y="2714150"/>
                <a:ext cx="51150" cy="31050"/>
              </a:xfrm>
              <a:custGeom>
                <a:avLst/>
                <a:gdLst/>
                <a:ahLst/>
                <a:cxnLst/>
                <a:rect l="l" t="t" r="r" b="b"/>
                <a:pathLst>
                  <a:path w="2046" h="1242" extrusionOk="0">
                    <a:moveTo>
                      <a:pt x="1" y="1"/>
                    </a:moveTo>
                    <a:lnTo>
                      <a:pt x="1" y="24"/>
                    </a:lnTo>
                    <a:cubicBezTo>
                      <a:pt x="691" y="417"/>
                      <a:pt x="1334" y="846"/>
                      <a:pt x="2013" y="1239"/>
                    </a:cubicBezTo>
                    <a:cubicBezTo>
                      <a:pt x="2015" y="1241"/>
                      <a:pt x="2016" y="1241"/>
                      <a:pt x="2018" y="1241"/>
                    </a:cubicBezTo>
                    <a:cubicBezTo>
                      <a:pt x="2031" y="1241"/>
                      <a:pt x="2045" y="1213"/>
                      <a:pt x="2025" y="1203"/>
                    </a:cubicBezTo>
                    <a:cubicBezTo>
                      <a:pt x="1465" y="703"/>
                      <a:pt x="703" y="29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
              <p:cNvSpPr/>
              <p:nvPr/>
            </p:nvSpPr>
            <p:spPr>
              <a:xfrm>
                <a:off x="2804800" y="2708500"/>
                <a:ext cx="52675" cy="35500"/>
              </a:xfrm>
              <a:custGeom>
                <a:avLst/>
                <a:gdLst/>
                <a:ahLst/>
                <a:cxnLst/>
                <a:rect l="l" t="t" r="r" b="b"/>
                <a:pathLst>
                  <a:path w="2107" h="1420" extrusionOk="0">
                    <a:moveTo>
                      <a:pt x="1" y="0"/>
                    </a:moveTo>
                    <a:lnTo>
                      <a:pt x="1" y="0"/>
                    </a:lnTo>
                    <a:cubicBezTo>
                      <a:pt x="739" y="417"/>
                      <a:pt x="1406" y="893"/>
                      <a:pt x="2084" y="1417"/>
                    </a:cubicBezTo>
                    <a:cubicBezTo>
                      <a:pt x="2086" y="1419"/>
                      <a:pt x="2088" y="1420"/>
                      <a:pt x="2089" y="1420"/>
                    </a:cubicBezTo>
                    <a:cubicBezTo>
                      <a:pt x="2099" y="1420"/>
                      <a:pt x="2106" y="1393"/>
                      <a:pt x="2096" y="1393"/>
                    </a:cubicBezTo>
                    <a:cubicBezTo>
                      <a:pt x="1525" y="822"/>
                      <a:pt x="751" y="3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
              <p:cNvSpPr/>
              <p:nvPr/>
            </p:nvSpPr>
            <p:spPr>
              <a:xfrm>
                <a:off x="2812650" y="2706675"/>
                <a:ext cx="51000" cy="29100"/>
              </a:xfrm>
              <a:custGeom>
                <a:avLst/>
                <a:gdLst/>
                <a:ahLst/>
                <a:cxnLst/>
                <a:rect l="l" t="t" r="r" b="b"/>
                <a:pathLst>
                  <a:path w="2040" h="1164" extrusionOk="0">
                    <a:moveTo>
                      <a:pt x="8" y="62"/>
                    </a:moveTo>
                    <a:cubicBezTo>
                      <a:pt x="0" y="62"/>
                      <a:pt x="3" y="67"/>
                      <a:pt x="5" y="67"/>
                    </a:cubicBezTo>
                    <a:cubicBezTo>
                      <a:pt x="7" y="67"/>
                      <a:pt x="8" y="66"/>
                      <a:pt x="8" y="62"/>
                    </a:cubicBezTo>
                    <a:close/>
                    <a:moveTo>
                      <a:pt x="144" y="1"/>
                    </a:moveTo>
                    <a:cubicBezTo>
                      <a:pt x="95" y="1"/>
                      <a:pt x="49" y="18"/>
                      <a:pt x="8" y="62"/>
                    </a:cubicBezTo>
                    <a:cubicBezTo>
                      <a:pt x="27" y="47"/>
                      <a:pt x="52" y="41"/>
                      <a:pt x="81" y="41"/>
                    </a:cubicBezTo>
                    <a:cubicBezTo>
                      <a:pt x="325" y="41"/>
                      <a:pt x="873" y="479"/>
                      <a:pt x="1032" y="585"/>
                    </a:cubicBezTo>
                    <a:cubicBezTo>
                      <a:pt x="1353" y="776"/>
                      <a:pt x="1663" y="966"/>
                      <a:pt x="1985" y="1157"/>
                    </a:cubicBezTo>
                    <a:cubicBezTo>
                      <a:pt x="1991" y="1162"/>
                      <a:pt x="1998" y="1163"/>
                      <a:pt x="2004" y="1163"/>
                    </a:cubicBezTo>
                    <a:cubicBezTo>
                      <a:pt x="2028" y="1163"/>
                      <a:pt x="2039" y="1131"/>
                      <a:pt x="2020" y="1121"/>
                    </a:cubicBezTo>
                    <a:cubicBezTo>
                      <a:pt x="1544" y="824"/>
                      <a:pt x="1080" y="526"/>
                      <a:pt x="603" y="240"/>
                    </a:cubicBezTo>
                    <a:cubicBezTo>
                      <a:pt x="477" y="168"/>
                      <a:pt x="297"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
              <p:cNvSpPr/>
              <p:nvPr/>
            </p:nvSpPr>
            <p:spPr>
              <a:xfrm>
                <a:off x="2849550" y="2729200"/>
                <a:ext cx="57975" cy="22775"/>
              </a:xfrm>
              <a:custGeom>
                <a:avLst/>
                <a:gdLst/>
                <a:ahLst/>
                <a:cxnLst/>
                <a:rect l="l" t="t" r="r" b="b"/>
                <a:pathLst>
                  <a:path w="2319" h="911" extrusionOk="0">
                    <a:moveTo>
                      <a:pt x="10" y="1"/>
                    </a:moveTo>
                    <a:cubicBezTo>
                      <a:pt x="4" y="1"/>
                      <a:pt x="0" y="9"/>
                      <a:pt x="8" y="18"/>
                    </a:cubicBezTo>
                    <a:cubicBezTo>
                      <a:pt x="651" y="494"/>
                      <a:pt x="1461" y="875"/>
                      <a:pt x="2283" y="911"/>
                    </a:cubicBezTo>
                    <a:cubicBezTo>
                      <a:pt x="2294" y="911"/>
                      <a:pt x="2318" y="887"/>
                      <a:pt x="2283" y="887"/>
                    </a:cubicBezTo>
                    <a:cubicBezTo>
                      <a:pt x="1449" y="696"/>
                      <a:pt x="747" y="470"/>
                      <a:pt x="20" y="6"/>
                    </a:cubicBezTo>
                    <a:cubicBezTo>
                      <a:pt x="17" y="2"/>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
              <p:cNvSpPr/>
              <p:nvPr/>
            </p:nvSpPr>
            <p:spPr>
              <a:xfrm>
                <a:off x="2918800" y="2690975"/>
                <a:ext cx="12300" cy="43525"/>
              </a:xfrm>
              <a:custGeom>
                <a:avLst/>
                <a:gdLst/>
                <a:ahLst/>
                <a:cxnLst/>
                <a:rect l="l" t="t" r="r" b="b"/>
                <a:pathLst>
                  <a:path w="492" h="1741" extrusionOk="0">
                    <a:moveTo>
                      <a:pt x="167" y="0"/>
                    </a:moveTo>
                    <a:cubicBezTo>
                      <a:pt x="143" y="0"/>
                      <a:pt x="120" y="15"/>
                      <a:pt x="120" y="47"/>
                    </a:cubicBezTo>
                    <a:cubicBezTo>
                      <a:pt x="153" y="338"/>
                      <a:pt x="182" y="630"/>
                      <a:pt x="210" y="919"/>
                    </a:cubicBezTo>
                    <a:lnTo>
                      <a:pt x="210" y="919"/>
                    </a:lnTo>
                    <a:cubicBezTo>
                      <a:pt x="161" y="718"/>
                      <a:pt x="110" y="516"/>
                      <a:pt x="48" y="320"/>
                    </a:cubicBezTo>
                    <a:cubicBezTo>
                      <a:pt x="48" y="320"/>
                      <a:pt x="1" y="320"/>
                      <a:pt x="1" y="344"/>
                    </a:cubicBezTo>
                    <a:cubicBezTo>
                      <a:pt x="35" y="758"/>
                      <a:pt x="158" y="1193"/>
                      <a:pt x="274" y="1597"/>
                    </a:cubicBezTo>
                    <a:lnTo>
                      <a:pt x="274" y="1597"/>
                    </a:lnTo>
                    <a:cubicBezTo>
                      <a:pt x="274" y="1600"/>
                      <a:pt x="274" y="1603"/>
                      <a:pt x="275" y="1606"/>
                    </a:cubicBezTo>
                    <a:cubicBezTo>
                      <a:pt x="275" y="1606"/>
                      <a:pt x="276" y="1606"/>
                      <a:pt x="276" y="1606"/>
                    </a:cubicBezTo>
                    <a:lnTo>
                      <a:pt x="276" y="1606"/>
                    </a:lnTo>
                    <a:cubicBezTo>
                      <a:pt x="280" y="1618"/>
                      <a:pt x="283" y="1630"/>
                      <a:pt x="286" y="1642"/>
                    </a:cubicBezTo>
                    <a:cubicBezTo>
                      <a:pt x="291" y="1667"/>
                      <a:pt x="311" y="1679"/>
                      <a:pt x="331" y="1679"/>
                    </a:cubicBezTo>
                    <a:cubicBezTo>
                      <a:pt x="331" y="1679"/>
                      <a:pt x="332" y="1679"/>
                      <a:pt x="332" y="1679"/>
                    </a:cubicBezTo>
                    <a:lnTo>
                      <a:pt x="332" y="1679"/>
                    </a:lnTo>
                    <a:cubicBezTo>
                      <a:pt x="333" y="1691"/>
                      <a:pt x="333" y="1702"/>
                      <a:pt x="334" y="1713"/>
                    </a:cubicBezTo>
                    <a:cubicBezTo>
                      <a:pt x="334" y="1731"/>
                      <a:pt x="346" y="1740"/>
                      <a:pt x="358" y="1740"/>
                    </a:cubicBezTo>
                    <a:cubicBezTo>
                      <a:pt x="370" y="1740"/>
                      <a:pt x="382" y="1731"/>
                      <a:pt x="382" y="1713"/>
                    </a:cubicBezTo>
                    <a:cubicBezTo>
                      <a:pt x="385" y="1681"/>
                      <a:pt x="388" y="1649"/>
                      <a:pt x="391" y="1616"/>
                    </a:cubicBezTo>
                    <a:lnTo>
                      <a:pt x="391" y="1616"/>
                    </a:lnTo>
                    <a:cubicBezTo>
                      <a:pt x="392" y="1621"/>
                      <a:pt x="393" y="1625"/>
                      <a:pt x="394" y="1630"/>
                    </a:cubicBezTo>
                    <a:cubicBezTo>
                      <a:pt x="398" y="1653"/>
                      <a:pt x="416" y="1664"/>
                      <a:pt x="434" y="1664"/>
                    </a:cubicBezTo>
                    <a:cubicBezTo>
                      <a:pt x="462" y="1664"/>
                      <a:pt x="491" y="1638"/>
                      <a:pt x="477" y="1594"/>
                    </a:cubicBezTo>
                    <a:cubicBezTo>
                      <a:pt x="476" y="1591"/>
                      <a:pt x="476" y="1587"/>
                      <a:pt x="475" y="1583"/>
                    </a:cubicBezTo>
                    <a:lnTo>
                      <a:pt x="475" y="1583"/>
                    </a:lnTo>
                    <a:cubicBezTo>
                      <a:pt x="476" y="1583"/>
                      <a:pt x="476" y="1583"/>
                      <a:pt x="477" y="1582"/>
                    </a:cubicBezTo>
                    <a:cubicBezTo>
                      <a:pt x="472" y="1551"/>
                      <a:pt x="467" y="1519"/>
                      <a:pt x="462" y="1488"/>
                    </a:cubicBezTo>
                    <a:lnTo>
                      <a:pt x="462" y="1488"/>
                    </a:lnTo>
                    <a:cubicBezTo>
                      <a:pt x="436" y="1307"/>
                      <a:pt x="410" y="1127"/>
                      <a:pt x="384" y="946"/>
                    </a:cubicBezTo>
                    <a:lnTo>
                      <a:pt x="384" y="946"/>
                    </a:lnTo>
                    <a:cubicBezTo>
                      <a:pt x="360" y="658"/>
                      <a:pt x="313" y="371"/>
                      <a:pt x="263" y="94"/>
                    </a:cubicBezTo>
                    <a:cubicBezTo>
                      <a:pt x="255" y="78"/>
                      <a:pt x="241" y="69"/>
                      <a:pt x="228" y="65"/>
                    </a:cubicBezTo>
                    <a:lnTo>
                      <a:pt x="228" y="65"/>
                    </a:lnTo>
                    <a:cubicBezTo>
                      <a:pt x="227" y="63"/>
                      <a:pt x="227" y="61"/>
                      <a:pt x="227" y="59"/>
                    </a:cubicBezTo>
                    <a:cubicBezTo>
                      <a:pt x="224" y="59"/>
                      <a:pt x="222" y="59"/>
                      <a:pt x="219" y="59"/>
                    </a:cubicBezTo>
                    <a:lnTo>
                      <a:pt x="219" y="59"/>
                    </a:lnTo>
                    <a:cubicBezTo>
                      <a:pt x="218" y="51"/>
                      <a:pt x="216" y="43"/>
                      <a:pt x="215" y="35"/>
                    </a:cubicBezTo>
                    <a:cubicBezTo>
                      <a:pt x="209" y="12"/>
                      <a:pt x="188" y="0"/>
                      <a:pt x="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
              <p:cNvSpPr/>
              <p:nvPr/>
            </p:nvSpPr>
            <p:spPr>
              <a:xfrm>
                <a:off x="2918500" y="2698400"/>
                <a:ext cx="9550" cy="36650"/>
              </a:xfrm>
              <a:custGeom>
                <a:avLst/>
                <a:gdLst/>
                <a:ahLst/>
                <a:cxnLst/>
                <a:rect l="l" t="t" r="r" b="b"/>
                <a:pathLst>
                  <a:path w="382" h="1466" extrusionOk="0">
                    <a:moveTo>
                      <a:pt x="8" y="1"/>
                    </a:moveTo>
                    <a:cubicBezTo>
                      <a:pt x="4" y="1"/>
                      <a:pt x="1" y="10"/>
                      <a:pt x="1" y="23"/>
                    </a:cubicBezTo>
                    <a:cubicBezTo>
                      <a:pt x="60" y="262"/>
                      <a:pt x="132" y="476"/>
                      <a:pt x="179" y="738"/>
                    </a:cubicBezTo>
                    <a:cubicBezTo>
                      <a:pt x="227" y="976"/>
                      <a:pt x="239" y="1226"/>
                      <a:pt x="298" y="1452"/>
                    </a:cubicBezTo>
                    <a:cubicBezTo>
                      <a:pt x="298" y="1462"/>
                      <a:pt x="307" y="1466"/>
                      <a:pt x="317" y="1466"/>
                    </a:cubicBezTo>
                    <a:cubicBezTo>
                      <a:pt x="330" y="1466"/>
                      <a:pt x="346" y="1459"/>
                      <a:pt x="346" y="1452"/>
                    </a:cubicBezTo>
                    <a:cubicBezTo>
                      <a:pt x="382" y="988"/>
                      <a:pt x="227" y="416"/>
                      <a:pt x="13" y="23"/>
                    </a:cubicBezTo>
                    <a:cubicBezTo>
                      <a:pt x="13" y="7"/>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2" name="Google Shape;1572;p2"/>
            <p:cNvGrpSpPr/>
            <p:nvPr/>
          </p:nvGrpSpPr>
          <p:grpSpPr>
            <a:xfrm rot="-7199969" flipH="1">
              <a:off x="-619910" y="-604252"/>
              <a:ext cx="1731720" cy="1745533"/>
              <a:chOff x="2053525" y="1963725"/>
              <a:chExt cx="379225" cy="382250"/>
            </a:xfrm>
          </p:grpSpPr>
          <p:sp>
            <p:nvSpPr>
              <p:cNvPr id="1573" name="Google Shape;1573;p2"/>
              <p:cNvSpPr/>
              <p:nvPr/>
            </p:nvSpPr>
            <p:spPr>
              <a:xfrm>
                <a:off x="2061250" y="1966500"/>
                <a:ext cx="368225" cy="375900"/>
              </a:xfrm>
              <a:custGeom>
                <a:avLst/>
                <a:gdLst/>
                <a:ahLst/>
                <a:cxnLst/>
                <a:rect l="l" t="t" r="r" b="b"/>
                <a:pathLst>
                  <a:path w="14729" h="15036" extrusionOk="0">
                    <a:moveTo>
                      <a:pt x="5749" y="0"/>
                    </a:moveTo>
                    <a:cubicBezTo>
                      <a:pt x="5497" y="0"/>
                      <a:pt x="5259" y="25"/>
                      <a:pt x="5049" y="82"/>
                    </a:cubicBezTo>
                    <a:cubicBezTo>
                      <a:pt x="3561" y="463"/>
                      <a:pt x="3108" y="2106"/>
                      <a:pt x="3108" y="2106"/>
                    </a:cubicBezTo>
                    <a:lnTo>
                      <a:pt x="2977" y="3022"/>
                    </a:lnTo>
                    <a:lnTo>
                      <a:pt x="1489" y="2237"/>
                    </a:lnTo>
                    <a:lnTo>
                      <a:pt x="1191" y="2689"/>
                    </a:lnTo>
                    <a:lnTo>
                      <a:pt x="2811" y="3177"/>
                    </a:lnTo>
                    <a:cubicBezTo>
                      <a:pt x="2811" y="3177"/>
                      <a:pt x="2001" y="3784"/>
                      <a:pt x="1822" y="4427"/>
                    </a:cubicBezTo>
                    <a:cubicBezTo>
                      <a:pt x="1644" y="5070"/>
                      <a:pt x="1644" y="5666"/>
                      <a:pt x="1644" y="5666"/>
                    </a:cubicBezTo>
                    <a:cubicBezTo>
                      <a:pt x="1644" y="5666"/>
                      <a:pt x="596" y="5808"/>
                      <a:pt x="298" y="6999"/>
                    </a:cubicBezTo>
                    <a:cubicBezTo>
                      <a:pt x="1" y="8190"/>
                      <a:pt x="298" y="8940"/>
                      <a:pt x="298" y="9535"/>
                    </a:cubicBezTo>
                    <a:cubicBezTo>
                      <a:pt x="298" y="10130"/>
                      <a:pt x="453" y="11762"/>
                      <a:pt x="1489" y="12512"/>
                    </a:cubicBezTo>
                    <a:cubicBezTo>
                      <a:pt x="2537" y="13250"/>
                      <a:pt x="5513" y="15036"/>
                      <a:pt x="6252" y="15036"/>
                    </a:cubicBezTo>
                    <a:cubicBezTo>
                      <a:pt x="7002" y="15036"/>
                      <a:pt x="7299" y="13702"/>
                      <a:pt x="7299" y="13702"/>
                    </a:cubicBezTo>
                    <a:cubicBezTo>
                      <a:pt x="7299" y="13702"/>
                      <a:pt x="8038" y="12357"/>
                      <a:pt x="8335" y="11464"/>
                    </a:cubicBezTo>
                    <a:cubicBezTo>
                      <a:pt x="8633" y="10571"/>
                      <a:pt x="8490" y="9833"/>
                      <a:pt x="8490" y="9833"/>
                    </a:cubicBezTo>
                    <a:cubicBezTo>
                      <a:pt x="8490" y="9833"/>
                      <a:pt x="9526" y="9833"/>
                      <a:pt x="10716" y="9380"/>
                    </a:cubicBezTo>
                    <a:cubicBezTo>
                      <a:pt x="11907" y="8940"/>
                      <a:pt x="12860" y="8892"/>
                      <a:pt x="12860" y="8892"/>
                    </a:cubicBezTo>
                    <a:cubicBezTo>
                      <a:pt x="12860" y="8892"/>
                      <a:pt x="13467" y="8880"/>
                      <a:pt x="13717" y="8678"/>
                    </a:cubicBezTo>
                    <a:cubicBezTo>
                      <a:pt x="13991" y="8487"/>
                      <a:pt x="14062" y="8321"/>
                      <a:pt x="14062" y="8321"/>
                    </a:cubicBezTo>
                    <a:cubicBezTo>
                      <a:pt x="14062" y="8321"/>
                      <a:pt x="14729" y="8190"/>
                      <a:pt x="14729" y="7892"/>
                    </a:cubicBezTo>
                    <a:cubicBezTo>
                      <a:pt x="14729" y="7594"/>
                      <a:pt x="14062" y="5689"/>
                      <a:pt x="13502" y="5308"/>
                    </a:cubicBezTo>
                    <a:cubicBezTo>
                      <a:pt x="12931" y="4915"/>
                      <a:pt x="12205" y="3725"/>
                      <a:pt x="11764" y="3130"/>
                    </a:cubicBezTo>
                    <a:cubicBezTo>
                      <a:pt x="11312" y="2534"/>
                      <a:pt x="9490" y="1475"/>
                      <a:pt x="8692" y="903"/>
                    </a:cubicBezTo>
                    <a:cubicBezTo>
                      <a:pt x="8051" y="425"/>
                      <a:pt x="6780" y="0"/>
                      <a:pt x="57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
              <p:cNvSpPr/>
              <p:nvPr/>
            </p:nvSpPr>
            <p:spPr>
              <a:xfrm>
                <a:off x="2095725" y="2023100"/>
                <a:ext cx="36700" cy="18675"/>
              </a:xfrm>
              <a:custGeom>
                <a:avLst/>
                <a:gdLst/>
                <a:ahLst/>
                <a:cxnLst/>
                <a:rect l="l" t="t" r="r" b="b"/>
                <a:pathLst>
                  <a:path w="1468" h="747" extrusionOk="0">
                    <a:moveTo>
                      <a:pt x="90" y="0"/>
                    </a:moveTo>
                    <a:cubicBezTo>
                      <a:pt x="35" y="0"/>
                      <a:pt x="0" y="73"/>
                      <a:pt x="51" y="104"/>
                    </a:cubicBezTo>
                    <a:cubicBezTo>
                      <a:pt x="420" y="401"/>
                      <a:pt x="920" y="746"/>
                      <a:pt x="1420" y="746"/>
                    </a:cubicBezTo>
                    <a:cubicBezTo>
                      <a:pt x="1467" y="746"/>
                      <a:pt x="1467" y="687"/>
                      <a:pt x="1432" y="651"/>
                    </a:cubicBezTo>
                    <a:cubicBezTo>
                      <a:pt x="1051" y="389"/>
                      <a:pt x="539" y="235"/>
                      <a:pt x="122" y="8"/>
                    </a:cubicBezTo>
                    <a:cubicBezTo>
                      <a:pt x="111" y="3"/>
                      <a:pt x="100"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
              <p:cNvSpPr/>
              <p:nvPr/>
            </p:nvSpPr>
            <p:spPr>
              <a:xfrm>
                <a:off x="2092600" y="2031600"/>
                <a:ext cx="40875" cy="16500"/>
              </a:xfrm>
              <a:custGeom>
                <a:avLst/>
                <a:gdLst/>
                <a:ahLst/>
                <a:cxnLst/>
                <a:rect l="l" t="t" r="r" b="b"/>
                <a:pathLst>
                  <a:path w="1635" h="660" extrusionOk="0">
                    <a:moveTo>
                      <a:pt x="89" y="0"/>
                    </a:moveTo>
                    <a:cubicBezTo>
                      <a:pt x="28" y="0"/>
                      <a:pt x="1" y="64"/>
                      <a:pt x="45" y="97"/>
                    </a:cubicBezTo>
                    <a:cubicBezTo>
                      <a:pt x="509" y="383"/>
                      <a:pt x="1021" y="537"/>
                      <a:pt x="1545" y="657"/>
                    </a:cubicBezTo>
                    <a:cubicBezTo>
                      <a:pt x="1551" y="659"/>
                      <a:pt x="1556" y="660"/>
                      <a:pt x="1562" y="660"/>
                    </a:cubicBezTo>
                    <a:cubicBezTo>
                      <a:pt x="1610" y="660"/>
                      <a:pt x="1634" y="572"/>
                      <a:pt x="1580" y="561"/>
                    </a:cubicBezTo>
                    <a:cubicBezTo>
                      <a:pt x="1057" y="442"/>
                      <a:pt x="580" y="228"/>
                      <a:pt x="104" y="2"/>
                    </a:cubicBezTo>
                    <a:cubicBezTo>
                      <a:pt x="99" y="1"/>
                      <a:pt x="94"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
              <p:cNvSpPr/>
              <p:nvPr/>
            </p:nvSpPr>
            <p:spPr>
              <a:xfrm>
                <a:off x="2090925" y="2022450"/>
                <a:ext cx="8200" cy="12450"/>
              </a:xfrm>
              <a:custGeom>
                <a:avLst/>
                <a:gdLst/>
                <a:ahLst/>
                <a:cxnLst/>
                <a:rect l="l" t="t" r="r" b="b"/>
                <a:pathLst>
                  <a:path w="328" h="498" extrusionOk="0">
                    <a:moveTo>
                      <a:pt x="280" y="1"/>
                    </a:moveTo>
                    <a:cubicBezTo>
                      <a:pt x="271" y="1"/>
                      <a:pt x="261" y="4"/>
                      <a:pt x="254" y="10"/>
                    </a:cubicBezTo>
                    <a:cubicBezTo>
                      <a:pt x="183" y="153"/>
                      <a:pt x="100" y="296"/>
                      <a:pt x="16" y="451"/>
                    </a:cubicBezTo>
                    <a:cubicBezTo>
                      <a:pt x="1" y="474"/>
                      <a:pt x="26" y="498"/>
                      <a:pt x="49" y="498"/>
                    </a:cubicBezTo>
                    <a:cubicBezTo>
                      <a:pt x="61" y="498"/>
                      <a:pt x="72" y="491"/>
                      <a:pt x="76" y="475"/>
                    </a:cubicBezTo>
                    <a:cubicBezTo>
                      <a:pt x="147" y="332"/>
                      <a:pt x="231" y="189"/>
                      <a:pt x="302" y="46"/>
                    </a:cubicBezTo>
                    <a:cubicBezTo>
                      <a:pt x="328" y="20"/>
                      <a:pt x="304" y="1"/>
                      <a:pt x="2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
              <p:cNvSpPr/>
              <p:nvPr/>
            </p:nvSpPr>
            <p:spPr>
              <a:xfrm>
                <a:off x="2127675" y="2039650"/>
                <a:ext cx="275900" cy="115825"/>
              </a:xfrm>
              <a:custGeom>
                <a:avLst/>
                <a:gdLst/>
                <a:ahLst/>
                <a:cxnLst/>
                <a:rect l="l" t="t" r="r" b="b"/>
                <a:pathLst>
                  <a:path w="11036" h="4633" extrusionOk="0">
                    <a:moveTo>
                      <a:pt x="5" y="1"/>
                    </a:moveTo>
                    <a:cubicBezTo>
                      <a:pt x="1" y="1"/>
                      <a:pt x="3" y="18"/>
                      <a:pt x="11" y="25"/>
                    </a:cubicBezTo>
                    <a:cubicBezTo>
                      <a:pt x="582" y="180"/>
                      <a:pt x="1011" y="573"/>
                      <a:pt x="1535" y="835"/>
                    </a:cubicBezTo>
                    <a:cubicBezTo>
                      <a:pt x="1999" y="1037"/>
                      <a:pt x="2487" y="1156"/>
                      <a:pt x="2964" y="1323"/>
                    </a:cubicBezTo>
                    <a:cubicBezTo>
                      <a:pt x="3535" y="1513"/>
                      <a:pt x="4047" y="1847"/>
                      <a:pt x="4595" y="2061"/>
                    </a:cubicBezTo>
                    <a:cubicBezTo>
                      <a:pt x="5000" y="2228"/>
                      <a:pt x="5428" y="2240"/>
                      <a:pt x="5821" y="2359"/>
                    </a:cubicBezTo>
                    <a:cubicBezTo>
                      <a:pt x="6321" y="2513"/>
                      <a:pt x="6678" y="2871"/>
                      <a:pt x="7131" y="3061"/>
                    </a:cubicBezTo>
                    <a:cubicBezTo>
                      <a:pt x="7643" y="3275"/>
                      <a:pt x="8167" y="3347"/>
                      <a:pt x="8655" y="3609"/>
                    </a:cubicBezTo>
                    <a:cubicBezTo>
                      <a:pt x="9429" y="4025"/>
                      <a:pt x="10095" y="4597"/>
                      <a:pt x="11000" y="4633"/>
                    </a:cubicBezTo>
                    <a:cubicBezTo>
                      <a:pt x="11036" y="4633"/>
                      <a:pt x="11036" y="4597"/>
                      <a:pt x="11000" y="4597"/>
                    </a:cubicBezTo>
                    <a:cubicBezTo>
                      <a:pt x="9905" y="4502"/>
                      <a:pt x="9131" y="3704"/>
                      <a:pt x="8143" y="3299"/>
                    </a:cubicBezTo>
                    <a:cubicBezTo>
                      <a:pt x="7702" y="3121"/>
                      <a:pt x="7226" y="3049"/>
                      <a:pt x="6809" y="2775"/>
                    </a:cubicBezTo>
                    <a:cubicBezTo>
                      <a:pt x="6404" y="2525"/>
                      <a:pt x="6143" y="2299"/>
                      <a:pt x="5666" y="2216"/>
                    </a:cubicBezTo>
                    <a:cubicBezTo>
                      <a:pt x="5083" y="2097"/>
                      <a:pt x="4595" y="1978"/>
                      <a:pt x="4035" y="1704"/>
                    </a:cubicBezTo>
                    <a:cubicBezTo>
                      <a:pt x="3618" y="1501"/>
                      <a:pt x="3225" y="1323"/>
                      <a:pt x="2773" y="1192"/>
                    </a:cubicBezTo>
                    <a:cubicBezTo>
                      <a:pt x="2190" y="1001"/>
                      <a:pt x="1630" y="835"/>
                      <a:pt x="1106" y="513"/>
                    </a:cubicBezTo>
                    <a:cubicBezTo>
                      <a:pt x="749" y="287"/>
                      <a:pt x="451" y="84"/>
                      <a:pt x="23" y="25"/>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
              <p:cNvSpPr/>
              <p:nvPr/>
            </p:nvSpPr>
            <p:spPr>
              <a:xfrm>
                <a:off x="2129725" y="2046475"/>
                <a:ext cx="209875" cy="79825"/>
              </a:xfrm>
              <a:custGeom>
                <a:avLst/>
                <a:gdLst/>
                <a:ahLst/>
                <a:cxnLst/>
                <a:rect l="l" t="t" r="r" b="b"/>
                <a:pathLst>
                  <a:path w="8395" h="3193" extrusionOk="0">
                    <a:moveTo>
                      <a:pt x="70" y="1"/>
                    </a:moveTo>
                    <a:cubicBezTo>
                      <a:pt x="51" y="1"/>
                      <a:pt x="31" y="1"/>
                      <a:pt x="12" y="2"/>
                    </a:cubicBezTo>
                    <a:cubicBezTo>
                      <a:pt x="12" y="26"/>
                      <a:pt x="0" y="50"/>
                      <a:pt x="36" y="50"/>
                    </a:cubicBezTo>
                    <a:cubicBezTo>
                      <a:pt x="750" y="169"/>
                      <a:pt x="1322" y="704"/>
                      <a:pt x="2024" y="895"/>
                    </a:cubicBezTo>
                    <a:cubicBezTo>
                      <a:pt x="2858" y="1133"/>
                      <a:pt x="3501" y="1586"/>
                      <a:pt x="4286" y="1895"/>
                    </a:cubicBezTo>
                    <a:cubicBezTo>
                      <a:pt x="5001" y="2181"/>
                      <a:pt x="5751" y="2300"/>
                      <a:pt x="6465" y="2609"/>
                    </a:cubicBezTo>
                    <a:cubicBezTo>
                      <a:pt x="7073" y="2883"/>
                      <a:pt x="7680" y="3157"/>
                      <a:pt x="8370" y="3193"/>
                    </a:cubicBezTo>
                    <a:cubicBezTo>
                      <a:pt x="8394" y="3193"/>
                      <a:pt x="8394" y="3145"/>
                      <a:pt x="8370" y="3133"/>
                    </a:cubicBezTo>
                    <a:cubicBezTo>
                      <a:pt x="7501" y="3014"/>
                      <a:pt x="6775" y="2645"/>
                      <a:pt x="5965" y="2312"/>
                    </a:cubicBezTo>
                    <a:cubicBezTo>
                      <a:pt x="5227" y="2014"/>
                      <a:pt x="4453" y="1907"/>
                      <a:pt x="3739" y="1526"/>
                    </a:cubicBezTo>
                    <a:cubicBezTo>
                      <a:pt x="3132" y="1181"/>
                      <a:pt x="2572" y="990"/>
                      <a:pt x="1917" y="776"/>
                    </a:cubicBezTo>
                    <a:cubicBezTo>
                      <a:pt x="1315" y="591"/>
                      <a:pt x="73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
              <p:cNvSpPr/>
              <p:nvPr/>
            </p:nvSpPr>
            <p:spPr>
              <a:xfrm>
                <a:off x="2121975" y="2036475"/>
                <a:ext cx="13725" cy="6500"/>
              </a:xfrm>
              <a:custGeom>
                <a:avLst/>
                <a:gdLst/>
                <a:ahLst/>
                <a:cxnLst/>
                <a:rect l="l" t="t" r="r" b="b"/>
                <a:pathLst>
                  <a:path w="549" h="260" extrusionOk="0">
                    <a:moveTo>
                      <a:pt x="118" y="1"/>
                    </a:moveTo>
                    <a:cubicBezTo>
                      <a:pt x="86" y="1"/>
                      <a:pt x="54" y="6"/>
                      <a:pt x="24" y="21"/>
                    </a:cubicBezTo>
                    <a:cubicBezTo>
                      <a:pt x="13" y="21"/>
                      <a:pt x="1" y="45"/>
                      <a:pt x="24" y="69"/>
                    </a:cubicBezTo>
                    <a:cubicBezTo>
                      <a:pt x="120" y="104"/>
                      <a:pt x="203" y="116"/>
                      <a:pt x="298" y="152"/>
                    </a:cubicBezTo>
                    <a:cubicBezTo>
                      <a:pt x="370" y="188"/>
                      <a:pt x="429" y="259"/>
                      <a:pt x="525" y="259"/>
                    </a:cubicBezTo>
                    <a:cubicBezTo>
                      <a:pt x="548" y="259"/>
                      <a:pt x="548" y="223"/>
                      <a:pt x="548" y="211"/>
                    </a:cubicBezTo>
                    <a:cubicBezTo>
                      <a:pt x="536" y="116"/>
                      <a:pt x="405" y="81"/>
                      <a:pt x="322" y="45"/>
                    </a:cubicBezTo>
                    <a:cubicBezTo>
                      <a:pt x="265" y="28"/>
                      <a:pt x="190"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
              <p:cNvSpPr/>
              <p:nvPr/>
            </p:nvSpPr>
            <p:spPr>
              <a:xfrm>
                <a:off x="2094000" y="2030725"/>
                <a:ext cx="2400" cy="6425"/>
              </a:xfrm>
              <a:custGeom>
                <a:avLst/>
                <a:gdLst/>
                <a:ahLst/>
                <a:cxnLst/>
                <a:rect l="l" t="t" r="r" b="b"/>
                <a:pathLst>
                  <a:path w="96" h="257" extrusionOk="0">
                    <a:moveTo>
                      <a:pt x="0" y="1"/>
                    </a:moveTo>
                    <a:cubicBezTo>
                      <a:pt x="0" y="72"/>
                      <a:pt x="12" y="168"/>
                      <a:pt x="60" y="251"/>
                    </a:cubicBezTo>
                    <a:cubicBezTo>
                      <a:pt x="60" y="255"/>
                      <a:pt x="61" y="256"/>
                      <a:pt x="63" y="256"/>
                    </a:cubicBezTo>
                    <a:cubicBezTo>
                      <a:pt x="67" y="256"/>
                      <a:pt x="72" y="251"/>
                      <a:pt x="72" y="251"/>
                    </a:cubicBezTo>
                    <a:cubicBezTo>
                      <a:pt x="96" y="156"/>
                      <a:pt x="48" y="6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
              <p:cNvSpPr/>
              <p:nvPr/>
            </p:nvSpPr>
            <p:spPr>
              <a:xfrm>
                <a:off x="2097275" y="2025375"/>
                <a:ext cx="3675" cy="10775"/>
              </a:xfrm>
              <a:custGeom>
                <a:avLst/>
                <a:gdLst/>
                <a:ahLst/>
                <a:cxnLst/>
                <a:rect l="l" t="t" r="r" b="b"/>
                <a:pathLst>
                  <a:path w="147" h="431" extrusionOk="0">
                    <a:moveTo>
                      <a:pt x="36" y="1"/>
                    </a:moveTo>
                    <a:cubicBezTo>
                      <a:pt x="24" y="1"/>
                      <a:pt x="0" y="1"/>
                      <a:pt x="0" y="13"/>
                    </a:cubicBezTo>
                    <a:cubicBezTo>
                      <a:pt x="0" y="84"/>
                      <a:pt x="0" y="179"/>
                      <a:pt x="24" y="251"/>
                    </a:cubicBezTo>
                    <a:cubicBezTo>
                      <a:pt x="36" y="298"/>
                      <a:pt x="36" y="382"/>
                      <a:pt x="84" y="417"/>
                    </a:cubicBezTo>
                    <a:cubicBezTo>
                      <a:pt x="90" y="426"/>
                      <a:pt x="97" y="430"/>
                      <a:pt x="104" y="430"/>
                    </a:cubicBezTo>
                    <a:cubicBezTo>
                      <a:pt x="126" y="430"/>
                      <a:pt x="146" y="397"/>
                      <a:pt x="120" y="370"/>
                    </a:cubicBezTo>
                    <a:lnTo>
                      <a:pt x="108" y="370"/>
                    </a:lnTo>
                    <a:lnTo>
                      <a:pt x="108" y="394"/>
                    </a:lnTo>
                    <a:cubicBezTo>
                      <a:pt x="84" y="394"/>
                      <a:pt x="48" y="215"/>
                      <a:pt x="48" y="191"/>
                    </a:cubicBezTo>
                    <a:cubicBezTo>
                      <a:pt x="36" y="132"/>
                      <a:pt x="36" y="72"/>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
              <p:cNvSpPr/>
              <p:nvPr/>
            </p:nvSpPr>
            <p:spPr>
              <a:xfrm>
                <a:off x="2099950" y="2024200"/>
                <a:ext cx="4200" cy="15150"/>
              </a:xfrm>
              <a:custGeom>
                <a:avLst/>
                <a:gdLst/>
                <a:ahLst/>
                <a:cxnLst/>
                <a:rect l="l" t="t" r="r" b="b"/>
                <a:pathLst>
                  <a:path w="168" h="606" extrusionOk="0">
                    <a:moveTo>
                      <a:pt x="13" y="0"/>
                    </a:moveTo>
                    <a:cubicBezTo>
                      <a:pt x="13" y="0"/>
                      <a:pt x="1" y="0"/>
                      <a:pt x="1" y="24"/>
                    </a:cubicBezTo>
                    <a:cubicBezTo>
                      <a:pt x="13" y="214"/>
                      <a:pt x="36" y="441"/>
                      <a:pt x="155" y="595"/>
                    </a:cubicBezTo>
                    <a:cubicBezTo>
                      <a:pt x="155" y="603"/>
                      <a:pt x="157" y="606"/>
                      <a:pt x="158" y="606"/>
                    </a:cubicBezTo>
                    <a:cubicBezTo>
                      <a:pt x="162" y="606"/>
                      <a:pt x="167" y="592"/>
                      <a:pt x="167" y="583"/>
                    </a:cubicBezTo>
                    <a:cubicBezTo>
                      <a:pt x="155" y="488"/>
                      <a:pt x="108" y="405"/>
                      <a:pt x="72" y="310"/>
                    </a:cubicBezTo>
                    <a:cubicBezTo>
                      <a:pt x="48" y="214"/>
                      <a:pt x="36" y="107"/>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
              <p:cNvSpPr/>
              <p:nvPr/>
            </p:nvSpPr>
            <p:spPr>
              <a:xfrm>
                <a:off x="2104425" y="2027025"/>
                <a:ext cx="3875" cy="10275"/>
              </a:xfrm>
              <a:custGeom>
                <a:avLst/>
                <a:gdLst/>
                <a:ahLst/>
                <a:cxnLst/>
                <a:rect l="l" t="t" r="r" b="b"/>
                <a:pathLst>
                  <a:path w="155" h="411" extrusionOk="0">
                    <a:moveTo>
                      <a:pt x="39" y="1"/>
                    </a:moveTo>
                    <a:cubicBezTo>
                      <a:pt x="37" y="1"/>
                      <a:pt x="36" y="2"/>
                      <a:pt x="36" y="6"/>
                    </a:cubicBezTo>
                    <a:cubicBezTo>
                      <a:pt x="0" y="125"/>
                      <a:pt x="12" y="339"/>
                      <a:pt x="131" y="411"/>
                    </a:cubicBezTo>
                    <a:cubicBezTo>
                      <a:pt x="131" y="411"/>
                      <a:pt x="155" y="411"/>
                      <a:pt x="155" y="399"/>
                    </a:cubicBezTo>
                    <a:cubicBezTo>
                      <a:pt x="119" y="339"/>
                      <a:pt x="95" y="292"/>
                      <a:pt x="60" y="232"/>
                    </a:cubicBezTo>
                    <a:cubicBezTo>
                      <a:pt x="36" y="161"/>
                      <a:pt x="36" y="78"/>
                      <a:pt x="48" y="6"/>
                    </a:cubicBezTo>
                    <a:cubicBezTo>
                      <a:pt x="48" y="6"/>
                      <a:pt x="43" y="1"/>
                      <a:pt x="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
              <p:cNvSpPr/>
              <p:nvPr/>
            </p:nvSpPr>
            <p:spPr>
              <a:xfrm>
                <a:off x="2108275" y="2031025"/>
                <a:ext cx="3025" cy="8375"/>
              </a:xfrm>
              <a:custGeom>
                <a:avLst/>
                <a:gdLst/>
                <a:ahLst/>
                <a:cxnLst/>
                <a:rect l="l" t="t" r="r" b="b"/>
                <a:pathLst>
                  <a:path w="121" h="335" extrusionOk="0">
                    <a:moveTo>
                      <a:pt x="37" y="1"/>
                    </a:moveTo>
                    <a:cubicBezTo>
                      <a:pt x="37" y="7"/>
                      <a:pt x="34" y="7"/>
                      <a:pt x="31" y="7"/>
                    </a:cubicBezTo>
                    <a:cubicBezTo>
                      <a:pt x="28" y="7"/>
                      <a:pt x="25" y="7"/>
                      <a:pt x="25" y="13"/>
                    </a:cubicBezTo>
                    <a:cubicBezTo>
                      <a:pt x="1" y="120"/>
                      <a:pt x="25" y="287"/>
                      <a:pt x="96" y="334"/>
                    </a:cubicBezTo>
                    <a:cubicBezTo>
                      <a:pt x="96" y="334"/>
                      <a:pt x="120" y="334"/>
                      <a:pt x="120" y="322"/>
                    </a:cubicBezTo>
                    <a:cubicBezTo>
                      <a:pt x="96" y="275"/>
                      <a:pt x="72" y="239"/>
                      <a:pt x="61" y="179"/>
                    </a:cubicBezTo>
                    <a:cubicBezTo>
                      <a:pt x="37" y="120"/>
                      <a:pt x="37" y="60"/>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
              <p:cNvSpPr/>
              <p:nvPr/>
            </p:nvSpPr>
            <p:spPr>
              <a:xfrm>
                <a:off x="2111850" y="2032525"/>
                <a:ext cx="3300" cy="9250"/>
              </a:xfrm>
              <a:custGeom>
                <a:avLst/>
                <a:gdLst/>
                <a:ahLst/>
                <a:cxnLst/>
                <a:rect l="l" t="t" r="r" b="b"/>
                <a:pathLst>
                  <a:path w="132" h="370" extrusionOk="0">
                    <a:moveTo>
                      <a:pt x="37" y="0"/>
                    </a:moveTo>
                    <a:cubicBezTo>
                      <a:pt x="13" y="0"/>
                      <a:pt x="1" y="12"/>
                      <a:pt x="1" y="12"/>
                    </a:cubicBezTo>
                    <a:cubicBezTo>
                      <a:pt x="1" y="131"/>
                      <a:pt x="13" y="298"/>
                      <a:pt x="120" y="369"/>
                    </a:cubicBezTo>
                    <a:cubicBezTo>
                      <a:pt x="120" y="369"/>
                      <a:pt x="132" y="369"/>
                      <a:pt x="132" y="358"/>
                    </a:cubicBezTo>
                    <a:cubicBezTo>
                      <a:pt x="120" y="298"/>
                      <a:pt x="72" y="250"/>
                      <a:pt x="60" y="191"/>
                    </a:cubicBezTo>
                    <a:cubicBezTo>
                      <a:pt x="48" y="131"/>
                      <a:pt x="37" y="72"/>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
              <p:cNvSpPr/>
              <p:nvPr/>
            </p:nvSpPr>
            <p:spPr>
              <a:xfrm>
                <a:off x="2115725" y="2035075"/>
                <a:ext cx="2400" cy="7900"/>
              </a:xfrm>
              <a:custGeom>
                <a:avLst/>
                <a:gdLst/>
                <a:ahLst/>
                <a:cxnLst/>
                <a:rect l="l" t="t" r="r" b="b"/>
                <a:pathLst>
                  <a:path w="96" h="316" extrusionOk="0">
                    <a:moveTo>
                      <a:pt x="23" y="1"/>
                    </a:moveTo>
                    <a:cubicBezTo>
                      <a:pt x="17" y="1"/>
                      <a:pt x="13" y="7"/>
                      <a:pt x="13" y="17"/>
                    </a:cubicBezTo>
                    <a:cubicBezTo>
                      <a:pt x="1" y="101"/>
                      <a:pt x="1" y="256"/>
                      <a:pt x="84" y="315"/>
                    </a:cubicBezTo>
                    <a:cubicBezTo>
                      <a:pt x="96" y="315"/>
                      <a:pt x="96" y="315"/>
                      <a:pt x="96" y="291"/>
                    </a:cubicBezTo>
                    <a:cubicBezTo>
                      <a:pt x="84" y="256"/>
                      <a:pt x="72" y="220"/>
                      <a:pt x="60" y="172"/>
                    </a:cubicBezTo>
                    <a:cubicBezTo>
                      <a:pt x="36" y="137"/>
                      <a:pt x="36" y="77"/>
                      <a:pt x="36" y="29"/>
                    </a:cubicBezTo>
                    <a:cubicBezTo>
                      <a:pt x="36" y="10"/>
                      <a:pt x="29"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
              <p:cNvSpPr/>
              <p:nvPr/>
            </p:nvSpPr>
            <p:spPr>
              <a:xfrm>
                <a:off x="2116125" y="2034650"/>
                <a:ext cx="5875" cy="7125"/>
              </a:xfrm>
              <a:custGeom>
                <a:avLst/>
                <a:gdLst/>
                <a:ahLst/>
                <a:cxnLst/>
                <a:rect l="l" t="t" r="r" b="b"/>
                <a:pathLst>
                  <a:path w="235" h="285" extrusionOk="0">
                    <a:moveTo>
                      <a:pt x="10" y="1"/>
                    </a:moveTo>
                    <a:cubicBezTo>
                      <a:pt x="4" y="1"/>
                      <a:pt x="0" y="18"/>
                      <a:pt x="8" y="34"/>
                    </a:cubicBezTo>
                    <a:cubicBezTo>
                      <a:pt x="56" y="58"/>
                      <a:pt x="104" y="106"/>
                      <a:pt x="128" y="154"/>
                    </a:cubicBezTo>
                    <a:cubicBezTo>
                      <a:pt x="163" y="201"/>
                      <a:pt x="163" y="237"/>
                      <a:pt x="187" y="284"/>
                    </a:cubicBezTo>
                    <a:lnTo>
                      <a:pt x="199" y="284"/>
                    </a:lnTo>
                    <a:cubicBezTo>
                      <a:pt x="235" y="177"/>
                      <a:pt x="104" y="58"/>
                      <a:pt x="20" y="11"/>
                    </a:cubicBezTo>
                    <a:cubicBezTo>
                      <a:pt x="17" y="4"/>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2"/>
              <p:cNvSpPr/>
              <p:nvPr/>
            </p:nvSpPr>
            <p:spPr>
              <a:xfrm>
                <a:off x="2121675" y="2035375"/>
                <a:ext cx="4350" cy="7675"/>
              </a:xfrm>
              <a:custGeom>
                <a:avLst/>
                <a:gdLst/>
                <a:ahLst/>
                <a:cxnLst/>
                <a:rect l="l" t="t" r="r" b="b"/>
                <a:pathLst>
                  <a:path w="174" h="307" extrusionOk="0">
                    <a:moveTo>
                      <a:pt x="16" y="1"/>
                    </a:moveTo>
                    <a:cubicBezTo>
                      <a:pt x="8" y="1"/>
                      <a:pt x="1" y="11"/>
                      <a:pt x="1" y="17"/>
                    </a:cubicBezTo>
                    <a:cubicBezTo>
                      <a:pt x="13" y="77"/>
                      <a:pt x="36" y="136"/>
                      <a:pt x="60" y="208"/>
                    </a:cubicBezTo>
                    <a:cubicBezTo>
                      <a:pt x="72" y="244"/>
                      <a:pt x="72" y="291"/>
                      <a:pt x="96" y="303"/>
                    </a:cubicBezTo>
                    <a:cubicBezTo>
                      <a:pt x="102" y="305"/>
                      <a:pt x="109" y="306"/>
                      <a:pt x="116" y="306"/>
                    </a:cubicBezTo>
                    <a:cubicBezTo>
                      <a:pt x="146" y="306"/>
                      <a:pt x="173" y="285"/>
                      <a:pt x="144" y="255"/>
                    </a:cubicBezTo>
                    <a:lnTo>
                      <a:pt x="144" y="255"/>
                    </a:lnTo>
                    <a:cubicBezTo>
                      <a:pt x="144" y="255"/>
                      <a:pt x="132" y="256"/>
                      <a:pt x="132" y="267"/>
                    </a:cubicBezTo>
                    <a:cubicBezTo>
                      <a:pt x="132" y="255"/>
                      <a:pt x="96" y="232"/>
                      <a:pt x="96" y="208"/>
                    </a:cubicBezTo>
                    <a:cubicBezTo>
                      <a:pt x="96" y="196"/>
                      <a:pt x="84" y="172"/>
                      <a:pt x="84" y="148"/>
                    </a:cubicBezTo>
                    <a:cubicBezTo>
                      <a:pt x="72" y="113"/>
                      <a:pt x="60" y="65"/>
                      <a:pt x="36" y="29"/>
                    </a:cubicBezTo>
                    <a:cubicBezTo>
                      <a:pt x="31" y="8"/>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2"/>
              <p:cNvSpPr/>
              <p:nvPr/>
            </p:nvSpPr>
            <p:spPr>
              <a:xfrm>
                <a:off x="2123300" y="2036125"/>
                <a:ext cx="4350" cy="8450"/>
              </a:xfrm>
              <a:custGeom>
                <a:avLst/>
                <a:gdLst/>
                <a:ahLst/>
                <a:cxnLst/>
                <a:rect l="l" t="t" r="r" b="b"/>
                <a:pathLst>
                  <a:path w="174" h="338" extrusionOk="0">
                    <a:moveTo>
                      <a:pt x="3" y="1"/>
                    </a:moveTo>
                    <a:lnTo>
                      <a:pt x="3" y="1"/>
                    </a:lnTo>
                    <a:cubicBezTo>
                      <a:pt x="1" y="1"/>
                      <a:pt x="1" y="10"/>
                      <a:pt x="7" y="23"/>
                    </a:cubicBezTo>
                    <a:cubicBezTo>
                      <a:pt x="7" y="7"/>
                      <a:pt x="5" y="1"/>
                      <a:pt x="3" y="1"/>
                    </a:cubicBezTo>
                    <a:close/>
                    <a:moveTo>
                      <a:pt x="7" y="23"/>
                    </a:moveTo>
                    <a:cubicBezTo>
                      <a:pt x="55" y="59"/>
                      <a:pt x="79" y="118"/>
                      <a:pt x="91" y="178"/>
                    </a:cubicBezTo>
                    <a:cubicBezTo>
                      <a:pt x="114" y="225"/>
                      <a:pt x="91" y="285"/>
                      <a:pt x="114" y="333"/>
                    </a:cubicBezTo>
                    <a:cubicBezTo>
                      <a:pt x="114" y="337"/>
                      <a:pt x="116" y="338"/>
                      <a:pt x="117" y="338"/>
                    </a:cubicBezTo>
                    <a:cubicBezTo>
                      <a:pt x="121" y="338"/>
                      <a:pt x="126" y="333"/>
                      <a:pt x="126" y="333"/>
                    </a:cubicBezTo>
                    <a:cubicBezTo>
                      <a:pt x="174" y="285"/>
                      <a:pt x="150" y="214"/>
                      <a:pt x="126" y="154"/>
                    </a:cubicBezTo>
                    <a:cubicBezTo>
                      <a:pt x="114" y="95"/>
                      <a:pt x="67" y="47"/>
                      <a:pt x="7" y="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
              <p:cNvSpPr/>
              <p:nvPr/>
            </p:nvSpPr>
            <p:spPr>
              <a:xfrm>
                <a:off x="2127050" y="2039075"/>
                <a:ext cx="2900" cy="6225"/>
              </a:xfrm>
              <a:custGeom>
                <a:avLst/>
                <a:gdLst/>
                <a:ahLst/>
                <a:cxnLst/>
                <a:rect l="l" t="t" r="r" b="b"/>
                <a:pathLst>
                  <a:path w="116" h="249" extrusionOk="0">
                    <a:moveTo>
                      <a:pt x="12" y="0"/>
                    </a:moveTo>
                    <a:cubicBezTo>
                      <a:pt x="12" y="2"/>
                      <a:pt x="13" y="3"/>
                      <a:pt x="13" y="4"/>
                    </a:cubicBezTo>
                    <a:lnTo>
                      <a:pt x="13" y="4"/>
                    </a:lnTo>
                    <a:cubicBezTo>
                      <a:pt x="20" y="0"/>
                      <a:pt x="25" y="0"/>
                      <a:pt x="12" y="0"/>
                    </a:cubicBezTo>
                    <a:close/>
                    <a:moveTo>
                      <a:pt x="13" y="4"/>
                    </a:moveTo>
                    <a:cubicBezTo>
                      <a:pt x="7" y="8"/>
                      <a:pt x="0" y="13"/>
                      <a:pt x="0" y="24"/>
                    </a:cubicBezTo>
                    <a:cubicBezTo>
                      <a:pt x="0" y="96"/>
                      <a:pt x="24" y="203"/>
                      <a:pt x="83" y="238"/>
                    </a:cubicBezTo>
                    <a:cubicBezTo>
                      <a:pt x="87" y="245"/>
                      <a:pt x="91" y="248"/>
                      <a:pt x="96" y="248"/>
                    </a:cubicBezTo>
                    <a:cubicBezTo>
                      <a:pt x="106" y="248"/>
                      <a:pt x="116" y="231"/>
                      <a:pt x="107" y="215"/>
                    </a:cubicBezTo>
                    <a:cubicBezTo>
                      <a:pt x="60" y="144"/>
                      <a:pt x="36" y="97"/>
                      <a:pt x="13" y="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2"/>
              <p:cNvSpPr/>
              <p:nvPr/>
            </p:nvSpPr>
            <p:spPr>
              <a:xfrm>
                <a:off x="2125775" y="2039300"/>
                <a:ext cx="20275" cy="11150"/>
              </a:xfrm>
              <a:custGeom>
                <a:avLst/>
                <a:gdLst/>
                <a:ahLst/>
                <a:cxnLst/>
                <a:rect l="l" t="t" r="r" b="b"/>
                <a:pathLst>
                  <a:path w="811" h="446" extrusionOk="0">
                    <a:moveTo>
                      <a:pt x="29" y="85"/>
                    </a:moveTo>
                    <a:cubicBezTo>
                      <a:pt x="30" y="85"/>
                      <a:pt x="30" y="85"/>
                      <a:pt x="31" y="85"/>
                    </a:cubicBezTo>
                    <a:lnTo>
                      <a:pt x="31" y="85"/>
                    </a:lnTo>
                    <a:cubicBezTo>
                      <a:pt x="28" y="87"/>
                      <a:pt x="25" y="89"/>
                      <a:pt x="22" y="92"/>
                    </a:cubicBezTo>
                    <a:lnTo>
                      <a:pt x="22" y="92"/>
                    </a:lnTo>
                    <a:cubicBezTo>
                      <a:pt x="25" y="86"/>
                      <a:pt x="27" y="85"/>
                      <a:pt x="29" y="85"/>
                    </a:cubicBezTo>
                    <a:close/>
                    <a:moveTo>
                      <a:pt x="324" y="272"/>
                    </a:moveTo>
                    <a:lnTo>
                      <a:pt x="324" y="272"/>
                    </a:lnTo>
                    <a:cubicBezTo>
                      <a:pt x="329" y="276"/>
                      <a:pt x="334" y="279"/>
                      <a:pt x="339" y="282"/>
                    </a:cubicBezTo>
                    <a:lnTo>
                      <a:pt x="339" y="282"/>
                    </a:lnTo>
                    <a:cubicBezTo>
                      <a:pt x="339" y="285"/>
                      <a:pt x="338" y="287"/>
                      <a:pt x="337" y="290"/>
                    </a:cubicBezTo>
                    <a:lnTo>
                      <a:pt x="337" y="290"/>
                    </a:lnTo>
                    <a:cubicBezTo>
                      <a:pt x="332" y="284"/>
                      <a:pt x="328" y="278"/>
                      <a:pt x="324" y="272"/>
                    </a:cubicBezTo>
                    <a:close/>
                    <a:moveTo>
                      <a:pt x="198" y="204"/>
                    </a:moveTo>
                    <a:lnTo>
                      <a:pt x="198" y="204"/>
                    </a:lnTo>
                    <a:cubicBezTo>
                      <a:pt x="215" y="214"/>
                      <a:pt x="233" y="224"/>
                      <a:pt x="250" y="233"/>
                    </a:cubicBezTo>
                    <a:lnTo>
                      <a:pt x="250" y="233"/>
                    </a:lnTo>
                    <a:cubicBezTo>
                      <a:pt x="248" y="256"/>
                      <a:pt x="245" y="278"/>
                      <a:pt x="239" y="302"/>
                    </a:cubicBezTo>
                    <a:lnTo>
                      <a:pt x="239" y="302"/>
                    </a:lnTo>
                    <a:lnTo>
                      <a:pt x="198" y="204"/>
                    </a:lnTo>
                    <a:close/>
                    <a:moveTo>
                      <a:pt x="238" y="306"/>
                    </a:moveTo>
                    <a:cubicBezTo>
                      <a:pt x="232" y="327"/>
                      <a:pt x="226" y="349"/>
                      <a:pt x="218" y="372"/>
                    </a:cubicBezTo>
                    <a:lnTo>
                      <a:pt x="265" y="372"/>
                    </a:lnTo>
                    <a:lnTo>
                      <a:pt x="238" y="306"/>
                    </a:lnTo>
                    <a:close/>
                    <a:moveTo>
                      <a:pt x="301" y="0"/>
                    </a:moveTo>
                    <a:cubicBezTo>
                      <a:pt x="294" y="0"/>
                      <a:pt x="286" y="4"/>
                      <a:pt x="282" y="11"/>
                    </a:cubicBezTo>
                    <a:lnTo>
                      <a:pt x="282" y="11"/>
                    </a:lnTo>
                    <a:cubicBezTo>
                      <a:pt x="275" y="15"/>
                      <a:pt x="269" y="20"/>
                      <a:pt x="265" y="27"/>
                    </a:cubicBezTo>
                    <a:cubicBezTo>
                      <a:pt x="259" y="43"/>
                      <a:pt x="254" y="59"/>
                      <a:pt x="251" y="75"/>
                    </a:cubicBezTo>
                    <a:lnTo>
                      <a:pt x="230" y="75"/>
                    </a:lnTo>
                    <a:cubicBezTo>
                      <a:pt x="231" y="79"/>
                      <a:pt x="232" y="83"/>
                      <a:pt x="234" y="87"/>
                    </a:cubicBezTo>
                    <a:lnTo>
                      <a:pt x="230" y="87"/>
                    </a:lnTo>
                    <a:cubicBezTo>
                      <a:pt x="232" y="93"/>
                      <a:pt x="234" y="99"/>
                      <a:pt x="236" y="105"/>
                    </a:cubicBezTo>
                    <a:lnTo>
                      <a:pt x="236" y="105"/>
                    </a:lnTo>
                    <a:cubicBezTo>
                      <a:pt x="230" y="103"/>
                      <a:pt x="224" y="101"/>
                      <a:pt x="218" y="98"/>
                    </a:cubicBezTo>
                    <a:cubicBezTo>
                      <a:pt x="215" y="97"/>
                      <a:pt x="212" y="97"/>
                      <a:pt x="210" y="97"/>
                    </a:cubicBezTo>
                    <a:cubicBezTo>
                      <a:pt x="206" y="97"/>
                      <a:pt x="202" y="98"/>
                      <a:pt x="198" y="100"/>
                    </a:cubicBezTo>
                    <a:lnTo>
                      <a:pt x="198" y="100"/>
                    </a:lnTo>
                    <a:cubicBezTo>
                      <a:pt x="186" y="102"/>
                      <a:pt x="168" y="110"/>
                      <a:pt x="158" y="110"/>
                    </a:cubicBezTo>
                    <a:lnTo>
                      <a:pt x="160" y="114"/>
                    </a:lnTo>
                    <a:lnTo>
                      <a:pt x="160" y="114"/>
                    </a:lnTo>
                    <a:cubicBezTo>
                      <a:pt x="124" y="94"/>
                      <a:pt x="87" y="73"/>
                      <a:pt x="51" y="51"/>
                    </a:cubicBezTo>
                    <a:lnTo>
                      <a:pt x="51" y="51"/>
                    </a:lnTo>
                    <a:cubicBezTo>
                      <a:pt x="51" y="51"/>
                      <a:pt x="51" y="51"/>
                      <a:pt x="51" y="51"/>
                    </a:cubicBezTo>
                    <a:cubicBezTo>
                      <a:pt x="48" y="50"/>
                      <a:pt x="46" y="49"/>
                      <a:pt x="43" y="49"/>
                    </a:cubicBezTo>
                    <a:cubicBezTo>
                      <a:pt x="23" y="49"/>
                      <a:pt x="0" y="81"/>
                      <a:pt x="19" y="95"/>
                    </a:cubicBezTo>
                    <a:lnTo>
                      <a:pt x="19" y="95"/>
                    </a:lnTo>
                    <a:cubicBezTo>
                      <a:pt x="18" y="96"/>
                      <a:pt x="17" y="97"/>
                      <a:pt x="15" y="98"/>
                    </a:cubicBezTo>
                    <a:lnTo>
                      <a:pt x="15" y="110"/>
                    </a:lnTo>
                    <a:cubicBezTo>
                      <a:pt x="17" y="104"/>
                      <a:pt x="19" y="99"/>
                      <a:pt x="21" y="95"/>
                    </a:cubicBezTo>
                    <a:lnTo>
                      <a:pt x="21" y="95"/>
                    </a:lnTo>
                    <a:cubicBezTo>
                      <a:pt x="23" y="97"/>
                      <a:pt x="25" y="98"/>
                      <a:pt x="27" y="98"/>
                    </a:cubicBezTo>
                    <a:cubicBezTo>
                      <a:pt x="27" y="98"/>
                      <a:pt x="27" y="98"/>
                      <a:pt x="27" y="98"/>
                    </a:cubicBezTo>
                    <a:lnTo>
                      <a:pt x="27" y="98"/>
                    </a:lnTo>
                    <a:cubicBezTo>
                      <a:pt x="47" y="112"/>
                      <a:pt x="67" y="125"/>
                      <a:pt x="88" y="138"/>
                    </a:cubicBezTo>
                    <a:lnTo>
                      <a:pt x="88" y="138"/>
                    </a:lnTo>
                    <a:cubicBezTo>
                      <a:pt x="98" y="149"/>
                      <a:pt x="107" y="158"/>
                      <a:pt x="111" y="158"/>
                    </a:cubicBezTo>
                    <a:cubicBezTo>
                      <a:pt x="117" y="160"/>
                      <a:pt x="123" y="162"/>
                      <a:pt x="129" y="163"/>
                    </a:cubicBezTo>
                    <a:lnTo>
                      <a:pt x="129" y="163"/>
                    </a:lnTo>
                    <a:cubicBezTo>
                      <a:pt x="150" y="177"/>
                      <a:pt x="172" y="190"/>
                      <a:pt x="194" y="202"/>
                    </a:cubicBezTo>
                    <a:lnTo>
                      <a:pt x="194" y="202"/>
                    </a:lnTo>
                    <a:lnTo>
                      <a:pt x="190" y="192"/>
                    </a:lnTo>
                    <a:lnTo>
                      <a:pt x="190" y="192"/>
                    </a:lnTo>
                    <a:cubicBezTo>
                      <a:pt x="191" y="193"/>
                      <a:pt x="192" y="194"/>
                      <a:pt x="194" y="195"/>
                    </a:cubicBezTo>
                    <a:lnTo>
                      <a:pt x="194" y="195"/>
                    </a:lnTo>
                    <a:lnTo>
                      <a:pt x="198" y="204"/>
                    </a:lnTo>
                    <a:lnTo>
                      <a:pt x="198" y="204"/>
                    </a:lnTo>
                    <a:cubicBezTo>
                      <a:pt x="196" y="204"/>
                      <a:pt x="195" y="203"/>
                      <a:pt x="194" y="202"/>
                    </a:cubicBezTo>
                    <a:lnTo>
                      <a:pt x="194" y="202"/>
                    </a:lnTo>
                    <a:lnTo>
                      <a:pt x="238" y="306"/>
                    </a:lnTo>
                    <a:lnTo>
                      <a:pt x="238" y="306"/>
                    </a:lnTo>
                    <a:cubicBezTo>
                      <a:pt x="238" y="305"/>
                      <a:pt x="238" y="303"/>
                      <a:pt x="239" y="302"/>
                    </a:cubicBezTo>
                    <a:lnTo>
                      <a:pt x="239" y="302"/>
                    </a:lnTo>
                    <a:lnTo>
                      <a:pt x="253" y="337"/>
                    </a:lnTo>
                    <a:cubicBezTo>
                      <a:pt x="261" y="344"/>
                      <a:pt x="272" y="355"/>
                      <a:pt x="280" y="355"/>
                    </a:cubicBezTo>
                    <a:cubicBezTo>
                      <a:pt x="286" y="355"/>
                      <a:pt x="289" y="351"/>
                      <a:pt x="289" y="337"/>
                    </a:cubicBezTo>
                    <a:cubicBezTo>
                      <a:pt x="296" y="322"/>
                      <a:pt x="301" y="308"/>
                      <a:pt x="307" y="294"/>
                    </a:cubicBezTo>
                    <a:lnTo>
                      <a:pt x="307" y="294"/>
                    </a:lnTo>
                    <a:cubicBezTo>
                      <a:pt x="313" y="301"/>
                      <a:pt x="320" y="309"/>
                      <a:pt x="328" y="317"/>
                    </a:cubicBezTo>
                    <a:lnTo>
                      <a:pt x="328" y="317"/>
                    </a:lnTo>
                    <a:cubicBezTo>
                      <a:pt x="327" y="319"/>
                      <a:pt x="326" y="322"/>
                      <a:pt x="325" y="325"/>
                    </a:cubicBezTo>
                    <a:lnTo>
                      <a:pt x="336" y="325"/>
                    </a:lnTo>
                    <a:cubicBezTo>
                      <a:pt x="340" y="329"/>
                      <a:pt x="344" y="333"/>
                      <a:pt x="349" y="337"/>
                    </a:cubicBezTo>
                    <a:cubicBezTo>
                      <a:pt x="361" y="343"/>
                      <a:pt x="370" y="346"/>
                      <a:pt x="377" y="346"/>
                    </a:cubicBezTo>
                    <a:cubicBezTo>
                      <a:pt x="378" y="346"/>
                      <a:pt x="379" y="346"/>
                      <a:pt x="379" y="345"/>
                    </a:cubicBezTo>
                    <a:lnTo>
                      <a:pt x="379" y="345"/>
                    </a:lnTo>
                    <a:cubicBezTo>
                      <a:pt x="382" y="354"/>
                      <a:pt x="387" y="363"/>
                      <a:pt x="396" y="372"/>
                    </a:cubicBezTo>
                    <a:cubicBezTo>
                      <a:pt x="435" y="385"/>
                      <a:pt x="470" y="394"/>
                      <a:pt x="507" y="406"/>
                    </a:cubicBezTo>
                    <a:lnTo>
                      <a:pt x="507" y="406"/>
                    </a:lnTo>
                    <a:cubicBezTo>
                      <a:pt x="532" y="419"/>
                      <a:pt x="559" y="428"/>
                      <a:pt x="588" y="434"/>
                    </a:cubicBezTo>
                    <a:lnTo>
                      <a:pt x="588" y="434"/>
                    </a:lnTo>
                    <a:cubicBezTo>
                      <a:pt x="595" y="437"/>
                      <a:pt x="603" y="440"/>
                      <a:pt x="611" y="444"/>
                    </a:cubicBezTo>
                    <a:cubicBezTo>
                      <a:pt x="613" y="445"/>
                      <a:pt x="616" y="446"/>
                      <a:pt x="618" y="446"/>
                    </a:cubicBezTo>
                    <a:cubicBezTo>
                      <a:pt x="622" y="446"/>
                      <a:pt x="625" y="444"/>
                      <a:pt x="628" y="441"/>
                    </a:cubicBezTo>
                    <a:lnTo>
                      <a:pt x="628" y="441"/>
                    </a:lnTo>
                    <a:cubicBezTo>
                      <a:pt x="646" y="443"/>
                      <a:pt x="664" y="444"/>
                      <a:pt x="682" y="444"/>
                    </a:cubicBezTo>
                    <a:cubicBezTo>
                      <a:pt x="692" y="444"/>
                      <a:pt x="702" y="418"/>
                      <a:pt x="705" y="403"/>
                    </a:cubicBezTo>
                    <a:lnTo>
                      <a:pt x="705" y="403"/>
                    </a:lnTo>
                    <a:cubicBezTo>
                      <a:pt x="721" y="413"/>
                      <a:pt x="737" y="423"/>
                      <a:pt x="754" y="432"/>
                    </a:cubicBezTo>
                    <a:cubicBezTo>
                      <a:pt x="757" y="433"/>
                      <a:pt x="761" y="434"/>
                      <a:pt x="765" y="434"/>
                    </a:cubicBezTo>
                    <a:cubicBezTo>
                      <a:pt x="794" y="434"/>
                      <a:pt x="810" y="395"/>
                      <a:pt x="789" y="384"/>
                    </a:cubicBezTo>
                    <a:cubicBezTo>
                      <a:pt x="772" y="374"/>
                      <a:pt x="756" y="365"/>
                      <a:pt x="739" y="355"/>
                    </a:cubicBezTo>
                    <a:lnTo>
                      <a:pt x="739" y="355"/>
                    </a:lnTo>
                    <a:cubicBezTo>
                      <a:pt x="734" y="353"/>
                      <a:pt x="730" y="350"/>
                      <a:pt x="725" y="348"/>
                    </a:cubicBezTo>
                    <a:lnTo>
                      <a:pt x="725" y="348"/>
                    </a:lnTo>
                    <a:cubicBezTo>
                      <a:pt x="727" y="348"/>
                      <a:pt x="728" y="348"/>
                      <a:pt x="730" y="349"/>
                    </a:cubicBezTo>
                    <a:cubicBezTo>
                      <a:pt x="730" y="348"/>
                      <a:pt x="730" y="348"/>
                      <a:pt x="730" y="347"/>
                    </a:cubicBezTo>
                    <a:lnTo>
                      <a:pt x="730" y="347"/>
                    </a:lnTo>
                    <a:cubicBezTo>
                      <a:pt x="734" y="348"/>
                      <a:pt x="738" y="348"/>
                      <a:pt x="742" y="349"/>
                    </a:cubicBezTo>
                    <a:cubicBezTo>
                      <a:pt x="765" y="349"/>
                      <a:pt x="789" y="313"/>
                      <a:pt x="754" y="313"/>
                    </a:cubicBezTo>
                    <a:cubicBezTo>
                      <a:pt x="710" y="288"/>
                      <a:pt x="663" y="263"/>
                      <a:pt x="613" y="241"/>
                    </a:cubicBezTo>
                    <a:lnTo>
                      <a:pt x="613" y="241"/>
                    </a:lnTo>
                    <a:cubicBezTo>
                      <a:pt x="622" y="229"/>
                      <a:pt x="624" y="212"/>
                      <a:pt x="611" y="206"/>
                    </a:cubicBezTo>
                    <a:cubicBezTo>
                      <a:pt x="563" y="182"/>
                      <a:pt x="527" y="158"/>
                      <a:pt x="492" y="146"/>
                    </a:cubicBezTo>
                    <a:cubicBezTo>
                      <a:pt x="488" y="144"/>
                      <a:pt x="485" y="142"/>
                      <a:pt x="483" y="141"/>
                    </a:cubicBezTo>
                    <a:lnTo>
                      <a:pt x="483" y="141"/>
                    </a:lnTo>
                    <a:cubicBezTo>
                      <a:pt x="476" y="105"/>
                      <a:pt x="462" y="71"/>
                      <a:pt x="444" y="39"/>
                    </a:cubicBezTo>
                    <a:cubicBezTo>
                      <a:pt x="440" y="26"/>
                      <a:pt x="429" y="21"/>
                      <a:pt x="417" y="21"/>
                    </a:cubicBezTo>
                    <a:cubicBezTo>
                      <a:pt x="398" y="21"/>
                      <a:pt x="377" y="36"/>
                      <a:pt x="384" y="51"/>
                    </a:cubicBezTo>
                    <a:cubicBezTo>
                      <a:pt x="390" y="63"/>
                      <a:pt x="396" y="74"/>
                      <a:pt x="403" y="85"/>
                    </a:cubicBezTo>
                    <a:lnTo>
                      <a:pt x="403" y="85"/>
                    </a:lnTo>
                    <a:cubicBezTo>
                      <a:pt x="397" y="86"/>
                      <a:pt x="391" y="87"/>
                      <a:pt x="384" y="87"/>
                    </a:cubicBezTo>
                    <a:cubicBezTo>
                      <a:pt x="404" y="121"/>
                      <a:pt x="415" y="154"/>
                      <a:pt x="420" y="188"/>
                    </a:cubicBezTo>
                    <a:lnTo>
                      <a:pt x="420" y="188"/>
                    </a:lnTo>
                    <a:cubicBezTo>
                      <a:pt x="395" y="175"/>
                      <a:pt x="369" y="163"/>
                      <a:pt x="343" y="151"/>
                    </a:cubicBezTo>
                    <a:lnTo>
                      <a:pt x="343" y="151"/>
                    </a:lnTo>
                    <a:cubicBezTo>
                      <a:pt x="341" y="129"/>
                      <a:pt x="338" y="108"/>
                      <a:pt x="335" y="87"/>
                    </a:cubicBezTo>
                    <a:lnTo>
                      <a:pt x="335" y="87"/>
                    </a:lnTo>
                    <a:cubicBezTo>
                      <a:pt x="333" y="68"/>
                      <a:pt x="329" y="48"/>
                      <a:pt x="325" y="27"/>
                    </a:cubicBezTo>
                    <a:cubicBezTo>
                      <a:pt x="325" y="9"/>
                      <a:pt x="313"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2"/>
              <p:cNvSpPr/>
              <p:nvPr/>
            </p:nvSpPr>
            <p:spPr>
              <a:xfrm>
                <a:off x="2129550" y="1963725"/>
                <a:ext cx="229300" cy="88725"/>
              </a:xfrm>
              <a:custGeom>
                <a:avLst/>
                <a:gdLst/>
                <a:ahLst/>
                <a:cxnLst/>
                <a:rect l="l" t="t" r="r" b="b"/>
                <a:pathLst>
                  <a:path w="9172" h="3549" extrusionOk="0">
                    <a:moveTo>
                      <a:pt x="3375" y="1"/>
                    </a:moveTo>
                    <a:cubicBezTo>
                      <a:pt x="1667" y="1"/>
                      <a:pt x="1" y="1213"/>
                      <a:pt x="174" y="3074"/>
                    </a:cubicBezTo>
                    <a:cubicBezTo>
                      <a:pt x="180" y="3096"/>
                      <a:pt x="204" y="3108"/>
                      <a:pt x="228" y="3108"/>
                    </a:cubicBezTo>
                    <a:cubicBezTo>
                      <a:pt x="255" y="3108"/>
                      <a:pt x="281" y="3093"/>
                      <a:pt x="281" y="3062"/>
                    </a:cubicBezTo>
                    <a:cubicBezTo>
                      <a:pt x="195" y="1196"/>
                      <a:pt x="1763" y="129"/>
                      <a:pt x="3402" y="129"/>
                    </a:cubicBezTo>
                    <a:cubicBezTo>
                      <a:pt x="3802" y="129"/>
                      <a:pt x="4206" y="193"/>
                      <a:pt x="4591" y="324"/>
                    </a:cubicBezTo>
                    <a:cubicBezTo>
                      <a:pt x="5544" y="657"/>
                      <a:pt x="6139" y="1336"/>
                      <a:pt x="6925" y="1883"/>
                    </a:cubicBezTo>
                    <a:cubicBezTo>
                      <a:pt x="7699" y="2443"/>
                      <a:pt x="8556" y="2657"/>
                      <a:pt x="9092" y="3526"/>
                    </a:cubicBezTo>
                    <a:cubicBezTo>
                      <a:pt x="9100" y="3542"/>
                      <a:pt x="9112" y="3549"/>
                      <a:pt x="9123" y="3549"/>
                    </a:cubicBezTo>
                    <a:cubicBezTo>
                      <a:pt x="9147" y="3549"/>
                      <a:pt x="9171" y="3522"/>
                      <a:pt x="9163" y="3491"/>
                    </a:cubicBezTo>
                    <a:cubicBezTo>
                      <a:pt x="8806" y="2479"/>
                      <a:pt x="7544" y="2229"/>
                      <a:pt x="6782" y="1621"/>
                    </a:cubicBezTo>
                    <a:cubicBezTo>
                      <a:pt x="5889" y="895"/>
                      <a:pt x="5067" y="216"/>
                      <a:pt x="3889" y="38"/>
                    </a:cubicBezTo>
                    <a:cubicBezTo>
                      <a:pt x="3718" y="13"/>
                      <a:pt x="3546" y="1"/>
                      <a:pt x="3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2"/>
              <p:cNvSpPr/>
              <p:nvPr/>
            </p:nvSpPr>
            <p:spPr>
              <a:xfrm>
                <a:off x="2354150" y="2044425"/>
                <a:ext cx="78600" cy="121150"/>
              </a:xfrm>
              <a:custGeom>
                <a:avLst/>
                <a:gdLst/>
                <a:ahLst/>
                <a:cxnLst/>
                <a:rect l="l" t="t" r="r" b="b"/>
                <a:pathLst>
                  <a:path w="3144" h="4846" extrusionOk="0">
                    <a:moveTo>
                      <a:pt x="1" y="1"/>
                    </a:moveTo>
                    <a:cubicBezTo>
                      <a:pt x="2" y="3"/>
                      <a:pt x="3" y="5"/>
                      <a:pt x="4" y="8"/>
                    </a:cubicBezTo>
                    <a:lnTo>
                      <a:pt x="4" y="8"/>
                    </a:lnTo>
                    <a:cubicBezTo>
                      <a:pt x="6" y="4"/>
                      <a:pt x="7" y="1"/>
                      <a:pt x="1" y="1"/>
                    </a:cubicBezTo>
                    <a:close/>
                    <a:moveTo>
                      <a:pt x="4" y="8"/>
                    </a:moveTo>
                    <a:cubicBezTo>
                      <a:pt x="3" y="10"/>
                      <a:pt x="1" y="13"/>
                      <a:pt x="1" y="13"/>
                    </a:cubicBezTo>
                    <a:cubicBezTo>
                      <a:pt x="239" y="1036"/>
                      <a:pt x="1155" y="1417"/>
                      <a:pt x="1679" y="2263"/>
                    </a:cubicBezTo>
                    <a:cubicBezTo>
                      <a:pt x="1917" y="2644"/>
                      <a:pt x="2072" y="3084"/>
                      <a:pt x="2287" y="3477"/>
                    </a:cubicBezTo>
                    <a:cubicBezTo>
                      <a:pt x="2548" y="3930"/>
                      <a:pt x="2929" y="4287"/>
                      <a:pt x="3037" y="4811"/>
                    </a:cubicBezTo>
                    <a:cubicBezTo>
                      <a:pt x="3041" y="4835"/>
                      <a:pt x="3060" y="4845"/>
                      <a:pt x="3080" y="4845"/>
                    </a:cubicBezTo>
                    <a:cubicBezTo>
                      <a:pt x="3110" y="4845"/>
                      <a:pt x="3144" y="4822"/>
                      <a:pt x="3144" y="4787"/>
                    </a:cubicBezTo>
                    <a:cubicBezTo>
                      <a:pt x="3120" y="4418"/>
                      <a:pt x="2918" y="4168"/>
                      <a:pt x="2703" y="3870"/>
                    </a:cubicBezTo>
                    <a:cubicBezTo>
                      <a:pt x="2406" y="3442"/>
                      <a:pt x="2215" y="2977"/>
                      <a:pt x="1977" y="2513"/>
                    </a:cubicBezTo>
                    <a:cubicBezTo>
                      <a:pt x="1751" y="2060"/>
                      <a:pt x="1489" y="1727"/>
                      <a:pt x="1120" y="1394"/>
                    </a:cubicBezTo>
                    <a:cubicBezTo>
                      <a:pt x="657" y="979"/>
                      <a:pt x="301" y="552"/>
                      <a:pt x="4" y="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2"/>
              <p:cNvSpPr/>
              <p:nvPr/>
            </p:nvSpPr>
            <p:spPr>
              <a:xfrm>
                <a:off x="2098475" y="2047700"/>
                <a:ext cx="278325" cy="167500"/>
              </a:xfrm>
              <a:custGeom>
                <a:avLst/>
                <a:gdLst/>
                <a:ahLst/>
                <a:cxnLst/>
                <a:rect l="l" t="t" r="r" b="b"/>
                <a:pathLst>
                  <a:path w="11133" h="6700" extrusionOk="0">
                    <a:moveTo>
                      <a:pt x="1429" y="1"/>
                    </a:moveTo>
                    <a:cubicBezTo>
                      <a:pt x="905" y="120"/>
                      <a:pt x="607" y="513"/>
                      <a:pt x="405" y="989"/>
                    </a:cubicBezTo>
                    <a:cubicBezTo>
                      <a:pt x="214" y="1429"/>
                      <a:pt x="0" y="2037"/>
                      <a:pt x="107" y="2537"/>
                    </a:cubicBezTo>
                    <a:cubicBezTo>
                      <a:pt x="345" y="3727"/>
                      <a:pt x="1488" y="4513"/>
                      <a:pt x="2477" y="5037"/>
                    </a:cubicBezTo>
                    <a:cubicBezTo>
                      <a:pt x="3846" y="5751"/>
                      <a:pt x="5370" y="6418"/>
                      <a:pt x="6906" y="6656"/>
                    </a:cubicBezTo>
                    <a:cubicBezTo>
                      <a:pt x="7105" y="6684"/>
                      <a:pt x="7304" y="6699"/>
                      <a:pt x="7501" y="6699"/>
                    </a:cubicBezTo>
                    <a:cubicBezTo>
                      <a:pt x="7903" y="6699"/>
                      <a:pt x="8300" y="6634"/>
                      <a:pt x="8692" y="6466"/>
                    </a:cubicBezTo>
                    <a:cubicBezTo>
                      <a:pt x="9025" y="6311"/>
                      <a:pt x="9335" y="6120"/>
                      <a:pt x="9680" y="6001"/>
                    </a:cubicBezTo>
                    <a:cubicBezTo>
                      <a:pt x="10132" y="5835"/>
                      <a:pt x="10597" y="5823"/>
                      <a:pt x="11073" y="5763"/>
                    </a:cubicBezTo>
                    <a:cubicBezTo>
                      <a:pt x="11121" y="5763"/>
                      <a:pt x="11132" y="5668"/>
                      <a:pt x="11085" y="5668"/>
                    </a:cubicBezTo>
                    <a:cubicBezTo>
                      <a:pt x="10967" y="5649"/>
                      <a:pt x="10853" y="5640"/>
                      <a:pt x="10741" y="5640"/>
                    </a:cubicBezTo>
                    <a:cubicBezTo>
                      <a:pt x="9830" y="5640"/>
                      <a:pt x="9121" y="6234"/>
                      <a:pt x="8251" y="6478"/>
                    </a:cubicBezTo>
                    <a:cubicBezTo>
                      <a:pt x="8004" y="6546"/>
                      <a:pt x="7747" y="6575"/>
                      <a:pt x="7486" y="6575"/>
                    </a:cubicBezTo>
                    <a:cubicBezTo>
                      <a:pt x="6377" y="6575"/>
                      <a:pt x="5181" y="6042"/>
                      <a:pt x="4227" y="5656"/>
                    </a:cubicBezTo>
                    <a:cubicBezTo>
                      <a:pt x="3072" y="5180"/>
                      <a:pt x="1643" y="4668"/>
                      <a:pt x="881" y="3620"/>
                    </a:cubicBezTo>
                    <a:cubicBezTo>
                      <a:pt x="464" y="3049"/>
                      <a:pt x="167" y="2525"/>
                      <a:pt x="310" y="1798"/>
                    </a:cubicBezTo>
                    <a:cubicBezTo>
                      <a:pt x="464" y="1084"/>
                      <a:pt x="714" y="310"/>
                      <a:pt x="1453" y="48"/>
                    </a:cubicBezTo>
                    <a:cubicBezTo>
                      <a:pt x="1476" y="48"/>
                      <a:pt x="1465" y="1"/>
                      <a:pt x="14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2"/>
              <p:cNvSpPr/>
              <p:nvPr/>
            </p:nvSpPr>
            <p:spPr>
              <a:xfrm>
                <a:off x="2372900" y="2161725"/>
                <a:ext cx="59550" cy="29575"/>
              </a:xfrm>
              <a:custGeom>
                <a:avLst/>
                <a:gdLst/>
                <a:ahLst/>
                <a:cxnLst/>
                <a:rect l="l" t="t" r="r" b="b"/>
                <a:pathLst>
                  <a:path w="2382" h="1183" extrusionOk="0">
                    <a:moveTo>
                      <a:pt x="2299" y="1"/>
                    </a:moveTo>
                    <a:cubicBezTo>
                      <a:pt x="2267" y="1"/>
                      <a:pt x="2232" y="24"/>
                      <a:pt x="2239" y="59"/>
                    </a:cubicBezTo>
                    <a:cubicBezTo>
                      <a:pt x="2251" y="214"/>
                      <a:pt x="1929" y="321"/>
                      <a:pt x="1822" y="369"/>
                    </a:cubicBezTo>
                    <a:cubicBezTo>
                      <a:pt x="1763" y="393"/>
                      <a:pt x="1763" y="381"/>
                      <a:pt x="1703" y="416"/>
                    </a:cubicBezTo>
                    <a:cubicBezTo>
                      <a:pt x="1537" y="500"/>
                      <a:pt x="1406" y="655"/>
                      <a:pt x="1239" y="738"/>
                    </a:cubicBezTo>
                    <a:cubicBezTo>
                      <a:pt x="858" y="976"/>
                      <a:pt x="453" y="1012"/>
                      <a:pt x="24" y="1131"/>
                    </a:cubicBezTo>
                    <a:cubicBezTo>
                      <a:pt x="1" y="1131"/>
                      <a:pt x="1" y="1155"/>
                      <a:pt x="24" y="1167"/>
                    </a:cubicBezTo>
                    <a:cubicBezTo>
                      <a:pt x="88" y="1177"/>
                      <a:pt x="154" y="1182"/>
                      <a:pt x="220" y="1182"/>
                    </a:cubicBezTo>
                    <a:cubicBezTo>
                      <a:pt x="668" y="1182"/>
                      <a:pt x="1146" y="950"/>
                      <a:pt x="1489" y="690"/>
                    </a:cubicBezTo>
                    <a:cubicBezTo>
                      <a:pt x="1691" y="559"/>
                      <a:pt x="1763" y="535"/>
                      <a:pt x="2013" y="440"/>
                    </a:cubicBezTo>
                    <a:cubicBezTo>
                      <a:pt x="2108" y="416"/>
                      <a:pt x="2179" y="416"/>
                      <a:pt x="2251" y="357"/>
                    </a:cubicBezTo>
                    <a:cubicBezTo>
                      <a:pt x="2358" y="262"/>
                      <a:pt x="2382" y="154"/>
                      <a:pt x="2346" y="35"/>
                    </a:cubicBezTo>
                    <a:cubicBezTo>
                      <a:pt x="2341" y="11"/>
                      <a:pt x="2321" y="1"/>
                      <a:pt x="2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2"/>
              <p:cNvSpPr/>
              <p:nvPr/>
            </p:nvSpPr>
            <p:spPr>
              <a:xfrm>
                <a:off x="2364875" y="2187900"/>
                <a:ext cx="20550" cy="2900"/>
              </a:xfrm>
              <a:custGeom>
                <a:avLst/>
                <a:gdLst/>
                <a:ahLst/>
                <a:cxnLst/>
                <a:rect l="l" t="t" r="r" b="b"/>
                <a:pathLst>
                  <a:path w="822" h="116" extrusionOk="0">
                    <a:moveTo>
                      <a:pt x="405" y="0"/>
                    </a:moveTo>
                    <a:cubicBezTo>
                      <a:pt x="274" y="0"/>
                      <a:pt x="143" y="0"/>
                      <a:pt x="24" y="36"/>
                    </a:cubicBezTo>
                    <a:cubicBezTo>
                      <a:pt x="0" y="48"/>
                      <a:pt x="12" y="96"/>
                      <a:pt x="24" y="96"/>
                    </a:cubicBezTo>
                    <a:cubicBezTo>
                      <a:pt x="94" y="110"/>
                      <a:pt x="172" y="115"/>
                      <a:pt x="251" y="115"/>
                    </a:cubicBezTo>
                    <a:cubicBezTo>
                      <a:pt x="306" y="115"/>
                      <a:pt x="363" y="113"/>
                      <a:pt x="417" y="108"/>
                    </a:cubicBezTo>
                    <a:cubicBezTo>
                      <a:pt x="548" y="108"/>
                      <a:pt x="667" y="108"/>
                      <a:pt x="786" y="84"/>
                    </a:cubicBezTo>
                    <a:cubicBezTo>
                      <a:pt x="822" y="84"/>
                      <a:pt x="810" y="36"/>
                      <a:pt x="786" y="36"/>
                    </a:cubicBezTo>
                    <a:cubicBezTo>
                      <a:pt x="655" y="0"/>
                      <a:pt x="536" y="0"/>
                      <a:pt x="4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
              <p:cNvSpPr/>
              <p:nvPr/>
            </p:nvSpPr>
            <p:spPr>
              <a:xfrm>
                <a:off x="2364875" y="2188700"/>
                <a:ext cx="26500" cy="4000"/>
              </a:xfrm>
              <a:custGeom>
                <a:avLst/>
                <a:gdLst/>
                <a:ahLst/>
                <a:cxnLst/>
                <a:rect l="l" t="t" r="r" b="b"/>
                <a:pathLst>
                  <a:path w="1060" h="160" extrusionOk="0">
                    <a:moveTo>
                      <a:pt x="917" y="1"/>
                    </a:moveTo>
                    <a:cubicBezTo>
                      <a:pt x="782" y="1"/>
                      <a:pt x="649" y="18"/>
                      <a:pt x="524" y="28"/>
                    </a:cubicBezTo>
                    <a:cubicBezTo>
                      <a:pt x="357" y="52"/>
                      <a:pt x="191" y="28"/>
                      <a:pt x="36" y="64"/>
                    </a:cubicBezTo>
                    <a:cubicBezTo>
                      <a:pt x="0" y="64"/>
                      <a:pt x="0" y="88"/>
                      <a:pt x="24" y="111"/>
                    </a:cubicBezTo>
                    <a:cubicBezTo>
                      <a:pt x="150" y="142"/>
                      <a:pt x="298" y="159"/>
                      <a:pt x="449" y="159"/>
                    </a:cubicBezTo>
                    <a:cubicBezTo>
                      <a:pt x="652" y="159"/>
                      <a:pt x="860" y="127"/>
                      <a:pt x="1024" y="52"/>
                    </a:cubicBezTo>
                    <a:cubicBezTo>
                      <a:pt x="1060" y="28"/>
                      <a:pt x="1048" y="4"/>
                      <a:pt x="1012" y="4"/>
                    </a:cubicBezTo>
                    <a:cubicBezTo>
                      <a:pt x="980" y="2"/>
                      <a:pt x="949" y="1"/>
                      <a:pt x="9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
              <p:cNvSpPr/>
              <p:nvPr/>
            </p:nvSpPr>
            <p:spPr>
              <a:xfrm>
                <a:off x="2369625" y="2171400"/>
                <a:ext cx="47575" cy="21175"/>
              </a:xfrm>
              <a:custGeom>
                <a:avLst/>
                <a:gdLst/>
                <a:ahLst/>
                <a:cxnLst/>
                <a:rect l="l" t="t" r="r" b="b"/>
                <a:pathLst>
                  <a:path w="1903" h="847" extrusionOk="0">
                    <a:moveTo>
                      <a:pt x="1886" y="1"/>
                    </a:moveTo>
                    <a:cubicBezTo>
                      <a:pt x="1884" y="1"/>
                      <a:pt x="1882" y="2"/>
                      <a:pt x="1882" y="6"/>
                    </a:cubicBezTo>
                    <a:cubicBezTo>
                      <a:pt x="1446" y="496"/>
                      <a:pt x="860" y="787"/>
                      <a:pt x="207" y="787"/>
                    </a:cubicBezTo>
                    <a:cubicBezTo>
                      <a:pt x="147" y="787"/>
                      <a:pt x="86" y="785"/>
                      <a:pt x="24" y="780"/>
                    </a:cubicBezTo>
                    <a:cubicBezTo>
                      <a:pt x="24" y="780"/>
                      <a:pt x="1" y="815"/>
                      <a:pt x="24" y="815"/>
                    </a:cubicBezTo>
                    <a:cubicBezTo>
                      <a:pt x="136" y="836"/>
                      <a:pt x="250" y="846"/>
                      <a:pt x="363" y="846"/>
                    </a:cubicBezTo>
                    <a:cubicBezTo>
                      <a:pt x="961" y="846"/>
                      <a:pt x="1553" y="560"/>
                      <a:pt x="1894" y="29"/>
                    </a:cubicBezTo>
                    <a:cubicBezTo>
                      <a:pt x="1902" y="12"/>
                      <a:pt x="1892" y="1"/>
                      <a:pt x="1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
              <p:cNvSpPr/>
              <p:nvPr/>
            </p:nvSpPr>
            <p:spPr>
              <a:xfrm>
                <a:off x="2144900" y="2053950"/>
                <a:ext cx="103850" cy="137925"/>
              </a:xfrm>
              <a:custGeom>
                <a:avLst/>
                <a:gdLst/>
                <a:ahLst/>
                <a:cxnLst/>
                <a:rect l="l" t="t" r="r" b="b"/>
                <a:pathLst>
                  <a:path w="4154" h="5517" extrusionOk="0">
                    <a:moveTo>
                      <a:pt x="36" y="1"/>
                    </a:moveTo>
                    <a:cubicBezTo>
                      <a:pt x="24" y="1"/>
                      <a:pt x="0" y="1"/>
                      <a:pt x="0" y="24"/>
                    </a:cubicBezTo>
                    <a:cubicBezTo>
                      <a:pt x="36" y="417"/>
                      <a:pt x="346" y="644"/>
                      <a:pt x="596" y="929"/>
                    </a:cubicBezTo>
                    <a:cubicBezTo>
                      <a:pt x="1001" y="1370"/>
                      <a:pt x="1060" y="2001"/>
                      <a:pt x="1429" y="2465"/>
                    </a:cubicBezTo>
                    <a:cubicBezTo>
                      <a:pt x="1810" y="2941"/>
                      <a:pt x="1941" y="3453"/>
                      <a:pt x="2358" y="3894"/>
                    </a:cubicBezTo>
                    <a:cubicBezTo>
                      <a:pt x="2906" y="4454"/>
                      <a:pt x="3501" y="5037"/>
                      <a:pt x="4108" y="5513"/>
                    </a:cubicBezTo>
                    <a:cubicBezTo>
                      <a:pt x="4112" y="5515"/>
                      <a:pt x="4117" y="5516"/>
                      <a:pt x="4121" y="5516"/>
                    </a:cubicBezTo>
                    <a:cubicBezTo>
                      <a:pt x="4139" y="5516"/>
                      <a:pt x="4154" y="5497"/>
                      <a:pt x="4144" y="5478"/>
                    </a:cubicBezTo>
                    <a:cubicBezTo>
                      <a:pt x="3715" y="4966"/>
                      <a:pt x="3191" y="4513"/>
                      <a:pt x="2715" y="4037"/>
                    </a:cubicBezTo>
                    <a:cubicBezTo>
                      <a:pt x="2417" y="3739"/>
                      <a:pt x="2144" y="3489"/>
                      <a:pt x="1965" y="3096"/>
                    </a:cubicBezTo>
                    <a:cubicBezTo>
                      <a:pt x="1870" y="2894"/>
                      <a:pt x="1810" y="2727"/>
                      <a:pt x="1655" y="2537"/>
                    </a:cubicBezTo>
                    <a:cubicBezTo>
                      <a:pt x="1346" y="2120"/>
                      <a:pt x="1215" y="1715"/>
                      <a:pt x="977" y="1275"/>
                    </a:cubicBezTo>
                    <a:cubicBezTo>
                      <a:pt x="715" y="798"/>
                      <a:pt x="179" y="5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2"/>
              <p:cNvSpPr/>
              <p:nvPr/>
            </p:nvSpPr>
            <p:spPr>
              <a:xfrm>
                <a:off x="2148500" y="2010100"/>
                <a:ext cx="142250" cy="36150"/>
              </a:xfrm>
              <a:custGeom>
                <a:avLst/>
                <a:gdLst/>
                <a:ahLst/>
                <a:cxnLst/>
                <a:rect l="l" t="t" r="r" b="b"/>
                <a:pathLst>
                  <a:path w="5690" h="1446" extrusionOk="0">
                    <a:moveTo>
                      <a:pt x="3" y="1440"/>
                    </a:moveTo>
                    <a:cubicBezTo>
                      <a:pt x="1" y="1440"/>
                      <a:pt x="3" y="1445"/>
                      <a:pt x="11" y="1445"/>
                    </a:cubicBezTo>
                    <a:cubicBezTo>
                      <a:pt x="7" y="1441"/>
                      <a:pt x="5" y="1440"/>
                      <a:pt x="3" y="1440"/>
                    </a:cubicBezTo>
                    <a:close/>
                    <a:moveTo>
                      <a:pt x="5667" y="0"/>
                    </a:moveTo>
                    <a:cubicBezTo>
                      <a:pt x="5663" y="0"/>
                      <a:pt x="5659" y="1"/>
                      <a:pt x="5655" y="4"/>
                    </a:cubicBezTo>
                    <a:cubicBezTo>
                      <a:pt x="5024" y="16"/>
                      <a:pt x="4405" y="88"/>
                      <a:pt x="3786" y="135"/>
                    </a:cubicBezTo>
                    <a:cubicBezTo>
                      <a:pt x="3297" y="183"/>
                      <a:pt x="2773" y="183"/>
                      <a:pt x="2297" y="362"/>
                    </a:cubicBezTo>
                    <a:cubicBezTo>
                      <a:pt x="1821" y="552"/>
                      <a:pt x="1404" y="862"/>
                      <a:pt x="904" y="1016"/>
                    </a:cubicBezTo>
                    <a:cubicBezTo>
                      <a:pt x="559" y="1124"/>
                      <a:pt x="237" y="1136"/>
                      <a:pt x="11" y="1445"/>
                    </a:cubicBezTo>
                    <a:cubicBezTo>
                      <a:pt x="380" y="1159"/>
                      <a:pt x="892" y="1195"/>
                      <a:pt x="1309" y="1028"/>
                    </a:cubicBezTo>
                    <a:cubicBezTo>
                      <a:pt x="1666" y="874"/>
                      <a:pt x="1988" y="659"/>
                      <a:pt x="2345" y="493"/>
                    </a:cubicBezTo>
                    <a:cubicBezTo>
                      <a:pt x="3333" y="40"/>
                      <a:pt x="4595" y="207"/>
                      <a:pt x="5655" y="64"/>
                    </a:cubicBezTo>
                    <a:cubicBezTo>
                      <a:pt x="5686" y="64"/>
                      <a:pt x="5690" y="0"/>
                      <a:pt x="5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2"/>
              <p:cNvSpPr/>
              <p:nvPr/>
            </p:nvSpPr>
            <p:spPr>
              <a:xfrm>
                <a:off x="2215450" y="2074500"/>
                <a:ext cx="25" cy="325"/>
              </a:xfrm>
              <a:custGeom>
                <a:avLst/>
                <a:gdLst/>
                <a:ahLst/>
                <a:cxnLst/>
                <a:rect l="l" t="t" r="r" b="b"/>
                <a:pathLst>
                  <a:path w="1" h="13" extrusionOk="0">
                    <a:moveTo>
                      <a:pt x="0" y="0"/>
                    </a:moveTo>
                    <a:cubicBezTo>
                      <a:pt x="0" y="12"/>
                      <a:pt x="0" y="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
              <p:cNvSpPr/>
              <p:nvPr/>
            </p:nvSpPr>
            <p:spPr>
              <a:xfrm>
                <a:off x="2214550" y="2073900"/>
                <a:ext cx="1075" cy="850"/>
              </a:xfrm>
              <a:custGeom>
                <a:avLst/>
                <a:gdLst/>
                <a:ahLst/>
                <a:cxnLst/>
                <a:rect l="l" t="t" r="r" b="b"/>
                <a:pathLst>
                  <a:path w="43" h="34" extrusionOk="0">
                    <a:moveTo>
                      <a:pt x="1" y="0"/>
                    </a:moveTo>
                    <a:lnTo>
                      <a:pt x="19" y="13"/>
                    </a:lnTo>
                    <a:lnTo>
                      <a:pt x="19" y="13"/>
                    </a:lnTo>
                    <a:cubicBezTo>
                      <a:pt x="11" y="6"/>
                      <a:pt x="8" y="0"/>
                      <a:pt x="1" y="0"/>
                    </a:cubicBezTo>
                    <a:close/>
                    <a:moveTo>
                      <a:pt x="19" y="13"/>
                    </a:moveTo>
                    <a:cubicBezTo>
                      <a:pt x="23" y="16"/>
                      <a:pt x="28" y="20"/>
                      <a:pt x="36" y="24"/>
                    </a:cubicBezTo>
                    <a:lnTo>
                      <a:pt x="19" y="13"/>
                    </a:lnTo>
                    <a:close/>
                    <a:moveTo>
                      <a:pt x="36" y="24"/>
                    </a:moveTo>
                    <a:cubicBezTo>
                      <a:pt x="36" y="30"/>
                      <a:pt x="39" y="33"/>
                      <a:pt x="41" y="33"/>
                    </a:cubicBezTo>
                    <a:cubicBezTo>
                      <a:pt x="42" y="33"/>
                      <a:pt x="42" y="30"/>
                      <a:pt x="36"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
              <p:cNvSpPr/>
              <p:nvPr/>
            </p:nvSpPr>
            <p:spPr>
              <a:xfrm>
                <a:off x="2097900" y="2034250"/>
                <a:ext cx="50775" cy="16200"/>
              </a:xfrm>
              <a:custGeom>
                <a:avLst/>
                <a:gdLst/>
                <a:ahLst/>
                <a:cxnLst/>
                <a:rect l="l" t="t" r="r" b="b"/>
                <a:pathLst>
                  <a:path w="2031" h="648" extrusionOk="0">
                    <a:moveTo>
                      <a:pt x="19" y="1"/>
                    </a:moveTo>
                    <a:cubicBezTo>
                      <a:pt x="9" y="1"/>
                      <a:pt x="1" y="39"/>
                      <a:pt x="11" y="39"/>
                    </a:cubicBezTo>
                    <a:cubicBezTo>
                      <a:pt x="452" y="300"/>
                      <a:pt x="1071" y="515"/>
                      <a:pt x="1571" y="539"/>
                    </a:cubicBezTo>
                    <a:cubicBezTo>
                      <a:pt x="1584" y="539"/>
                      <a:pt x="1594" y="532"/>
                      <a:pt x="1600" y="523"/>
                    </a:cubicBezTo>
                    <a:lnTo>
                      <a:pt x="1600" y="523"/>
                    </a:lnTo>
                    <a:cubicBezTo>
                      <a:pt x="1721" y="560"/>
                      <a:pt x="1841" y="601"/>
                      <a:pt x="1964" y="646"/>
                    </a:cubicBezTo>
                    <a:cubicBezTo>
                      <a:pt x="1967" y="647"/>
                      <a:pt x="1970" y="647"/>
                      <a:pt x="1973" y="647"/>
                    </a:cubicBezTo>
                    <a:cubicBezTo>
                      <a:pt x="2005" y="647"/>
                      <a:pt x="2031" y="597"/>
                      <a:pt x="1988" y="586"/>
                    </a:cubicBezTo>
                    <a:cubicBezTo>
                      <a:pt x="2023" y="574"/>
                      <a:pt x="2023" y="527"/>
                      <a:pt x="1988" y="527"/>
                    </a:cubicBezTo>
                    <a:cubicBezTo>
                      <a:pt x="1916" y="515"/>
                      <a:pt x="1857" y="491"/>
                      <a:pt x="1785" y="479"/>
                    </a:cubicBezTo>
                    <a:cubicBezTo>
                      <a:pt x="1778" y="479"/>
                      <a:pt x="1772" y="483"/>
                      <a:pt x="1768" y="489"/>
                    </a:cubicBezTo>
                    <a:lnTo>
                      <a:pt x="1768" y="489"/>
                    </a:lnTo>
                    <a:cubicBezTo>
                      <a:pt x="1764" y="489"/>
                      <a:pt x="1761" y="489"/>
                      <a:pt x="1757" y="489"/>
                    </a:cubicBezTo>
                    <a:cubicBezTo>
                      <a:pt x="1747" y="489"/>
                      <a:pt x="1737" y="490"/>
                      <a:pt x="1726" y="491"/>
                    </a:cubicBezTo>
                    <a:cubicBezTo>
                      <a:pt x="1690" y="479"/>
                      <a:pt x="1678" y="479"/>
                      <a:pt x="1642" y="467"/>
                    </a:cubicBezTo>
                    <a:cubicBezTo>
                      <a:pt x="1593" y="449"/>
                      <a:pt x="1543" y="435"/>
                      <a:pt x="1494" y="422"/>
                    </a:cubicBezTo>
                    <a:lnTo>
                      <a:pt x="1494" y="422"/>
                    </a:lnTo>
                    <a:cubicBezTo>
                      <a:pt x="1495" y="403"/>
                      <a:pt x="1485" y="383"/>
                      <a:pt x="1464" y="372"/>
                    </a:cubicBezTo>
                    <a:cubicBezTo>
                      <a:pt x="1406" y="354"/>
                      <a:pt x="1349" y="339"/>
                      <a:pt x="1291" y="327"/>
                    </a:cubicBezTo>
                    <a:lnTo>
                      <a:pt x="1291" y="327"/>
                    </a:lnTo>
                    <a:cubicBezTo>
                      <a:pt x="1286" y="325"/>
                      <a:pt x="1281" y="323"/>
                      <a:pt x="1276" y="321"/>
                    </a:cubicBezTo>
                    <a:lnTo>
                      <a:pt x="1276" y="321"/>
                    </a:lnTo>
                    <a:cubicBezTo>
                      <a:pt x="1147" y="261"/>
                      <a:pt x="1015" y="209"/>
                      <a:pt x="868" y="170"/>
                    </a:cubicBezTo>
                    <a:cubicBezTo>
                      <a:pt x="865" y="168"/>
                      <a:pt x="862" y="168"/>
                      <a:pt x="859" y="168"/>
                    </a:cubicBezTo>
                    <a:cubicBezTo>
                      <a:pt x="829" y="168"/>
                      <a:pt x="812" y="218"/>
                      <a:pt x="845" y="229"/>
                    </a:cubicBezTo>
                    <a:cubicBezTo>
                      <a:pt x="880" y="247"/>
                      <a:pt x="916" y="264"/>
                      <a:pt x="953" y="281"/>
                    </a:cubicBezTo>
                    <a:lnTo>
                      <a:pt x="953" y="281"/>
                    </a:lnTo>
                    <a:cubicBezTo>
                      <a:pt x="933" y="279"/>
                      <a:pt x="913" y="278"/>
                      <a:pt x="892" y="277"/>
                    </a:cubicBezTo>
                    <a:cubicBezTo>
                      <a:pt x="871" y="277"/>
                      <a:pt x="859" y="291"/>
                      <a:pt x="857" y="306"/>
                    </a:cubicBezTo>
                    <a:lnTo>
                      <a:pt x="857" y="306"/>
                    </a:lnTo>
                    <a:cubicBezTo>
                      <a:pt x="573" y="211"/>
                      <a:pt x="302" y="103"/>
                      <a:pt x="23" y="3"/>
                    </a:cubicBezTo>
                    <a:cubicBezTo>
                      <a:pt x="22" y="2"/>
                      <a:pt x="20"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
              <p:cNvSpPr/>
              <p:nvPr/>
            </p:nvSpPr>
            <p:spPr>
              <a:xfrm>
                <a:off x="2324375" y="2123275"/>
                <a:ext cx="21475" cy="7500"/>
              </a:xfrm>
              <a:custGeom>
                <a:avLst/>
                <a:gdLst/>
                <a:ahLst/>
                <a:cxnLst/>
                <a:rect l="l" t="t" r="r" b="b"/>
                <a:pathLst>
                  <a:path w="859" h="300" extrusionOk="0">
                    <a:moveTo>
                      <a:pt x="46" y="1"/>
                    </a:moveTo>
                    <a:cubicBezTo>
                      <a:pt x="30" y="1"/>
                      <a:pt x="15" y="1"/>
                      <a:pt x="1" y="2"/>
                    </a:cubicBezTo>
                    <a:cubicBezTo>
                      <a:pt x="144" y="49"/>
                      <a:pt x="287" y="61"/>
                      <a:pt x="430" y="121"/>
                    </a:cubicBezTo>
                    <a:cubicBezTo>
                      <a:pt x="561" y="168"/>
                      <a:pt x="703" y="252"/>
                      <a:pt x="834" y="299"/>
                    </a:cubicBezTo>
                    <a:cubicBezTo>
                      <a:pt x="846" y="299"/>
                      <a:pt x="858" y="288"/>
                      <a:pt x="846" y="288"/>
                    </a:cubicBezTo>
                    <a:cubicBezTo>
                      <a:pt x="666" y="96"/>
                      <a:pt x="306"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
              <p:cNvSpPr/>
              <p:nvPr/>
            </p:nvSpPr>
            <p:spPr>
              <a:xfrm>
                <a:off x="2327675" y="2124975"/>
                <a:ext cx="30000" cy="12550"/>
              </a:xfrm>
              <a:custGeom>
                <a:avLst/>
                <a:gdLst/>
                <a:ahLst/>
                <a:cxnLst/>
                <a:rect l="l" t="t" r="r" b="b"/>
                <a:pathLst>
                  <a:path w="1200" h="502" extrusionOk="0">
                    <a:moveTo>
                      <a:pt x="13" y="0"/>
                    </a:moveTo>
                    <a:cubicBezTo>
                      <a:pt x="1" y="0"/>
                      <a:pt x="3" y="9"/>
                      <a:pt x="12" y="17"/>
                    </a:cubicBezTo>
                    <a:cubicBezTo>
                      <a:pt x="429" y="112"/>
                      <a:pt x="810" y="255"/>
                      <a:pt x="1167" y="493"/>
                    </a:cubicBezTo>
                    <a:cubicBezTo>
                      <a:pt x="1170" y="499"/>
                      <a:pt x="1173" y="501"/>
                      <a:pt x="1177" y="501"/>
                    </a:cubicBezTo>
                    <a:cubicBezTo>
                      <a:pt x="1188" y="501"/>
                      <a:pt x="1200" y="479"/>
                      <a:pt x="1191" y="470"/>
                    </a:cubicBezTo>
                    <a:cubicBezTo>
                      <a:pt x="845" y="220"/>
                      <a:pt x="452" y="53"/>
                      <a:pt x="36" y="5"/>
                    </a:cubicBezTo>
                    <a:cubicBezTo>
                      <a:pt x="25" y="2"/>
                      <a:pt x="18"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
              <p:cNvSpPr/>
              <p:nvPr/>
            </p:nvSpPr>
            <p:spPr>
              <a:xfrm>
                <a:off x="2235450" y="2043525"/>
                <a:ext cx="69900" cy="40425"/>
              </a:xfrm>
              <a:custGeom>
                <a:avLst/>
                <a:gdLst/>
                <a:ahLst/>
                <a:cxnLst/>
                <a:rect l="l" t="t" r="r" b="b"/>
                <a:pathLst>
                  <a:path w="2796" h="1617" extrusionOk="0">
                    <a:moveTo>
                      <a:pt x="2517" y="0"/>
                    </a:moveTo>
                    <a:cubicBezTo>
                      <a:pt x="2038" y="0"/>
                      <a:pt x="1648" y="352"/>
                      <a:pt x="1224" y="584"/>
                    </a:cubicBezTo>
                    <a:cubicBezTo>
                      <a:pt x="736" y="834"/>
                      <a:pt x="546" y="1406"/>
                      <a:pt x="10" y="1584"/>
                    </a:cubicBezTo>
                    <a:cubicBezTo>
                      <a:pt x="1" y="1594"/>
                      <a:pt x="5" y="1616"/>
                      <a:pt x="19" y="1616"/>
                    </a:cubicBezTo>
                    <a:cubicBezTo>
                      <a:pt x="23" y="1616"/>
                      <a:pt x="28" y="1614"/>
                      <a:pt x="34" y="1608"/>
                    </a:cubicBezTo>
                    <a:cubicBezTo>
                      <a:pt x="415" y="1513"/>
                      <a:pt x="641" y="1192"/>
                      <a:pt x="903" y="930"/>
                    </a:cubicBezTo>
                    <a:cubicBezTo>
                      <a:pt x="1129" y="703"/>
                      <a:pt x="1331" y="644"/>
                      <a:pt x="1605" y="477"/>
                    </a:cubicBezTo>
                    <a:cubicBezTo>
                      <a:pt x="1701" y="418"/>
                      <a:pt x="1772" y="346"/>
                      <a:pt x="1843" y="287"/>
                    </a:cubicBezTo>
                    <a:cubicBezTo>
                      <a:pt x="2079" y="108"/>
                      <a:pt x="2299" y="33"/>
                      <a:pt x="2563" y="33"/>
                    </a:cubicBezTo>
                    <a:cubicBezTo>
                      <a:pt x="2633" y="33"/>
                      <a:pt x="2707" y="39"/>
                      <a:pt x="2784" y="49"/>
                    </a:cubicBezTo>
                    <a:cubicBezTo>
                      <a:pt x="2796" y="49"/>
                      <a:pt x="2796" y="37"/>
                      <a:pt x="2784" y="37"/>
                    </a:cubicBezTo>
                    <a:cubicBezTo>
                      <a:pt x="2692" y="11"/>
                      <a:pt x="2603" y="0"/>
                      <a:pt x="2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
              <p:cNvSpPr/>
              <p:nvPr/>
            </p:nvSpPr>
            <p:spPr>
              <a:xfrm>
                <a:off x="2309200" y="2041975"/>
                <a:ext cx="20850" cy="2475"/>
              </a:xfrm>
              <a:custGeom>
                <a:avLst/>
                <a:gdLst/>
                <a:ahLst/>
                <a:cxnLst/>
                <a:rect l="l" t="t" r="r" b="b"/>
                <a:pathLst>
                  <a:path w="834" h="99" extrusionOk="0">
                    <a:moveTo>
                      <a:pt x="822" y="0"/>
                    </a:moveTo>
                    <a:cubicBezTo>
                      <a:pt x="819" y="0"/>
                      <a:pt x="815" y="1"/>
                      <a:pt x="810" y="3"/>
                    </a:cubicBezTo>
                    <a:cubicBezTo>
                      <a:pt x="548" y="15"/>
                      <a:pt x="275" y="63"/>
                      <a:pt x="1" y="99"/>
                    </a:cubicBezTo>
                    <a:cubicBezTo>
                      <a:pt x="263" y="99"/>
                      <a:pt x="560" y="99"/>
                      <a:pt x="810" y="15"/>
                    </a:cubicBezTo>
                    <a:cubicBezTo>
                      <a:pt x="829" y="15"/>
                      <a:pt x="833" y="0"/>
                      <a:pt x="8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
              <p:cNvSpPr/>
              <p:nvPr/>
            </p:nvSpPr>
            <p:spPr>
              <a:xfrm>
                <a:off x="2302050" y="2043525"/>
                <a:ext cx="34525" cy="3275"/>
              </a:xfrm>
              <a:custGeom>
                <a:avLst/>
                <a:gdLst/>
                <a:ahLst/>
                <a:cxnLst/>
                <a:rect l="l" t="t" r="r" b="b"/>
                <a:pathLst>
                  <a:path w="1381" h="131" extrusionOk="0">
                    <a:moveTo>
                      <a:pt x="1370" y="1"/>
                    </a:moveTo>
                    <a:cubicBezTo>
                      <a:pt x="1374" y="9"/>
                      <a:pt x="1377" y="12"/>
                      <a:pt x="1378" y="12"/>
                    </a:cubicBezTo>
                    <a:cubicBezTo>
                      <a:pt x="1381" y="12"/>
                      <a:pt x="1378" y="1"/>
                      <a:pt x="1370" y="1"/>
                    </a:cubicBezTo>
                    <a:close/>
                    <a:moveTo>
                      <a:pt x="1370" y="1"/>
                    </a:moveTo>
                    <a:lnTo>
                      <a:pt x="1370" y="1"/>
                    </a:lnTo>
                    <a:cubicBezTo>
                      <a:pt x="1078" y="53"/>
                      <a:pt x="805" y="87"/>
                      <a:pt x="528" y="87"/>
                    </a:cubicBezTo>
                    <a:cubicBezTo>
                      <a:pt x="363" y="87"/>
                      <a:pt x="197" y="75"/>
                      <a:pt x="25" y="49"/>
                    </a:cubicBezTo>
                    <a:cubicBezTo>
                      <a:pt x="13" y="49"/>
                      <a:pt x="1" y="84"/>
                      <a:pt x="25" y="84"/>
                    </a:cubicBezTo>
                    <a:cubicBezTo>
                      <a:pt x="198" y="113"/>
                      <a:pt x="381" y="130"/>
                      <a:pt x="566" y="130"/>
                    </a:cubicBezTo>
                    <a:cubicBezTo>
                      <a:pt x="839" y="130"/>
                      <a:pt x="1115" y="93"/>
                      <a:pt x="1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
              <p:cNvSpPr/>
              <p:nvPr/>
            </p:nvSpPr>
            <p:spPr>
              <a:xfrm>
                <a:off x="2240450" y="2046825"/>
                <a:ext cx="60750" cy="40500"/>
              </a:xfrm>
              <a:custGeom>
                <a:avLst/>
                <a:gdLst/>
                <a:ahLst/>
                <a:cxnLst/>
                <a:rect l="l" t="t" r="r" b="b"/>
                <a:pathLst>
                  <a:path w="2430" h="1620" extrusionOk="0">
                    <a:moveTo>
                      <a:pt x="2213" y="1"/>
                    </a:moveTo>
                    <a:cubicBezTo>
                      <a:pt x="1888" y="1"/>
                      <a:pt x="1668" y="332"/>
                      <a:pt x="1381" y="500"/>
                    </a:cubicBezTo>
                    <a:cubicBezTo>
                      <a:pt x="858" y="762"/>
                      <a:pt x="536" y="1274"/>
                      <a:pt x="36" y="1572"/>
                    </a:cubicBezTo>
                    <a:cubicBezTo>
                      <a:pt x="0" y="1583"/>
                      <a:pt x="36" y="1619"/>
                      <a:pt x="72" y="1619"/>
                    </a:cubicBezTo>
                    <a:cubicBezTo>
                      <a:pt x="453" y="1417"/>
                      <a:pt x="691" y="1095"/>
                      <a:pt x="989" y="810"/>
                    </a:cubicBezTo>
                    <a:cubicBezTo>
                      <a:pt x="1179" y="631"/>
                      <a:pt x="1417" y="571"/>
                      <a:pt x="1632" y="417"/>
                    </a:cubicBezTo>
                    <a:cubicBezTo>
                      <a:pt x="1840" y="265"/>
                      <a:pt x="1935" y="16"/>
                      <a:pt x="2193" y="16"/>
                    </a:cubicBezTo>
                    <a:cubicBezTo>
                      <a:pt x="2259" y="16"/>
                      <a:pt x="2337" y="32"/>
                      <a:pt x="2429" y="71"/>
                    </a:cubicBezTo>
                    <a:lnTo>
                      <a:pt x="2429" y="48"/>
                    </a:lnTo>
                    <a:cubicBezTo>
                      <a:pt x="2352" y="15"/>
                      <a:pt x="2280" y="1"/>
                      <a:pt x="22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
              <p:cNvSpPr/>
              <p:nvPr/>
            </p:nvSpPr>
            <p:spPr>
              <a:xfrm>
                <a:off x="2244350" y="2073300"/>
                <a:ext cx="17350" cy="14075"/>
              </a:xfrm>
              <a:custGeom>
                <a:avLst/>
                <a:gdLst/>
                <a:ahLst/>
                <a:cxnLst/>
                <a:rect l="l" t="t" r="r" b="b"/>
                <a:pathLst>
                  <a:path w="694" h="563" extrusionOk="0">
                    <a:moveTo>
                      <a:pt x="678" y="1"/>
                    </a:moveTo>
                    <a:cubicBezTo>
                      <a:pt x="475" y="203"/>
                      <a:pt x="249" y="358"/>
                      <a:pt x="11" y="524"/>
                    </a:cubicBezTo>
                    <a:cubicBezTo>
                      <a:pt x="1" y="535"/>
                      <a:pt x="8" y="563"/>
                      <a:pt x="26" y="563"/>
                    </a:cubicBezTo>
                    <a:cubicBezTo>
                      <a:pt x="28" y="563"/>
                      <a:pt x="32" y="562"/>
                      <a:pt x="35" y="560"/>
                    </a:cubicBezTo>
                    <a:cubicBezTo>
                      <a:pt x="273" y="405"/>
                      <a:pt x="511" y="227"/>
                      <a:pt x="678" y="12"/>
                    </a:cubicBezTo>
                    <a:cubicBezTo>
                      <a:pt x="683" y="15"/>
                      <a:pt x="685" y="16"/>
                      <a:pt x="687" y="16"/>
                    </a:cubicBezTo>
                    <a:cubicBezTo>
                      <a:pt x="693" y="16"/>
                      <a:pt x="678" y="1"/>
                      <a:pt x="6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
              <p:cNvSpPr/>
              <p:nvPr/>
            </p:nvSpPr>
            <p:spPr>
              <a:xfrm>
                <a:off x="2249075" y="2076600"/>
                <a:ext cx="15300" cy="11300"/>
              </a:xfrm>
              <a:custGeom>
                <a:avLst/>
                <a:gdLst/>
                <a:ahLst/>
                <a:cxnLst/>
                <a:rect l="l" t="t" r="r" b="b"/>
                <a:pathLst>
                  <a:path w="612" h="452" extrusionOk="0">
                    <a:moveTo>
                      <a:pt x="601" y="1"/>
                    </a:moveTo>
                    <a:cubicBezTo>
                      <a:pt x="599" y="1"/>
                      <a:pt x="596" y="3"/>
                      <a:pt x="596" y="11"/>
                    </a:cubicBezTo>
                    <a:cubicBezTo>
                      <a:pt x="612" y="11"/>
                      <a:pt x="607" y="1"/>
                      <a:pt x="601" y="1"/>
                    </a:cubicBezTo>
                    <a:close/>
                    <a:moveTo>
                      <a:pt x="596" y="11"/>
                    </a:moveTo>
                    <a:cubicBezTo>
                      <a:pt x="405" y="154"/>
                      <a:pt x="227" y="285"/>
                      <a:pt x="24" y="428"/>
                    </a:cubicBezTo>
                    <a:cubicBezTo>
                      <a:pt x="1" y="440"/>
                      <a:pt x="24" y="452"/>
                      <a:pt x="36" y="452"/>
                    </a:cubicBezTo>
                    <a:cubicBezTo>
                      <a:pt x="239" y="333"/>
                      <a:pt x="453" y="190"/>
                      <a:pt x="596"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
              <p:cNvSpPr/>
              <p:nvPr/>
            </p:nvSpPr>
            <p:spPr>
              <a:xfrm>
                <a:off x="2253625" y="2078575"/>
                <a:ext cx="16025" cy="11325"/>
              </a:xfrm>
              <a:custGeom>
                <a:avLst/>
                <a:gdLst/>
                <a:ahLst/>
                <a:cxnLst/>
                <a:rect l="l" t="t" r="r" b="b"/>
                <a:pathLst>
                  <a:path w="641" h="453" extrusionOk="0">
                    <a:moveTo>
                      <a:pt x="634" y="1"/>
                    </a:moveTo>
                    <a:cubicBezTo>
                      <a:pt x="632" y="1"/>
                      <a:pt x="631" y="2"/>
                      <a:pt x="628" y="4"/>
                    </a:cubicBezTo>
                    <a:cubicBezTo>
                      <a:pt x="414" y="135"/>
                      <a:pt x="212" y="266"/>
                      <a:pt x="9" y="421"/>
                    </a:cubicBezTo>
                    <a:cubicBezTo>
                      <a:pt x="0" y="430"/>
                      <a:pt x="5" y="452"/>
                      <a:pt x="18" y="452"/>
                    </a:cubicBezTo>
                    <a:cubicBezTo>
                      <a:pt x="22" y="452"/>
                      <a:pt x="27" y="450"/>
                      <a:pt x="33" y="444"/>
                    </a:cubicBezTo>
                    <a:cubicBezTo>
                      <a:pt x="235" y="325"/>
                      <a:pt x="450" y="182"/>
                      <a:pt x="640" y="28"/>
                    </a:cubicBezTo>
                    <a:cubicBezTo>
                      <a:pt x="640" y="18"/>
                      <a:pt x="640" y="1"/>
                      <a:pt x="6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
              <p:cNvSpPr/>
              <p:nvPr/>
            </p:nvSpPr>
            <p:spPr>
              <a:xfrm>
                <a:off x="2257425" y="2082225"/>
                <a:ext cx="13100" cy="8075"/>
              </a:xfrm>
              <a:custGeom>
                <a:avLst/>
                <a:gdLst/>
                <a:ahLst/>
                <a:cxnLst/>
                <a:rect l="l" t="t" r="r" b="b"/>
                <a:pathLst>
                  <a:path w="524" h="323" extrusionOk="0">
                    <a:moveTo>
                      <a:pt x="488" y="1"/>
                    </a:moveTo>
                    <a:cubicBezTo>
                      <a:pt x="345" y="144"/>
                      <a:pt x="179" y="203"/>
                      <a:pt x="12" y="286"/>
                    </a:cubicBezTo>
                    <a:cubicBezTo>
                      <a:pt x="0" y="286"/>
                      <a:pt x="12" y="322"/>
                      <a:pt x="24" y="322"/>
                    </a:cubicBezTo>
                    <a:cubicBezTo>
                      <a:pt x="214" y="298"/>
                      <a:pt x="381" y="167"/>
                      <a:pt x="512" y="36"/>
                    </a:cubicBezTo>
                    <a:cubicBezTo>
                      <a:pt x="524" y="25"/>
                      <a:pt x="500" y="1"/>
                      <a:pt x="4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
              <p:cNvSpPr/>
              <p:nvPr/>
            </p:nvSpPr>
            <p:spPr>
              <a:xfrm>
                <a:off x="2150550" y="2055625"/>
                <a:ext cx="12825" cy="19775"/>
              </a:xfrm>
              <a:custGeom>
                <a:avLst/>
                <a:gdLst/>
                <a:ahLst/>
                <a:cxnLst/>
                <a:rect l="l" t="t" r="r" b="b"/>
                <a:pathLst>
                  <a:path w="513" h="791" extrusionOk="0">
                    <a:moveTo>
                      <a:pt x="17" y="0"/>
                    </a:moveTo>
                    <a:cubicBezTo>
                      <a:pt x="8" y="0"/>
                      <a:pt x="1" y="6"/>
                      <a:pt x="1" y="17"/>
                    </a:cubicBezTo>
                    <a:cubicBezTo>
                      <a:pt x="13" y="327"/>
                      <a:pt x="370" y="505"/>
                      <a:pt x="489" y="791"/>
                    </a:cubicBezTo>
                    <a:lnTo>
                      <a:pt x="513" y="791"/>
                    </a:lnTo>
                    <a:cubicBezTo>
                      <a:pt x="477" y="469"/>
                      <a:pt x="72" y="338"/>
                      <a:pt x="48" y="29"/>
                    </a:cubicBezTo>
                    <a:cubicBezTo>
                      <a:pt x="42" y="9"/>
                      <a:pt x="28"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
              <p:cNvSpPr/>
              <p:nvPr/>
            </p:nvSpPr>
            <p:spPr>
              <a:xfrm>
                <a:off x="2163800" y="2074950"/>
                <a:ext cx="59925" cy="95825"/>
              </a:xfrm>
              <a:custGeom>
                <a:avLst/>
                <a:gdLst/>
                <a:ahLst/>
                <a:cxnLst/>
                <a:rect l="l" t="t" r="r" b="b"/>
                <a:pathLst>
                  <a:path w="2397" h="3833" extrusionOk="0">
                    <a:moveTo>
                      <a:pt x="2" y="0"/>
                    </a:moveTo>
                    <a:cubicBezTo>
                      <a:pt x="0" y="0"/>
                      <a:pt x="0" y="6"/>
                      <a:pt x="6" y="18"/>
                    </a:cubicBezTo>
                    <a:cubicBezTo>
                      <a:pt x="6" y="6"/>
                      <a:pt x="3" y="0"/>
                      <a:pt x="2" y="0"/>
                    </a:cubicBezTo>
                    <a:close/>
                    <a:moveTo>
                      <a:pt x="6" y="18"/>
                    </a:moveTo>
                    <a:cubicBezTo>
                      <a:pt x="233" y="339"/>
                      <a:pt x="352" y="697"/>
                      <a:pt x="530" y="1030"/>
                    </a:cubicBezTo>
                    <a:cubicBezTo>
                      <a:pt x="709" y="1339"/>
                      <a:pt x="947" y="1590"/>
                      <a:pt x="1114" y="1923"/>
                    </a:cubicBezTo>
                    <a:cubicBezTo>
                      <a:pt x="1471" y="2590"/>
                      <a:pt x="1864" y="3256"/>
                      <a:pt x="2376" y="3828"/>
                    </a:cubicBezTo>
                    <a:cubicBezTo>
                      <a:pt x="2379" y="3831"/>
                      <a:pt x="2382" y="3833"/>
                      <a:pt x="2385" y="3833"/>
                    </a:cubicBezTo>
                    <a:cubicBezTo>
                      <a:pt x="2392" y="3833"/>
                      <a:pt x="2396" y="3822"/>
                      <a:pt x="2388" y="3804"/>
                    </a:cubicBezTo>
                    <a:cubicBezTo>
                      <a:pt x="1923" y="3149"/>
                      <a:pt x="1471" y="2518"/>
                      <a:pt x="1090" y="1804"/>
                    </a:cubicBezTo>
                    <a:cubicBezTo>
                      <a:pt x="911" y="1459"/>
                      <a:pt x="673" y="1173"/>
                      <a:pt x="495" y="851"/>
                    </a:cubicBezTo>
                    <a:cubicBezTo>
                      <a:pt x="328" y="554"/>
                      <a:pt x="233" y="268"/>
                      <a:pt x="6"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
              <p:cNvSpPr/>
              <p:nvPr/>
            </p:nvSpPr>
            <p:spPr>
              <a:xfrm>
                <a:off x="2103225" y="2052175"/>
                <a:ext cx="34850" cy="63900"/>
              </a:xfrm>
              <a:custGeom>
                <a:avLst/>
                <a:gdLst/>
                <a:ahLst/>
                <a:cxnLst/>
                <a:rect l="l" t="t" r="r" b="b"/>
                <a:pathLst>
                  <a:path w="1394" h="2556" extrusionOk="0">
                    <a:moveTo>
                      <a:pt x="1394" y="0"/>
                    </a:moveTo>
                    <a:lnTo>
                      <a:pt x="1394" y="0"/>
                    </a:lnTo>
                    <a:cubicBezTo>
                      <a:pt x="453" y="369"/>
                      <a:pt x="1" y="1619"/>
                      <a:pt x="334" y="2548"/>
                    </a:cubicBezTo>
                    <a:cubicBezTo>
                      <a:pt x="334" y="2553"/>
                      <a:pt x="338" y="2556"/>
                      <a:pt x="343" y="2556"/>
                    </a:cubicBezTo>
                    <a:cubicBezTo>
                      <a:pt x="350" y="2556"/>
                      <a:pt x="358" y="2550"/>
                      <a:pt x="358" y="2536"/>
                    </a:cubicBezTo>
                    <a:cubicBezTo>
                      <a:pt x="84" y="1584"/>
                      <a:pt x="477" y="488"/>
                      <a:pt x="1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
              <p:cNvSpPr/>
              <p:nvPr/>
            </p:nvSpPr>
            <p:spPr>
              <a:xfrm>
                <a:off x="2112150" y="2117875"/>
                <a:ext cx="126150" cy="83200"/>
              </a:xfrm>
              <a:custGeom>
                <a:avLst/>
                <a:gdLst/>
                <a:ahLst/>
                <a:cxnLst/>
                <a:rect l="l" t="t" r="r" b="b"/>
                <a:pathLst>
                  <a:path w="5046" h="3328" extrusionOk="0">
                    <a:moveTo>
                      <a:pt x="53" y="1"/>
                    </a:moveTo>
                    <a:cubicBezTo>
                      <a:pt x="48" y="1"/>
                      <a:pt x="42" y="9"/>
                      <a:pt x="36" y="27"/>
                    </a:cubicBezTo>
                    <a:cubicBezTo>
                      <a:pt x="1" y="718"/>
                      <a:pt x="1001" y="1420"/>
                      <a:pt x="1525" y="1766"/>
                    </a:cubicBezTo>
                    <a:cubicBezTo>
                      <a:pt x="2561" y="2444"/>
                      <a:pt x="3858" y="2861"/>
                      <a:pt x="5001" y="3325"/>
                    </a:cubicBezTo>
                    <a:cubicBezTo>
                      <a:pt x="5006" y="3327"/>
                      <a:pt x="5011" y="3328"/>
                      <a:pt x="5015" y="3328"/>
                    </a:cubicBezTo>
                    <a:cubicBezTo>
                      <a:pt x="5040" y="3328"/>
                      <a:pt x="5046" y="3302"/>
                      <a:pt x="5025" y="3302"/>
                    </a:cubicBezTo>
                    <a:cubicBezTo>
                      <a:pt x="4108" y="2897"/>
                      <a:pt x="3180" y="2540"/>
                      <a:pt x="2287" y="2123"/>
                    </a:cubicBezTo>
                    <a:cubicBezTo>
                      <a:pt x="1834" y="1908"/>
                      <a:pt x="1430" y="1670"/>
                      <a:pt x="1060" y="1361"/>
                    </a:cubicBezTo>
                    <a:cubicBezTo>
                      <a:pt x="691" y="1039"/>
                      <a:pt x="60" y="539"/>
                      <a:pt x="60" y="27"/>
                    </a:cubicBezTo>
                    <a:cubicBezTo>
                      <a:pt x="60" y="9"/>
                      <a:pt x="57" y="1"/>
                      <a:pt x="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
              <p:cNvSpPr/>
              <p:nvPr/>
            </p:nvSpPr>
            <p:spPr>
              <a:xfrm>
                <a:off x="2138350" y="1995200"/>
                <a:ext cx="19575" cy="44675"/>
              </a:xfrm>
              <a:custGeom>
                <a:avLst/>
                <a:gdLst/>
                <a:ahLst/>
                <a:cxnLst/>
                <a:rect l="l" t="t" r="r" b="b"/>
                <a:pathLst>
                  <a:path w="783" h="1787" extrusionOk="0">
                    <a:moveTo>
                      <a:pt x="768" y="0"/>
                    </a:moveTo>
                    <a:cubicBezTo>
                      <a:pt x="764" y="0"/>
                      <a:pt x="758" y="2"/>
                      <a:pt x="751" y="5"/>
                    </a:cubicBezTo>
                    <a:cubicBezTo>
                      <a:pt x="251" y="422"/>
                      <a:pt x="1" y="1136"/>
                      <a:pt x="108" y="1767"/>
                    </a:cubicBezTo>
                    <a:cubicBezTo>
                      <a:pt x="108" y="1781"/>
                      <a:pt x="116" y="1787"/>
                      <a:pt x="123" y="1787"/>
                    </a:cubicBezTo>
                    <a:cubicBezTo>
                      <a:pt x="127" y="1787"/>
                      <a:pt x="131" y="1784"/>
                      <a:pt x="131" y="1779"/>
                    </a:cubicBezTo>
                    <a:cubicBezTo>
                      <a:pt x="72" y="1077"/>
                      <a:pt x="298" y="529"/>
                      <a:pt x="774" y="17"/>
                    </a:cubicBezTo>
                    <a:cubicBezTo>
                      <a:pt x="783" y="9"/>
                      <a:pt x="779" y="0"/>
                      <a:pt x="7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
              <p:cNvSpPr/>
              <p:nvPr/>
            </p:nvSpPr>
            <p:spPr>
              <a:xfrm>
                <a:off x="2161950" y="1968475"/>
                <a:ext cx="79700" cy="22050"/>
              </a:xfrm>
              <a:custGeom>
                <a:avLst/>
                <a:gdLst/>
                <a:ahLst/>
                <a:cxnLst/>
                <a:rect l="l" t="t" r="r" b="b"/>
                <a:pathLst>
                  <a:path w="3188" h="882" extrusionOk="0">
                    <a:moveTo>
                      <a:pt x="1095" y="199"/>
                    </a:moveTo>
                    <a:lnTo>
                      <a:pt x="1095" y="199"/>
                    </a:lnTo>
                    <a:cubicBezTo>
                      <a:pt x="1092" y="200"/>
                      <a:pt x="1088" y="201"/>
                      <a:pt x="1084" y="202"/>
                    </a:cubicBezTo>
                    <a:lnTo>
                      <a:pt x="1084" y="202"/>
                    </a:lnTo>
                    <a:cubicBezTo>
                      <a:pt x="1088" y="201"/>
                      <a:pt x="1092" y="200"/>
                      <a:pt x="1095" y="199"/>
                    </a:cubicBezTo>
                    <a:close/>
                    <a:moveTo>
                      <a:pt x="2163" y="1"/>
                    </a:moveTo>
                    <a:cubicBezTo>
                      <a:pt x="1921" y="1"/>
                      <a:pt x="1677" y="34"/>
                      <a:pt x="1438" y="98"/>
                    </a:cubicBezTo>
                    <a:cubicBezTo>
                      <a:pt x="1326" y="129"/>
                      <a:pt x="1211" y="162"/>
                      <a:pt x="1095" y="199"/>
                    </a:cubicBezTo>
                    <a:lnTo>
                      <a:pt x="1095" y="199"/>
                    </a:lnTo>
                    <a:cubicBezTo>
                      <a:pt x="1410" y="99"/>
                      <a:pt x="1747" y="50"/>
                      <a:pt x="2079" y="50"/>
                    </a:cubicBezTo>
                    <a:cubicBezTo>
                      <a:pt x="2461" y="50"/>
                      <a:pt x="2837" y="115"/>
                      <a:pt x="3164" y="241"/>
                    </a:cubicBezTo>
                    <a:cubicBezTo>
                      <a:pt x="3176" y="241"/>
                      <a:pt x="3188" y="217"/>
                      <a:pt x="3176" y="217"/>
                    </a:cubicBezTo>
                    <a:cubicBezTo>
                      <a:pt x="2853" y="70"/>
                      <a:pt x="2510" y="1"/>
                      <a:pt x="2163" y="1"/>
                    </a:cubicBezTo>
                    <a:close/>
                    <a:moveTo>
                      <a:pt x="1084" y="202"/>
                    </a:moveTo>
                    <a:cubicBezTo>
                      <a:pt x="672" y="334"/>
                      <a:pt x="258" y="518"/>
                      <a:pt x="9" y="860"/>
                    </a:cubicBezTo>
                    <a:cubicBezTo>
                      <a:pt x="1" y="868"/>
                      <a:pt x="10" y="882"/>
                      <a:pt x="16" y="882"/>
                    </a:cubicBezTo>
                    <a:cubicBezTo>
                      <a:pt x="19" y="882"/>
                      <a:pt x="21" y="879"/>
                      <a:pt x="21" y="872"/>
                    </a:cubicBezTo>
                    <a:cubicBezTo>
                      <a:pt x="296" y="557"/>
                      <a:pt x="671" y="335"/>
                      <a:pt x="1084" y="20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
              <p:cNvSpPr/>
              <p:nvPr/>
            </p:nvSpPr>
            <p:spPr>
              <a:xfrm>
                <a:off x="2201475" y="2049500"/>
                <a:ext cx="35725" cy="19550"/>
              </a:xfrm>
              <a:custGeom>
                <a:avLst/>
                <a:gdLst/>
                <a:ahLst/>
                <a:cxnLst/>
                <a:rect l="l" t="t" r="r" b="b"/>
                <a:pathLst>
                  <a:path w="1429" h="782" extrusionOk="0">
                    <a:moveTo>
                      <a:pt x="1416" y="0"/>
                    </a:moveTo>
                    <a:cubicBezTo>
                      <a:pt x="1190" y="36"/>
                      <a:pt x="1000" y="167"/>
                      <a:pt x="821" y="286"/>
                    </a:cubicBezTo>
                    <a:cubicBezTo>
                      <a:pt x="559" y="464"/>
                      <a:pt x="309" y="643"/>
                      <a:pt x="12" y="750"/>
                    </a:cubicBezTo>
                    <a:cubicBezTo>
                      <a:pt x="2" y="759"/>
                      <a:pt x="0" y="782"/>
                      <a:pt x="5" y="782"/>
                    </a:cubicBezTo>
                    <a:cubicBezTo>
                      <a:pt x="6" y="782"/>
                      <a:pt x="9" y="780"/>
                      <a:pt x="12" y="774"/>
                    </a:cubicBezTo>
                    <a:cubicBezTo>
                      <a:pt x="535" y="655"/>
                      <a:pt x="928" y="202"/>
                      <a:pt x="1416" y="12"/>
                    </a:cubicBezTo>
                    <a:cubicBezTo>
                      <a:pt x="1428" y="12"/>
                      <a:pt x="1428" y="0"/>
                      <a:pt x="14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
              <p:cNvSpPr/>
              <p:nvPr/>
            </p:nvSpPr>
            <p:spPr>
              <a:xfrm>
                <a:off x="2240750" y="2027675"/>
                <a:ext cx="47350" cy="20950"/>
              </a:xfrm>
              <a:custGeom>
                <a:avLst/>
                <a:gdLst/>
                <a:ahLst/>
                <a:cxnLst/>
                <a:rect l="l" t="t" r="r" b="b"/>
                <a:pathLst>
                  <a:path w="1894" h="838" extrusionOk="0">
                    <a:moveTo>
                      <a:pt x="1682" y="0"/>
                    </a:moveTo>
                    <a:cubicBezTo>
                      <a:pt x="1524" y="0"/>
                      <a:pt x="1375" y="71"/>
                      <a:pt x="1215" y="147"/>
                    </a:cubicBezTo>
                    <a:cubicBezTo>
                      <a:pt x="810" y="349"/>
                      <a:pt x="393" y="575"/>
                      <a:pt x="12" y="814"/>
                    </a:cubicBezTo>
                    <a:cubicBezTo>
                      <a:pt x="0" y="814"/>
                      <a:pt x="0" y="837"/>
                      <a:pt x="12" y="837"/>
                    </a:cubicBezTo>
                    <a:cubicBezTo>
                      <a:pt x="274" y="718"/>
                      <a:pt x="524" y="563"/>
                      <a:pt x="798" y="433"/>
                    </a:cubicBezTo>
                    <a:cubicBezTo>
                      <a:pt x="1075" y="278"/>
                      <a:pt x="1397" y="44"/>
                      <a:pt x="1725" y="44"/>
                    </a:cubicBezTo>
                    <a:cubicBezTo>
                      <a:pt x="1777" y="44"/>
                      <a:pt x="1829" y="50"/>
                      <a:pt x="1881" y="63"/>
                    </a:cubicBezTo>
                    <a:cubicBezTo>
                      <a:pt x="1893" y="63"/>
                      <a:pt x="1893" y="40"/>
                      <a:pt x="1881" y="40"/>
                    </a:cubicBezTo>
                    <a:cubicBezTo>
                      <a:pt x="1813" y="12"/>
                      <a:pt x="1747" y="0"/>
                      <a:pt x="1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
              <p:cNvSpPr/>
              <p:nvPr/>
            </p:nvSpPr>
            <p:spPr>
              <a:xfrm>
                <a:off x="2207100" y="2051500"/>
                <a:ext cx="36950" cy="19750"/>
              </a:xfrm>
              <a:custGeom>
                <a:avLst/>
                <a:gdLst/>
                <a:ahLst/>
                <a:cxnLst/>
                <a:rect l="l" t="t" r="r" b="b"/>
                <a:pathLst>
                  <a:path w="1478" h="790" extrusionOk="0">
                    <a:moveTo>
                      <a:pt x="1401" y="1"/>
                    </a:moveTo>
                    <a:cubicBezTo>
                      <a:pt x="862" y="1"/>
                      <a:pt x="459" y="560"/>
                      <a:pt x="1" y="777"/>
                    </a:cubicBezTo>
                    <a:cubicBezTo>
                      <a:pt x="1" y="777"/>
                      <a:pt x="1" y="789"/>
                      <a:pt x="13" y="789"/>
                    </a:cubicBezTo>
                    <a:cubicBezTo>
                      <a:pt x="549" y="611"/>
                      <a:pt x="870" y="75"/>
                      <a:pt x="1465" y="15"/>
                    </a:cubicBezTo>
                    <a:cubicBezTo>
                      <a:pt x="1477" y="15"/>
                      <a:pt x="1477" y="3"/>
                      <a:pt x="1465" y="3"/>
                    </a:cubicBezTo>
                    <a:cubicBezTo>
                      <a:pt x="1443" y="2"/>
                      <a:pt x="1422"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
              <p:cNvSpPr/>
              <p:nvPr/>
            </p:nvSpPr>
            <p:spPr>
              <a:xfrm>
                <a:off x="2248775" y="2039075"/>
                <a:ext cx="17300" cy="8350"/>
              </a:xfrm>
              <a:custGeom>
                <a:avLst/>
                <a:gdLst/>
                <a:ahLst/>
                <a:cxnLst/>
                <a:rect l="l" t="t" r="r" b="b"/>
                <a:pathLst>
                  <a:path w="692" h="334" extrusionOk="0">
                    <a:moveTo>
                      <a:pt x="667" y="0"/>
                    </a:moveTo>
                    <a:cubicBezTo>
                      <a:pt x="417" y="84"/>
                      <a:pt x="203" y="203"/>
                      <a:pt x="1" y="334"/>
                    </a:cubicBezTo>
                    <a:lnTo>
                      <a:pt x="667" y="12"/>
                    </a:lnTo>
                    <a:cubicBezTo>
                      <a:pt x="691" y="12"/>
                      <a:pt x="667" y="0"/>
                      <a:pt x="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
              <p:cNvSpPr/>
              <p:nvPr/>
            </p:nvSpPr>
            <p:spPr>
              <a:xfrm>
                <a:off x="2154725" y="2035500"/>
                <a:ext cx="26225" cy="15200"/>
              </a:xfrm>
              <a:custGeom>
                <a:avLst/>
                <a:gdLst/>
                <a:ahLst/>
                <a:cxnLst/>
                <a:rect l="l" t="t" r="r" b="b"/>
                <a:pathLst>
                  <a:path w="1049" h="608" extrusionOk="0">
                    <a:moveTo>
                      <a:pt x="1036" y="0"/>
                    </a:moveTo>
                    <a:cubicBezTo>
                      <a:pt x="727" y="262"/>
                      <a:pt x="143" y="167"/>
                      <a:pt x="0" y="608"/>
                    </a:cubicBezTo>
                    <a:cubicBezTo>
                      <a:pt x="108" y="477"/>
                      <a:pt x="191" y="370"/>
                      <a:pt x="346" y="310"/>
                    </a:cubicBezTo>
                    <a:cubicBezTo>
                      <a:pt x="429" y="262"/>
                      <a:pt x="536" y="250"/>
                      <a:pt x="643" y="239"/>
                    </a:cubicBezTo>
                    <a:cubicBezTo>
                      <a:pt x="798" y="191"/>
                      <a:pt x="953" y="143"/>
                      <a:pt x="1048" y="12"/>
                    </a:cubicBezTo>
                    <a:cubicBezTo>
                      <a:pt x="1048" y="0"/>
                      <a:pt x="1036" y="0"/>
                      <a:pt x="1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
              <p:cNvSpPr/>
              <p:nvPr/>
            </p:nvSpPr>
            <p:spPr>
              <a:xfrm>
                <a:off x="2225275" y="2087875"/>
                <a:ext cx="29700" cy="60575"/>
              </a:xfrm>
              <a:custGeom>
                <a:avLst/>
                <a:gdLst/>
                <a:ahLst/>
                <a:cxnLst/>
                <a:rect l="l" t="t" r="r" b="b"/>
                <a:pathLst>
                  <a:path w="1188" h="2423" extrusionOk="0">
                    <a:moveTo>
                      <a:pt x="0" y="1"/>
                    </a:moveTo>
                    <a:lnTo>
                      <a:pt x="0" y="1"/>
                    </a:lnTo>
                    <a:cubicBezTo>
                      <a:pt x="155" y="275"/>
                      <a:pt x="203" y="513"/>
                      <a:pt x="214" y="822"/>
                    </a:cubicBezTo>
                    <a:cubicBezTo>
                      <a:pt x="214" y="965"/>
                      <a:pt x="214" y="1108"/>
                      <a:pt x="286" y="1227"/>
                    </a:cubicBezTo>
                    <a:cubicBezTo>
                      <a:pt x="393" y="1406"/>
                      <a:pt x="584" y="1525"/>
                      <a:pt x="703" y="1680"/>
                    </a:cubicBezTo>
                    <a:cubicBezTo>
                      <a:pt x="869" y="1918"/>
                      <a:pt x="1000" y="2180"/>
                      <a:pt x="1167" y="2418"/>
                    </a:cubicBezTo>
                    <a:cubicBezTo>
                      <a:pt x="1170" y="2421"/>
                      <a:pt x="1173" y="2423"/>
                      <a:pt x="1176" y="2423"/>
                    </a:cubicBezTo>
                    <a:cubicBezTo>
                      <a:pt x="1184" y="2423"/>
                      <a:pt x="1188" y="2412"/>
                      <a:pt x="1179" y="2394"/>
                    </a:cubicBezTo>
                    <a:cubicBezTo>
                      <a:pt x="1048" y="2144"/>
                      <a:pt x="893" y="1894"/>
                      <a:pt x="738" y="1656"/>
                    </a:cubicBezTo>
                    <a:cubicBezTo>
                      <a:pt x="548" y="1406"/>
                      <a:pt x="298" y="1263"/>
                      <a:pt x="238" y="930"/>
                    </a:cubicBezTo>
                    <a:cubicBezTo>
                      <a:pt x="203" y="584"/>
                      <a:pt x="274" y="29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
              <p:cNvSpPr/>
              <p:nvPr/>
            </p:nvSpPr>
            <p:spPr>
              <a:xfrm>
                <a:off x="2230925" y="2087950"/>
                <a:ext cx="8650" cy="33900"/>
              </a:xfrm>
              <a:custGeom>
                <a:avLst/>
                <a:gdLst/>
                <a:ahLst/>
                <a:cxnLst/>
                <a:rect l="l" t="t" r="r" b="b"/>
                <a:pathLst>
                  <a:path w="346" h="1356" extrusionOk="0">
                    <a:moveTo>
                      <a:pt x="8" y="1"/>
                    </a:moveTo>
                    <a:cubicBezTo>
                      <a:pt x="3" y="1"/>
                      <a:pt x="0" y="4"/>
                      <a:pt x="0" y="10"/>
                    </a:cubicBezTo>
                    <a:cubicBezTo>
                      <a:pt x="48" y="188"/>
                      <a:pt x="119" y="367"/>
                      <a:pt x="131" y="546"/>
                    </a:cubicBezTo>
                    <a:cubicBezTo>
                      <a:pt x="155" y="700"/>
                      <a:pt x="108" y="831"/>
                      <a:pt x="108" y="986"/>
                    </a:cubicBezTo>
                    <a:cubicBezTo>
                      <a:pt x="108" y="1129"/>
                      <a:pt x="143" y="1296"/>
                      <a:pt x="310" y="1355"/>
                    </a:cubicBezTo>
                    <a:cubicBezTo>
                      <a:pt x="322" y="1355"/>
                      <a:pt x="346" y="1343"/>
                      <a:pt x="322" y="1320"/>
                    </a:cubicBezTo>
                    <a:cubicBezTo>
                      <a:pt x="84" y="1105"/>
                      <a:pt x="215" y="831"/>
                      <a:pt x="191" y="546"/>
                    </a:cubicBezTo>
                    <a:cubicBezTo>
                      <a:pt x="179" y="355"/>
                      <a:pt x="108" y="177"/>
                      <a:pt x="24" y="10"/>
                    </a:cubicBezTo>
                    <a:cubicBezTo>
                      <a:pt x="18" y="4"/>
                      <a:pt x="12"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
              <p:cNvSpPr/>
              <p:nvPr/>
            </p:nvSpPr>
            <p:spPr>
              <a:xfrm>
                <a:off x="2238375" y="2121525"/>
                <a:ext cx="18975" cy="28725"/>
              </a:xfrm>
              <a:custGeom>
                <a:avLst/>
                <a:gdLst/>
                <a:ahLst/>
                <a:cxnLst/>
                <a:rect l="l" t="t" r="r" b="b"/>
                <a:pathLst>
                  <a:path w="759" h="1149" extrusionOk="0">
                    <a:moveTo>
                      <a:pt x="0" y="0"/>
                    </a:moveTo>
                    <a:cubicBezTo>
                      <a:pt x="155" y="179"/>
                      <a:pt x="298" y="369"/>
                      <a:pt x="429" y="560"/>
                    </a:cubicBezTo>
                    <a:cubicBezTo>
                      <a:pt x="548" y="739"/>
                      <a:pt x="619" y="953"/>
                      <a:pt x="726" y="1143"/>
                    </a:cubicBezTo>
                    <a:cubicBezTo>
                      <a:pt x="726" y="1147"/>
                      <a:pt x="729" y="1148"/>
                      <a:pt x="733" y="1148"/>
                    </a:cubicBezTo>
                    <a:cubicBezTo>
                      <a:pt x="743" y="1148"/>
                      <a:pt x="759" y="1140"/>
                      <a:pt x="750" y="1131"/>
                    </a:cubicBezTo>
                    <a:cubicBezTo>
                      <a:pt x="619" y="715"/>
                      <a:pt x="310" y="29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
              <p:cNvSpPr/>
              <p:nvPr/>
            </p:nvSpPr>
            <p:spPr>
              <a:xfrm>
                <a:off x="2254425" y="2146825"/>
                <a:ext cx="40825" cy="49725"/>
              </a:xfrm>
              <a:custGeom>
                <a:avLst/>
                <a:gdLst/>
                <a:ahLst/>
                <a:cxnLst/>
                <a:rect l="l" t="t" r="r" b="b"/>
                <a:pathLst>
                  <a:path w="1633" h="1989" extrusionOk="0">
                    <a:moveTo>
                      <a:pt x="1" y="0"/>
                    </a:moveTo>
                    <a:cubicBezTo>
                      <a:pt x="84" y="179"/>
                      <a:pt x="168" y="381"/>
                      <a:pt x="275" y="548"/>
                    </a:cubicBezTo>
                    <a:cubicBezTo>
                      <a:pt x="418" y="750"/>
                      <a:pt x="668" y="810"/>
                      <a:pt x="822" y="1036"/>
                    </a:cubicBezTo>
                    <a:cubicBezTo>
                      <a:pt x="1084" y="1405"/>
                      <a:pt x="1203" y="1751"/>
                      <a:pt x="1620" y="1989"/>
                    </a:cubicBezTo>
                    <a:cubicBezTo>
                      <a:pt x="1632" y="1989"/>
                      <a:pt x="1632" y="1977"/>
                      <a:pt x="1632" y="1977"/>
                    </a:cubicBezTo>
                    <a:cubicBezTo>
                      <a:pt x="1430" y="1810"/>
                      <a:pt x="1251" y="1643"/>
                      <a:pt x="1084" y="1441"/>
                    </a:cubicBezTo>
                    <a:cubicBezTo>
                      <a:pt x="977" y="1274"/>
                      <a:pt x="906" y="1060"/>
                      <a:pt x="787" y="917"/>
                    </a:cubicBezTo>
                    <a:cubicBezTo>
                      <a:pt x="680" y="810"/>
                      <a:pt x="549" y="739"/>
                      <a:pt x="441" y="643"/>
                    </a:cubicBezTo>
                    <a:cubicBezTo>
                      <a:pt x="251" y="477"/>
                      <a:pt x="144" y="2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
              <p:cNvSpPr/>
              <p:nvPr/>
            </p:nvSpPr>
            <p:spPr>
              <a:xfrm>
                <a:off x="2241050" y="2200150"/>
                <a:ext cx="74925" cy="10200"/>
              </a:xfrm>
              <a:custGeom>
                <a:avLst/>
                <a:gdLst/>
                <a:ahLst/>
                <a:cxnLst/>
                <a:rect l="l" t="t" r="r" b="b"/>
                <a:pathLst>
                  <a:path w="2997" h="408" extrusionOk="0">
                    <a:moveTo>
                      <a:pt x="2987" y="0"/>
                    </a:moveTo>
                    <a:cubicBezTo>
                      <a:pt x="2984" y="0"/>
                      <a:pt x="2980" y="3"/>
                      <a:pt x="2977" y="11"/>
                    </a:cubicBezTo>
                    <a:cubicBezTo>
                      <a:pt x="2548" y="249"/>
                      <a:pt x="2095" y="396"/>
                      <a:pt x="1614" y="396"/>
                    </a:cubicBezTo>
                    <a:cubicBezTo>
                      <a:pt x="1495" y="396"/>
                      <a:pt x="1373" y="387"/>
                      <a:pt x="1250" y="368"/>
                    </a:cubicBezTo>
                    <a:cubicBezTo>
                      <a:pt x="834" y="272"/>
                      <a:pt x="429" y="94"/>
                      <a:pt x="0" y="11"/>
                    </a:cubicBezTo>
                    <a:lnTo>
                      <a:pt x="0" y="11"/>
                    </a:lnTo>
                    <a:cubicBezTo>
                      <a:pt x="567" y="226"/>
                      <a:pt x="1148" y="408"/>
                      <a:pt x="1717" y="408"/>
                    </a:cubicBezTo>
                    <a:cubicBezTo>
                      <a:pt x="2153" y="408"/>
                      <a:pt x="2581" y="301"/>
                      <a:pt x="2989" y="22"/>
                    </a:cubicBezTo>
                    <a:cubicBezTo>
                      <a:pt x="2997" y="14"/>
                      <a:pt x="2994" y="0"/>
                      <a:pt x="29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
              <p:cNvSpPr/>
              <p:nvPr/>
            </p:nvSpPr>
            <p:spPr>
              <a:xfrm>
                <a:off x="2318525" y="2174200"/>
                <a:ext cx="85950" cy="26650"/>
              </a:xfrm>
              <a:custGeom>
                <a:avLst/>
                <a:gdLst/>
                <a:ahLst/>
                <a:cxnLst/>
                <a:rect l="l" t="t" r="r" b="b"/>
                <a:pathLst>
                  <a:path w="3438" h="1066" extrusionOk="0">
                    <a:moveTo>
                      <a:pt x="3414" y="1"/>
                    </a:moveTo>
                    <a:cubicBezTo>
                      <a:pt x="2795" y="489"/>
                      <a:pt x="2188" y="287"/>
                      <a:pt x="1473" y="406"/>
                    </a:cubicBezTo>
                    <a:cubicBezTo>
                      <a:pt x="949" y="513"/>
                      <a:pt x="461" y="775"/>
                      <a:pt x="9" y="1060"/>
                    </a:cubicBezTo>
                    <a:cubicBezTo>
                      <a:pt x="783" y="668"/>
                      <a:pt x="1390" y="429"/>
                      <a:pt x="2259" y="429"/>
                    </a:cubicBezTo>
                    <a:cubicBezTo>
                      <a:pt x="2723" y="429"/>
                      <a:pt x="3104" y="358"/>
                      <a:pt x="3438" y="13"/>
                    </a:cubicBezTo>
                    <a:cubicBezTo>
                      <a:pt x="3438" y="13"/>
                      <a:pt x="3438" y="1"/>
                      <a:pt x="3414" y="1"/>
                    </a:cubicBezTo>
                    <a:close/>
                    <a:moveTo>
                      <a:pt x="9" y="1060"/>
                    </a:moveTo>
                    <a:cubicBezTo>
                      <a:pt x="1" y="1060"/>
                      <a:pt x="3" y="1066"/>
                      <a:pt x="6" y="1066"/>
                    </a:cubicBezTo>
                    <a:cubicBezTo>
                      <a:pt x="7" y="1066"/>
                      <a:pt x="9" y="1064"/>
                      <a:pt x="9" y="106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
              <p:cNvSpPr/>
              <p:nvPr/>
            </p:nvSpPr>
            <p:spPr>
              <a:xfrm>
                <a:off x="2408250" y="2168500"/>
                <a:ext cx="9925" cy="4750"/>
              </a:xfrm>
              <a:custGeom>
                <a:avLst/>
                <a:gdLst/>
                <a:ahLst/>
                <a:cxnLst/>
                <a:rect l="l" t="t" r="r" b="b"/>
                <a:pathLst>
                  <a:path w="397" h="190" extrusionOk="0">
                    <a:moveTo>
                      <a:pt x="359" y="0"/>
                    </a:moveTo>
                    <a:cubicBezTo>
                      <a:pt x="303" y="0"/>
                      <a:pt x="233" y="30"/>
                      <a:pt x="182" y="50"/>
                    </a:cubicBezTo>
                    <a:cubicBezTo>
                      <a:pt x="123" y="86"/>
                      <a:pt x="63" y="110"/>
                      <a:pt x="27" y="157"/>
                    </a:cubicBezTo>
                    <a:cubicBezTo>
                      <a:pt x="0" y="166"/>
                      <a:pt x="14" y="189"/>
                      <a:pt x="28" y="189"/>
                    </a:cubicBezTo>
                    <a:cubicBezTo>
                      <a:pt x="32" y="189"/>
                      <a:pt x="36" y="187"/>
                      <a:pt x="39" y="181"/>
                    </a:cubicBezTo>
                    <a:cubicBezTo>
                      <a:pt x="99" y="145"/>
                      <a:pt x="146" y="110"/>
                      <a:pt x="218" y="86"/>
                    </a:cubicBezTo>
                    <a:cubicBezTo>
                      <a:pt x="265" y="62"/>
                      <a:pt x="337" y="62"/>
                      <a:pt x="384" y="38"/>
                    </a:cubicBezTo>
                    <a:cubicBezTo>
                      <a:pt x="396" y="38"/>
                      <a:pt x="384" y="26"/>
                      <a:pt x="384" y="3"/>
                    </a:cubicBezTo>
                    <a:cubicBezTo>
                      <a:pt x="376" y="1"/>
                      <a:pt x="368" y="0"/>
                      <a:pt x="3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
              <p:cNvSpPr/>
              <p:nvPr/>
            </p:nvSpPr>
            <p:spPr>
              <a:xfrm>
                <a:off x="2248475" y="1977750"/>
                <a:ext cx="34550" cy="22350"/>
              </a:xfrm>
              <a:custGeom>
                <a:avLst/>
                <a:gdLst/>
                <a:ahLst/>
                <a:cxnLst/>
                <a:rect l="l" t="t" r="r" b="b"/>
                <a:pathLst>
                  <a:path w="1382" h="894" extrusionOk="0">
                    <a:moveTo>
                      <a:pt x="1" y="1"/>
                    </a:moveTo>
                    <a:lnTo>
                      <a:pt x="1" y="1"/>
                    </a:lnTo>
                    <a:cubicBezTo>
                      <a:pt x="477" y="286"/>
                      <a:pt x="906" y="608"/>
                      <a:pt x="1370" y="894"/>
                    </a:cubicBezTo>
                    <a:cubicBezTo>
                      <a:pt x="1382" y="894"/>
                      <a:pt x="1382" y="882"/>
                      <a:pt x="1382" y="882"/>
                    </a:cubicBezTo>
                    <a:cubicBezTo>
                      <a:pt x="965" y="536"/>
                      <a:pt x="477" y="25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
              <p:cNvSpPr/>
              <p:nvPr/>
            </p:nvSpPr>
            <p:spPr>
              <a:xfrm>
                <a:off x="2300375" y="2013650"/>
                <a:ext cx="66300" cy="56700"/>
              </a:xfrm>
              <a:custGeom>
                <a:avLst/>
                <a:gdLst/>
                <a:ahLst/>
                <a:cxnLst/>
                <a:rect l="l" t="t" r="r" b="b"/>
                <a:pathLst>
                  <a:path w="2652" h="2268" extrusionOk="0">
                    <a:moveTo>
                      <a:pt x="6" y="0"/>
                    </a:moveTo>
                    <a:cubicBezTo>
                      <a:pt x="3" y="0"/>
                      <a:pt x="0" y="5"/>
                      <a:pt x="8" y="5"/>
                    </a:cubicBezTo>
                    <a:cubicBezTo>
                      <a:pt x="8" y="1"/>
                      <a:pt x="7" y="0"/>
                      <a:pt x="6" y="0"/>
                    </a:cubicBezTo>
                    <a:close/>
                    <a:moveTo>
                      <a:pt x="8" y="5"/>
                    </a:moveTo>
                    <a:cubicBezTo>
                      <a:pt x="497" y="434"/>
                      <a:pt x="1235" y="589"/>
                      <a:pt x="1675" y="1077"/>
                    </a:cubicBezTo>
                    <a:cubicBezTo>
                      <a:pt x="2056" y="1529"/>
                      <a:pt x="2104" y="1946"/>
                      <a:pt x="2640" y="2267"/>
                    </a:cubicBezTo>
                    <a:cubicBezTo>
                      <a:pt x="2652" y="2267"/>
                      <a:pt x="2652" y="2256"/>
                      <a:pt x="2652" y="2256"/>
                    </a:cubicBezTo>
                    <a:cubicBezTo>
                      <a:pt x="2342" y="2006"/>
                      <a:pt x="2175" y="1803"/>
                      <a:pt x="1985" y="1446"/>
                    </a:cubicBezTo>
                    <a:cubicBezTo>
                      <a:pt x="1878" y="1255"/>
                      <a:pt x="1806" y="1136"/>
                      <a:pt x="1628" y="994"/>
                    </a:cubicBezTo>
                    <a:cubicBezTo>
                      <a:pt x="1140" y="577"/>
                      <a:pt x="508" y="398"/>
                      <a:pt x="8"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
              <p:cNvSpPr/>
              <p:nvPr/>
            </p:nvSpPr>
            <p:spPr>
              <a:xfrm>
                <a:off x="2121675" y="2053950"/>
                <a:ext cx="19675" cy="21675"/>
              </a:xfrm>
              <a:custGeom>
                <a:avLst/>
                <a:gdLst/>
                <a:ahLst/>
                <a:cxnLst/>
                <a:rect l="l" t="t" r="r" b="b"/>
                <a:pathLst>
                  <a:path w="787" h="867" extrusionOk="0">
                    <a:moveTo>
                      <a:pt x="778" y="0"/>
                    </a:moveTo>
                    <a:cubicBezTo>
                      <a:pt x="670" y="0"/>
                      <a:pt x="499" y="205"/>
                      <a:pt x="429" y="274"/>
                    </a:cubicBezTo>
                    <a:cubicBezTo>
                      <a:pt x="263" y="441"/>
                      <a:pt x="84" y="632"/>
                      <a:pt x="1" y="858"/>
                    </a:cubicBezTo>
                    <a:cubicBezTo>
                      <a:pt x="1" y="864"/>
                      <a:pt x="1" y="867"/>
                      <a:pt x="2" y="867"/>
                    </a:cubicBezTo>
                    <a:cubicBezTo>
                      <a:pt x="4" y="867"/>
                      <a:pt x="7" y="864"/>
                      <a:pt x="13" y="858"/>
                    </a:cubicBezTo>
                    <a:cubicBezTo>
                      <a:pt x="132" y="691"/>
                      <a:pt x="215" y="525"/>
                      <a:pt x="358" y="382"/>
                    </a:cubicBezTo>
                    <a:cubicBezTo>
                      <a:pt x="441" y="286"/>
                      <a:pt x="668" y="24"/>
                      <a:pt x="775" y="24"/>
                    </a:cubicBezTo>
                    <a:lnTo>
                      <a:pt x="787" y="24"/>
                    </a:lnTo>
                    <a:lnTo>
                      <a:pt x="787" y="1"/>
                    </a:lnTo>
                    <a:cubicBezTo>
                      <a:pt x="784" y="0"/>
                      <a:pt x="781" y="0"/>
                      <a:pt x="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
              <p:cNvSpPr/>
              <p:nvPr/>
            </p:nvSpPr>
            <p:spPr>
              <a:xfrm>
                <a:off x="2132100" y="2055025"/>
                <a:ext cx="11775" cy="17400"/>
              </a:xfrm>
              <a:custGeom>
                <a:avLst/>
                <a:gdLst/>
                <a:ahLst/>
                <a:cxnLst/>
                <a:rect l="l" t="t" r="r" b="b"/>
                <a:pathLst>
                  <a:path w="471" h="696" extrusionOk="0">
                    <a:moveTo>
                      <a:pt x="451" y="1"/>
                    </a:moveTo>
                    <a:cubicBezTo>
                      <a:pt x="448" y="1"/>
                      <a:pt x="444" y="2"/>
                      <a:pt x="441" y="5"/>
                    </a:cubicBezTo>
                    <a:cubicBezTo>
                      <a:pt x="262" y="184"/>
                      <a:pt x="60" y="434"/>
                      <a:pt x="0" y="672"/>
                    </a:cubicBezTo>
                    <a:cubicBezTo>
                      <a:pt x="0" y="696"/>
                      <a:pt x="12" y="696"/>
                      <a:pt x="12" y="696"/>
                    </a:cubicBezTo>
                    <a:cubicBezTo>
                      <a:pt x="84" y="601"/>
                      <a:pt x="131" y="482"/>
                      <a:pt x="191" y="398"/>
                    </a:cubicBezTo>
                    <a:cubicBezTo>
                      <a:pt x="274" y="255"/>
                      <a:pt x="370" y="160"/>
                      <a:pt x="453" y="41"/>
                    </a:cubicBezTo>
                    <a:cubicBezTo>
                      <a:pt x="471" y="14"/>
                      <a:pt x="462" y="1"/>
                      <a:pt x="4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
              <p:cNvSpPr/>
              <p:nvPr/>
            </p:nvSpPr>
            <p:spPr>
              <a:xfrm>
                <a:off x="2135675" y="2057575"/>
                <a:ext cx="9575" cy="14100"/>
              </a:xfrm>
              <a:custGeom>
                <a:avLst/>
                <a:gdLst/>
                <a:ahLst/>
                <a:cxnLst/>
                <a:rect l="l" t="t" r="r" b="b"/>
                <a:pathLst>
                  <a:path w="383" h="564" extrusionOk="0">
                    <a:moveTo>
                      <a:pt x="370" y="0"/>
                    </a:moveTo>
                    <a:cubicBezTo>
                      <a:pt x="366" y="0"/>
                      <a:pt x="361" y="3"/>
                      <a:pt x="358" y="10"/>
                    </a:cubicBezTo>
                    <a:cubicBezTo>
                      <a:pt x="238" y="177"/>
                      <a:pt x="96" y="356"/>
                      <a:pt x="0" y="546"/>
                    </a:cubicBezTo>
                    <a:cubicBezTo>
                      <a:pt x="0" y="555"/>
                      <a:pt x="6" y="563"/>
                      <a:pt x="10" y="563"/>
                    </a:cubicBezTo>
                    <a:cubicBezTo>
                      <a:pt x="11" y="563"/>
                      <a:pt x="12" y="562"/>
                      <a:pt x="12" y="558"/>
                    </a:cubicBezTo>
                    <a:cubicBezTo>
                      <a:pt x="155" y="415"/>
                      <a:pt x="274" y="201"/>
                      <a:pt x="358" y="22"/>
                    </a:cubicBezTo>
                    <a:cubicBezTo>
                      <a:pt x="382" y="14"/>
                      <a:pt x="378" y="0"/>
                      <a:pt x="3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
              <p:cNvSpPr/>
              <p:nvPr/>
            </p:nvSpPr>
            <p:spPr>
              <a:xfrm>
                <a:off x="2139850" y="2060800"/>
                <a:ext cx="7750" cy="12225"/>
              </a:xfrm>
              <a:custGeom>
                <a:avLst/>
                <a:gdLst/>
                <a:ahLst/>
                <a:cxnLst/>
                <a:rect l="l" t="t" r="r" b="b"/>
                <a:pathLst>
                  <a:path w="310" h="489" extrusionOk="0">
                    <a:moveTo>
                      <a:pt x="286" y="0"/>
                    </a:moveTo>
                    <a:cubicBezTo>
                      <a:pt x="179" y="143"/>
                      <a:pt x="71" y="310"/>
                      <a:pt x="0" y="477"/>
                    </a:cubicBezTo>
                    <a:cubicBezTo>
                      <a:pt x="0" y="489"/>
                      <a:pt x="12" y="489"/>
                      <a:pt x="12" y="489"/>
                    </a:cubicBezTo>
                    <a:cubicBezTo>
                      <a:pt x="131" y="346"/>
                      <a:pt x="202" y="179"/>
                      <a:pt x="298" y="12"/>
                    </a:cubicBezTo>
                    <a:cubicBezTo>
                      <a:pt x="310" y="0"/>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
              <p:cNvSpPr/>
              <p:nvPr/>
            </p:nvSpPr>
            <p:spPr>
              <a:xfrm>
                <a:off x="2143700" y="2065275"/>
                <a:ext cx="4800" cy="8050"/>
              </a:xfrm>
              <a:custGeom>
                <a:avLst/>
                <a:gdLst/>
                <a:ahLst/>
                <a:cxnLst/>
                <a:rect l="l" t="t" r="r" b="b"/>
                <a:pathLst>
                  <a:path w="192" h="322" extrusionOk="0">
                    <a:moveTo>
                      <a:pt x="191" y="0"/>
                    </a:moveTo>
                    <a:cubicBezTo>
                      <a:pt x="132" y="107"/>
                      <a:pt x="48" y="191"/>
                      <a:pt x="1" y="310"/>
                    </a:cubicBezTo>
                    <a:cubicBezTo>
                      <a:pt x="1" y="322"/>
                      <a:pt x="1" y="322"/>
                      <a:pt x="25" y="322"/>
                    </a:cubicBezTo>
                    <a:cubicBezTo>
                      <a:pt x="96" y="226"/>
                      <a:pt x="144" y="119"/>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
              <p:cNvSpPr/>
              <p:nvPr/>
            </p:nvSpPr>
            <p:spPr>
              <a:xfrm>
                <a:off x="2299375" y="2114800"/>
                <a:ext cx="28300" cy="65300"/>
              </a:xfrm>
              <a:custGeom>
                <a:avLst/>
                <a:gdLst/>
                <a:ahLst/>
                <a:cxnLst/>
                <a:rect l="l" t="t" r="r" b="b"/>
                <a:pathLst>
                  <a:path w="1132" h="2612" extrusionOk="0">
                    <a:moveTo>
                      <a:pt x="26" y="0"/>
                    </a:moveTo>
                    <a:cubicBezTo>
                      <a:pt x="15" y="0"/>
                      <a:pt x="1" y="9"/>
                      <a:pt x="1" y="31"/>
                    </a:cubicBezTo>
                    <a:cubicBezTo>
                      <a:pt x="191" y="460"/>
                      <a:pt x="191" y="936"/>
                      <a:pt x="370" y="1365"/>
                    </a:cubicBezTo>
                    <a:cubicBezTo>
                      <a:pt x="560" y="1817"/>
                      <a:pt x="1025" y="2091"/>
                      <a:pt x="1108" y="2603"/>
                    </a:cubicBezTo>
                    <a:cubicBezTo>
                      <a:pt x="1108" y="2609"/>
                      <a:pt x="1114" y="2612"/>
                      <a:pt x="1120" y="2612"/>
                    </a:cubicBezTo>
                    <a:cubicBezTo>
                      <a:pt x="1126" y="2612"/>
                      <a:pt x="1132" y="2609"/>
                      <a:pt x="1132" y="2603"/>
                    </a:cubicBezTo>
                    <a:cubicBezTo>
                      <a:pt x="1084" y="2174"/>
                      <a:pt x="763" y="1912"/>
                      <a:pt x="537" y="1579"/>
                    </a:cubicBezTo>
                    <a:cubicBezTo>
                      <a:pt x="227" y="1103"/>
                      <a:pt x="275" y="519"/>
                      <a:pt x="37" y="7"/>
                    </a:cubicBezTo>
                    <a:cubicBezTo>
                      <a:pt x="37" y="3"/>
                      <a:pt x="32"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
              <p:cNvSpPr/>
              <p:nvPr/>
            </p:nvSpPr>
            <p:spPr>
              <a:xfrm>
                <a:off x="2306625" y="2116150"/>
                <a:ext cx="24925" cy="71175"/>
              </a:xfrm>
              <a:custGeom>
                <a:avLst/>
                <a:gdLst/>
                <a:ahLst/>
                <a:cxnLst/>
                <a:rect l="l" t="t" r="r" b="b"/>
                <a:pathLst>
                  <a:path w="997" h="2847" extrusionOk="0">
                    <a:moveTo>
                      <a:pt x="31" y="1"/>
                    </a:moveTo>
                    <a:cubicBezTo>
                      <a:pt x="18" y="1"/>
                      <a:pt x="1" y="14"/>
                      <a:pt x="8" y="37"/>
                    </a:cubicBezTo>
                    <a:cubicBezTo>
                      <a:pt x="128" y="418"/>
                      <a:pt x="80" y="870"/>
                      <a:pt x="270" y="1227"/>
                    </a:cubicBezTo>
                    <a:cubicBezTo>
                      <a:pt x="544" y="1763"/>
                      <a:pt x="901" y="2204"/>
                      <a:pt x="997" y="2847"/>
                    </a:cubicBezTo>
                    <a:cubicBezTo>
                      <a:pt x="949" y="2382"/>
                      <a:pt x="759" y="1977"/>
                      <a:pt x="532" y="1596"/>
                    </a:cubicBezTo>
                    <a:cubicBezTo>
                      <a:pt x="366" y="1311"/>
                      <a:pt x="235" y="1073"/>
                      <a:pt x="187" y="751"/>
                    </a:cubicBezTo>
                    <a:cubicBezTo>
                      <a:pt x="139" y="489"/>
                      <a:pt x="116" y="251"/>
                      <a:pt x="44" y="13"/>
                    </a:cubicBezTo>
                    <a:cubicBezTo>
                      <a:pt x="44" y="5"/>
                      <a:pt x="38"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
              <p:cNvSpPr/>
              <p:nvPr/>
            </p:nvSpPr>
            <p:spPr>
              <a:xfrm>
                <a:off x="2309500" y="2120625"/>
                <a:ext cx="3600" cy="13650"/>
              </a:xfrm>
              <a:custGeom>
                <a:avLst/>
                <a:gdLst/>
                <a:ahLst/>
                <a:cxnLst/>
                <a:rect l="l" t="t" r="r" b="b"/>
                <a:pathLst>
                  <a:path w="144" h="546" extrusionOk="0">
                    <a:moveTo>
                      <a:pt x="13" y="1"/>
                    </a:moveTo>
                    <a:cubicBezTo>
                      <a:pt x="1" y="96"/>
                      <a:pt x="24" y="179"/>
                      <a:pt x="48" y="274"/>
                    </a:cubicBezTo>
                    <a:cubicBezTo>
                      <a:pt x="60" y="358"/>
                      <a:pt x="60" y="465"/>
                      <a:pt x="108" y="536"/>
                    </a:cubicBezTo>
                    <a:cubicBezTo>
                      <a:pt x="108" y="542"/>
                      <a:pt x="114" y="545"/>
                      <a:pt x="120" y="545"/>
                    </a:cubicBezTo>
                    <a:cubicBezTo>
                      <a:pt x="126" y="545"/>
                      <a:pt x="132" y="542"/>
                      <a:pt x="132" y="536"/>
                    </a:cubicBezTo>
                    <a:cubicBezTo>
                      <a:pt x="143" y="429"/>
                      <a:pt x="108" y="334"/>
                      <a:pt x="84" y="227"/>
                    </a:cubicBezTo>
                    <a:cubicBezTo>
                      <a:pt x="72" y="167"/>
                      <a:pt x="72" y="72"/>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
              <p:cNvSpPr/>
              <p:nvPr/>
            </p:nvSpPr>
            <p:spPr>
              <a:xfrm>
                <a:off x="2310700" y="2120500"/>
                <a:ext cx="1775" cy="1650"/>
              </a:xfrm>
              <a:custGeom>
                <a:avLst/>
                <a:gdLst/>
                <a:ahLst/>
                <a:cxnLst/>
                <a:rect l="l" t="t" r="r" b="b"/>
                <a:pathLst>
                  <a:path w="71" h="66" extrusionOk="0">
                    <a:moveTo>
                      <a:pt x="68" y="0"/>
                    </a:moveTo>
                    <a:cubicBezTo>
                      <a:pt x="66" y="0"/>
                      <a:pt x="64" y="2"/>
                      <a:pt x="60" y="6"/>
                    </a:cubicBezTo>
                    <a:cubicBezTo>
                      <a:pt x="68" y="6"/>
                      <a:pt x="70" y="0"/>
                      <a:pt x="68" y="0"/>
                    </a:cubicBezTo>
                    <a:close/>
                    <a:moveTo>
                      <a:pt x="60" y="6"/>
                    </a:moveTo>
                    <a:cubicBezTo>
                      <a:pt x="24" y="6"/>
                      <a:pt x="0" y="41"/>
                      <a:pt x="12" y="65"/>
                    </a:cubicBezTo>
                    <a:lnTo>
                      <a:pt x="24" y="65"/>
                    </a:lnTo>
                    <a:cubicBezTo>
                      <a:pt x="24" y="41"/>
                      <a:pt x="36" y="18"/>
                      <a:pt x="60"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
              <p:cNvSpPr/>
              <p:nvPr/>
            </p:nvSpPr>
            <p:spPr>
              <a:xfrm>
                <a:off x="2303850" y="2091150"/>
                <a:ext cx="34250" cy="20275"/>
              </a:xfrm>
              <a:custGeom>
                <a:avLst/>
                <a:gdLst/>
                <a:ahLst/>
                <a:cxnLst/>
                <a:rect l="l" t="t" r="r" b="b"/>
                <a:pathLst>
                  <a:path w="1370" h="811" extrusionOk="0">
                    <a:moveTo>
                      <a:pt x="1322" y="1"/>
                    </a:moveTo>
                    <a:cubicBezTo>
                      <a:pt x="1120" y="1"/>
                      <a:pt x="905" y="144"/>
                      <a:pt x="739" y="275"/>
                    </a:cubicBezTo>
                    <a:cubicBezTo>
                      <a:pt x="620" y="382"/>
                      <a:pt x="536" y="513"/>
                      <a:pt x="405" y="596"/>
                    </a:cubicBezTo>
                    <a:cubicBezTo>
                      <a:pt x="286" y="691"/>
                      <a:pt x="131" y="739"/>
                      <a:pt x="0" y="799"/>
                    </a:cubicBezTo>
                    <a:lnTo>
                      <a:pt x="12" y="811"/>
                    </a:lnTo>
                    <a:cubicBezTo>
                      <a:pt x="227" y="787"/>
                      <a:pt x="417" y="656"/>
                      <a:pt x="584" y="525"/>
                    </a:cubicBezTo>
                    <a:cubicBezTo>
                      <a:pt x="703" y="418"/>
                      <a:pt x="786" y="287"/>
                      <a:pt x="917" y="215"/>
                    </a:cubicBezTo>
                    <a:cubicBezTo>
                      <a:pt x="1060" y="120"/>
                      <a:pt x="1191" y="108"/>
                      <a:pt x="1334" y="60"/>
                    </a:cubicBezTo>
                    <a:cubicBezTo>
                      <a:pt x="1370" y="49"/>
                      <a:pt x="1358" y="1"/>
                      <a:pt x="13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
              <p:cNvSpPr/>
              <p:nvPr/>
            </p:nvSpPr>
            <p:spPr>
              <a:xfrm>
                <a:off x="2308300" y="2082825"/>
                <a:ext cx="68200" cy="29800"/>
              </a:xfrm>
              <a:custGeom>
                <a:avLst/>
                <a:gdLst/>
                <a:ahLst/>
                <a:cxnLst/>
                <a:rect l="l" t="t" r="r" b="b"/>
                <a:pathLst>
                  <a:path w="2728" h="1192" extrusionOk="0">
                    <a:moveTo>
                      <a:pt x="2716" y="1"/>
                    </a:moveTo>
                    <a:cubicBezTo>
                      <a:pt x="2204" y="84"/>
                      <a:pt x="1644" y="191"/>
                      <a:pt x="1168" y="370"/>
                    </a:cubicBezTo>
                    <a:cubicBezTo>
                      <a:pt x="727" y="536"/>
                      <a:pt x="418" y="917"/>
                      <a:pt x="13" y="1144"/>
                    </a:cubicBezTo>
                    <a:cubicBezTo>
                      <a:pt x="1" y="1167"/>
                      <a:pt x="13" y="1191"/>
                      <a:pt x="37" y="1191"/>
                    </a:cubicBezTo>
                    <a:cubicBezTo>
                      <a:pt x="477" y="1048"/>
                      <a:pt x="715" y="655"/>
                      <a:pt x="1120" y="453"/>
                    </a:cubicBezTo>
                    <a:cubicBezTo>
                      <a:pt x="1608" y="239"/>
                      <a:pt x="2192" y="191"/>
                      <a:pt x="2716" y="24"/>
                    </a:cubicBezTo>
                    <a:cubicBezTo>
                      <a:pt x="2728" y="24"/>
                      <a:pt x="2728" y="1"/>
                      <a:pt x="27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
              <p:cNvSpPr/>
              <p:nvPr/>
            </p:nvSpPr>
            <p:spPr>
              <a:xfrm>
                <a:off x="2354675" y="2123700"/>
                <a:ext cx="23025" cy="12350"/>
              </a:xfrm>
              <a:custGeom>
                <a:avLst/>
                <a:gdLst/>
                <a:ahLst/>
                <a:cxnLst/>
                <a:rect l="l" t="t" r="r" b="b"/>
                <a:pathLst>
                  <a:path w="921" h="494" extrusionOk="0">
                    <a:moveTo>
                      <a:pt x="818" y="0"/>
                    </a:moveTo>
                    <a:cubicBezTo>
                      <a:pt x="526" y="0"/>
                      <a:pt x="257" y="342"/>
                      <a:pt x="27" y="473"/>
                    </a:cubicBezTo>
                    <a:cubicBezTo>
                      <a:pt x="0" y="473"/>
                      <a:pt x="0" y="493"/>
                      <a:pt x="12" y="493"/>
                    </a:cubicBezTo>
                    <a:cubicBezTo>
                      <a:pt x="16" y="493"/>
                      <a:pt x="21" y="491"/>
                      <a:pt x="27" y="485"/>
                    </a:cubicBezTo>
                    <a:cubicBezTo>
                      <a:pt x="158" y="461"/>
                      <a:pt x="265" y="366"/>
                      <a:pt x="361" y="282"/>
                    </a:cubicBezTo>
                    <a:cubicBezTo>
                      <a:pt x="527" y="151"/>
                      <a:pt x="682" y="44"/>
                      <a:pt x="896" y="32"/>
                    </a:cubicBezTo>
                    <a:cubicBezTo>
                      <a:pt x="920" y="32"/>
                      <a:pt x="920" y="9"/>
                      <a:pt x="896" y="9"/>
                    </a:cubicBezTo>
                    <a:cubicBezTo>
                      <a:pt x="870" y="3"/>
                      <a:pt x="844" y="0"/>
                      <a:pt x="8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
              <p:cNvSpPr/>
              <p:nvPr/>
            </p:nvSpPr>
            <p:spPr>
              <a:xfrm>
                <a:off x="2360100" y="2125400"/>
                <a:ext cx="17900" cy="9850"/>
              </a:xfrm>
              <a:custGeom>
                <a:avLst/>
                <a:gdLst/>
                <a:ahLst/>
                <a:cxnLst/>
                <a:rect l="l" t="t" r="r" b="b"/>
                <a:pathLst>
                  <a:path w="716" h="394" extrusionOk="0">
                    <a:moveTo>
                      <a:pt x="679" y="0"/>
                    </a:moveTo>
                    <a:cubicBezTo>
                      <a:pt x="441" y="83"/>
                      <a:pt x="179" y="214"/>
                      <a:pt x="1" y="381"/>
                    </a:cubicBezTo>
                    <a:cubicBezTo>
                      <a:pt x="1" y="381"/>
                      <a:pt x="1" y="393"/>
                      <a:pt x="13" y="393"/>
                    </a:cubicBezTo>
                    <a:cubicBezTo>
                      <a:pt x="132" y="334"/>
                      <a:pt x="239" y="262"/>
                      <a:pt x="358" y="203"/>
                    </a:cubicBezTo>
                    <a:cubicBezTo>
                      <a:pt x="477" y="143"/>
                      <a:pt x="596" y="95"/>
                      <a:pt x="715" y="36"/>
                    </a:cubicBezTo>
                    <a:cubicBezTo>
                      <a:pt x="703" y="24"/>
                      <a:pt x="703" y="0"/>
                      <a:pt x="6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
              <p:cNvSpPr/>
              <p:nvPr/>
            </p:nvSpPr>
            <p:spPr>
              <a:xfrm>
                <a:off x="2377075" y="2119775"/>
                <a:ext cx="11325" cy="5050"/>
              </a:xfrm>
              <a:custGeom>
                <a:avLst/>
                <a:gdLst/>
                <a:ahLst/>
                <a:cxnLst/>
                <a:rect l="l" t="t" r="r" b="b"/>
                <a:pathLst>
                  <a:path w="453" h="202" extrusionOk="0">
                    <a:moveTo>
                      <a:pt x="445" y="1"/>
                    </a:moveTo>
                    <a:cubicBezTo>
                      <a:pt x="441" y="1"/>
                      <a:pt x="436" y="3"/>
                      <a:pt x="429" y="11"/>
                    </a:cubicBezTo>
                    <a:cubicBezTo>
                      <a:pt x="381" y="35"/>
                      <a:pt x="322" y="82"/>
                      <a:pt x="238" y="106"/>
                    </a:cubicBezTo>
                    <a:cubicBezTo>
                      <a:pt x="167" y="154"/>
                      <a:pt x="96" y="166"/>
                      <a:pt x="0" y="201"/>
                    </a:cubicBezTo>
                    <a:cubicBezTo>
                      <a:pt x="155" y="189"/>
                      <a:pt x="346" y="142"/>
                      <a:pt x="453" y="23"/>
                    </a:cubicBezTo>
                    <a:cubicBezTo>
                      <a:pt x="453" y="15"/>
                      <a:pt x="453" y="1"/>
                      <a:pt x="4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
              <p:cNvSpPr/>
              <p:nvPr/>
            </p:nvSpPr>
            <p:spPr>
              <a:xfrm>
                <a:off x="2354750" y="2137300"/>
                <a:ext cx="12525" cy="30375"/>
              </a:xfrm>
              <a:custGeom>
                <a:avLst/>
                <a:gdLst/>
                <a:ahLst/>
                <a:cxnLst/>
                <a:rect l="l" t="t" r="r" b="b"/>
                <a:pathLst>
                  <a:path w="501" h="1215" extrusionOk="0">
                    <a:moveTo>
                      <a:pt x="0" y="0"/>
                    </a:moveTo>
                    <a:lnTo>
                      <a:pt x="0" y="0"/>
                    </a:lnTo>
                    <a:cubicBezTo>
                      <a:pt x="179" y="262"/>
                      <a:pt x="167" y="512"/>
                      <a:pt x="227" y="798"/>
                    </a:cubicBezTo>
                    <a:cubicBezTo>
                      <a:pt x="262" y="953"/>
                      <a:pt x="334" y="1131"/>
                      <a:pt x="477" y="1215"/>
                    </a:cubicBezTo>
                    <a:cubicBezTo>
                      <a:pt x="500" y="1215"/>
                      <a:pt x="500" y="1191"/>
                      <a:pt x="500" y="1191"/>
                    </a:cubicBezTo>
                    <a:cubicBezTo>
                      <a:pt x="96" y="917"/>
                      <a:pt x="393" y="28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
              <p:cNvSpPr/>
              <p:nvPr/>
            </p:nvSpPr>
            <p:spPr>
              <a:xfrm>
                <a:off x="2359200" y="2137450"/>
                <a:ext cx="1525" cy="12675"/>
              </a:xfrm>
              <a:custGeom>
                <a:avLst/>
                <a:gdLst/>
                <a:ahLst/>
                <a:cxnLst/>
                <a:rect l="l" t="t" r="r" b="b"/>
                <a:pathLst>
                  <a:path w="61" h="507" extrusionOk="0">
                    <a:moveTo>
                      <a:pt x="31" y="0"/>
                    </a:moveTo>
                    <a:cubicBezTo>
                      <a:pt x="28" y="0"/>
                      <a:pt x="25" y="6"/>
                      <a:pt x="25" y="18"/>
                    </a:cubicBezTo>
                    <a:cubicBezTo>
                      <a:pt x="25" y="173"/>
                      <a:pt x="1" y="352"/>
                      <a:pt x="37" y="506"/>
                    </a:cubicBezTo>
                    <a:lnTo>
                      <a:pt x="49" y="506"/>
                    </a:lnTo>
                    <a:cubicBezTo>
                      <a:pt x="60" y="352"/>
                      <a:pt x="49" y="173"/>
                      <a:pt x="37" y="18"/>
                    </a:cubicBezTo>
                    <a:cubicBezTo>
                      <a:pt x="37" y="6"/>
                      <a:pt x="34"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
              <p:cNvSpPr/>
              <p:nvPr/>
            </p:nvSpPr>
            <p:spPr>
              <a:xfrm>
                <a:off x="2381725" y="2087450"/>
                <a:ext cx="24250" cy="44950"/>
              </a:xfrm>
              <a:custGeom>
                <a:avLst/>
                <a:gdLst/>
                <a:ahLst/>
                <a:cxnLst/>
                <a:rect l="l" t="t" r="r" b="b"/>
                <a:pathLst>
                  <a:path w="970" h="1798" extrusionOk="0">
                    <a:moveTo>
                      <a:pt x="11" y="1"/>
                    </a:moveTo>
                    <a:cubicBezTo>
                      <a:pt x="6" y="1"/>
                      <a:pt x="1" y="6"/>
                      <a:pt x="17" y="6"/>
                    </a:cubicBezTo>
                    <a:cubicBezTo>
                      <a:pt x="17" y="2"/>
                      <a:pt x="14" y="1"/>
                      <a:pt x="11" y="1"/>
                    </a:cubicBezTo>
                    <a:close/>
                    <a:moveTo>
                      <a:pt x="17" y="6"/>
                    </a:moveTo>
                    <a:lnTo>
                      <a:pt x="17" y="6"/>
                    </a:lnTo>
                    <a:cubicBezTo>
                      <a:pt x="445" y="566"/>
                      <a:pt x="731" y="1137"/>
                      <a:pt x="945" y="1792"/>
                    </a:cubicBezTo>
                    <a:cubicBezTo>
                      <a:pt x="945" y="1796"/>
                      <a:pt x="948" y="1797"/>
                      <a:pt x="952" y="1797"/>
                    </a:cubicBezTo>
                    <a:cubicBezTo>
                      <a:pt x="959" y="1797"/>
                      <a:pt x="969" y="1792"/>
                      <a:pt x="969" y="1792"/>
                    </a:cubicBezTo>
                    <a:cubicBezTo>
                      <a:pt x="826" y="1149"/>
                      <a:pt x="457" y="482"/>
                      <a:pt x="17"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
              <p:cNvSpPr/>
              <p:nvPr/>
            </p:nvSpPr>
            <p:spPr>
              <a:xfrm>
                <a:off x="2410700" y="2135000"/>
                <a:ext cx="18175" cy="30650"/>
              </a:xfrm>
              <a:custGeom>
                <a:avLst/>
                <a:gdLst/>
                <a:ahLst/>
                <a:cxnLst/>
                <a:rect l="l" t="t" r="r" b="b"/>
                <a:pathLst>
                  <a:path w="727" h="1226" extrusionOk="0">
                    <a:moveTo>
                      <a:pt x="5" y="0"/>
                    </a:moveTo>
                    <a:cubicBezTo>
                      <a:pt x="4" y="0"/>
                      <a:pt x="1" y="3"/>
                      <a:pt x="1" y="9"/>
                    </a:cubicBezTo>
                    <a:cubicBezTo>
                      <a:pt x="7" y="3"/>
                      <a:pt x="7" y="0"/>
                      <a:pt x="5" y="0"/>
                    </a:cubicBezTo>
                    <a:close/>
                    <a:moveTo>
                      <a:pt x="1" y="9"/>
                    </a:moveTo>
                    <a:lnTo>
                      <a:pt x="1" y="9"/>
                    </a:lnTo>
                    <a:cubicBezTo>
                      <a:pt x="84" y="188"/>
                      <a:pt x="179" y="354"/>
                      <a:pt x="275" y="509"/>
                    </a:cubicBezTo>
                    <a:cubicBezTo>
                      <a:pt x="334" y="616"/>
                      <a:pt x="727" y="1164"/>
                      <a:pt x="429" y="1212"/>
                    </a:cubicBezTo>
                    <a:cubicBezTo>
                      <a:pt x="417" y="1212"/>
                      <a:pt x="417" y="1223"/>
                      <a:pt x="429" y="1223"/>
                    </a:cubicBezTo>
                    <a:cubicBezTo>
                      <a:pt x="438" y="1225"/>
                      <a:pt x="447" y="1225"/>
                      <a:pt x="455" y="1225"/>
                    </a:cubicBezTo>
                    <a:cubicBezTo>
                      <a:pt x="597" y="1225"/>
                      <a:pt x="605" y="1038"/>
                      <a:pt x="560" y="926"/>
                    </a:cubicBezTo>
                    <a:cubicBezTo>
                      <a:pt x="429" y="616"/>
                      <a:pt x="203" y="295"/>
                      <a:pt x="1"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
              <p:cNvSpPr/>
              <p:nvPr/>
            </p:nvSpPr>
            <p:spPr>
              <a:xfrm>
                <a:off x="2230925" y="1978050"/>
                <a:ext cx="18775" cy="3975"/>
              </a:xfrm>
              <a:custGeom>
                <a:avLst/>
                <a:gdLst/>
                <a:ahLst/>
                <a:cxnLst/>
                <a:rect l="l" t="t" r="r" b="b"/>
                <a:pathLst>
                  <a:path w="751" h="159" extrusionOk="0">
                    <a:moveTo>
                      <a:pt x="727" y="1"/>
                    </a:moveTo>
                    <a:cubicBezTo>
                      <a:pt x="489" y="1"/>
                      <a:pt x="238" y="48"/>
                      <a:pt x="12" y="143"/>
                    </a:cubicBezTo>
                    <a:cubicBezTo>
                      <a:pt x="3" y="143"/>
                      <a:pt x="1" y="159"/>
                      <a:pt x="7" y="159"/>
                    </a:cubicBezTo>
                    <a:cubicBezTo>
                      <a:pt x="8" y="159"/>
                      <a:pt x="10" y="158"/>
                      <a:pt x="12" y="155"/>
                    </a:cubicBezTo>
                    <a:cubicBezTo>
                      <a:pt x="250" y="96"/>
                      <a:pt x="477" y="48"/>
                      <a:pt x="715" y="36"/>
                    </a:cubicBezTo>
                    <a:cubicBezTo>
                      <a:pt x="750" y="24"/>
                      <a:pt x="750" y="1"/>
                      <a:pt x="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2"/>
              <p:cNvSpPr/>
              <p:nvPr/>
            </p:nvSpPr>
            <p:spPr>
              <a:xfrm>
                <a:off x="2235100" y="1980150"/>
                <a:ext cx="18175" cy="3575"/>
              </a:xfrm>
              <a:custGeom>
                <a:avLst/>
                <a:gdLst/>
                <a:ahLst/>
                <a:cxnLst/>
                <a:rect l="l" t="t" r="r" b="b"/>
                <a:pathLst>
                  <a:path w="727" h="143" extrusionOk="0">
                    <a:moveTo>
                      <a:pt x="552" y="0"/>
                    </a:moveTo>
                    <a:cubicBezTo>
                      <a:pt x="359" y="0"/>
                      <a:pt x="158" y="47"/>
                      <a:pt x="0" y="131"/>
                    </a:cubicBezTo>
                    <a:lnTo>
                      <a:pt x="0" y="143"/>
                    </a:lnTo>
                    <a:cubicBezTo>
                      <a:pt x="238" y="83"/>
                      <a:pt x="464" y="59"/>
                      <a:pt x="714" y="59"/>
                    </a:cubicBezTo>
                    <a:cubicBezTo>
                      <a:pt x="726" y="36"/>
                      <a:pt x="726" y="12"/>
                      <a:pt x="714" y="12"/>
                    </a:cubicBezTo>
                    <a:cubicBezTo>
                      <a:pt x="662" y="4"/>
                      <a:pt x="607" y="0"/>
                      <a:pt x="5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2"/>
              <p:cNvSpPr/>
              <p:nvPr/>
            </p:nvSpPr>
            <p:spPr>
              <a:xfrm>
                <a:off x="2239250" y="1982225"/>
                <a:ext cx="16675" cy="3300"/>
              </a:xfrm>
              <a:custGeom>
                <a:avLst/>
                <a:gdLst/>
                <a:ahLst/>
                <a:cxnLst/>
                <a:rect l="l" t="t" r="r" b="b"/>
                <a:pathLst>
                  <a:path w="667" h="132" extrusionOk="0">
                    <a:moveTo>
                      <a:pt x="656" y="0"/>
                    </a:moveTo>
                    <a:cubicBezTo>
                      <a:pt x="660" y="4"/>
                      <a:pt x="662" y="6"/>
                      <a:pt x="664" y="6"/>
                    </a:cubicBezTo>
                    <a:cubicBezTo>
                      <a:pt x="666" y="6"/>
                      <a:pt x="664" y="0"/>
                      <a:pt x="656" y="0"/>
                    </a:cubicBezTo>
                    <a:close/>
                    <a:moveTo>
                      <a:pt x="656" y="0"/>
                    </a:moveTo>
                    <a:cubicBezTo>
                      <a:pt x="477" y="0"/>
                      <a:pt x="298" y="12"/>
                      <a:pt x="120" y="60"/>
                    </a:cubicBezTo>
                    <a:cubicBezTo>
                      <a:pt x="84" y="72"/>
                      <a:pt x="1" y="107"/>
                      <a:pt x="72" y="131"/>
                    </a:cubicBezTo>
                    <a:cubicBezTo>
                      <a:pt x="72" y="131"/>
                      <a:pt x="84" y="131"/>
                      <a:pt x="84" y="119"/>
                    </a:cubicBezTo>
                    <a:cubicBezTo>
                      <a:pt x="144" y="84"/>
                      <a:pt x="179" y="72"/>
                      <a:pt x="239" y="60"/>
                    </a:cubicBezTo>
                    <a:cubicBezTo>
                      <a:pt x="275" y="48"/>
                      <a:pt x="334" y="48"/>
                      <a:pt x="382" y="48"/>
                    </a:cubicBezTo>
                    <a:cubicBezTo>
                      <a:pt x="477" y="48"/>
                      <a:pt x="560" y="24"/>
                      <a:pt x="6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
              <p:cNvSpPr/>
              <p:nvPr/>
            </p:nvSpPr>
            <p:spPr>
              <a:xfrm>
                <a:off x="2246100" y="1984250"/>
                <a:ext cx="12525" cy="3350"/>
              </a:xfrm>
              <a:custGeom>
                <a:avLst/>
                <a:gdLst/>
                <a:ahLst/>
                <a:cxnLst/>
                <a:rect l="l" t="t" r="r" b="b"/>
                <a:pathLst>
                  <a:path w="501" h="134" extrusionOk="0">
                    <a:moveTo>
                      <a:pt x="371" y="1"/>
                    </a:moveTo>
                    <a:cubicBezTo>
                      <a:pt x="237" y="1"/>
                      <a:pt x="89" y="39"/>
                      <a:pt x="1" y="110"/>
                    </a:cubicBezTo>
                    <a:lnTo>
                      <a:pt x="1" y="134"/>
                    </a:lnTo>
                    <a:cubicBezTo>
                      <a:pt x="84" y="110"/>
                      <a:pt x="155" y="86"/>
                      <a:pt x="227" y="74"/>
                    </a:cubicBezTo>
                    <a:cubicBezTo>
                      <a:pt x="322" y="50"/>
                      <a:pt x="405" y="50"/>
                      <a:pt x="477" y="50"/>
                    </a:cubicBezTo>
                    <a:cubicBezTo>
                      <a:pt x="501" y="26"/>
                      <a:pt x="501" y="15"/>
                      <a:pt x="501" y="15"/>
                    </a:cubicBezTo>
                    <a:cubicBezTo>
                      <a:pt x="461" y="5"/>
                      <a:pt x="417" y="1"/>
                      <a:pt x="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
              <p:cNvSpPr/>
              <p:nvPr/>
            </p:nvSpPr>
            <p:spPr>
              <a:xfrm>
                <a:off x="2254150" y="1986375"/>
                <a:ext cx="6850" cy="1525"/>
              </a:xfrm>
              <a:custGeom>
                <a:avLst/>
                <a:gdLst/>
                <a:ahLst/>
                <a:cxnLst/>
                <a:rect l="l" t="t" r="r" b="b"/>
                <a:pathLst>
                  <a:path w="274" h="61" extrusionOk="0">
                    <a:moveTo>
                      <a:pt x="274" y="1"/>
                    </a:moveTo>
                    <a:cubicBezTo>
                      <a:pt x="191" y="1"/>
                      <a:pt x="95" y="13"/>
                      <a:pt x="12" y="49"/>
                    </a:cubicBezTo>
                    <a:cubicBezTo>
                      <a:pt x="0" y="49"/>
                      <a:pt x="12" y="60"/>
                      <a:pt x="12" y="60"/>
                    </a:cubicBezTo>
                    <a:cubicBezTo>
                      <a:pt x="95" y="60"/>
                      <a:pt x="191" y="49"/>
                      <a:pt x="274" y="13"/>
                    </a:cubicBezTo>
                    <a:lnTo>
                      <a:pt x="2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
              <p:cNvSpPr/>
              <p:nvPr/>
            </p:nvSpPr>
            <p:spPr>
              <a:xfrm>
                <a:off x="2170500" y="2066450"/>
                <a:ext cx="2100" cy="2325"/>
              </a:xfrm>
              <a:custGeom>
                <a:avLst/>
                <a:gdLst/>
                <a:ahLst/>
                <a:cxnLst/>
                <a:rect l="l" t="t" r="r" b="b"/>
                <a:pathLst>
                  <a:path w="84" h="93" extrusionOk="0">
                    <a:moveTo>
                      <a:pt x="12" y="1"/>
                    </a:moveTo>
                    <a:cubicBezTo>
                      <a:pt x="4" y="9"/>
                      <a:pt x="1" y="18"/>
                      <a:pt x="1" y="26"/>
                    </a:cubicBezTo>
                    <a:lnTo>
                      <a:pt x="1" y="26"/>
                    </a:lnTo>
                    <a:cubicBezTo>
                      <a:pt x="2" y="17"/>
                      <a:pt x="5" y="8"/>
                      <a:pt x="12" y="1"/>
                    </a:cubicBezTo>
                    <a:close/>
                    <a:moveTo>
                      <a:pt x="1" y="26"/>
                    </a:moveTo>
                    <a:cubicBezTo>
                      <a:pt x="0" y="57"/>
                      <a:pt x="28" y="93"/>
                      <a:pt x="59" y="93"/>
                    </a:cubicBezTo>
                    <a:cubicBezTo>
                      <a:pt x="67" y="93"/>
                      <a:pt x="76" y="90"/>
                      <a:pt x="84" y="84"/>
                    </a:cubicBezTo>
                    <a:cubicBezTo>
                      <a:pt x="47" y="84"/>
                      <a:pt x="3" y="56"/>
                      <a:pt x="1" y="2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2"/>
              <p:cNvSpPr/>
              <p:nvPr/>
            </p:nvSpPr>
            <p:spPr>
              <a:xfrm>
                <a:off x="2170800" y="2065850"/>
                <a:ext cx="2100" cy="1225"/>
              </a:xfrm>
              <a:custGeom>
                <a:avLst/>
                <a:gdLst/>
                <a:ahLst/>
                <a:cxnLst/>
                <a:rect l="l" t="t" r="r" b="b"/>
                <a:pathLst>
                  <a:path w="84" h="49" extrusionOk="0">
                    <a:moveTo>
                      <a:pt x="0" y="1"/>
                    </a:moveTo>
                    <a:cubicBezTo>
                      <a:pt x="24" y="25"/>
                      <a:pt x="48" y="49"/>
                      <a:pt x="84" y="49"/>
                    </a:cubicBez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2"/>
              <p:cNvSpPr/>
              <p:nvPr/>
            </p:nvSpPr>
            <p:spPr>
              <a:xfrm>
                <a:off x="2171400" y="2066525"/>
                <a:ext cx="6850" cy="10675"/>
              </a:xfrm>
              <a:custGeom>
                <a:avLst/>
                <a:gdLst/>
                <a:ahLst/>
                <a:cxnLst/>
                <a:rect l="l" t="t" r="r" b="b"/>
                <a:pathLst>
                  <a:path w="274" h="427" extrusionOk="0">
                    <a:moveTo>
                      <a:pt x="5" y="1"/>
                    </a:moveTo>
                    <a:cubicBezTo>
                      <a:pt x="3" y="1"/>
                      <a:pt x="0" y="4"/>
                      <a:pt x="0" y="10"/>
                    </a:cubicBezTo>
                    <a:cubicBezTo>
                      <a:pt x="6" y="4"/>
                      <a:pt x="6" y="1"/>
                      <a:pt x="5" y="1"/>
                    </a:cubicBezTo>
                    <a:close/>
                    <a:moveTo>
                      <a:pt x="0" y="10"/>
                    </a:moveTo>
                    <a:lnTo>
                      <a:pt x="0" y="10"/>
                    </a:lnTo>
                    <a:cubicBezTo>
                      <a:pt x="36" y="152"/>
                      <a:pt x="119" y="331"/>
                      <a:pt x="250" y="426"/>
                    </a:cubicBezTo>
                    <a:cubicBezTo>
                      <a:pt x="250" y="426"/>
                      <a:pt x="274" y="426"/>
                      <a:pt x="274" y="414"/>
                    </a:cubicBezTo>
                    <a:cubicBezTo>
                      <a:pt x="226" y="355"/>
                      <a:pt x="167" y="283"/>
                      <a:pt x="131" y="236"/>
                    </a:cubicBezTo>
                    <a:cubicBezTo>
                      <a:pt x="72" y="152"/>
                      <a:pt x="48" y="81"/>
                      <a:pt x="0"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
              <p:cNvSpPr/>
              <p:nvPr/>
            </p:nvSpPr>
            <p:spPr>
              <a:xfrm>
                <a:off x="2174675" y="2068250"/>
                <a:ext cx="5375" cy="10125"/>
              </a:xfrm>
              <a:custGeom>
                <a:avLst/>
                <a:gdLst/>
                <a:ahLst/>
                <a:cxnLst/>
                <a:rect l="l" t="t" r="r" b="b"/>
                <a:pathLst>
                  <a:path w="215" h="405" extrusionOk="0">
                    <a:moveTo>
                      <a:pt x="0" y="0"/>
                    </a:moveTo>
                    <a:lnTo>
                      <a:pt x="0" y="0"/>
                    </a:lnTo>
                    <a:cubicBezTo>
                      <a:pt x="24" y="72"/>
                      <a:pt x="60" y="143"/>
                      <a:pt x="95" y="203"/>
                    </a:cubicBezTo>
                    <a:cubicBezTo>
                      <a:pt x="119" y="262"/>
                      <a:pt x="155" y="345"/>
                      <a:pt x="202" y="405"/>
                    </a:cubicBezTo>
                    <a:cubicBezTo>
                      <a:pt x="202" y="405"/>
                      <a:pt x="214" y="405"/>
                      <a:pt x="214" y="381"/>
                    </a:cubicBezTo>
                    <a:cubicBezTo>
                      <a:pt x="202" y="310"/>
                      <a:pt x="155" y="250"/>
                      <a:pt x="107" y="179"/>
                    </a:cubicBezTo>
                    <a:cubicBezTo>
                      <a:pt x="95" y="119"/>
                      <a:pt x="48" y="4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
              <p:cNvSpPr/>
              <p:nvPr/>
            </p:nvSpPr>
            <p:spPr>
              <a:xfrm>
                <a:off x="2177900" y="2068500"/>
                <a:ext cx="5125" cy="8700"/>
              </a:xfrm>
              <a:custGeom>
                <a:avLst/>
                <a:gdLst/>
                <a:ahLst/>
                <a:cxnLst/>
                <a:rect l="l" t="t" r="r" b="b"/>
                <a:pathLst>
                  <a:path w="205" h="348" extrusionOk="0">
                    <a:moveTo>
                      <a:pt x="9" y="0"/>
                    </a:moveTo>
                    <a:cubicBezTo>
                      <a:pt x="2" y="0"/>
                      <a:pt x="0" y="7"/>
                      <a:pt x="14" y="14"/>
                    </a:cubicBezTo>
                    <a:cubicBezTo>
                      <a:pt x="62" y="121"/>
                      <a:pt x="109" y="240"/>
                      <a:pt x="193" y="347"/>
                    </a:cubicBezTo>
                    <a:lnTo>
                      <a:pt x="204" y="347"/>
                    </a:lnTo>
                    <a:cubicBezTo>
                      <a:pt x="157" y="228"/>
                      <a:pt x="85" y="121"/>
                      <a:pt x="26" y="14"/>
                    </a:cubicBezTo>
                    <a:cubicBezTo>
                      <a:pt x="21" y="4"/>
                      <a:pt x="14"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2"/>
              <p:cNvSpPr/>
              <p:nvPr/>
            </p:nvSpPr>
            <p:spPr>
              <a:xfrm>
                <a:off x="2182100" y="2070325"/>
                <a:ext cx="3900" cy="9850"/>
              </a:xfrm>
              <a:custGeom>
                <a:avLst/>
                <a:gdLst/>
                <a:ahLst/>
                <a:cxnLst/>
                <a:rect l="l" t="t" r="r" b="b"/>
                <a:pathLst>
                  <a:path w="156" h="394" extrusionOk="0">
                    <a:moveTo>
                      <a:pt x="1" y="0"/>
                    </a:moveTo>
                    <a:cubicBezTo>
                      <a:pt x="36" y="131"/>
                      <a:pt x="60" y="274"/>
                      <a:pt x="144" y="393"/>
                    </a:cubicBezTo>
                    <a:lnTo>
                      <a:pt x="156" y="393"/>
                    </a:lnTo>
                    <a:cubicBezTo>
                      <a:pt x="108" y="274"/>
                      <a:pt x="48" y="14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2"/>
              <p:cNvSpPr/>
              <p:nvPr/>
            </p:nvSpPr>
            <p:spPr>
              <a:xfrm>
                <a:off x="2307125" y="2183300"/>
                <a:ext cx="10150" cy="15625"/>
              </a:xfrm>
              <a:custGeom>
                <a:avLst/>
                <a:gdLst/>
                <a:ahLst/>
                <a:cxnLst/>
                <a:rect l="l" t="t" r="r" b="b"/>
                <a:pathLst>
                  <a:path w="406" h="625" extrusionOk="0">
                    <a:moveTo>
                      <a:pt x="39" y="1"/>
                    </a:moveTo>
                    <a:cubicBezTo>
                      <a:pt x="37" y="1"/>
                      <a:pt x="36" y="2"/>
                      <a:pt x="36" y="6"/>
                    </a:cubicBezTo>
                    <a:cubicBezTo>
                      <a:pt x="0" y="53"/>
                      <a:pt x="0" y="89"/>
                      <a:pt x="36" y="125"/>
                    </a:cubicBezTo>
                    <a:cubicBezTo>
                      <a:pt x="36" y="113"/>
                      <a:pt x="48" y="89"/>
                      <a:pt x="48" y="65"/>
                    </a:cubicBezTo>
                    <a:cubicBezTo>
                      <a:pt x="60" y="89"/>
                      <a:pt x="60" y="101"/>
                      <a:pt x="84" y="113"/>
                    </a:cubicBezTo>
                    <a:cubicBezTo>
                      <a:pt x="96" y="125"/>
                      <a:pt x="108" y="161"/>
                      <a:pt x="119" y="173"/>
                    </a:cubicBezTo>
                    <a:cubicBezTo>
                      <a:pt x="155" y="232"/>
                      <a:pt x="179" y="280"/>
                      <a:pt x="215" y="339"/>
                    </a:cubicBezTo>
                    <a:cubicBezTo>
                      <a:pt x="274" y="423"/>
                      <a:pt x="322" y="530"/>
                      <a:pt x="393" y="625"/>
                    </a:cubicBezTo>
                    <a:cubicBezTo>
                      <a:pt x="393" y="625"/>
                      <a:pt x="405" y="625"/>
                      <a:pt x="405" y="601"/>
                    </a:cubicBezTo>
                    <a:cubicBezTo>
                      <a:pt x="381" y="506"/>
                      <a:pt x="298" y="411"/>
                      <a:pt x="238" y="327"/>
                    </a:cubicBezTo>
                    <a:cubicBezTo>
                      <a:pt x="179" y="220"/>
                      <a:pt x="119" y="113"/>
                      <a:pt x="48" y="6"/>
                    </a:cubicBezTo>
                    <a:cubicBezTo>
                      <a:pt x="48" y="6"/>
                      <a:pt x="43" y="1"/>
                      <a:pt x="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
              <p:cNvSpPr/>
              <p:nvPr/>
            </p:nvSpPr>
            <p:spPr>
              <a:xfrm>
                <a:off x="2311575" y="2181725"/>
                <a:ext cx="10450" cy="16625"/>
              </a:xfrm>
              <a:custGeom>
                <a:avLst/>
                <a:gdLst/>
                <a:ahLst/>
                <a:cxnLst/>
                <a:rect l="l" t="t" r="r" b="b"/>
                <a:pathLst>
                  <a:path w="418" h="665" extrusionOk="0">
                    <a:moveTo>
                      <a:pt x="10" y="0"/>
                    </a:moveTo>
                    <a:cubicBezTo>
                      <a:pt x="7" y="0"/>
                      <a:pt x="1" y="3"/>
                      <a:pt x="1" y="9"/>
                    </a:cubicBezTo>
                    <a:cubicBezTo>
                      <a:pt x="13" y="3"/>
                      <a:pt x="13" y="0"/>
                      <a:pt x="10" y="0"/>
                    </a:cubicBezTo>
                    <a:close/>
                    <a:moveTo>
                      <a:pt x="1" y="9"/>
                    </a:moveTo>
                    <a:lnTo>
                      <a:pt x="1" y="9"/>
                    </a:lnTo>
                    <a:cubicBezTo>
                      <a:pt x="37" y="140"/>
                      <a:pt x="72" y="271"/>
                      <a:pt x="156" y="390"/>
                    </a:cubicBezTo>
                    <a:cubicBezTo>
                      <a:pt x="215" y="486"/>
                      <a:pt x="299" y="605"/>
                      <a:pt x="406" y="664"/>
                    </a:cubicBezTo>
                    <a:cubicBezTo>
                      <a:pt x="418" y="664"/>
                      <a:pt x="418" y="664"/>
                      <a:pt x="418" y="652"/>
                    </a:cubicBezTo>
                    <a:cubicBezTo>
                      <a:pt x="346" y="545"/>
                      <a:pt x="239" y="474"/>
                      <a:pt x="180" y="367"/>
                    </a:cubicBezTo>
                    <a:cubicBezTo>
                      <a:pt x="108" y="247"/>
                      <a:pt x="49" y="128"/>
                      <a:pt x="1"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
              <p:cNvSpPr/>
              <p:nvPr/>
            </p:nvSpPr>
            <p:spPr>
              <a:xfrm>
                <a:off x="2315450" y="2182550"/>
                <a:ext cx="9550" cy="15200"/>
              </a:xfrm>
              <a:custGeom>
                <a:avLst/>
                <a:gdLst/>
                <a:ahLst/>
                <a:cxnLst/>
                <a:rect l="l" t="t" r="r" b="b"/>
                <a:pathLst>
                  <a:path w="382" h="608" extrusionOk="0">
                    <a:moveTo>
                      <a:pt x="25" y="0"/>
                    </a:moveTo>
                    <a:cubicBezTo>
                      <a:pt x="13" y="0"/>
                      <a:pt x="1" y="0"/>
                      <a:pt x="13" y="12"/>
                    </a:cubicBezTo>
                    <a:cubicBezTo>
                      <a:pt x="84" y="214"/>
                      <a:pt x="203" y="453"/>
                      <a:pt x="370" y="607"/>
                    </a:cubicBezTo>
                    <a:cubicBezTo>
                      <a:pt x="382" y="607"/>
                      <a:pt x="382" y="607"/>
                      <a:pt x="382" y="595"/>
                    </a:cubicBezTo>
                    <a:cubicBezTo>
                      <a:pt x="322" y="500"/>
                      <a:pt x="251" y="417"/>
                      <a:pt x="191" y="322"/>
                    </a:cubicBezTo>
                    <a:cubicBezTo>
                      <a:pt x="132" y="214"/>
                      <a:pt x="72" y="119"/>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
              <p:cNvSpPr/>
              <p:nvPr/>
            </p:nvSpPr>
            <p:spPr>
              <a:xfrm>
                <a:off x="2318425" y="2180025"/>
                <a:ext cx="8950" cy="13675"/>
              </a:xfrm>
              <a:custGeom>
                <a:avLst/>
                <a:gdLst/>
                <a:ahLst/>
                <a:cxnLst/>
                <a:rect l="l" t="t" r="r" b="b"/>
                <a:pathLst>
                  <a:path w="358" h="547" extrusionOk="0">
                    <a:moveTo>
                      <a:pt x="10" y="1"/>
                    </a:moveTo>
                    <a:cubicBezTo>
                      <a:pt x="7" y="1"/>
                      <a:pt x="1" y="9"/>
                      <a:pt x="1" y="18"/>
                    </a:cubicBezTo>
                    <a:cubicBezTo>
                      <a:pt x="108" y="196"/>
                      <a:pt x="203" y="399"/>
                      <a:pt x="346" y="542"/>
                    </a:cubicBezTo>
                    <a:cubicBezTo>
                      <a:pt x="350" y="545"/>
                      <a:pt x="352" y="547"/>
                      <a:pt x="354" y="547"/>
                    </a:cubicBezTo>
                    <a:cubicBezTo>
                      <a:pt x="358" y="547"/>
                      <a:pt x="358" y="538"/>
                      <a:pt x="358" y="530"/>
                    </a:cubicBezTo>
                    <a:cubicBezTo>
                      <a:pt x="251" y="351"/>
                      <a:pt x="120" y="184"/>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2"/>
              <p:cNvSpPr/>
              <p:nvPr/>
            </p:nvSpPr>
            <p:spPr>
              <a:xfrm>
                <a:off x="2053525" y="2108700"/>
                <a:ext cx="175300" cy="237275"/>
              </a:xfrm>
              <a:custGeom>
                <a:avLst/>
                <a:gdLst/>
                <a:ahLst/>
                <a:cxnLst/>
                <a:rect l="l" t="t" r="r" b="b"/>
                <a:pathLst>
                  <a:path w="7012" h="9491" extrusionOk="0">
                    <a:moveTo>
                      <a:pt x="1916" y="0"/>
                    </a:moveTo>
                    <a:cubicBezTo>
                      <a:pt x="1913" y="0"/>
                      <a:pt x="1909" y="1"/>
                      <a:pt x="1905" y="1"/>
                    </a:cubicBezTo>
                    <a:cubicBezTo>
                      <a:pt x="786" y="251"/>
                      <a:pt x="24" y="1252"/>
                      <a:pt x="84" y="2395"/>
                    </a:cubicBezTo>
                    <a:cubicBezTo>
                      <a:pt x="107" y="2680"/>
                      <a:pt x="179" y="2930"/>
                      <a:pt x="262" y="3192"/>
                    </a:cubicBezTo>
                    <a:cubicBezTo>
                      <a:pt x="417" y="3609"/>
                      <a:pt x="465" y="3966"/>
                      <a:pt x="500" y="4407"/>
                    </a:cubicBezTo>
                    <a:cubicBezTo>
                      <a:pt x="560" y="4990"/>
                      <a:pt x="667" y="5574"/>
                      <a:pt x="953" y="6085"/>
                    </a:cubicBezTo>
                    <a:cubicBezTo>
                      <a:pt x="1572" y="7276"/>
                      <a:pt x="2989" y="7514"/>
                      <a:pt x="4048" y="8205"/>
                    </a:cubicBezTo>
                    <a:cubicBezTo>
                      <a:pt x="4703" y="8633"/>
                      <a:pt x="5370" y="9110"/>
                      <a:pt x="6096" y="9395"/>
                    </a:cubicBezTo>
                    <a:cubicBezTo>
                      <a:pt x="6244" y="9450"/>
                      <a:pt x="6390" y="9490"/>
                      <a:pt x="6528" y="9490"/>
                    </a:cubicBezTo>
                    <a:cubicBezTo>
                      <a:pt x="6688" y="9490"/>
                      <a:pt x="6837" y="9436"/>
                      <a:pt x="6965" y="9288"/>
                    </a:cubicBezTo>
                    <a:cubicBezTo>
                      <a:pt x="7012" y="9233"/>
                      <a:pt x="6957" y="9162"/>
                      <a:pt x="6897" y="9162"/>
                    </a:cubicBezTo>
                    <a:cubicBezTo>
                      <a:pt x="6880" y="9162"/>
                      <a:pt x="6862" y="9168"/>
                      <a:pt x="6846" y="9181"/>
                    </a:cubicBezTo>
                    <a:cubicBezTo>
                      <a:pt x="6746" y="9268"/>
                      <a:pt x="6624" y="9304"/>
                      <a:pt x="6490" y="9304"/>
                    </a:cubicBezTo>
                    <a:cubicBezTo>
                      <a:pt x="6001" y="9304"/>
                      <a:pt x="5352" y="8830"/>
                      <a:pt x="5025" y="8633"/>
                    </a:cubicBezTo>
                    <a:cubicBezTo>
                      <a:pt x="4608" y="8383"/>
                      <a:pt x="4203" y="8086"/>
                      <a:pt x="3798" y="7836"/>
                    </a:cubicBezTo>
                    <a:cubicBezTo>
                      <a:pt x="2870" y="7300"/>
                      <a:pt x="1715" y="7086"/>
                      <a:pt x="1131" y="6074"/>
                    </a:cubicBezTo>
                    <a:cubicBezTo>
                      <a:pt x="596" y="5157"/>
                      <a:pt x="798" y="4085"/>
                      <a:pt x="465" y="3133"/>
                    </a:cubicBezTo>
                    <a:cubicBezTo>
                      <a:pt x="0" y="1835"/>
                      <a:pt x="643" y="573"/>
                      <a:pt x="1917" y="120"/>
                    </a:cubicBezTo>
                    <a:cubicBezTo>
                      <a:pt x="2019" y="98"/>
                      <a:pt x="1981" y="0"/>
                      <a:pt x="19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
              <p:cNvSpPr/>
              <p:nvPr/>
            </p:nvSpPr>
            <p:spPr>
              <a:xfrm>
                <a:off x="2217250" y="2211400"/>
                <a:ext cx="62800" cy="133425"/>
              </a:xfrm>
              <a:custGeom>
                <a:avLst/>
                <a:gdLst/>
                <a:ahLst/>
                <a:cxnLst/>
                <a:rect l="l" t="t" r="r" b="b"/>
                <a:pathLst>
                  <a:path w="2512" h="5337" extrusionOk="0">
                    <a:moveTo>
                      <a:pt x="2149" y="1"/>
                    </a:moveTo>
                    <a:cubicBezTo>
                      <a:pt x="2132" y="1"/>
                      <a:pt x="2107" y="14"/>
                      <a:pt x="2107" y="37"/>
                    </a:cubicBezTo>
                    <a:cubicBezTo>
                      <a:pt x="2286" y="1227"/>
                      <a:pt x="2071" y="2192"/>
                      <a:pt x="1393" y="3192"/>
                    </a:cubicBezTo>
                    <a:cubicBezTo>
                      <a:pt x="1155" y="3525"/>
                      <a:pt x="976" y="3859"/>
                      <a:pt x="833" y="4263"/>
                    </a:cubicBezTo>
                    <a:cubicBezTo>
                      <a:pt x="702" y="4609"/>
                      <a:pt x="643" y="4811"/>
                      <a:pt x="309" y="5073"/>
                    </a:cubicBezTo>
                    <a:cubicBezTo>
                      <a:pt x="178" y="5192"/>
                      <a:pt x="131" y="5168"/>
                      <a:pt x="12" y="5287"/>
                    </a:cubicBezTo>
                    <a:cubicBezTo>
                      <a:pt x="1" y="5298"/>
                      <a:pt x="9" y="5337"/>
                      <a:pt x="36" y="5337"/>
                    </a:cubicBezTo>
                    <a:cubicBezTo>
                      <a:pt x="40" y="5337"/>
                      <a:pt x="43" y="5336"/>
                      <a:pt x="47" y="5335"/>
                    </a:cubicBezTo>
                    <a:cubicBezTo>
                      <a:pt x="464" y="5156"/>
                      <a:pt x="666" y="5085"/>
                      <a:pt x="857" y="4656"/>
                    </a:cubicBezTo>
                    <a:cubicBezTo>
                      <a:pt x="1119" y="4109"/>
                      <a:pt x="1309" y="3585"/>
                      <a:pt x="1631" y="3085"/>
                    </a:cubicBezTo>
                    <a:cubicBezTo>
                      <a:pt x="2226" y="2168"/>
                      <a:pt x="2512" y="1085"/>
                      <a:pt x="2167" y="13"/>
                    </a:cubicBezTo>
                    <a:cubicBezTo>
                      <a:pt x="2167" y="5"/>
                      <a:pt x="2159" y="1"/>
                      <a:pt x="2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2"/>
              <p:cNvSpPr/>
              <p:nvPr/>
            </p:nvSpPr>
            <p:spPr>
              <a:xfrm>
                <a:off x="2163650" y="2182550"/>
                <a:ext cx="51825" cy="135000"/>
              </a:xfrm>
              <a:custGeom>
                <a:avLst/>
                <a:gdLst/>
                <a:ahLst/>
                <a:cxnLst/>
                <a:rect l="l" t="t" r="r" b="b"/>
                <a:pathLst>
                  <a:path w="2073" h="5400" extrusionOk="0">
                    <a:moveTo>
                      <a:pt x="1" y="0"/>
                    </a:moveTo>
                    <a:lnTo>
                      <a:pt x="1" y="0"/>
                    </a:lnTo>
                    <a:cubicBezTo>
                      <a:pt x="262" y="453"/>
                      <a:pt x="560" y="917"/>
                      <a:pt x="763" y="1429"/>
                    </a:cubicBezTo>
                    <a:cubicBezTo>
                      <a:pt x="953" y="1941"/>
                      <a:pt x="917" y="2453"/>
                      <a:pt x="1013" y="2989"/>
                    </a:cubicBezTo>
                    <a:cubicBezTo>
                      <a:pt x="1132" y="3846"/>
                      <a:pt x="1667" y="4608"/>
                      <a:pt x="2025" y="5382"/>
                    </a:cubicBezTo>
                    <a:cubicBezTo>
                      <a:pt x="2029" y="5395"/>
                      <a:pt x="2037" y="5400"/>
                      <a:pt x="2044" y="5400"/>
                    </a:cubicBezTo>
                    <a:cubicBezTo>
                      <a:pt x="2058" y="5400"/>
                      <a:pt x="2072" y="5385"/>
                      <a:pt x="2072" y="5370"/>
                    </a:cubicBezTo>
                    <a:cubicBezTo>
                      <a:pt x="1953" y="4906"/>
                      <a:pt x="1715" y="4501"/>
                      <a:pt x="1489" y="4072"/>
                    </a:cubicBezTo>
                    <a:cubicBezTo>
                      <a:pt x="1203" y="3524"/>
                      <a:pt x="1096" y="3001"/>
                      <a:pt x="1036" y="2393"/>
                    </a:cubicBezTo>
                    <a:cubicBezTo>
                      <a:pt x="953" y="1465"/>
                      <a:pt x="548" y="72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2"/>
              <p:cNvSpPr/>
              <p:nvPr/>
            </p:nvSpPr>
            <p:spPr>
              <a:xfrm>
                <a:off x="2214250" y="2319075"/>
                <a:ext cx="6275" cy="15400"/>
              </a:xfrm>
              <a:custGeom>
                <a:avLst/>
                <a:gdLst/>
                <a:ahLst/>
                <a:cxnLst/>
                <a:rect l="l" t="t" r="r" b="b"/>
                <a:pathLst>
                  <a:path w="251" h="616" extrusionOk="0">
                    <a:moveTo>
                      <a:pt x="18" y="1"/>
                    </a:moveTo>
                    <a:cubicBezTo>
                      <a:pt x="8" y="1"/>
                      <a:pt x="1" y="18"/>
                      <a:pt x="1" y="28"/>
                    </a:cubicBezTo>
                    <a:cubicBezTo>
                      <a:pt x="24" y="135"/>
                      <a:pt x="72" y="230"/>
                      <a:pt x="120" y="337"/>
                    </a:cubicBezTo>
                    <a:cubicBezTo>
                      <a:pt x="143" y="433"/>
                      <a:pt x="179" y="528"/>
                      <a:pt x="227" y="611"/>
                    </a:cubicBezTo>
                    <a:cubicBezTo>
                      <a:pt x="230" y="615"/>
                      <a:pt x="233" y="616"/>
                      <a:pt x="236" y="616"/>
                    </a:cubicBezTo>
                    <a:cubicBezTo>
                      <a:pt x="244" y="616"/>
                      <a:pt x="251" y="605"/>
                      <a:pt x="251" y="588"/>
                    </a:cubicBezTo>
                    <a:cubicBezTo>
                      <a:pt x="227" y="492"/>
                      <a:pt x="179" y="385"/>
                      <a:pt x="132" y="278"/>
                    </a:cubicBezTo>
                    <a:cubicBezTo>
                      <a:pt x="108" y="183"/>
                      <a:pt x="72" y="99"/>
                      <a:pt x="24" y="4"/>
                    </a:cubicBezTo>
                    <a:cubicBezTo>
                      <a:pt x="22" y="2"/>
                      <a:pt x="20"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2"/>
              <p:cNvSpPr/>
              <p:nvPr/>
            </p:nvSpPr>
            <p:spPr>
              <a:xfrm>
                <a:off x="2159175" y="2175700"/>
                <a:ext cx="16400" cy="23825"/>
              </a:xfrm>
              <a:custGeom>
                <a:avLst/>
                <a:gdLst/>
                <a:ahLst/>
                <a:cxnLst/>
                <a:rect l="l" t="t" r="r" b="b"/>
                <a:pathLst>
                  <a:path w="656" h="953" extrusionOk="0">
                    <a:moveTo>
                      <a:pt x="1" y="0"/>
                    </a:moveTo>
                    <a:lnTo>
                      <a:pt x="1" y="0"/>
                    </a:lnTo>
                    <a:cubicBezTo>
                      <a:pt x="13" y="191"/>
                      <a:pt x="144" y="393"/>
                      <a:pt x="239" y="536"/>
                    </a:cubicBezTo>
                    <a:cubicBezTo>
                      <a:pt x="322" y="667"/>
                      <a:pt x="441" y="893"/>
                      <a:pt x="608" y="953"/>
                    </a:cubicBezTo>
                    <a:cubicBezTo>
                      <a:pt x="620" y="953"/>
                      <a:pt x="656" y="941"/>
                      <a:pt x="656" y="929"/>
                    </a:cubicBezTo>
                    <a:cubicBezTo>
                      <a:pt x="620" y="762"/>
                      <a:pt x="441" y="608"/>
                      <a:pt x="358" y="465"/>
                    </a:cubicBezTo>
                    <a:cubicBezTo>
                      <a:pt x="251" y="310"/>
                      <a:pt x="168" y="119"/>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2"/>
              <p:cNvSpPr/>
              <p:nvPr/>
            </p:nvSpPr>
            <p:spPr>
              <a:xfrm>
                <a:off x="2172575" y="2197425"/>
                <a:ext cx="7775" cy="14575"/>
              </a:xfrm>
              <a:custGeom>
                <a:avLst/>
                <a:gdLst/>
                <a:ahLst/>
                <a:cxnLst/>
                <a:rect l="l" t="t" r="r" b="b"/>
                <a:pathLst>
                  <a:path w="311" h="583" extrusionOk="0">
                    <a:moveTo>
                      <a:pt x="1" y="0"/>
                    </a:moveTo>
                    <a:lnTo>
                      <a:pt x="1" y="0"/>
                    </a:lnTo>
                    <a:cubicBezTo>
                      <a:pt x="36" y="96"/>
                      <a:pt x="108" y="191"/>
                      <a:pt x="144" y="274"/>
                    </a:cubicBezTo>
                    <a:cubicBezTo>
                      <a:pt x="191" y="370"/>
                      <a:pt x="227" y="489"/>
                      <a:pt x="275" y="572"/>
                    </a:cubicBezTo>
                    <a:cubicBezTo>
                      <a:pt x="275" y="580"/>
                      <a:pt x="279" y="583"/>
                      <a:pt x="284" y="583"/>
                    </a:cubicBezTo>
                    <a:cubicBezTo>
                      <a:pt x="294" y="583"/>
                      <a:pt x="310" y="572"/>
                      <a:pt x="310" y="572"/>
                    </a:cubicBezTo>
                    <a:cubicBezTo>
                      <a:pt x="310" y="477"/>
                      <a:pt x="251" y="370"/>
                      <a:pt x="203" y="274"/>
                    </a:cubicBezTo>
                    <a:cubicBezTo>
                      <a:pt x="144" y="155"/>
                      <a:pt x="84" y="7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2"/>
              <p:cNvSpPr/>
              <p:nvPr/>
            </p:nvSpPr>
            <p:spPr>
              <a:xfrm>
                <a:off x="2168700" y="2183425"/>
                <a:ext cx="23250" cy="50550"/>
              </a:xfrm>
              <a:custGeom>
                <a:avLst/>
                <a:gdLst/>
                <a:ahLst/>
                <a:cxnLst/>
                <a:rect l="l" t="t" r="r" b="b"/>
                <a:pathLst>
                  <a:path w="930" h="2022" extrusionOk="0">
                    <a:moveTo>
                      <a:pt x="1" y="1"/>
                    </a:moveTo>
                    <a:lnTo>
                      <a:pt x="1" y="1"/>
                    </a:lnTo>
                    <a:cubicBezTo>
                      <a:pt x="525" y="513"/>
                      <a:pt x="822" y="1299"/>
                      <a:pt x="870" y="2013"/>
                    </a:cubicBezTo>
                    <a:cubicBezTo>
                      <a:pt x="870" y="2019"/>
                      <a:pt x="873" y="2022"/>
                      <a:pt x="876" y="2022"/>
                    </a:cubicBezTo>
                    <a:cubicBezTo>
                      <a:pt x="879" y="2022"/>
                      <a:pt x="882" y="2019"/>
                      <a:pt x="882" y="2013"/>
                    </a:cubicBezTo>
                    <a:cubicBezTo>
                      <a:pt x="930" y="1668"/>
                      <a:pt x="811" y="1346"/>
                      <a:pt x="680" y="1037"/>
                    </a:cubicBezTo>
                    <a:cubicBezTo>
                      <a:pt x="525" y="680"/>
                      <a:pt x="334" y="23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2"/>
              <p:cNvSpPr/>
              <p:nvPr/>
            </p:nvSpPr>
            <p:spPr>
              <a:xfrm>
                <a:off x="2191625" y="2237225"/>
                <a:ext cx="27550" cy="78925"/>
              </a:xfrm>
              <a:custGeom>
                <a:avLst/>
                <a:gdLst/>
                <a:ahLst/>
                <a:cxnLst/>
                <a:rect l="l" t="t" r="r" b="b"/>
                <a:pathLst>
                  <a:path w="1102" h="3157" extrusionOk="0">
                    <a:moveTo>
                      <a:pt x="11" y="1"/>
                    </a:moveTo>
                    <a:cubicBezTo>
                      <a:pt x="7" y="1"/>
                      <a:pt x="1" y="10"/>
                      <a:pt x="1" y="28"/>
                    </a:cubicBezTo>
                    <a:cubicBezTo>
                      <a:pt x="36" y="528"/>
                      <a:pt x="25" y="1147"/>
                      <a:pt x="263" y="1599"/>
                    </a:cubicBezTo>
                    <a:cubicBezTo>
                      <a:pt x="513" y="2111"/>
                      <a:pt x="691" y="2695"/>
                      <a:pt x="1048" y="3147"/>
                    </a:cubicBezTo>
                    <a:cubicBezTo>
                      <a:pt x="1052" y="3154"/>
                      <a:pt x="1059" y="3157"/>
                      <a:pt x="1065" y="3157"/>
                    </a:cubicBezTo>
                    <a:cubicBezTo>
                      <a:pt x="1082" y="3157"/>
                      <a:pt x="1101" y="3140"/>
                      <a:pt x="1084" y="3123"/>
                    </a:cubicBezTo>
                    <a:cubicBezTo>
                      <a:pt x="787" y="2695"/>
                      <a:pt x="667" y="2195"/>
                      <a:pt x="406" y="1766"/>
                    </a:cubicBezTo>
                    <a:cubicBezTo>
                      <a:pt x="108" y="1230"/>
                      <a:pt x="96" y="635"/>
                      <a:pt x="13" y="28"/>
                    </a:cubicBezTo>
                    <a:cubicBezTo>
                      <a:pt x="19" y="10"/>
                      <a:pt x="16"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2"/>
              <p:cNvSpPr/>
              <p:nvPr/>
            </p:nvSpPr>
            <p:spPr>
              <a:xfrm>
                <a:off x="2070175" y="2118850"/>
                <a:ext cx="30700" cy="32325"/>
              </a:xfrm>
              <a:custGeom>
                <a:avLst/>
                <a:gdLst/>
                <a:ahLst/>
                <a:cxnLst/>
                <a:rect l="l" t="t" r="r" b="b"/>
                <a:pathLst>
                  <a:path w="1228" h="1293" extrusionOk="0">
                    <a:moveTo>
                      <a:pt x="1192" y="0"/>
                    </a:moveTo>
                    <a:cubicBezTo>
                      <a:pt x="656" y="238"/>
                      <a:pt x="180" y="703"/>
                      <a:pt x="1" y="1274"/>
                    </a:cubicBezTo>
                    <a:cubicBezTo>
                      <a:pt x="1" y="1286"/>
                      <a:pt x="4" y="1292"/>
                      <a:pt x="7" y="1292"/>
                    </a:cubicBezTo>
                    <a:cubicBezTo>
                      <a:pt x="10" y="1292"/>
                      <a:pt x="13" y="1286"/>
                      <a:pt x="13" y="1274"/>
                    </a:cubicBezTo>
                    <a:cubicBezTo>
                      <a:pt x="299" y="726"/>
                      <a:pt x="644" y="298"/>
                      <a:pt x="1192" y="12"/>
                    </a:cubicBezTo>
                    <a:cubicBezTo>
                      <a:pt x="1227" y="12"/>
                      <a:pt x="1204" y="0"/>
                      <a:pt x="1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2"/>
              <p:cNvSpPr/>
              <p:nvPr/>
            </p:nvSpPr>
            <p:spPr>
              <a:xfrm>
                <a:off x="2065425" y="2156650"/>
                <a:ext cx="29725" cy="109625"/>
              </a:xfrm>
              <a:custGeom>
                <a:avLst/>
                <a:gdLst/>
                <a:ahLst/>
                <a:cxnLst/>
                <a:rect l="l" t="t" r="r" b="b"/>
                <a:pathLst>
                  <a:path w="1189" h="4385" extrusionOk="0">
                    <a:moveTo>
                      <a:pt x="131" y="0"/>
                    </a:moveTo>
                    <a:cubicBezTo>
                      <a:pt x="48" y="322"/>
                      <a:pt x="48" y="619"/>
                      <a:pt x="131" y="929"/>
                    </a:cubicBezTo>
                    <a:cubicBezTo>
                      <a:pt x="286" y="1465"/>
                      <a:pt x="346" y="1929"/>
                      <a:pt x="381" y="2477"/>
                    </a:cubicBezTo>
                    <a:cubicBezTo>
                      <a:pt x="429" y="3179"/>
                      <a:pt x="620" y="3894"/>
                      <a:pt x="1143" y="4382"/>
                    </a:cubicBezTo>
                    <a:cubicBezTo>
                      <a:pt x="1146" y="4384"/>
                      <a:pt x="1149" y="4385"/>
                      <a:pt x="1152" y="4385"/>
                    </a:cubicBezTo>
                    <a:cubicBezTo>
                      <a:pt x="1167" y="4385"/>
                      <a:pt x="1189" y="4366"/>
                      <a:pt x="1179" y="4346"/>
                    </a:cubicBezTo>
                    <a:cubicBezTo>
                      <a:pt x="608" y="3679"/>
                      <a:pt x="441" y="2941"/>
                      <a:pt x="429" y="2084"/>
                    </a:cubicBezTo>
                    <a:cubicBezTo>
                      <a:pt x="381" y="1370"/>
                      <a:pt x="0" y="750"/>
                      <a:pt x="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2"/>
              <p:cNvSpPr/>
              <p:nvPr/>
            </p:nvSpPr>
            <p:spPr>
              <a:xfrm>
                <a:off x="2069600" y="2173400"/>
                <a:ext cx="21750" cy="6475"/>
              </a:xfrm>
              <a:custGeom>
                <a:avLst/>
                <a:gdLst/>
                <a:ahLst/>
                <a:cxnLst/>
                <a:rect l="l" t="t" r="r" b="b"/>
                <a:pathLst>
                  <a:path w="870" h="259" extrusionOk="0">
                    <a:moveTo>
                      <a:pt x="172" y="0"/>
                    </a:moveTo>
                    <a:cubicBezTo>
                      <a:pt x="122" y="0"/>
                      <a:pt x="73" y="3"/>
                      <a:pt x="24" y="9"/>
                    </a:cubicBezTo>
                    <a:cubicBezTo>
                      <a:pt x="0" y="9"/>
                      <a:pt x="0" y="33"/>
                      <a:pt x="24" y="33"/>
                    </a:cubicBezTo>
                    <a:cubicBezTo>
                      <a:pt x="59" y="30"/>
                      <a:pt x="93" y="29"/>
                      <a:pt x="127" y="29"/>
                    </a:cubicBezTo>
                    <a:cubicBezTo>
                      <a:pt x="392" y="29"/>
                      <a:pt x="625" y="111"/>
                      <a:pt x="857" y="259"/>
                    </a:cubicBezTo>
                    <a:cubicBezTo>
                      <a:pt x="869" y="259"/>
                      <a:pt x="869" y="247"/>
                      <a:pt x="869" y="247"/>
                    </a:cubicBezTo>
                    <a:cubicBezTo>
                      <a:pt x="690" y="78"/>
                      <a:pt x="42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2"/>
              <p:cNvSpPr/>
              <p:nvPr/>
            </p:nvSpPr>
            <p:spPr>
              <a:xfrm>
                <a:off x="2121075" y="2083200"/>
                <a:ext cx="7375" cy="48900"/>
              </a:xfrm>
              <a:custGeom>
                <a:avLst/>
                <a:gdLst/>
                <a:ahLst/>
                <a:cxnLst/>
                <a:rect l="l" t="t" r="r" b="b"/>
                <a:pathLst>
                  <a:path w="295" h="1956" extrusionOk="0">
                    <a:moveTo>
                      <a:pt x="291" y="0"/>
                    </a:moveTo>
                    <a:cubicBezTo>
                      <a:pt x="290" y="0"/>
                      <a:pt x="287" y="3"/>
                      <a:pt x="287" y="9"/>
                    </a:cubicBezTo>
                    <a:cubicBezTo>
                      <a:pt x="293" y="3"/>
                      <a:pt x="293" y="0"/>
                      <a:pt x="291" y="0"/>
                    </a:cubicBezTo>
                    <a:close/>
                    <a:moveTo>
                      <a:pt x="287" y="9"/>
                    </a:moveTo>
                    <a:cubicBezTo>
                      <a:pt x="239" y="402"/>
                      <a:pt x="84" y="771"/>
                      <a:pt x="37" y="1140"/>
                    </a:cubicBezTo>
                    <a:cubicBezTo>
                      <a:pt x="1" y="1414"/>
                      <a:pt x="168" y="1712"/>
                      <a:pt x="275" y="1950"/>
                    </a:cubicBezTo>
                    <a:cubicBezTo>
                      <a:pt x="275" y="1954"/>
                      <a:pt x="277" y="1955"/>
                      <a:pt x="281" y="1955"/>
                    </a:cubicBezTo>
                    <a:cubicBezTo>
                      <a:pt x="287" y="1955"/>
                      <a:pt x="295" y="1950"/>
                      <a:pt x="287" y="1950"/>
                    </a:cubicBezTo>
                    <a:cubicBezTo>
                      <a:pt x="168" y="1545"/>
                      <a:pt x="25" y="1295"/>
                      <a:pt x="156" y="855"/>
                    </a:cubicBezTo>
                    <a:cubicBezTo>
                      <a:pt x="239" y="581"/>
                      <a:pt x="287" y="295"/>
                      <a:pt x="28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2"/>
              <p:cNvSpPr/>
              <p:nvPr/>
            </p:nvSpPr>
            <p:spPr>
              <a:xfrm>
                <a:off x="2125550" y="2110600"/>
                <a:ext cx="5675" cy="18875"/>
              </a:xfrm>
              <a:custGeom>
                <a:avLst/>
                <a:gdLst/>
                <a:ahLst/>
                <a:cxnLst/>
                <a:rect l="l" t="t" r="r" b="b"/>
                <a:pathLst>
                  <a:path w="227" h="755" extrusionOk="0">
                    <a:moveTo>
                      <a:pt x="18" y="1"/>
                    </a:moveTo>
                    <a:cubicBezTo>
                      <a:pt x="9" y="1"/>
                      <a:pt x="1" y="7"/>
                      <a:pt x="1" y="21"/>
                    </a:cubicBezTo>
                    <a:cubicBezTo>
                      <a:pt x="36" y="259"/>
                      <a:pt x="96" y="509"/>
                      <a:pt x="203" y="747"/>
                    </a:cubicBezTo>
                    <a:cubicBezTo>
                      <a:pt x="203" y="752"/>
                      <a:pt x="207" y="755"/>
                      <a:pt x="212" y="755"/>
                    </a:cubicBezTo>
                    <a:cubicBezTo>
                      <a:pt x="219" y="755"/>
                      <a:pt x="227" y="749"/>
                      <a:pt x="227" y="735"/>
                    </a:cubicBezTo>
                    <a:cubicBezTo>
                      <a:pt x="155" y="485"/>
                      <a:pt x="84" y="259"/>
                      <a:pt x="36" y="9"/>
                    </a:cubicBezTo>
                    <a:cubicBezTo>
                      <a:pt x="31" y="4"/>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
              <p:cNvSpPr/>
              <p:nvPr/>
            </p:nvSpPr>
            <p:spPr>
              <a:xfrm>
                <a:off x="2130025" y="2112675"/>
                <a:ext cx="2700" cy="15050"/>
              </a:xfrm>
              <a:custGeom>
                <a:avLst/>
                <a:gdLst/>
                <a:ahLst/>
                <a:cxnLst/>
                <a:rect l="l" t="t" r="r" b="b"/>
                <a:pathLst>
                  <a:path w="108" h="602" extrusionOk="0">
                    <a:moveTo>
                      <a:pt x="9" y="0"/>
                    </a:moveTo>
                    <a:cubicBezTo>
                      <a:pt x="6" y="0"/>
                      <a:pt x="0" y="3"/>
                      <a:pt x="0" y="9"/>
                    </a:cubicBezTo>
                    <a:cubicBezTo>
                      <a:pt x="12" y="3"/>
                      <a:pt x="12" y="0"/>
                      <a:pt x="9" y="0"/>
                    </a:cubicBezTo>
                    <a:close/>
                    <a:moveTo>
                      <a:pt x="0" y="9"/>
                    </a:moveTo>
                    <a:lnTo>
                      <a:pt x="0" y="9"/>
                    </a:lnTo>
                    <a:cubicBezTo>
                      <a:pt x="24" y="200"/>
                      <a:pt x="36" y="390"/>
                      <a:pt x="83" y="592"/>
                    </a:cubicBezTo>
                    <a:cubicBezTo>
                      <a:pt x="83" y="598"/>
                      <a:pt x="86" y="601"/>
                      <a:pt x="89" y="601"/>
                    </a:cubicBezTo>
                    <a:cubicBezTo>
                      <a:pt x="92" y="601"/>
                      <a:pt x="95" y="598"/>
                      <a:pt x="95" y="592"/>
                    </a:cubicBezTo>
                    <a:cubicBezTo>
                      <a:pt x="107" y="378"/>
                      <a:pt x="60" y="188"/>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
              <p:cNvSpPr/>
              <p:nvPr/>
            </p:nvSpPr>
            <p:spPr>
              <a:xfrm>
                <a:off x="2162175" y="2091150"/>
                <a:ext cx="19950" cy="33675"/>
              </a:xfrm>
              <a:custGeom>
                <a:avLst/>
                <a:gdLst/>
                <a:ahLst/>
                <a:cxnLst/>
                <a:rect l="l" t="t" r="r" b="b"/>
                <a:pathLst>
                  <a:path w="798" h="1347" extrusionOk="0">
                    <a:moveTo>
                      <a:pt x="0" y="1"/>
                    </a:moveTo>
                    <a:lnTo>
                      <a:pt x="0" y="1"/>
                    </a:lnTo>
                    <a:cubicBezTo>
                      <a:pt x="179" y="275"/>
                      <a:pt x="250" y="572"/>
                      <a:pt x="369" y="870"/>
                    </a:cubicBezTo>
                    <a:cubicBezTo>
                      <a:pt x="441" y="1072"/>
                      <a:pt x="595" y="1239"/>
                      <a:pt x="786" y="1346"/>
                    </a:cubicBezTo>
                    <a:cubicBezTo>
                      <a:pt x="798" y="1346"/>
                      <a:pt x="798" y="1334"/>
                      <a:pt x="798" y="1334"/>
                    </a:cubicBezTo>
                    <a:cubicBezTo>
                      <a:pt x="524" y="1132"/>
                      <a:pt x="429" y="918"/>
                      <a:pt x="321" y="596"/>
                    </a:cubicBezTo>
                    <a:cubicBezTo>
                      <a:pt x="250" y="382"/>
                      <a:pt x="143" y="18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
              <p:cNvSpPr/>
              <p:nvPr/>
            </p:nvSpPr>
            <p:spPr>
              <a:xfrm>
                <a:off x="2185075" y="2132300"/>
                <a:ext cx="2700" cy="8250"/>
              </a:xfrm>
              <a:custGeom>
                <a:avLst/>
                <a:gdLst/>
                <a:ahLst/>
                <a:cxnLst/>
                <a:rect l="l" t="t" r="r" b="b"/>
                <a:pathLst>
                  <a:path w="108" h="330" extrusionOk="0">
                    <a:moveTo>
                      <a:pt x="10" y="1"/>
                    </a:moveTo>
                    <a:cubicBezTo>
                      <a:pt x="7" y="1"/>
                      <a:pt x="1" y="4"/>
                      <a:pt x="1" y="10"/>
                    </a:cubicBezTo>
                    <a:cubicBezTo>
                      <a:pt x="13" y="4"/>
                      <a:pt x="13" y="1"/>
                      <a:pt x="10" y="1"/>
                    </a:cubicBezTo>
                    <a:close/>
                    <a:moveTo>
                      <a:pt x="1" y="10"/>
                    </a:moveTo>
                    <a:cubicBezTo>
                      <a:pt x="1" y="117"/>
                      <a:pt x="37" y="236"/>
                      <a:pt x="96" y="319"/>
                    </a:cubicBezTo>
                    <a:cubicBezTo>
                      <a:pt x="96" y="327"/>
                      <a:pt x="97" y="330"/>
                      <a:pt x="99" y="330"/>
                    </a:cubicBezTo>
                    <a:cubicBezTo>
                      <a:pt x="102" y="330"/>
                      <a:pt x="108" y="316"/>
                      <a:pt x="108" y="308"/>
                    </a:cubicBezTo>
                    <a:cubicBezTo>
                      <a:pt x="60" y="224"/>
                      <a:pt x="37" y="117"/>
                      <a:pt x="1"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2"/>
              <p:cNvSpPr/>
              <p:nvPr/>
            </p:nvSpPr>
            <p:spPr>
              <a:xfrm>
                <a:off x="2340750" y="2057100"/>
                <a:ext cx="14550" cy="6400"/>
              </a:xfrm>
              <a:custGeom>
                <a:avLst/>
                <a:gdLst/>
                <a:ahLst/>
                <a:cxnLst/>
                <a:rect l="l" t="t" r="r" b="b"/>
                <a:pathLst>
                  <a:path w="582" h="256" extrusionOk="0">
                    <a:moveTo>
                      <a:pt x="576" y="0"/>
                    </a:moveTo>
                    <a:cubicBezTo>
                      <a:pt x="574" y="0"/>
                      <a:pt x="568" y="2"/>
                      <a:pt x="560" y="6"/>
                    </a:cubicBezTo>
                    <a:cubicBezTo>
                      <a:pt x="576" y="6"/>
                      <a:pt x="582" y="0"/>
                      <a:pt x="576" y="0"/>
                    </a:cubicBezTo>
                    <a:close/>
                    <a:moveTo>
                      <a:pt x="560" y="6"/>
                    </a:moveTo>
                    <a:cubicBezTo>
                      <a:pt x="477" y="53"/>
                      <a:pt x="382" y="101"/>
                      <a:pt x="287" y="148"/>
                    </a:cubicBezTo>
                    <a:lnTo>
                      <a:pt x="13" y="232"/>
                    </a:lnTo>
                    <a:cubicBezTo>
                      <a:pt x="1" y="232"/>
                      <a:pt x="13" y="256"/>
                      <a:pt x="13" y="256"/>
                    </a:cubicBezTo>
                    <a:cubicBezTo>
                      <a:pt x="227" y="220"/>
                      <a:pt x="417" y="113"/>
                      <a:pt x="560"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2"/>
              <p:cNvSpPr/>
              <p:nvPr/>
            </p:nvSpPr>
            <p:spPr>
              <a:xfrm>
                <a:off x="2343725" y="2059900"/>
                <a:ext cx="11950" cy="6875"/>
              </a:xfrm>
              <a:custGeom>
                <a:avLst/>
                <a:gdLst/>
                <a:ahLst/>
                <a:cxnLst/>
                <a:rect l="l" t="t" r="r" b="b"/>
                <a:pathLst>
                  <a:path w="478" h="275" extrusionOk="0">
                    <a:moveTo>
                      <a:pt x="477" y="1"/>
                    </a:moveTo>
                    <a:cubicBezTo>
                      <a:pt x="406" y="48"/>
                      <a:pt x="310" y="84"/>
                      <a:pt x="239" y="120"/>
                    </a:cubicBezTo>
                    <a:cubicBezTo>
                      <a:pt x="168" y="167"/>
                      <a:pt x="72" y="203"/>
                      <a:pt x="1" y="263"/>
                    </a:cubicBezTo>
                    <a:lnTo>
                      <a:pt x="1" y="275"/>
                    </a:lnTo>
                    <a:cubicBezTo>
                      <a:pt x="72" y="239"/>
                      <a:pt x="144" y="203"/>
                      <a:pt x="227" y="156"/>
                    </a:cubicBezTo>
                    <a:cubicBezTo>
                      <a:pt x="310" y="108"/>
                      <a:pt x="406" y="60"/>
                      <a:pt x="4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
              <p:cNvSpPr/>
              <p:nvPr/>
            </p:nvSpPr>
            <p:spPr>
              <a:xfrm>
                <a:off x="2349675" y="2063650"/>
                <a:ext cx="6975" cy="4925"/>
              </a:xfrm>
              <a:custGeom>
                <a:avLst/>
                <a:gdLst/>
                <a:ahLst/>
                <a:cxnLst/>
                <a:rect l="l" t="t" r="r" b="b"/>
                <a:pathLst>
                  <a:path w="279" h="197" extrusionOk="0">
                    <a:moveTo>
                      <a:pt x="268" y="0"/>
                    </a:moveTo>
                    <a:cubicBezTo>
                      <a:pt x="266" y="0"/>
                      <a:pt x="263" y="2"/>
                      <a:pt x="263" y="6"/>
                    </a:cubicBezTo>
                    <a:cubicBezTo>
                      <a:pt x="279" y="6"/>
                      <a:pt x="273" y="0"/>
                      <a:pt x="268" y="0"/>
                    </a:cubicBezTo>
                    <a:close/>
                    <a:moveTo>
                      <a:pt x="263" y="6"/>
                    </a:moveTo>
                    <a:cubicBezTo>
                      <a:pt x="191" y="77"/>
                      <a:pt x="96" y="125"/>
                      <a:pt x="13" y="172"/>
                    </a:cubicBezTo>
                    <a:cubicBezTo>
                      <a:pt x="1" y="172"/>
                      <a:pt x="1" y="196"/>
                      <a:pt x="25" y="196"/>
                    </a:cubicBezTo>
                    <a:cubicBezTo>
                      <a:pt x="120" y="148"/>
                      <a:pt x="203" y="89"/>
                      <a:pt x="26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
              <p:cNvSpPr/>
              <p:nvPr/>
            </p:nvSpPr>
            <p:spPr>
              <a:xfrm>
                <a:off x="2354450" y="2065425"/>
                <a:ext cx="6800" cy="5525"/>
              </a:xfrm>
              <a:custGeom>
                <a:avLst/>
                <a:gdLst/>
                <a:ahLst/>
                <a:cxnLst/>
                <a:rect l="l" t="t" r="r" b="b"/>
                <a:pathLst>
                  <a:path w="272" h="221" extrusionOk="0">
                    <a:moveTo>
                      <a:pt x="266" y="1"/>
                    </a:moveTo>
                    <a:cubicBezTo>
                      <a:pt x="264" y="1"/>
                      <a:pt x="258" y="2"/>
                      <a:pt x="250" y="6"/>
                    </a:cubicBezTo>
                    <a:cubicBezTo>
                      <a:pt x="266" y="6"/>
                      <a:pt x="272" y="1"/>
                      <a:pt x="266" y="1"/>
                    </a:cubicBezTo>
                    <a:close/>
                    <a:moveTo>
                      <a:pt x="250" y="6"/>
                    </a:moveTo>
                    <a:lnTo>
                      <a:pt x="250" y="6"/>
                    </a:lnTo>
                    <a:cubicBezTo>
                      <a:pt x="215" y="42"/>
                      <a:pt x="167" y="77"/>
                      <a:pt x="108" y="113"/>
                    </a:cubicBezTo>
                    <a:cubicBezTo>
                      <a:pt x="72" y="137"/>
                      <a:pt x="36" y="173"/>
                      <a:pt x="0" y="196"/>
                    </a:cubicBezTo>
                    <a:cubicBezTo>
                      <a:pt x="0" y="196"/>
                      <a:pt x="0" y="220"/>
                      <a:pt x="12" y="220"/>
                    </a:cubicBezTo>
                    <a:cubicBezTo>
                      <a:pt x="60" y="196"/>
                      <a:pt x="96" y="161"/>
                      <a:pt x="120" y="125"/>
                    </a:cubicBezTo>
                    <a:cubicBezTo>
                      <a:pt x="179" y="101"/>
                      <a:pt x="227" y="54"/>
                      <a:pt x="250"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
              <p:cNvSpPr/>
              <p:nvPr/>
            </p:nvSpPr>
            <p:spPr>
              <a:xfrm>
                <a:off x="2359800" y="2071225"/>
                <a:ext cx="7475" cy="2300"/>
              </a:xfrm>
              <a:custGeom>
                <a:avLst/>
                <a:gdLst/>
                <a:ahLst/>
                <a:cxnLst/>
                <a:rect l="l" t="t" r="r" b="b"/>
                <a:pathLst>
                  <a:path w="299" h="92" extrusionOk="0">
                    <a:moveTo>
                      <a:pt x="275" y="0"/>
                    </a:moveTo>
                    <a:cubicBezTo>
                      <a:pt x="191" y="24"/>
                      <a:pt x="96" y="60"/>
                      <a:pt x="13" y="72"/>
                    </a:cubicBezTo>
                    <a:cubicBezTo>
                      <a:pt x="1" y="72"/>
                      <a:pt x="1" y="84"/>
                      <a:pt x="13" y="84"/>
                    </a:cubicBezTo>
                    <a:cubicBezTo>
                      <a:pt x="36" y="89"/>
                      <a:pt x="57" y="91"/>
                      <a:pt x="78" y="91"/>
                    </a:cubicBezTo>
                    <a:cubicBezTo>
                      <a:pt x="156" y="91"/>
                      <a:pt x="224" y="59"/>
                      <a:pt x="298" y="12"/>
                    </a:cubicBezTo>
                    <a:cubicBezTo>
                      <a:pt x="298" y="12"/>
                      <a:pt x="298"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
              <p:cNvSpPr/>
              <p:nvPr/>
            </p:nvSpPr>
            <p:spPr>
              <a:xfrm>
                <a:off x="2270500" y="2105150"/>
                <a:ext cx="8075" cy="34250"/>
              </a:xfrm>
              <a:custGeom>
                <a:avLst/>
                <a:gdLst/>
                <a:ahLst/>
                <a:cxnLst/>
                <a:rect l="l" t="t" r="r" b="b"/>
                <a:pathLst>
                  <a:path w="323" h="1370" extrusionOk="0">
                    <a:moveTo>
                      <a:pt x="1" y="1"/>
                    </a:moveTo>
                    <a:lnTo>
                      <a:pt x="1" y="1"/>
                    </a:lnTo>
                    <a:cubicBezTo>
                      <a:pt x="84" y="298"/>
                      <a:pt x="120" y="572"/>
                      <a:pt x="156" y="893"/>
                    </a:cubicBezTo>
                    <a:cubicBezTo>
                      <a:pt x="179" y="1072"/>
                      <a:pt x="215" y="1227"/>
                      <a:pt x="322" y="1370"/>
                    </a:cubicBezTo>
                    <a:cubicBezTo>
                      <a:pt x="96" y="929"/>
                      <a:pt x="203" y="42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
              <p:cNvSpPr/>
              <p:nvPr/>
            </p:nvSpPr>
            <p:spPr>
              <a:xfrm>
                <a:off x="2278550" y="2141475"/>
                <a:ext cx="3000" cy="8650"/>
              </a:xfrm>
              <a:custGeom>
                <a:avLst/>
                <a:gdLst/>
                <a:ahLst/>
                <a:cxnLst/>
                <a:rect l="l" t="t" r="r" b="b"/>
                <a:pathLst>
                  <a:path w="120" h="346" extrusionOk="0">
                    <a:moveTo>
                      <a:pt x="12" y="0"/>
                    </a:moveTo>
                    <a:lnTo>
                      <a:pt x="12" y="0"/>
                    </a:lnTo>
                    <a:cubicBezTo>
                      <a:pt x="0" y="119"/>
                      <a:pt x="36" y="250"/>
                      <a:pt x="108" y="345"/>
                    </a:cubicBezTo>
                    <a:lnTo>
                      <a:pt x="119" y="345"/>
                    </a:lnTo>
                    <a:cubicBezTo>
                      <a:pt x="108" y="286"/>
                      <a:pt x="72" y="238"/>
                      <a:pt x="60" y="191"/>
                    </a:cubicBezTo>
                    <a:cubicBezTo>
                      <a:pt x="48" y="119"/>
                      <a:pt x="36" y="6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
              <p:cNvSpPr/>
              <p:nvPr/>
            </p:nvSpPr>
            <p:spPr>
              <a:xfrm>
                <a:off x="2245500" y="2215575"/>
                <a:ext cx="21500" cy="77725"/>
              </a:xfrm>
              <a:custGeom>
                <a:avLst/>
                <a:gdLst/>
                <a:ahLst/>
                <a:cxnLst/>
                <a:rect l="l" t="t" r="r" b="b"/>
                <a:pathLst>
                  <a:path w="860" h="3109" extrusionOk="0">
                    <a:moveTo>
                      <a:pt x="775" y="1"/>
                    </a:moveTo>
                    <a:lnTo>
                      <a:pt x="775" y="1"/>
                    </a:lnTo>
                    <a:cubicBezTo>
                      <a:pt x="813" y="301"/>
                      <a:pt x="848" y="601"/>
                      <a:pt x="843" y="897"/>
                    </a:cubicBezTo>
                    <a:lnTo>
                      <a:pt x="843" y="897"/>
                    </a:lnTo>
                    <a:cubicBezTo>
                      <a:pt x="860" y="620"/>
                      <a:pt x="840" y="326"/>
                      <a:pt x="775" y="1"/>
                    </a:cubicBezTo>
                    <a:close/>
                    <a:moveTo>
                      <a:pt x="843" y="897"/>
                    </a:moveTo>
                    <a:cubicBezTo>
                      <a:pt x="819" y="1277"/>
                      <a:pt x="726" y="1623"/>
                      <a:pt x="585" y="1971"/>
                    </a:cubicBezTo>
                    <a:lnTo>
                      <a:pt x="585" y="1971"/>
                    </a:lnTo>
                    <a:cubicBezTo>
                      <a:pt x="633" y="1867"/>
                      <a:pt x="677" y="1762"/>
                      <a:pt x="715" y="1656"/>
                    </a:cubicBezTo>
                    <a:cubicBezTo>
                      <a:pt x="803" y="1407"/>
                      <a:pt x="838" y="1154"/>
                      <a:pt x="843" y="897"/>
                    </a:cubicBezTo>
                    <a:close/>
                    <a:moveTo>
                      <a:pt x="585" y="1971"/>
                    </a:moveTo>
                    <a:cubicBezTo>
                      <a:pt x="408" y="2354"/>
                      <a:pt x="179" y="2722"/>
                      <a:pt x="1" y="3096"/>
                    </a:cubicBezTo>
                    <a:cubicBezTo>
                      <a:pt x="1" y="3108"/>
                      <a:pt x="13" y="3108"/>
                      <a:pt x="13" y="3108"/>
                    </a:cubicBezTo>
                    <a:cubicBezTo>
                      <a:pt x="238" y="2703"/>
                      <a:pt x="438" y="2337"/>
                      <a:pt x="585" y="197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
              <p:cNvSpPr/>
              <p:nvPr/>
            </p:nvSpPr>
            <p:spPr>
              <a:xfrm>
                <a:off x="2227950" y="2295650"/>
                <a:ext cx="17875" cy="41700"/>
              </a:xfrm>
              <a:custGeom>
                <a:avLst/>
                <a:gdLst/>
                <a:ahLst/>
                <a:cxnLst/>
                <a:rect l="l" t="t" r="r" b="b"/>
                <a:pathLst>
                  <a:path w="715" h="1668" extrusionOk="0">
                    <a:moveTo>
                      <a:pt x="703" y="1"/>
                    </a:moveTo>
                    <a:cubicBezTo>
                      <a:pt x="393" y="489"/>
                      <a:pt x="119" y="1072"/>
                      <a:pt x="0" y="1644"/>
                    </a:cubicBezTo>
                    <a:cubicBezTo>
                      <a:pt x="0" y="1667"/>
                      <a:pt x="12" y="1667"/>
                      <a:pt x="36" y="1667"/>
                    </a:cubicBezTo>
                    <a:cubicBezTo>
                      <a:pt x="250" y="1096"/>
                      <a:pt x="441" y="560"/>
                      <a:pt x="715" y="12"/>
                    </a:cubicBezTo>
                    <a:cubicBezTo>
                      <a:pt x="715" y="1"/>
                      <a:pt x="715" y="1"/>
                      <a:pt x="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
              <p:cNvSpPr/>
              <p:nvPr/>
            </p:nvSpPr>
            <p:spPr>
              <a:xfrm>
                <a:off x="2178225" y="2186125"/>
                <a:ext cx="84875" cy="27700"/>
              </a:xfrm>
              <a:custGeom>
                <a:avLst/>
                <a:gdLst/>
                <a:ahLst/>
                <a:cxnLst/>
                <a:rect l="l" t="t" r="r" b="b"/>
                <a:pathLst>
                  <a:path w="3395" h="1108" extrusionOk="0">
                    <a:moveTo>
                      <a:pt x="1" y="0"/>
                    </a:moveTo>
                    <a:lnTo>
                      <a:pt x="1" y="0"/>
                    </a:lnTo>
                    <a:cubicBezTo>
                      <a:pt x="572" y="191"/>
                      <a:pt x="1073" y="572"/>
                      <a:pt x="1644" y="762"/>
                    </a:cubicBezTo>
                    <a:cubicBezTo>
                      <a:pt x="2204" y="953"/>
                      <a:pt x="2775" y="1060"/>
                      <a:pt x="3359" y="1107"/>
                    </a:cubicBezTo>
                    <a:cubicBezTo>
                      <a:pt x="3394" y="1107"/>
                      <a:pt x="3394" y="1060"/>
                      <a:pt x="3359" y="1060"/>
                    </a:cubicBezTo>
                    <a:cubicBezTo>
                      <a:pt x="2620" y="1012"/>
                      <a:pt x="1906" y="845"/>
                      <a:pt x="1215" y="548"/>
                    </a:cubicBezTo>
                    <a:cubicBezTo>
                      <a:pt x="811" y="393"/>
                      <a:pt x="441" y="9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
              <p:cNvSpPr/>
              <p:nvPr/>
            </p:nvSpPr>
            <p:spPr>
              <a:xfrm>
                <a:off x="2180050" y="2188225"/>
                <a:ext cx="82150" cy="28075"/>
              </a:xfrm>
              <a:custGeom>
                <a:avLst/>
                <a:gdLst/>
                <a:ahLst/>
                <a:cxnLst/>
                <a:rect l="l" t="t" r="r" b="b"/>
                <a:pathLst>
                  <a:path w="3286" h="1123" extrusionOk="0">
                    <a:moveTo>
                      <a:pt x="3" y="1"/>
                    </a:moveTo>
                    <a:cubicBezTo>
                      <a:pt x="1" y="1"/>
                      <a:pt x="3" y="11"/>
                      <a:pt x="11" y="11"/>
                    </a:cubicBezTo>
                    <a:cubicBezTo>
                      <a:pt x="7" y="3"/>
                      <a:pt x="5" y="1"/>
                      <a:pt x="3" y="1"/>
                    </a:cubicBezTo>
                    <a:close/>
                    <a:moveTo>
                      <a:pt x="11" y="11"/>
                    </a:moveTo>
                    <a:lnTo>
                      <a:pt x="11" y="11"/>
                    </a:lnTo>
                    <a:cubicBezTo>
                      <a:pt x="871" y="599"/>
                      <a:pt x="2010" y="1123"/>
                      <a:pt x="3081" y="1123"/>
                    </a:cubicBezTo>
                    <a:cubicBezTo>
                      <a:pt x="3137" y="1123"/>
                      <a:pt x="3194" y="1122"/>
                      <a:pt x="3250" y="1119"/>
                    </a:cubicBezTo>
                    <a:cubicBezTo>
                      <a:pt x="3286" y="1119"/>
                      <a:pt x="3286" y="1083"/>
                      <a:pt x="3250" y="1083"/>
                    </a:cubicBezTo>
                    <a:cubicBezTo>
                      <a:pt x="2702" y="1083"/>
                      <a:pt x="2119" y="916"/>
                      <a:pt x="1583" y="761"/>
                    </a:cubicBezTo>
                    <a:cubicBezTo>
                      <a:pt x="1011" y="618"/>
                      <a:pt x="547" y="249"/>
                      <a:pt x="11"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
              <p:cNvSpPr/>
              <p:nvPr/>
            </p:nvSpPr>
            <p:spPr>
              <a:xfrm>
                <a:off x="2076150" y="2121525"/>
                <a:ext cx="24125" cy="28525"/>
              </a:xfrm>
              <a:custGeom>
                <a:avLst/>
                <a:gdLst/>
                <a:ahLst/>
                <a:cxnLst/>
                <a:rect l="l" t="t" r="r" b="b"/>
                <a:pathLst>
                  <a:path w="965" h="1141" extrusionOk="0">
                    <a:moveTo>
                      <a:pt x="965" y="0"/>
                    </a:moveTo>
                    <a:lnTo>
                      <a:pt x="965" y="0"/>
                    </a:lnTo>
                    <a:cubicBezTo>
                      <a:pt x="750" y="179"/>
                      <a:pt x="536" y="358"/>
                      <a:pt x="333" y="560"/>
                    </a:cubicBezTo>
                    <a:cubicBezTo>
                      <a:pt x="167" y="727"/>
                      <a:pt x="12" y="893"/>
                      <a:pt x="0" y="1131"/>
                    </a:cubicBezTo>
                    <a:cubicBezTo>
                      <a:pt x="0" y="1137"/>
                      <a:pt x="3" y="1140"/>
                      <a:pt x="6" y="1140"/>
                    </a:cubicBezTo>
                    <a:cubicBezTo>
                      <a:pt x="9" y="1140"/>
                      <a:pt x="12" y="1137"/>
                      <a:pt x="12" y="1131"/>
                    </a:cubicBezTo>
                    <a:cubicBezTo>
                      <a:pt x="119" y="631"/>
                      <a:pt x="631" y="334"/>
                      <a:pt x="9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
              <p:cNvSpPr/>
              <p:nvPr/>
            </p:nvSpPr>
            <p:spPr>
              <a:xfrm>
                <a:off x="2088050" y="2124700"/>
                <a:ext cx="14300" cy="15000"/>
              </a:xfrm>
              <a:custGeom>
                <a:avLst/>
                <a:gdLst/>
                <a:ahLst/>
                <a:cxnLst/>
                <a:rect l="l" t="t" r="r" b="b"/>
                <a:pathLst>
                  <a:path w="572" h="600" extrusionOk="0">
                    <a:moveTo>
                      <a:pt x="560" y="1"/>
                    </a:moveTo>
                    <a:cubicBezTo>
                      <a:pt x="557" y="1"/>
                      <a:pt x="553" y="2"/>
                      <a:pt x="548" y="4"/>
                    </a:cubicBezTo>
                    <a:cubicBezTo>
                      <a:pt x="346" y="135"/>
                      <a:pt x="84" y="362"/>
                      <a:pt x="0" y="588"/>
                    </a:cubicBezTo>
                    <a:cubicBezTo>
                      <a:pt x="0" y="600"/>
                      <a:pt x="12" y="600"/>
                      <a:pt x="12" y="600"/>
                    </a:cubicBezTo>
                    <a:cubicBezTo>
                      <a:pt x="108" y="504"/>
                      <a:pt x="167" y="409"/>
                      <a:pt x="250" y="302"/>
                    </a:cubicBezTo>
                    <a:cubicBezTo>
                      <a:pt x="346" y="195"/>
                      <a:pt x="465" y="111"/>
                      <a:pt x="572" y="16"/>
                    </a:cubicBezTo>
                    <a:cubicBezTo>
                      <a:pt x="572" y="16"/>
                      <a:pt x="572" y="1"/>
                      <a:pt x="5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
              <p:cNvSpPr/>
              <p:nvPr/>
            </p:nvSpPr>
            <p:spPr>
              <a:xfrm>
                <a:off x="2093400" y="2126275"/>
                <a:ext cx="11350" cy="12525"/>
              </a:xfrm>
              <a:custGeom>
                <a:avLst/>
                <a:gdLst/>
                <a:ahLst/>
                <a:cxnLst/>
                <a:rect l="l" t="t" r="r" b="b"/>
                <a:pathLst>
                  <a:path w="454" h="501" extrusionOk="0">
                    <a:moveTo>
                      <a:pt x="453" y="1"/>
                    </a:moveTo>
                    <a:lnTo>
                      <a:pt x="453" y="1"/>
                    </a:lnTo>
                    <a:cubicBezTo>
                      <a:pt x="298" y="132"/>
                      <a:pt x="96" y="310"/>
                      <a:pt x="1" y="489"/>
                    </a:cubicBezTo>
                    <a:cubicBezTo>
                      <a:pt x="1" y="501"/>
                      <a:pt x="13" y="501"/>
                      <a:pt x="13" y="501"/>
                    </a:cubicBezTo>
                    <a:cubicBezTo>
                      <a:pt x="96" y="429"/>
                      <a:pt x="155" y="322"/>
                      <a:pt x="239" y="251"/>
                    </a:cubicBezTo>
                    <a:cubicBezTo>
                      <a:pt x="310" y="168"/>
                      <a:pt x="382" y="84"/>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
              <p:cNvSpPr/>
              <p:nvPr/>
            </p:nvSpPr>
            <p:spPr>
              <a:xfrm>
                <a:off x="2100250" y="2133425"/>
                <a:ext cx="3000" cy="4350"/>
              </a:xfrm>
              <a:custGeom>
                <a:avLst/>
                <a:gdLst/>
                <a:ahLst/>
                <a:cxnLst/>
                <a:rect l="l" t="t" r="r" b="b"/>
                <a:pathLst>
                  <a:path w="120" h="174" extrusionOk="0">
                    <a:moveTo>
                      <a:pt x="120" y="1"/>
                    </a:moveTo>
                    <a:cubicBezTo>
                      <a:pt x="60" y="36"/>
                      <a:pt x="24" y="96"/>
                      <a:pt x="1" y="155"/>
                    </a:cubicBezTo>
                    <a:cubicBezTo>
                      <a:pt x="1" y="167"/>
                      <a:pt x="6" y="173"/>
                      <a:pt x="12" y="173"/>
                    </a:cubicBezTo>
                    <a:cubicBezTo>
                      <a:pt x="18" y="173"/>
                      <a:pt x="24" y="167"/>
                      <a:pt x="24" y="155"/>
                    </a:cubicBezTo>
                    <a:cubicBezTo>
                      <a:pt x="48" y="96"/>
                      <a:pt x="60" y="36"/>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
              <p:cNvSpPr/>
              <p:nvPr/>
            </p:nvSpPr>
            <p:spPr>
              <a:xfrm>
                <a:off x="2100250" y="2120325"/>
                <a:ext cx="18775" cy="31200"/>
              </a:xfrm>
              <a:custGeom>
                <a:avLst/>
                <a:gdLst/>
                <a:ahLst/>
                <a:cxnLst/>
                <a:rect l="l" t="t" r="r" b="b"/>
                <a:pathLst>
                  <a:path w="751" h="1248" extrusionOk="0">
                    <a:moveTo>
                      <a:pt x="1" y="1"/>
                    </a:moveTo>
                    <a:lnTo>
                      <a:pt x="1" y="1"/>
                    </a:lnTo>
                    <a:cubicBezTo>
                      <a:pt x="60" y="239"/>
                      <a:pt x="143" y="441"/>
                      <a:pt x="286" y="644"/>
                    </a:cubicBezTo>
                    <a:cubicBezTo>
                      <a:pt x="441" y="834"/>
                      <a:pt x="655" y="977"/>
                      <a:pt x="715" y="1239"/>
                    </a:cubicBezTo>
                    <a:cubicBezTo>
                      <a:pt x="715" y="1245"/>
                      <a:pt x="724" y="1248"/>
                      <a:pt x="733" y="1248"/>
                    </a:cubicBezTo>
                    <a:cubicBezTo>
                      <a:pt x="742" y="1248"/>
                      <a:pt x="751" y="1245"/>
                      <a:pt x="751" y="1239"/>
                    </a:cubicBezTo>
                    <a:cubicBezTo>
                      <a:pt x="751" y="1037"/>
                      <a:pt x="584" y="918"/>
                      <a:pt x="453" y="787"/>
                    </a:cubicBezTo>
                    <a:cubicBezTo>
                      <a:pt x="262" y="560"/>
                      <a:pt x="96" y="29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
              <p:cNvSpPr/>
              <p:nvPr/>
            </p:nvSpPr>
            <p:spPr>
              <a:xfrm>
                <a:off x="2119625" y="2154475"/>
                <a:ext cx="27975" cy="17800"/>
              </a:xfrm>
              <a:custGeom>
                <a:avLst/>
                <a:gdLst/>
                <a:ahLst/>
                <a:cxnLst/>
                <a:rect l="l" t="t" r="r" b="b"/>
                <a:pathLst>
                  <a:path w="1119" h="712" extrusionOk="0">
                    <a:moveTo>
                      <a:pt x="12" y="1"/>
                    </a:moveTo>
                    <a:cubicBezTo>
                      <a:pt x="0" y="1"/>
                      <a:pt x="4" y="16"/>
                      <a:pt x="23" y="16"/>
                    </a:cubicBezTo>
                    <a:cubicBezTo>
                      <a:pt x="452" y="147"/>
                      <a:pt x="773" y="385"/>
                      <a:pt x="1107" y="706"/>
                    </a:cubicBezTo>
                    <a:cubicBezTo>
                      <a:pt x="1110" y="710"/>
                      <a:pt x="1112" y="711"/>
                      <a:pt x="1114" y="711"/>
                    </a:cubicBezTo>
                    <a:cubicBezTo>
                      <a:pt x="1119" y="711"/>
                      <a:pt x="1119" y="700"/>
                      <a:pt x="1119" y="683"/>
                    </a:cubicBezTo>
                    <a:cubicBezTo>
                      <a:pt x="833" y="361"/>
                      <a:pt x="440" y="135"/>
                      <a:pt x="23" y="4"/>
                    </a:cubicBezTo>
                    <a:cubicBezTo>
                      <a:pt x="18" y="2"/>
                      <a:pt x="15"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2"/>
              <p:cNvSpPr/>
              <p:nvPr/>
            </p:nvSpPr>
            <p:spPr>
              <a:xfrm>
                <a:off x="2121675" y="2182550"/>
                <a:ext cx="38725" cy="44200"/>
              </a:xfrm>
              <a:custGeom>
                <a:avLst/>
                <a:gdLst/>
                <a:ahLst/>
                <a:cxnLst/>
                <a:rect l="l" t="t" r="r" b="b"/>
                <a:pathLst>
                  <a:path w="1549" h="1768" extrusionOk="0">
                    <a:moveTo>
                      <a:pt x="1549" y="0"/>
                    </a:moveTo>
                    <a:lnTo>
                      <a:pt x="1549" y="0"/>
                    </a:lnTo>
                    <a:cubicBezTo>
                      <a:pt x="1334" y="238"/>
                      <a:pt x="1191" y="357"/>
                      <a:pt x="906" y="512"/>
                    </a:cubicBezTo>
                    <a:cubicBezTo>
                      <a:pt x="798" y="572"/>
                      <a:pt x="715" y="631"/>
                      <a:pt x="620" y="726"/>
                    </a:cubicBezTo>
                    <a:cubicBezTo>
                      <a:pt x="358" y="1000"/>
                      <a:pt x="144" y="1405"/>
                      <a:pt x="1" y="1750"/>
                    </a:cubicBezTo>
                    <a:cubicBezTo>
                      <a:pt x="1" y="1759"/>
                      <a:pt x="7" y="1767"/>
                      <a:pt x="10" y="1767"/>
                    </a:cubicBezTo>
                    <a:cubicBezTo>
                      <a:pt x="12" y="1767"/>
                      <a:pt x="13" y="1766"/>
                      <a:pt x="13" y="1762"/>
                    </a:cubicBezTo>
                    <a:cubicBezTo>
                      <a:pt x="298" y="1369"/>
                      <a:pt x="453" y="798"/>
                      <a:pt x="918" y="548"/>
                    </a:cubicBezTo>
                    <a:cubicBezTo>
                      <a:pt x="1215" y="393"/>
                      <a:pt x="1370" y="298"/>
                      <a:pt x="1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2"/>
              <p:cNvSpPr/>
              <p:nvPr/>
            </p:nvSpPr>
            <p:spPr>
              <a:xfrm>
                <a:off x="2123475" y="2184800"/>
                <a:ext cx="39700" cy="47000"/>
              </a:xfrm>
              <a:custGeom>
                <a:avLst/>
                <a:gdLst/>
                <a:ahLst/>
                <a:cxnLst/>
                <a:rect l="l" t="t" r="r" b="b"/>
                <a:pathLst>
                  <a:path w="1588" h="1880" extrusionOk="0">
                    <a:moveTo>
                      <a:pt x="1565" y="0"/>
                    </a:moveTo>
                    <a:cubicBezTo>
                      <a:pt x="1559" y="0"/>
                      <a:pt x="1552" y="1"/>
                      <a:pt x="1548" y="5"/>
                    </a:cubicBezTo>
                    <a:cubicBezTo>
                      <a:pt x="1358" y="410"/>
                      <a:pt x="893" y="565"/>
                      <a:pt x="596" y="875"/>
                    </a:cubicBezTo>
                    <a:cubicBezTo>
                      <a:pt x="345" y="1160"/>
                      <a:pt x="131" y="1494"/>
                      <a:pt x="0" y="1851"/>
                    </a:cubicBezTo>
                    <a:cubicBezTo>
                      <a:pt x="0" y="1868"/>
                      <a:pt x="7" y="1879"/>
                      <a:pt x="15" y="1879"/>
                    </a:cubicBezTo>
                    <a:cubicBezTo>
                      <a:pt x="18" y="1879"/>
                      <a:pt x="21" y="1878"/>
                      <a:pt x="24" y="1875"/>
                    </a:cubicBezTo>
                    <a:cubicBezTo>
                      <a:pt x="310" y="1410"/>
                      <a:pt x="524" y="946"/>
                      <a:pt x="977" y="625"/>
                    </a:cubicBezTo>
                    <a:cubicBezTo>
                      <a:pt x="1238" y="446"/>
                      <a:pt x="1477" y="327"/>
                      <a:pt x="1572" y="5"/>
                    </a:cubicBezTo>
                    <a:cubicBezTo>
                      <a:pt x="1588" y="5"/>
                      <a:pt x="1577" y="0"/>
                      <a:pt x="15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
              <p:cNvSpPr/>
              <p:nvPr/>
            </p:nvSpPr>
            <p:spPr>
              <a:xfrm>
                <a:off x="2110075" y="2230625"/>
                <a:ext cx="11425" cy="27075"/>
              </a:xfrm>
              <a:custGeom>
                <a:avLst/>
                <a:gdLst/>
                <a:ahLst/>
                <a:cxnLst/>
                <a:rect l="l" t="t" r="r" b="b"/>
                <a:pathLst>
                  <a:path w="457" h="1083" extrusionOk="0">
                    <a:moveTo>
                      <a:pt x="446" y="1"/>
                    </a:moveTo>
                    <a:cubicBezTo>
                      <a:pt x="444" y="1"/>
                      <a:pt x="441" y="2"/>
                      <a:pt x="441" y="6"/>
                    </a:cubicBezTo>
                    <a:cubicBezTo>
                      <a:pt x="457" y="6"/>
                      <a:pt x="452" y="1"/>
                      <a:pt x="446" y="1"/>
                    </a:cubicBezTo>
                    <a:close/>
                    <a:moveTo>
                      <a:pt x="441" y="6"/>
                    </a:moveTo>
                    <a:lnTo>
                      <a:pt x="441" y="6"/>
                    </a:lnTo>
                    <a:cubicBezTo>
                      <a:pt x="286" y="351"/>
                      <a:pt x="143" y="708"/>
                      <a:pt x="0" y="1066"/>
                    </a:cubicBezTo>
                    <a:cubicBezTo>
                      <a:pt x="0" y="1074"/>
                      <a:pt x="6" y="1082"/>
                      <a:pt x="10" y="1082"/>
                    </a:cubicBezTo>
                    <a:cubicBezTo>
                      <a:pt x="11" y="1082"/>
                      <a:pt x="12" y="1081"/>
                      <a:pt x="12" y="1078"/>
                    </a:cubicBezTo>
                    <a:cubicBezTo>
                      <a:pt x="179" y="720"/>
                      <a:pt x="322" y="363"/>
                      <a:pt x="44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
              <p:cNvSpPr/>
              <p:nvPr/>
            </p:nvSpPr>
            <p:spPr>
              <a:xfrm>
                <a:off x="2112150" y="2236275"/>
                <a:ext cx="10150" cy="21525"/>
              </a:xfrm>
              <a:custGeom>
                <a:avLst/>
                <a:gdLst/>
                <a:ahLst/>
                <a:cxnLst/>
                <a:rect l="l" t="t" r="r" b="b"/>
                <a:pathLst>
                  <a:path w="406" h="861" extrusionOk="0">
                    <a:moveTo>
                      <a:pt x="397" y="1"/>
                    </a:moveTo>
                    <a:cubicBezTo>
                      <a:pt x="395" y="1"/>
                      <a:pt x="394" y="2"/>
                      <a:pt x="394" y="6"/>
                    </a:cubicBezTo>
                    <a:cubicBezTo>
                      <a:pt x="227" y="256"/>
                      <a:pt x="60" y="554"/>
                      <a:pt x="1" y="852"/>
                    </a:cubicBezTo>
                    <a:cubicBezTo>
                      <a:pt x="1" y="857"/>
                      <a:pt x="7" y="860"/>
                      <a:pt x="13" y="860"/>
                    </a:cubicBezTo>
                    <a:cubicBezTo>
                      <a:pt x="19" y="860"/>
                      <a:pt x="25" y="857"/>
                      <a:pt x="25" y="852"/>
                    </a:cubicBezTo>
                    <a:cubicBezTo>
                      <a:pt x="156" y="566"/>
                      <a:pt x="275" y="292"/>
                      <a:pt x="406" y="6"/>
                    </a:cubicBezTo>
                    <a:cubicBezTo>
                      <a:pt x="406" y="6"/>
                      <a:pt x="400" y="1"/>
                      <a:pt x="3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
              <p:cNvSpPr/>
              <p:nvPr/>
            </p:nvSpPr>
            <p:spPr>
              <a:xfrm>
                <a:off x="2097900" y="2269700"/>
                <a:ext cx="67500" cy="35275"/>
              </a:xfrm>
              <a:custGeom>
                <a:avLst/>
                <a:gdLst/>
                <a:ahLst/>
                <a:cxnLst/>
                <a:rect l="l" t="t" r="r" b="b"/>
                <a:pathLst>
                  <a:path w="2700" h="1411" extrusionOk="0">
                    <a:moveTo>
                      <a:pt x="26" y="0"/>
                    </a:moveTo>
                    <a:cubicBezTo>
                      <a:pt x="8" y="0"/>
                      <a:pt x="1" y="26"/>
                      <a:pt x="11" y="26"/>
                    </a:cubicBezTo>
                    <a:cubicBezTo>
                      <a:pt x="285" y="277"/>
                      <a:pt x="559" y="562"/>
                      <a:pt x="928" y="646"/>
                    </a:cubicBezTo>
                    <a:cubicBezTo>
                      <a:pt x="1571" y="812"/>
                      <a:pt x="2071" y="1110"/>
                      <a:pt x="2666" y="1408"/>
                    </a:cubicBezTo>
                    <a:cubicBezTo>
                      <a:pt x="2671" y="1410"/>
                      <a:pt x="2675" y="1411"/>
                      <a:pt x="2678" y="1411"/>
                    </a:cubicBezTo>
                    <a:cubicBezTo>
                      <a:pt x="2694" y="1411"/>
                      <a:pt x="2700" y="1391"/>
                      <a:pt x="2690" y="1372"/>
                    </a:cubicBezTo>
                    <a:cubicBezTo>
                      <a:pt x="2273" y="1134"/>
                      <a:pt x="1833" y="872"/>
                      <a:pt x="1392" y="717"/>
                    </a:cubicBezTo>
                    <a:cubicBezTo>
                      <a:pt x="1166" y="646"/>
                      <a:pt x="916" y="634"/>
                      <a:pt x="714" y="527"/>
                    </a:cubicBezTo>
                    <a:cubicBezTo>
                      <a:pt x="464" y="407"/>
                      <a:pt x="249" y="169"/>
                      <a:pt x="35" y="3"/>
                    </a:cubicBezTo>
                    <a:cubicBezTo>
                      <a:pt x="32" y="1"/>
                      <a:pt x="28"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2"/>
              <p:cNvSpPr/>
              <p:nvPr/>
            </p:nvSpPr>
            <p:spPr>
              <a:xfrm>
                <a:off x="2169975" y="2306850"/>
                <a:ext cx="45800" cy="27525"/>
              </a:xfrm>
              <a:custGeom>
                <a:avLst/>
                <a:gdLst/>
                <a:ahLst/>
                <a:cxnLst/>
                <a:rect l="l" t="t" r="r" b="b"/>
                <a:pathLst>
                  <a:path w="1832" h="1101" extrusionOk="0">
                    <a:moveTo>
                      <a:pt x="17" y="0"/>
                    </a:moveTo>
                    <a:cubicBezTo>
                      <a:pt x="5" y="0"/>
                      <a:pt x="1" y="11"/>
                      <a:pt x="9" y="29"/>
                    </a:cubicBezTo>
                    <a:cubicBezTo>
                      <a:pt x="402" y="231"/>
                      <a:pt x="760" y="457"/>
                      <a:pt x="1117" y="719"/>
                    </a:cubicBezTo>
                    <a:cubicBezTo>
                      <a:pt x="1331" y="898"/>
                      <a:pt x="1533" y="1041"/>
                      <a:pt x="1819" y="1100"/>
                    </a:cubicBezTo>
                    <a:cubicBezTo>
                      <a:pt x="1831" y="1100"/>
                      <a:pt x="1831" y="1077"/>
                      <a:pt x="1819" y="1077"/>
                    </a:cubicBezTo>
                    <a:cubicBezTo>
                      <a:pt x="1462" y="957"/>
                      <a:pt x="1224" y="743"/>
                      <a:pt x="926" y="529"/>
                    </a:cubicBezTo>
                    <a:cubicBezTo>
                      <a:pt x="641" y="326"/>
                      <a:pt x="343" y="160"/>
                      <a:pt x="33" y="5"/>
                    </a:cubicBezTo>
                    <a:cubicBezTo>
                      <a:pt x="27" y="2"/>
                      <a:pt x="21"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2"/>
              <p:cNvSpPr/>
              <p:nvPr/>
            </p:nvSpPr>
            <p:spPr>
              <a:xfrm>
                <a:off x="2258000" y="2218725"/>
                <a:ext cx="6325" cy="39975"/>
              </a:xfrm>
              <a:custGeom>
                <a:avLst/>
                <a:gdLst/>
                <a:ahLst/>
                <a:cxnLst/>
                <a:rect l="l" t="t" r="r" b="b"/>
                <a:pathLst>
                  <a:path w="253" h="1599" extrusionOk="0">
                    <a:moveTo>
                      <a:pt x="203" y="65"/>
                    </a:moveTo>
                    <a:cubicBezTo>
                      <a:pt x="201" y="65"/>
                      <a:pt x="200" y="66"/>
                      <a:pt x="198" y="66"/>
                    </a:cubicBezTo>
                    <a:lnTo>
                      <a:pt x="198" y="66"/>
                    </a:lnTo>
                    <a:cubicBezTo>
                      <a:pt x="200" y="66"/>
                      <a:pt x="201" y="66"/>
                      <a:pt x="203" y="65"/>
                    </a:cubicBezTo>
                    <a:close/>
                    <a:moveTo>
                      <a:pt x="129" y="0"/>
                    </a:moveTo>
                    <a:cubicBezTo>
                      <a:pt x="125" y="0"/>
                      <a:pt x="120" y="6"/>
                      <a:pt x="120" y="6"/>
                    </a:cubicBezTo>
                    <a:cubicBezTo>
                      <a:pt x="120" y="43"/>
                      <a:pt x="125" y="62"/>
                      <a:pt x="146" y="68"/>
                    </a:cubicBezTo>
                    <a:lnTo>
                      <a:pt x="146" y="68"/>
                    </a:lnTo>
                    <a:cubicBezTo>
                      <a:pt x="142" y="47"/>
                      <a:pt x="137" y="26"/>
                      <a:pt x="132" y="6"/>
                    </a:cubicBezTo>
                    <a:cubicBezTo>
                      <a:pt x="132" y="2"/>
                      <a:pt x="130" y="0"/>
                      <a:pt x="129" y="0"/>
                    </a:cubicBezTo>
                    <a:close/>
                    <a:moveTo>
                      <a:pt x="198" y="66"/>
                    </a:moveTo>
                    <a:cubicBezTo>
                      <a:pt x="184" y="68"/>
                      <a:pt x="173" y="69"/>
                      <a:pt x="164" y="69"/>
                    </a:cubicBezTo>
                    <a:cubicBezTo>
                      <a:pt x="157" y="69"/>
                      <a:pt x="151" y="69"/>
                      <a:pt x="146" y="68"/>
                    </a:cubicBezTo>
                    <a:lnTo>
                      <a:pt x="146" y="68"/>
                    </a:lnTo>
                    <a:cubicBezTo>
                      <a:pt x="153" y="95"/>
                      <a:pt x="158" y="123"/>
                      <a:pt x="163" y="151"/>
                    </a:cubicBezTo>
                    <a:lnTo>
                      <a:pt x="163" y="151"/>
                    </a:lnTo>
                    <a:cubicBezTo>
                      <a:pt x="170" y="104"/>
                      <a:pt x="181" y="72"/>
                      <a:pt x="198" y="66"/>
                    </a:cubicBezTo>
                    <a:close/>
                    <a:moveTo>
                      <a:pt x="163" y="151"/>
                    </a:moveTo>
                    <a:cubicBezTo>
                      <a:pt x="140" y="317"/>
                      <a:pt x="168" y="674"/>
                      <a:pt x="168" y="756"/>
                    </a:cubicBezTo>
                    <a:cubicBezTo>
                      <a:pt x="156" y="1030"/>
                      <a:pt x="96" y="1303"/>
                      <a:pt x="1" y="1589"/>
                    </a:cubicBezTo>
                    <a:cubicBezTo>
                      <a:pt x="1" y="1595"/>
                      <a:pt x="7" y="1598"/>
                      <a:pt x="13" y="1598"/>
                    </a:cubicBezTo>
                    <a:cubicBezTo>
                      <a:pt x="19" y="1598"/>
                      <a:pt x="25" y="1595"/>
                      <a:pt x="25" y="1589"/>
                    </a:cubicBezTo>
                    <a:cubicBezTo>
                      <a:pt x="198" y="1124"/>
                      <a:pt x="253" y="630"/>
                      <a:pt x="163" y="15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
              <p:cNvSpPr/>
              <p:nvPr/>
            </p:nvSpPr>
            <p:spPr>
              <a:xfrm>
                <a:off x="2242825" y="2215350"/>
                <a:ext cx="2400" cy="13475"/>
              </a:xfrm>
              <a:custGeom>
                <a:avLst/>
                <a:gdLst/>
                <a:ahLst/>
                <a:cxnLst/>
                <a:rect l="l" t="t" r="r" b="b"/>
                <a:pathLst>
                  <a:path w="96" h="539" extrusionOk="0">
                    <a:moveTo>
                      <a:pt x="10" y="1"/>
                    </a:moveTo>
                    <a:cubicBezTo>
                      <a:pt x="4" y="1"/>
                      <a:pt x="1" y="4"/>
                      <a:pt x="1" y="10"/>
                    </a:cubicBezTo>
                    <a:cubicBezTo>
                      <a:pt x="1" y="176"/>
                      <a:pt x="13" y="367"/>
                      <a:pt x="60" y="534"/>
                    </a:cubicBezTo>
                    <a:cubicBezTo>
                      <a:pt x="60" y="538"/>
                      <a:pt x="61" y="539"/>
                      <a:pt x="63" y="539"/>
                    </a:cubicBezTo>
                    <a:cubicBezTo>
                      <a:pt x="67" y="539"/>
                      <a:pt x="72" y="534"/>
                      <a:pt x="72" y="534"/>
                    </a:cubicBezTo>
                    <a:cubicBezTo>
                      <a:pt x="96" y="367"/>
                      <a:pt x="48" y="176"/>
                      <a:pt x="36" y="10"/>
                    </a:cubicBezTo>
                    <a:cubicBezTo>
                      <a:pt x="24" y="4"/>
                      <a:pt x="15"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
              <p:cNvSpPr/>
              <p:nvPr/>
            </p:nvSpPr>
            <p:spPr>
              <a:xfrm>
                <a:off x="2246100" y="2217450"/>
                <a:ext cx="2100" cy="11975"/>
              </a:xfrm>
              <a:custGeom>
                <a:avLst/>
                <a:gdLst/>
                <a:ahLst/>
                <a:cxnLst/>
                <a:rect l="l" t="t" r="r" b="b"/>
                <a:pathLst>
                  <a:path w="84" h="479" extrusionOk="0">
                    <a:moveTo>
                      <a:pt x="8" y="0"/>
                    </a:moveTo>
                    <a:cubicBezTo>
                      <a:pt x="4" y="0"/>
                      <a:pt x="1" y="3"/>
                      <a:pt x="1" y="9"/>
                    </a:cubicBezTo>
                    <a:cubicBezTo>
                      <a:pt x="1" y="164"/>
                      <a:pt x="1" y="342"/>
                      <a:pt x="48" y="473"/>
                    </a:cubicBezTo>
                    <a:cubicBezTo>
                      <a:pt x="48" y="477"/>
                      <a:pt x="50" y="479"/>
                      <a:pt x="51" y="479"/>
                    </a:cubicBezTo>
                    <a:cubicBezTo>
                      <a:pt x="55" y="479"/>
                      <a:pt x="60" y="473"/>
                      <a:pt x="60" y="473"/>
                    </a:cubicBezTo>
                    <a:cubicBezTo>
                      <a:pt x="84" y="331"/>
                      <a:pt x="48" y="164"/>
                      <a:pt x="24" y="9"/>
                    </a:cubicBezTo>
                    <a:cubicBezTo>
                      <a:pt x="18" y="3"/>
                      <a:pt x="12"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2"/>
              <p:cNvSpPr/>
              <p:nvPr/>
            </p:nvSpPr>
            <p:spPr>
              <a:xfrm>
                <a:off x="2249075" y="2216525"/>
                <a:ext cx="1525" cy="11200"/>
              </a:xfrm>
              <a:custGeom>
                <a:avLst/>
                <a:gdLst/>
                <a:ahLst/>
                <a:cxnLst/>
                <a:rect l="l" t="t" r="r" b="b"/>
                <a:pathLst>
                  <a:path w="61" h="448" extrusionOk="0">
                    <a:moveTo>
                      <a:pt x="24" y="0"/>
                    </a:moveTo>
                    <a:cubicBezTo>
                      <a:pt x="18" y="0"/>
                      <a:pt x="1" y="14"/>
                      <a:pt x="1" y="22"/>
                    </a:cubicBezTo>
                    <a:cubicBezTo>
                      <a:pt x="1" y="94"/>
                      <a:pt x="24" y="165"/>
                      <a:pt x="24" y="248"/>
                    </a:cubicBezTo>
                    <a:cubicBezTo>
                      <a:pt x="24" y="308"/>
                      <a:pt x="24" y="379"/>
                      <a:pt x="36" y="439"/>
                    </a:cubicBezTo>
                    <a:cubicBezTo>
                      <a:pt x="36" y="445"/>
                      <a:pt x="39" y="448"/>
                      <a:pt x="42" y="448"/>
                    </a:cubicBezTo>
                    <a:cubicBezTo>
                      <a:pt x="45" y="448"/>
                      <a:pt x="48" y="445"/>
                      <a:pt x="48" y="439"/>
                    </a:cubicBezTo>
                    <a:cubicBezTo>
                      <a:pt x="60" y="379"/>
                      <a:pt x="48" y="308"/>
                      <a:pt x="36" y="225"/>
                    </a:cubicBezTo>
                    <a:cubicBezTo>
                      <a:pt x="36" y="153"/>
                      <a:pt x="24" y="82"/>
                      <a:pt x="24" y="10"/>
                    </a:cubicBezTo>
                    <a:cubicBezTo>
                      <a:pt x="28" y="3"/>
                      <a:pt x="27"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2"/>
              <p:cNvSpPr/>
              <p:nvPr/>
            </p:nvSpPr>
            <p:spPr>
              <a:xfrm>
                <a:off x="2253250" y="2215750"/>
                <a:ext cx="2400" cy="13775"/>
              </a:xfrm>
              <a:custGeom>
                <a:avLst/>
                <a:gdLst/>
                <a:ahLst/>
                <a:cxnLst/>
                <a:rect l="l" t="t" r="r" b="b"/>
                <a:pathLst>
                  <a:path w="96" h="551" extrusionOk="0">
                    <a:moveTo>
                      <a:pt x="15" y="1"/>
                    </a:moveTo>
                    <a:cubicBezTo>
                      <a:pt x="12" y="1"/>
                      <a:pt x="0" y="9"/>
                      <a:pt x="0" y="18"/>
                    </a:cubicBezTo>
                    <a:cubicBezTo>
                      <a:pt x="36" y="196"/>
                      <a:pt x="36" y="363"/>
                      <a:pt x="36" y="541"/>
                    </a:cubicBezTo>
                    <a:cubicBezTo>
                      <a:pt x="36" y="547"/>
                      <a:pt x="42" y="550"/>
                      <a:pt x="48" y="550"/>
                    </a:cubicBezTo>
                    <a:cubicBezTo>
                      <a:pt x="54" y="550"/>
                      <a:pt x="60" y="547"/>
                      <a:pt x="60" y="541"/>
                    </a:cubicBezTo>
                    <a:cubicBezTo>
                      <a:pt x="96" y="363"/>
                      <a:pt x="60" y="184"/>
                      <a:pt x="12" y="6"/>
                    </a:cubicBezTo>
                    <a:cubicBezTo>
                      <a:pt x="16" y="2"/>
                      <a:pt x="16"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
              <p:cNvSpPr/>
              <p:nvPr/>
            </p:nvSpPr>
            <p:spPr>
              <a:xfrm>
                <a:off x="2258900" y="2217375"/>
                <a:ext cx="2400" cy="9175"/>
              </a:xfrm>
              <a:custGeom>
                <a:avLst/>
                <a:gdLst/>
                <a:ahLst/>
                <a:cxnLst/>
                <a:rect l="l" t="t" r="r" b="b"/>
                <a:pathLst>
                  <a:path w="96" h="367" extrusionOk="0">
                    <a:moveTo>
                      <a:pt x="1" y="0"/>
                    </a:moveTo>
                    <a:cubicBezTo>
                      <a:pt x="48" y="119"/>
                      <a:pt x="48" y="238"/>
                      <a:pt x="48" y="357"/>
                    </a:cubicBezTo>
                    <a:cubicBezTo>
                      <a:pt x="48" y="363"/>
                      <a:pt x="51" y="366"/>
                      <a:pt x="54" y="366"/>
                    </a:cubicBezTo>
                    <a:cubicBezTo>
                      <a:pt x="57" y="366"/>
                      <a:pt x="60" y="363"/>
                      <a:pt x="60" y="357"/>
                    </a:cubicBezTo>
                    <a:cubicBezTo>
                      <a:pt x="96" y="250"/>
                      <a:pt x="60" y="107"/>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
              <p:cNvSpPr/>
              <p:nvPr/>
            </p:nvSpPr>
            <p:spPr>
              <a:xfrm>
                <a:off x="2074050" y="2184400"/>
                <a:ext cx="6875" cy="43325"/>
              </a:xfrm>
              <a:custGeom>
                <a:avLst/>
                <a:gdLst/>
                <a:ahLst/>
                <a:cxnLst/>
                <a:rect l="l" t="t" r="r" b="b"/>
                <a:pathLst>
                  <a:path w="275" h="1733" extrusionOk="0">
                    <a:moveTo>
                      <a:pt x="5" y="1"/>
                    </a:moveTo>
                    <a:cubicBezTo>
                      <a:pt x="4" y="1"/>
                      <a:pt x="1" y="4"/>
                      <a:pt x="1" y="9"/>
                    </a:cubicBezTo>
                    <a:cubicBezTo>
                      <a:pt x="7" y="4"/>
                      <a:pt x="7" y="1"/>
                      <a:pt x="5" y="1"/>
                    </a:cubicBezTo>
                    <a:close/>
                    <a:moveTo>
                      <a:pt x="1" y="9"/>
                    </a:moveTo>
                    <a:cubicBezTo>
                      <a:pt x="132" y="581"/>
                      <a:pt x="191" y="1141"/>
                      <a:pt x="251" y="1724"/>
                    </a:cubicBezTo>
                    <a:cubicBezTo>
                      <a:pt x="251" y="1730"/>
                      <a:pt x="254" y="1733"/>
                      <a:pt x="257" y="1733"/>
                    </a:cubicBezTo>
                    <a:cubicBezTo>
                      <a:pt x="260" y="1733"/>
                      <a:pt x="263" y="1730"/>
                      <a:pt x="263" y="1724"/>
                    </a:cubicBezTo>
                    <a:cubicBezTo>
                      <a:pt x="275" y="1141"/>
                      <a:pt x="179" y="545"/>
                      <a:pt x="1"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
              <p:cNvSpPr/>
              <p:nvPr/>
            </p:nvSpPr>
            <p:spPr>
              <a:xfrm>
                <a:off x="2079125" y="2191775"/>
                <a:ext cx="3875" cy="27325"/>
              </a:xfrm>
              <a:custGeom>
                <a:avLst/>
                <a:gdLst/>
                <a:ahLst/>
                <a:cxnLst/>
                <a:rect l="l" t="t" r="r" b="b"/>
                <a:pathLst>
                  <a:path w="155" h="1093" extrusionOk="0">
                    <a:moveTo>
                      <a:pt x="0" y="0"/>
                    </a:moveTo>
                    <a:cubicBezTo>
                      <a:pt x="36" y="357"/>
                      <a:pt x="48" y="727"/>
                      <a:pt x="131" y="1084"/>
                    </a:cubicBezTo>
                    <a:cubicBezTo>
                      <a:pt x="131" y="1090"/>
                      <a:pt x="137" y="1093"/>
                      <a:pt x="143" y="1093"/>
                    </a:cubicBezTo>
                    <a:cubicBezTo>
                      <a:pt x="149" y="1093"/>
                      <a:pt x="155" y="1090"/>
                      <a:pt x="155" y="1084"/>
                    </a:cubicBezTo>
                    <a:cubicBezTo>
                      <a:pt x="119" y="715"/>
                      <a:pt x="48" y="35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2"/>
              <p:cNvSpPr/>
              <p:nvPr/>
            </p:nvSpPr>
            <p:spPr>
              <a:xfrm>
                <a:off x="2080900" y="2192950"/>
                <a:ext cx="3000" cy="22575"/>
              </a:xfrm>
              <a:custGeom>
                <a:avLst/>
                <a:gdLst/>
                <a:ahLst/>
                <a:cxnLst/>
                <a:rect l="l" t="t" r="r" b="b"/>
                <a:pathLst>
                  <a:path w="120" h="903" extrusionOk="0">
                    <a:moveTo>
                      <a:pt x="1" y="1"/>
                    </a:moveTo>
                    <a:lnTo>
                      <a:pt x="1" y="1"/>
                    </a:lnTo>
                    <a:cubicBezTo>
                      <a:pt x="24" y="299"/>
                      <a:pt x="48" y="608"/>
                      <a:pt x="108" y="894"/>
                    </a:cubicBezTo>
                    <a:cubicBezTo>
                      <a:pt x="108" y="900"/>
                      <a:pt x="111" y="903"/>
                      <a:pt x="114" y="903"/>
                    </a:cubicBezTo>
                    <a:cubicBezTo>
                      <a:pt x="117" y="903"/>
                      <a:pt x="120" y="900"/>
                      <a:pt x="120" y="894"/>
                    </a:cubicBezTo>
                    <a:cubicBezTo>
                      <a:pt x="120" y="596"/>
                      <a:pt x="84" y="275"/>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2"/>
              <p:cNvSpPr/>
              <p:nvPr/>
            </p:nvSpPr>
            <p:spPr>
              <a:xfrm>
                <a:off x="2085975" y="2196825"/>
                <a:ext cx="1500" cy="19000"/>
              </a:xfrm>
              <a:custGeom>
                <a:avLst/>
                <a:gdLst/>
                <a:ahLst/>
                <a:cxnLst/>
                <a:rect l="l" t="t" r="r" b="b"/>
                <a:pathLst>
                  <a:path w="60" h="760" extrusionOk="0">
                    <a:moveTo>
                      <a:pt x="0" y="1"/>
                    </a:moveTo>
                    <a:cubicBezTo>
                      <a:pt x="12" y="263"/>
                      <a:pt x="12" y="501"/>
                      <a:pt x="36" y="751"/>
                    </a:cubicBezTo>
                    <a:cubicBezTo>
                      <a:pt x="36" y="757"/>
                      <a:pt x="42" y="760"/>
                      <a:pt x="48" y="760"/>
                    </a:cubicBezTo>
                    <a:cubicBezTo>
                      <a:pt x="54" y="760"/>
                      <a:pt x="60" y="757"/>
                      <a:pt x="60" y="751"/>
                    </a:cubicBezTo>
                    <a:cubicBezTo>
                      <a:pt x="60" y="501"/>
                      <a:pt x="36" y="263"/>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
              <p:cNvSpPr/>
              <p:nvPr/>
            </p:nvSpPr>
            <p:spPr>
              <a:xfrm>
                <a:off x="2171700" y="2227550"/>
                <a:ext cx="15925" cy="41850"/>
              </a:xfrm>
              <a:custGeom>
                <a:avLst/>
                <a:gdLst/>
                <a:ahLst/>
                <a:cxnLst/>
                <a:rect l="l" t="t" r="r" b="b"/>
                <a:pathLst>
                  <a:path w="637" h="1674" extrusionOk="0">
                    <a:moveTo>
                      <a:pt x="636" y="1"/>
                    </a:moveTo>
                    <a:cubicBezTo>
                      <a:pt x="634" y="1"/>
                      <a:pt x="631" y="4"/>
                      <a:pt x="631" y="10"/>
                    </a:cubicBezTo>
                    <a:cubicBezTo>
                      <a:pt x="637" y="4"/>
                      <a:pt x="637" y="1"/>
                      <a:pt x="636" y="1"/>
                    </a:cubicBezTo>
                    <a:close/>
                    <a:moveTo>
                      <a:pt x="631" y="10"/>
                    </a:moveTo>
                    <a:lnTo>
                      <a:pt x="631" y="10"/>
                    </a:lnTo>
                    <a:cubicBezTo>
                      <a:pt x="500" y="581"/>
                      <a:pt x="0" y="1070"/>
                      <a:pt x="12" y="1665"/>
                    </a:cubicBezTo>
                    <a:cubicBezTo>
                      <a:pt x="12" y="1671"/>
                      <a:pt x="18" y="1674"/>
                      <a:pt x="24" y="1674"/>
                    </a:cubicBezTo>
                    <a:cubicBezTo>
                      <a:pt x="30" y="1674"/>
                      <a:pt x="36" y="1671"/>
                      <a:pt x="36" y="1665"/>
                    </a:cubicBezTo>
                    <a:cubicBezTo>
                      <a:pt x="107" y="1070"/>
                      <a:pt x="536" y="605"/>
                      <a:pt x="631"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
              <p:cNvSpPr/>
              <p:nvPr/>
            </p:nvSpPr>
            <p:spPr>
              <a:xfrm>
                <a:off x="2165725" y="2235225"/>
                <a:ext cx="23550" cy="54175"/>
              </a:xfrm>
              <a:custGeom>
                <a:avLst/>
                <a:gdLst/>
                <a:ahLst/>
                <a:cxnLst/>
                <a:rect l="l" t="t" r="r" b="b"/>
                <a:pathLst>
                  <a:path w="942" h="2167" extrusionOk="0">
                    <a:moveTo>
                      <a:pt x="930" y="1"/>
                    </a:moveTo>
                    <a:cubicBezTo>
                      <a:pt x="584" y="608"/>
                      <a:pt x="1" y="1417"/>
                      <a:pt x="203" y="2156"/>
                    </a:cubicBezTo>
                    <a:cubicBezTo>
                      <a:pt x="203" y="2164"/>
                      <a:pt x="205" y="2166"/>
                      <a:pt x="206" y="2166"/>
                    </a:cubicBezTo>
                    <a:cubicBezTo>
                      <a:pt x="210" y="2166"/>
                      <a:pt x="215" y="2156"/>
                      <a:pt x="215" y="2156"/>
                    </a:cubicBezTo>
                    <a:cubicBezTo>
                      <a:pt x="108" y="1382"/>
                      <a:pt x="620" y="691"/>
                      <a:pt x="941" y="12"/>
                    </a:cubicBezTo>
                    <a:cubicBezTo>
                      <a:pt x="941" y="1"/>
                      <a:pt x="930" y="1"/>
                      <a:pt x="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
              <p:cNvSpPr/>
              <p:nvPr/>
            </p:nvSpPr>
            <p:spPr>
              <a:xfrm>
                <a:off x="2193200" y="2247375"/>
                <a:ext cx="45175" cy="14075"/>
              </a:xfrm>
              <a:custGeom>
                <a:avLst/>
                <a:gdLst/>
                <a:ahLst/>
                <a:cxnLst/>
                <a:rect l="l" t="t" r="r" b="b"/>
                <a:pathLst>
                  <a:path w="1807" h="563" extrusionOk="0">
                    <a:moveTo>
                      <a:pt x="5" y="0"/>
                    </a:moveTo>
                    <a:cubicBezTo>
                      <a:pt x="1" y="0"/>
                      <a:pt x="11" y="27"/>
                      <a:pt x="21" y="27"/>
                    </a:cubicBezTo>
                    <a:cubicBezTo>
                      <a:pt x="259" y="27"/>
                      <a:pt x="533" y="27"/>
                      <a:pt x="735" y="181"/>
                    </a:cubicBezTo>
                    <a:cubicBezTo>
                      <a:pt x="831" y="265"/>
                      <a:pt x="855" y="384"/>
                      <a:pt x="962" y="443"/>
                    </a:cubicBezTo>
                    <a:cubicBezTo>
                      <a:pt x="1188" y="562"/>
                      <a:pt x="1533" y="538"/>
                      <a:pt x="1795" y="562"/>
                    </a:cubicBezTo>
                    <a:cubicBezTo>
                      <a:pt x="1807" y="562"/>
                      <a:pt x="1807" y="538"/>
                      <a:pt x="1795" y="538"/>
                    </a:cubicBezTo>
                    <a:cubicBezTo>
                      <a:pt x="1581" y="515"/>
                      <a:pt x="1366" y="527"/>
                      <a:pt x="1152" y="467"/>
                    </a:cubicBezTo>
                    <a:cubicBezTo>
                      <a:pt x="974" y="408"/>
                      <a:pt x="890" y="277"/>
                      <a:pt x="735" y="169"/>
                    </a:cubicBezTo>
                    <a:cubicBezTo>
                      <a:pt x="533" y="3"/>
                      <a:pt x="259" y="3"/>
                      <a:pt x="9" y="3"/>
                    </a:cubicBezTo>
                    <a:cubicBezTo>
                      <a:pt x="7" y="1"/>
                      <a:pt x="6" y="0"/>
                      <a:pt x="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
              <p:cNvSpPr/>
              <p:nvPr/>
            </p:nvSpPr>
            <p:spPr>
              <a:xfrm>
                <a:off x="2193525" y="2248500"/>
                <a:ext cx="44575" cy="14425"/>
              </a:xfrm>
              <a:custGeom>
                <a:avLst/>
                <a:gdLst/>
                <a:ahLst/>
                <a:cxnLst/>
                <a:rect l="l" t="t" r="r" b="b"/>
                <a:pathLst>
                  <a:path w="1783" h="577" extrusionOk="0">
                    <a:moveTo>
                      <a:pt x="167" y="1"/>
                    </a:moveTo>
                    <a:cubicBezTo>
                      <a:pt x="118" y="1"/>
                      <a:pt x="69" y="3"/>
                      <a:pt x="20" y="5"/>
                    </a:cubicBezTo>
                    <a:cubicBezTo>
                      <a:pt x="1" y="5"/>
                      <a:pt x="5" y="36"/>
                      <a:pt x="13" y="36"/>
                    </a:cubicBezTo>
                    <a:cubicBezTo>
                      <a:pt x="15" y="36"/>
                      <a:pt x="18" y="34"/>
                      <a:pt x="20" y="29"/>
                    </a:cubicBezTo>
                    <a:cubicBezTo>
                      <a:pt x="39" y="28"/>
                      <a:pt x="57" y="28"/>
                      <a:pt x="74" y="28"/>
                    </a:cubicBezTo>
                    <a:cubicBezTo>
                      <a:pt x="368" y="28"/>
                      <a:pt x="498" y="123"/>
                      <a:pt x="734" y="303"/>
                    </a:cubicBezTo>
                    <a:cubicBezTo>
                      <a:pt x="830" y="374"/>
                      <a:pt x="865" y="422"/>
                      <a:pt x="972" y="470"/>
                    </a:cubicBezTo>
                    <a:cubicBezTo>
                      <a:pt x="1211" y="577"/>
                      <a:pt x="1496" y="529"/>
                      <a:pt x="1746" y="577"/>
                    </a:cubicBezTo>
                    <a:cubicBezTo>
                      <a:pt x="1770" y="577"/>
                      <a:pt x="1782" y="553"/>
                      <a:pt x="1770" y="553"/>
                    </a:cubicBezTo>
                    <a:cubicBezTo>
                      <a:pt x="1651" y="529"/>
                      <a:pt x="1520" y="529"/>
                      <a:pt x="1389" y="517"/>
                    </a:cubicBezTo>
                    <a:cubicBezTo>
                      <a:pt x="1246" y="493"/>
                      <a:pt x="1080" y="493"/>
                      <a:pt x="949" y="422"/>
                    </a:cubicBezTo>
                    <a:cubicBezTo>
                      <a:pt x="830" y="363"/>
                      <a:pt x="758" y="243"/>
                      <a:pt x="651" y="148"/>
                    </a:cubicBezTo>
                    <a:cubicBezTo>
                      <a:pt x="511" y="27"/>
                      <a:pt x="342" y="1"/>
                      <a:pt x="1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
              <p:cNvSpPr/>
              <p:nvPr/>
            </p:nvSpPr>
            <p:spPr>
              <a:xfrm>
                <a:off x="2238950" y="2254100"/>
                <a:ext cx="21175" cy="6450"/>
              </a:xfrm>
              <a:custGeom>
                <a:avLst/>
                <a:gdLst/>
                <a:ahLst/>
                <a:cxnLst/>
                <a:rect l="l" t="t" r="r" b="b"/>
                <a:pathLst>
                  <a:path w="847" h="258" extrusionOk="0">
                    <a:moveTo>
                      <a:pt x="707" y="1"/>
                    </a:moveTo>
                    <a:cubicBezTo>
                      <a:pt x="449" y="1"/>
                      <a:pt x="198" y="102"/>
                      <a:pt x="1" y="258"/>
                    </a:cubicBezTo>
                    <a:cubicBezTo>
                      <a:pt x="263" y="91"/>
                      <a:pt x="525" y="31"/>
                      <a:pt x="822" y="31"/>
                    </a:cubicBezTo>
                    <a:cubicBezTo>
                      <a:pt x="846" y="31"/>
                      <a:pt x="846" y="8"/>
                      <a:pt x="822" y="8"/>
                    </a:cubicBezTo>
                    <a:cubicBezTo>
                      <a:pt x="784" y="3"/>
                      <a:pt x="745"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
              <p:cNvSpPr/>
              <p:nvPr/>
            </p:nvSpPr>
            <p:spPr>
              <a:xfrm>
                <a:off x="2241125" y="2256450"/>
                <a:ext cx="17500" cy="5725"/>
              </a:xfrm>
              <a:custGeom>
                <a:avLst/>
                <a:gdLst/>
                <a:ahLst/>
                <a:cxnLst/>
                <a:rect l="l" t="t" r="r" b="b"/>
                <a:pathLst>
                  <a:path w="700" h="229" extrusionOk="0">
                    <a:moveTo>
                      <a:pt x="518" y="0"/>
                    </a:moveTo>
                    <a:cubicBezTo>
                      <a:pt x="330" y="0"/>
                      <a:pt x="110" y="74"/>
                      <a:pt x="9" y="211"/>
                    </a:cubicBezTo>
                    <a:cubicBezTo>
                      <a:pt x="1" y="220"/>
                      <a:pt x="4" y="228"/>
                      <a:pt x="11" y="228"/>
                    </a:cubicBezTo>
                    <a:cubicBezTo>
                      <a:pt x="14" y="228"/>
                      <a:pt x="17" y="227"/>
                      <a:pt x="21" y="223"/>
                    </a:cubicBezTo>
                    <a:cubicBezTo>
                      <a:pt x="128" y="164"/>
                      <a:pt x="211" y="92"/>
                      <a:pt x="342" y="56"/>
                    </a:cubicBezTo>
                    <a:cubicBezTo>
                      <a:pt x="462" y="33"/>
                      <a:pt x="557" y="33"/>
                      <a:pt x="676" y="33"/>
                    </a:cubicBezTo>
                    <a:cubicBezTo>
                      <a:pt x="700" y="33"/>
                      <a:pt x="700" y="21"/>
                      <a:pt x="676" y="21"/>
                    </a:cubicBezTo>
                    <a:cubicBezTo>
                      <a:pt x="629" y="7"/>
                      <a:pt x="575" y="0"/>
                      <a:pt x="5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
              <p:cNvSpPr/>
              <p:nvPr/>
            </p:nvSpPr>
            <p:spPr>
              <a:xfrm>
                <a:off x="2235675" y="2265950"/>
                <a:ext cx="8375" cy="24075"/>
              </a:xfrm>
              <a:custGeom>
                <a:avLst/>
                <a:gdLst/>
                <a:ahLst/>
                <a:cxnLst/>
                <a:rect l="l" t="t" r="r" b="b"/>
                <a:pathLst>
                  <a:path w="335" h="963" extrusionOk="0">
                    <a:moveTo>
                      <a:pt x="141" y="1"/>
                    </a:moveTo>
                    <a:cubicBezTo>
                      <a:pt x="138" y="1"/>
                      <a:pt x="132" y="4"/>
                      <a:pt x="132" y="10"/>
                    </a:cubicBezTo>
                    <a:cubicBezTo>
                      <a:pt x="144" y="4"/>
                      <a:pt x="144" y="1"/>
                      <a:pt x="141" y="1"/>
                    </a:cubicBezTo>
                    <a:close/>
                    <a:moveTo>
                      <a:pt x="132" y="10"/>
                    </a:moveTo>
                    <a:lnTo>
                      <a:pt x="132" y="10"/>
                    </a:lnTo>
                    <a:cubicBezTo>
                      <a:pt x="179" y="272"/>
                      <a:pt x="1" y="796"/>
                      <a:pt x="322" y="962"/>
                    </a:cubicBezTo>
                    <a:cubicBezTo>
                      <a:pt x="322" y="962"/>
                      <a:pt x="334" y="962"/>
                      <a:pt x="334" y="938"/>
                    </a:cubicBezTo>
                    <a:cubicBezTo>
                      <a:pt x="48" y="665"/>
                      <a:pt x="239" y="331"/>
                      <a:pt x="13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
              <p:cNvSpPr/>
              <p:nvPr/>
            </p:nvSpPr>
            <p:spPr>
              <a:xfrm>
                <a:off x="2240750" y="2275575"/>
                <a:ext cx="5375" cy="14675"/>
              </a:xfrm>
              <a:custGeom>
                <a:avLst/>
                <a:gdLst/>
                <a:ahLst/>
                <a:cxnLst/>
                <a:rect l="l" t="t" r="r" b="b"/>
                <a:pathLst>
                  <a:path w="215" h="587" extrusionOk="0">
                    <a:moveTo>
                      <a:pt x="9" y="0"/>
                    </a:moveTo>
                    <a:cubicBezTo>
                      <a:pt x="6" y="0"/>
                      <a:pt x="0" y="6"/>
                      <a:pt x="0" y="6"/>
                    </a:cubicBezTo>
                    <a:cubicBezTo>
                      <a:pt x="12" y="208"/>
                      <a:pt x="96" y="423"/>
                      <a:pt x="215" y="577"/>
                    </a:cubicBezTo>
                    <a:cubicBezTo>
                      <a:pt x="119" y="399"/>
                      <a:pt x="72" y="208"/>
                      <a:pt x="12" y="6"/>
                    </a:cubicBezTo>
                    <a:cubicBezTo>
                      <a:pt x="12" y="2"/>
                      <a:pt x="11" y="0"/>
                      <a:pt x="9" y="0"/>
                    </a:cubicBezTo>
                    <a:close/>
                    <a:moveTo>
                      <a:pt x="215" y="577"/>
                    </a:moveTo>
                    <a:lnTo>
                      <a:pt x="215" y="577"/>
                    </a:lnTo>
                    <a:cubicBezTo>
                      <a:pt x="209" y="583"/>
                      <a:pt x="209" y="586"/>
                      <a:pt x="210" y="586"/>
                    </a:cubicBezTo>
                    <a:cubicBezTo>
                      <a:pt x="212" y="586"/>
                      <a:pt x="215" y="583"/>
                      <a:pt x="215" y="57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
              <p:cNvSpPr/>
              <p:nvPr/>
            </p:nvSpPr>
            <p:spPr>
              <a:xfrm>
                <a:off x="2186275" y="2286800"/>
                <a:ext cx="11625" cy="27250"/>
              </a:xfrm>
              <a:custGeom>
                <a:avLst/>
                <a:gdLst/>
                <a:ahLst/>
                <a:cxnLst/>
                <a:rect l="l" t="t" r="r" b="b"/>
                <a:pathLst>
                  <a:path w="465" h="1090" extrusionOk="0">
                    <a:moveTo>
                      <a:pt x="422" y="0"/>
                    </a:moveTo>
                    <a:cubicBezTo>
                      <a:pt x="420" y="0"/>
                      <a:pt x="417" y="3"/>
                      <a:pt x="417" y="9"/>
                    </a:cubicBezTo>
                    <a:cubicBezTo>
                      <a:pt x="423" y="3"/>
                      <a:pt x="423" y="0"/>
                      <a:pt x="422" y="0"/>
                    </a:cubicBezTo>
                    <a:close/>
                    <a:moveTo>
                      <a:pt x="417" y="9"/>
                    </a:moveTo>
                    <a:lnTo>
                      <a:pt x="417" y="9"/>
                    </a:lnTo>
                    <a:cubicBezTo>
                      <a:pt x="453" y="271"/>
                      <a:pt x="227" y="414"/>
                      <a:pt x="108" y="616"/>
                    </a:cubicBezTo>
                    <a:cubicBezTo>
                      <a:pt x="12" y="771"/>
                      <a:pt x="0" y="914"/>
                      <a:pt x="0" y="1081"/>
                    </a:cubicBezTo>
                    <a:cubicBezTo>
                      <a:pt x="0" y="1087"/>
                      <a:pt x="6" y="1090"/>
                      <a:pt x="12" y="1090"/>
                    </a:cubicBezTo>
                    <a:cubicBezTo>
                      <a:pt x="18" y="1090"/>
                      <a:pt x="24" y="1087"/>
                      <a:pt x="24" y="1081"/>
                    </a:cubicBezTo>
                    <a:cubicBezTo>
                      <a:pt x="12" y="747"/>
                      <a:pt x="179" y="569"/>
                      <a:pt x="358" y="319"/>
                    </a:cubicBezTo>
                    <a:cubicBezTo>
                      <a:pt x="417" y="212"/>
                      <a:pt x="465" y="128"/>
                      <a:pt x="41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
              <p:cNvSpPr/>
              <p:nvPr/>
            </p:nvSpPr>
            <p:spPr>
              <a:xfrm>
                <a:off x="2187175" y="2305475"/>
                <a:ext cx="3000" cy="9225"/>
              </a:xfrm>
              <a:custGeom>
                <a:avLst/>
                <a:gdLst/>
                <a:ahLst/>
                <a:cxnLst/>
                <a:rect l="l" t="t" r="r" b="b"/>
                <a:pathLst>
                  <a:path w="120" h="369" extrusionOk="0">
                    <a:moveTo>
                      <a:pt x="119" y="0"/>
                    </a:moveTo>
                    <a:lnTo>
                      <a:pt x="119" y="0"/>
                    </a:lnTo>
                    <a:cubicBezTo>
                      <a:pt x="72" y="119"/>
                      <a:pt x="24" y="239"/>
                      <a:pt x="0" y="358"/>
                    </a:cubicBezTo>
                    <a:cubicBezTo>
                      <a:pt x="0" y="358"/>
                      <a:pt x="5" y="368"/>
                      <a:pt x="9" y="368"/>
                    </a:cubicBezTo>
                    <a:cubicBezTo>
                      <a:pt x="11" y="368"/>
                      <a:pt x="12" y="366"/>
                      <a:pt x="12" y="358"/>
                    </a:cubicBezTo>
                    <a:cubicBezTo>
                      <a:pt x="60" y="262"/>
                      <a:pt x="83" y="143"/>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
              <p:cNvSpPr/>
              <p:nvPr/>
            </p:nvSpPr>
            <p:spPr>
              <a:xfrm>
                <a:off x="2188950" y="2293900"/>
                <a:ext cx="8075" cy="11600"/>
              </a:xfrm>
              <a:custGeom>
                <a:avLst/>
                <a:gdLst/>
                <a:ahLst/>
                <a:cxnLst/>
                <a:rect l="l" t="t" r="r" b="b"/>
                <a:pathLst>
                  <a:path w="323" h="464" extrusionOk="0">
                    <a:moveTo>
                      <a:pt x="319" y="0"/>
                    </a:moveTo>
                    <a:cubicBezTo>
                      <a:pt x="317" y="0"/>
                      <a:pt x="314" y="3"/>
                      <a:pt x="310" y="11"/>
                    </a:cubicBezTo>
                    <a:cubicBezTo>
                      <a:pt x="203" y="154"/>
                      <a:pt x="120" y="309"/>
                      <a:pt x="1" y="463"/>
                    </a:cubicBezTo>
                    <a:cubicBezTo>
                      <a:pt x="120" y="332"/>
                      <a:pt x="239" y="166"/>
                      <a:pt x="322" y="11"/>
                    </a:cubicBezTo>
                    <a:cubicBezTo>
                      <a:pt x="322" y="11"/>
                      <a:pt x="322" y="0"/>
                      <a:pt x="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
              <p:cNvSpPr/>
              <p:nvPr/>
            </p:nvSpPr>
            <p:spPr>
              <a:xfrm>
                <a:off x="2123775" y="2161700"/>
                <a:ext cx="8650" cy="11775"/>
              </a:xfrm>
              <a:custGeom>
                <a:avLst/>
                <a:gdLst/>
                <a:ahLst/>
                <a:cxnLst/>
                <a:rect l="l" t="t" r="r" b="b"/>
                <a:pathLst>
                  <a:path w="346" h="471" extrusionOk="0">
                    <a:moveTo>
                      <a:pt x="345" y="1"/>
                    </a:moveTo>
                    <a:lnTo>
                      <a:pt x="345" y="1"/>
                    </a:lnTo>
                    <a:cubicBezTo>
                      <a:pt x="191" y="96"/>
                      <a:pt x="48" y="275"/>
                      <a:pt x="0" y="453"/>
                    </a:cubicBezTo>
                    <a:cubicBezTo>
                      <a:pt x="0" y="465"/>
                      <a:pt x="3" y="471"/>
                      <a:pt x="6" y="471"/>
                    </a:cubicBezTo>
                    <a:cubicBezTo>
                      <a:pt x="9" y="471"/>
                      <a:pt x="12" y="465"/>
                      <a:pt x="12" y="453"/>
                    </a:cubicBezTo>
                    <a:cubicBezTo>
                      <a:pt x="60" y="370"/>
                      <a:pt x="107" y="275"/>
                      <a:pt x="167" y="191"/>
                    </a:cubicBezTo>
                    <a:cubicBezTo>
                      <a:pt x="214" y="132"/>
                      <a:pt x="286" y="60"/>
                      <a:pt x="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
              <p:cNvSpPr/>
              <p:nvPr/>
            </p:nvSpPr>
            <p:spPr>
              <a:xfrm>
                <a:off x="2126450" y="2161700"/>
                <a:ext cx="9250" cy="14250"/>
              </a:xfrm>
              <a:custGeom>
                <a:avLst/>
                <a:gdLst/>
                <a:ahLst/>
                <a:cxnLst/>
                <a:rect l="l" t="t" r="r" b="b"/>
                <a:pathLst>
                  <a:path w="370" h="570" extrusionOk="0">
                    <a:moveTo>
                      <a:pt x="369" y="1"/>
                    </a:moveTo>
                    <a:lnTo>
                      <a:pt x="369" y="1"/>
                    </a:lnTo>
                    <a:cubicBezTo>
                      <a:pt x="179" y="120"/>
                      <a:pt x="12" y="322"/>
                      <a:pt x="0" y="560"/>
                    </a:cubicBezTo>
                    <a:cubicBezTo>
                      <a:pt x="0" y="566"/>
                      <a:pt x="3" y="569"/>
                      <a:pt x="6" y="569"/>
                    </a:cubicBezTo>
                    <a:cubicBezTo>
                      <a:pt x="9" y="569"/>
                      <a:pt x="12" y="566"/>
                      <a:pt x="12" y="560"/>
                    </a:cubicBezTo>
                    <a:cubicBezTo>
                      <a:pt x="84" y="322"/>
                      <a:pt x="179" y="144"/>
                      <a:pt x="3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
              <p:cNvSpPr/>
              <p:nvPr/>
            </p:nvSpPr>
            <p:spPr>
              <a:xfrm>
                <a:off x="2129125" y="2162300"/>
                <a:ext cx="8950" cy="14425"/>
              </a:xfrm>
              <a:custGeom>
                <a:avLst/>
                <a:gdLst/>
                <a:ahLst/>
                <a:cxnLst/>
                <a:rect l="l" t="t" r="r" b="b"/>
                <a:pathLst>
                  <a:path w="358" h="577" extrusionOk="0">
                    <a:moveTo>
                      <a:pt x="358" y="1"/>
                    </a:moveTo>
                    <a:lnTo>
                      <a:pt x="358" y="1"/>
                    </a:lnTo>
                    <a:cubicBezTo>
                      <a:pt x="274" y="96"/>
                      <a:pt x="215" y="179"/>
                      <a:pt x="155" y="274"/>
                    </a:cubicBezTo>
                    <a:cubicBezTo>
                      <a:pt x="131" y="310"/>
                      <a:pt x="96" y="370"/>
                      <a:pt x="72" y="417"/>
                    </a:cubicBezTo>
                    <a:cubicBezTo>
                      <a:pt x="63" y="444"/>
                      <a:pt x="47" y="457"/>
                      <a:pt x="35" y="473"/>
                    </a:cubicBezTo>
                    <a:lnTo>
                      <a:pt x="35" y="473"/>
                    </a:lnTo>
                    <a:cubicBezTo>
                      <a:pt x="34" y="472"/>
                      <a:pt x="34" y="471"/>
                      <a:pt x="33" y="471"/>
                    </a:cubicBezTo>
                    <a:cubicBezTo>
                      <a:pt x="31" y="471"/>
                      <a:pt x="28" y="473"/>
                      <a:pt x="24" y="477"/>
                    </a:cubicBezTo>
                    <a:cubicBezTo>
                      <a:pt x="12" y="512"/>
                      <a:pt x="0" y="536"/>
                      <a:pt x="0" y="548"/>
                    </a:cubicBezTo>
                    <a:cubicBezTo>
                      <a:pt x="0" y="566"/>
                      <a:pt x="7" y="577"/>
                      <a:pt x="10" y="577"/>
                    </a:cubicBezTo>
                    <a:cubicBezTo>
                      <a:pt x="11" y="577"/>
                      <a:pt x="12" y="575"/>
                      <a:pt x="12" y="572"/>
                    </a:cubicBezTo>
                    <a:cubicBezTo>
                      <a:pt x="119" y="393"/>
                      <a:pt x="239" y="19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
              <p:cNvSpPr/>
              <p:nvPr/>
            </p:nvSpPr>
            <p:spPr>
              <a:xfrm>
                <a:off x="2133600" y="2165450"/>
                <a:ext cx="7750" cy="11175"/>
              </a:xfrm>
              <a:custGeom>
                <a:avLst/>
                <a:gdLst/>
                <a:ahLst/>
                <a:cxnLst/>
                <a:rect l="l" t="t" r="r" b="b"/>
                <a:pathLst>
                  <a:path w="310" h="447" extrusionOk="0">
                    <a:moveTo>
                      <a:pt x="300" y="1"/>
                    </a:moveTo>
                    <a:cubicBezTo>
                      <a:pt x="299" y="1"/>
                      <a:pt x="298" y="2"/>
                      <a:pt x="298" y="5"/>
                    </a:cubicBezTo>
                    <a:cubicBezTo>
                      <a:pt x="191" y="148"/>
                      <a:pt x="71" y="279"/>
                      <a:pt x="0" y="422"/>
                    </a:cubicBezTo>
                    <a:cubicBezTo>
                      <a:pt x="0" y="446"/>
                      <a:pt x="12" y="446"/>
                      <a:pt x="12" y="446"/>
                    </a:cubicBezTo>
                    <a:cubicBezTo>
                      <a:pt x="131" y="327"/>
                      <a:pt x="214" y="172"/>
                      <a:pt x="310" y="29"/>
                    </a:cubicBezTo>
                    <a:cubicBezTo>
                      <a:pt x="310" y="12"/>
                      <a:pt x="303" y="1"/>
                      <a:pt x="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
              <p:cNvSpPr/>
              <p:nvPr/>
            </p:nvSpPr>
            <p:spPr>
              <a:xfrm>
                <a:off x="2137450" y="2169150"/>
                <a:ext cx="6875" cy="8175"/>
              </a:xfrm>
              <a:custGeom>
                <a:avLst/>
                <a:gdLst/>
                <a:ahLst/>
                <a:cxnLst/>
                <a:rect l="l" t="t" r="r" b="b"/>
                <a:pathLst>
                  <a:path w="275" h="327" extrusionOk="0">
                    <a:moveTo>
                      <a:pt x="275" y="0"/>
                    </a:moveTo>
                    <a:lnTo>
                      <a:pt x="275" y="0"/>
                    </a:lnTo>
                    <a:cubicBezTo>
                      <a:pt x="227" y="36"/>
                      <a:pt x="179" y="96"/>
                      <a:pt x="120" y="155"/>
                    </a:cubicBezTo>
                    <a:cubicBezTo>
                      <a:pt x="72" y="203"/>
                      <a:pt x="37" y="262"/>
                      <a:pt x="1" y="310"/>
                    </a:cubicBezTo>
                    <a:cubicBezTo>
                      <a:pt x="1" y="318"/>
                      <a:pt x="13" y="327"/>
                      <a:pt x="20" y="327"/>
                    </a:cubicBezTo>
                    <a:cubicBezTo>
                      <a:pt x="23" y="327"/>
                      <a:pt x="25" y="325"/>
                      <a:pt x="25" y="322"/>
                    </a:cubicBezTo>
                    <a:cubicBezTo>
                      <a:pt x="72" y="274"/>
                      <a:pt x="108" y="203"/>
                      <a:pt x="156" y="155"/>
                    </a:cubicBezTo>
                    <a:cubicBezTo>
                      <a:pt x="215" y="119"/>
                      <a:pt x="263" y="72"/>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
              <p:cNvSpPr/>
              <p:nvPr/>
            </p:nvSpPr>
            <p:spPr>
              <a:xfrm>
                <a:off x="2131300" y="2172575"/>
                <a:ext cx="15700" cy="16375"/>
              </a:xfrm>
              <a:custGeom>
                <a:avLst/>
                <a:gdLst/>
                <a:ahLst/>
                <a:cxnLst/>
                <a:rect l="l" t="t" r="r" b="b"/>
                <a:pathLst>
                  <a:path w="628" h="655" extrusionOk="0">
                    <a:moveTo>
                      <a:pt x="601" y="1"/>
                    </a:moveTo>
                    <a:cubicBezTo>
                      <a:pt x="596" y="1"/>
                      <a:pt x="592" y="2"/>
                      <a:pt x="592" y="6"/>
                    </a:cubicBezTo>
                    <a:cubicBezTo>
                      <a:pt x="437" y="256"/>
                      <a:pt x="247" y="459"/>
                      <a:pt x="9" y="637"/>
                    </a:cubicBezTo>
                    <a:cubicBezTo>
                      <a:pt x="0" y="646"/>
                      <a:pt x="4" y="654"/>
                      <a:pt x="15" y="654"/>
                    </a:cubicBezTo>
                    <a:cubicBezTo>
                      <a:pt x="20" y="654"/>
                      <a:pt x="25" y="653"/>
                      <a:pt x="32" y="649"/>
                    </a:cubicBezTo>
                    <a:cubicBezTo>
                      <a:pt x="283" y="518"/>
                      <a:pt x="509" y="280"/>
                      <a:pt x="628" y="6"/>
                    </a:cubicBezTo>
                    <a:cubicBezTo>
                      <a:pt x="628" y="6"/>
                      <a:pt x="612"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
              <p:cNvSpPr/>
              <p:nvPr/>
            </p:nvSpPr>
            <p:spPr>
              <a:xfrm>
                <a:off x="2141625" y="2268600"/>
                <a:ext cx="6275" cy="21850"/>
              </a:xfrm>
              <a:custGeom>
                <a:avLst/>
                <a:gdLst/>
                <a:ahLst/>
                <a:cxnLst/>
                <a:rect l="l" t="t" r="r" b="b"/>
                <a:pathLst>
                  <a:path w="251" h="874" extrusionOk="0">
                    <a:moveTo>
                      <a:pt x="241" y="1"/>
                    </a:moveTo>
                    <a:cubicBezTo>
                      <a:pt x="240" y="1"/>
                      <a:pt x="239" y="4"/>
                      <a:pt x="239" y="11"/>
                    </a:cubicBezTo>
                    <a:cubicBezTo>
                      <a:pt x="120" y="273"/>
                      <a:pt x="48" y="571"/>
                      <a:pt x="0" y="856"/>
                    </a:cubicBezTo>
                    <a:cubicBezTo>
                      <a:pt x="0" y="865"/>
                      <a:pt x="18" y="873"/>
                      <a:pt x="29" y="873"/>
                    </a:cubicBezTo>
                    <a:cubicBezTo>
                      <a:pt x="33" y="873"/>
                      <a:pt x="36" y="872"/>
                      <a:pt x="36" y="868"/>
                    </a:cubicBezTo>
                    <a:cubicBezTo>
                      <a:pt x="96" y="582"/>
                      <a:pt x="167" y="309"/>
                      <a:pt x="251" y="23"/>
                    </a:cubicBezTo>
                    <a:cubicBezTo>
                      <a:pt x="251" y="15"/>
                      <a:pt x="245"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
              <p:cNvSpPr/>
              <p:nvPr/>
            </p:nvSpPr>
            <p:spPr>
              <a:xfrm>
                <a:off x="2144900" y="2269450"/>
                <a:ext cx="5975" cy="22275"/>
              </a:xfrm>
              <a:custGeom>
                <a:avLst/>
                <a:gdLst/>
                <a:ahLst/>
                <a:cxnLst/>
                <a:rect l="l" t="t" r="r" b="b"/>
                <a:pathLst>
                  <a:path w="239" h="891" extrusionOk="0">
                    <a:moveTo>
                      <a:pt x="239" y="1"/>
                    </a:moveTo>
                    <a:lnTo>
                      <a:pt x="239" y="1"/>
                    </a:lnTo>
                    <a:cubicBezTo>
                      <a:pt x="155" y="287"/>
                      <a:pt x="36" y="584"/>
                      <a:pt x="0" y="882"/>
                    </a:cubicBezTo>
                    <a:cubicBezTo>
                      <a:pt x="0" y="888"/>
                      <a:pt x="6" y="891"/>
                      <a:pt x="12" y="891"/>
                    </a:cubicBezTo>
                    <a:cubicBezTo>
                      <a:pt x="18" y="891"/>
                      <a:pt x="24" y="888"/>
                      <a:pt x="24" y="882"/>
                    </a:cubicBezTo>
                    <a:cubicBezTo>
                      <a:pt x="120" y="596"/>
                      <a:pt x="167" y="298"/>
                      <a:pt x="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
              <p:cNvSpPr/>
              <p:nvPr/>
            </p:nvSpPr>
            <p:spPr>
              <a:xfrm>
                <a:off x="2150550" y="2270425"/>
                <a:ext cx="5375" cy="20750"/>
              </a:xfrm>
              <a:custGeom>
                <a:avLst/>
                <a:gdLst/>
                <a:ahLst/>
                <a:cxnLst/>
                <a:rect l="l" t="t" r="r" b="b"/>
                <a:pathLst>
                  <a:path w="215" h="830" extrusionOk="0">
                    <a:moveTo>
                      <a:pt x="188" y="0"/>
                    </a:moveTo>
                    <a:cubicBezTo>
                      <a:pt x="182" y="0"/>
                      <a:pt x="179" y="3"/>
                      <a:pt x="179" y="9"/>
                    </a:cubicBezTo>
                    <a:lnTo>
                      <a:pt x="1" y="807"/>
                    </a:lnTo>
                    <a:cubicBezTo>
                      <a:pt x="1" y="820"/>
                      <a:pt x="11" y="830"/>
                      <a:pt x="21" y="830"/>
                    </a:cubicBezTo>
                    <a:cubicBezTo>
                      <a:pt x="29" y="830"/>
                      <a:pt x="36" y="823"/>
                      <a:pt x="36" y="807"/>
                    </a:cubicBezTo>
                    <a:lnTo>
                      <a:pt x="215" y="9"/>
                    </a:lnTo>
                    <a:cubicBezTo>
                      <a:pt x="203" y="3"/>
                      <a:pt x="194" y="0"/>
                      <a:pt x="1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
              <p:cNvSpPr/>
              <p:nvPr/>
            </p:nvSpPr>
            <p:spPr>
              <a:xfrm>
                <a:off x="2156800" y="2275400"/>
                <a:ext cx="6575" cy="21975"/>
              </a:xfrm>
              <a:custGeom>
                <a:avLst/>
                <a:gdLst/>
                <a:ahLst/>
                <a:cxnLst/>
                <a:rect l="l" t="t" r="r" b="b"/>
                <a:pathLst>
                  <a:path w="263" h="879" extrusionOk="0">
                    <a:moveTo>
                      <a:pt x="108" y="1"/>
                    </a:moveTo>
                    <a:lnTo>
                      <a:pt x="108" y="13"/>
                    </a:lnTo>
                    <a:cubicBezTo>
                      <a:pt x="263" y="72"/>
                      <a:pt x="13" y="727"/>
                      <a:pt x="1" y="870"/>
                    </a:cubicBezTo>
                    <a:cubicBezTo>
                      <a:pt x="1" y="876"/>
                      <a:pt x="4" y="879"/>
                      <a:pt x="7" y="879"/>
                    </a:cubicBezTo>
                    <a:cubicBezTo>
                      <a:pt x="10" y="879"/>
                      <a:pt x="13" y="876"/>
                      <a:pt x="13" y="870"/>
                    </a:cubicBezTo>
                    <a:cubicBezTo>
                      <a:pt x="96" y="656"/>
                      <a:pt x="155" y="394"/>
                      <a:pt x="179" y="168"/>
                    </a:cubicBezTo>
                    <a:cubicBezTo>
                      <a:pt x="179" y="96"/>
                      <a:pt x="179" y="13"/>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37" name="Google Shape;1737;p2"/>
            <p:cNvGrpSpPr/>
            <p:nvPr/>
          </p:nvGrpSpPr>
          <p:grpSpPr>
            <a:xfrm rot="9462706" flipH="1">
              <a:off x="-723174" y="22239"/>
              <a:ext cx="944567" cy="2347269"/>
              <a:chOff x="757300" y="1884600"/>
              <a:chExt cx="457350" cy="1136525"/>
            </a:xfrm>
          </p:grpSpPr>
          <p:sp>
            <p:nvSpPr>
              <p:cNvPr id="1738" name="Google Shape;1738;p2"/>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2"/>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2"/>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2"/>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2"/>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2"/>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2"/>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2"/>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2"/>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2"/>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2"/>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2"/>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2"/>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2"/>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2"/>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2"/>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2"/>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2"/>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2"/>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2"/>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2"/>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2"/>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2"/>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2"/>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2"/>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2"/>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2"/>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2"/>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2"/>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2"/>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2"/>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2"/>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2"/>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2"/>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2"/>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2"/>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2"/>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2"/>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2"/>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2"/>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2"/>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2"/>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2"/>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2"/>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2"/>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2"/>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2"/>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2"/>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2"/>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2"/>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2"/>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2"/>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2"/>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2"/>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2"/>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2"/>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2"/>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2"/>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2"/>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2"/>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2"/>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2"/>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2"/>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2"/>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2"/>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2"/>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2"/>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2"/>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2"/>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2"/>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2"/>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2"/>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2"/>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2"/>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2"/>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2"/>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2"/>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2"/>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2"/>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2"/>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2"/>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2"/>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2"/>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2"/>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2"/>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2"/>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2"/>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2"/>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2"/>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2"/>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2"/>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2"/>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2"/>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2"/>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2"/>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2"/>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2"/>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2"/>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2"/>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2"/>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2"/>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2"/>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2"/>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2"/>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2"/>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2"/>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2"/>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2"/>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2"/>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2"/>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2"/>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2"/>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2"/>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2"/>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2"/>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2"/>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2"/>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2"/>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2"/>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2"/>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2"/>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2"/>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2"/>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2"/>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2"/>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2"/>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2"/>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2"/>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2"/>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2"/>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2"/>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2"/>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2"/>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2"/>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2" name="Google Shape;1882;p2"/>
            <p:cNvGrpSpPr/>
            <p:nvPr/>
          </p:nvGrpSpPr>
          <p:grpSpPr>
            <a:xfrm rot="4324977">
              <a:off x="-3653" y="4491604"/>
              <a:ext cx="952740" cy="1435756"/>
              <a:chOff x="1916600" y="2548900"/>
              <a:chExt cx="516750" cy="772675"/>
            </a:xfrm>
          </p:grpSpPr>
          <p:sp>
            <p:nvSpPr>
              <p:cNvPr id="1883" name="Google Shape;1883;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913;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2012;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1" name="Google Shape;2081;p2"/>
            <p:cNvGrpSpPr/>
            <p:nvPr/>
          </p:nvGrpSpPr>
          <p:grpSpPr>
            <a:xfrm rot="3751962">
              <a:off x="-575449" y="3458575"/>
              <a:ext cx="1253328" cy="1888740"/>
              <a:chOff x="1916600" y="2548900"/>
              <a:chExt cx="516750" cy="772675"/>
            </a:xfrm>
          </p:grpSpPr>
          <p:sp>
            <p:nvSpPr>
              <p:cNvPr id="2082" name="Google Shape;2082;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6" name="Google Shape;2246;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0" name="Google Shape;2280;p2"/>
            <p:cNvGrpSpPr/>
            <p:nvPr/>
          </p:nvGrpSpPr>
          <p:grpSpPr>
            <a:xfrm rot="4324977">
              <a:off x="-61203" y="4215791"/>
              <a:ext cx="952740" cy="1435756"/>
              <a:chOff x="1916600" y="2548900"/>
              <a:chExt cx="516750" cy="772675"/>
            </a:xfrm>
          </p:grpSpPr>
          <p:sp>
            <p:nvSpPr>
              <p:cNvPr id="2281" name="Google Shape;2281;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9" name="Google Shape;2479;p2"/>
            <p:cNvGrpSpPr/>
            <p:nvPr/>
          </p:nvGrpSpPr>
          <p:grpSpPr>
            <a:xfrm rot="-3751962" flipH="1">
              <a:off x="8300878" y="3734388"/>
              <a:ext cx="1253328" cy="1888740"/>
              <a:chOff x="1916600" y="2548900"/>
              <a:chExt cx="516750" cy="772675"/>
            </a:xfrm>
          </p:grpSpPr>
          <p:sp>
            <p:nvSpPr>
              <p:cNvPr id="2480" name="Google Shape;2480;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5" name="Google Shape;2505;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6" name="Google Shape;2506;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2" name="Google Shape;2522;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3" name="Google Shape;2523;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2" name="Google Shape;2532;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9" name="Google Shape;2539;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4" name="Google Shape;2544;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5" name="Google Shape;2545;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6" name="Google Shape;2656;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7" name="Google Shape;2657;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3" name="Google Shape;2673;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4" name="Google Shape;2674;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708393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588"/>
        <p:cNvGrpSpPr/>
        <p:nvPr/>
      </p:nvGrpSpPr>
      <p:grpSpPr>
        <a:xfrm>
          <a:off x="0" y="0"/>
          <a:ext cx="0" cy="0"/>
          <a:chOff x="0" y="0"/>
          <a:chExt cx="0" cy="0"/>
        </a:xfrm>
      </p:grpSpPr>
      <p:sp>
        <p:nvSpPr>
          <p:cNvPr id="4589" name="Google Shape;4589;p6"/>
          <p:cNvSpPr txBox="1">
            <a:spLocks noGrp="1"/>
          </p:cNvSpPr>
          <p:nvPr>
            <p:ph type="title"/>
          </p:nvPr>
        </p:nvSpPr>
        <p:spPr>
          <a:xfrm>
            <a:off x="960400" y="603100"/>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1145928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817803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0198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1964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a:fillRect/>
          </a:stretch>
        </p:blipFill>
        <p:spPr>
          <a:xfrm>
            <a:off x="27026" y="-12700"/>
            <a:ext cx="12192000" cy="23774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75730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99948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7.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8.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9.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0.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Picture 7">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9" name="Picture 8">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10" name="Picture 9">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11"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5758D-A3C3-4E88-8AC0-22500507BD7E}" type="datetimeFigureOut">
              <a:rPr lang="zh-CN" altLang="en-US" smtClean="0">
                <a:solidFill>
                  <a:prstClr val="black">
                    <a:tint val="75000"/>
                  </a:prstClr>
                </a:solidFill>
              </a:rPr>
              <a:t>2025/4/11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8" name="Picture 7">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9" name="Picture 8">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10"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432128954"/>
      </p:ext>
    </p:extLst>
  </p:cSld>
  <p:clrMap bg1="lt1" tx1="dk1" bg2="dk2" tx2="lt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754735648"/>
      </p:ext>
    </p:extLst>
  </p:cSld>
  <p:clrMap bg1="lt1" tx1="dk1" bg2="dk2" tx2="lt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265803415"/>
      </p:ext>
    </p:extLst>
  </p:cSld>
  <p:clrMap bg1="lt1" tx1="dk1" bg2="dk2" tx2="lt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2894035695"/>
      </p:ext>
    </p:extLst>
  </p:cSld>
  <p:clrMap bg1="lt1" tx1="dk1" bg2="dk2" tx2="lt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3306309770"/>
      </p:ext>
    </p:extLst>
  </p:cSld>
  <p:clrMap bg1="lt1" tx1="dk1" bg2="dk2" tx2="lt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1469259350"/>
      </p:ext>
    </p:extLst>
  </p:cSld>
  <p:clrMap bg1="lt1" tx1="dk1" bg2="dk2" tx2="lt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1097446164"/>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slide" Target="slide1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5.xml"/><Relationship Id="rId1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slide" Target="slide15.xml"/><Relationship Id="rId17" Type="http://schemas.microsoft.com/office/2007/relationships/hdphoto" Target="../media/hdphoto6.wdp"/><Relationship Id="rId2" Type="http://schemas.openxmlformats.org/officeDocument/2006/relationships/notesSlide" Target="../notesSlides/notesSlide11.xml"/><Relationship Id="rId16" Type="http://schemas.openxmlformats.org/officeDocument/2006/relationships/image" Target="../media/image25.png"/><Relationship Id="rId1" Type="http://schemas.openxmlformats.org/officeDocument/2006/relationships/slideLayout" Target="../slideLayouts/slideLayout16.xml"/><Relationship Id="rId6" Type="http://schemas.microsoft.com/office/2007/relationships/hdphoto" Target="../media/hdphoto3.wdp"/><Relationship Id="rId11" Type="http://schemas.openxmlformats.org/officeDocument/2006/relationships/slide" Target="slide14.xml"/><Relationship Id="rId5" Type="http://schemas.openxmlformats.org/officeDocument/2006/relationships/image" Target="../media/image22.png"/><Relationship Id="rId15" Type="http://schemas.microsoft.com/office/2007/relationships/hdphoto" Target="../media/hdphoto5.wdp"/><Relationship Id="rId10" Type="http://schemas.openxmlformats.org/officeDocument/2006/relationships/slide" Target="slide12.xml"/><Relationship Id="rId19" Type="http://schemas.microsoft.com/office/2007/relationships/hdphoto" Target="../media/hdphoto7.wdp"/><Relationship Id="rId4" Type="http://schemas.microsoft.com/office/2007/relationships/hdphoto" Target="../media/hdphoto2.wdp"/><Relationship Id="rId9" Type="http://schemas.openxmlformats.org/officeDocument/2006/relationships/slide" Target="slide13.xml"/><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slide" Target="slide1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slide" Target="slide1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slide" Target="slide11.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slide" Target="slide11.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3"/>
          <a:stretch>
            <a:fillRect/>
          </a:stretch>
        </p:blipFill>
        <p:spPr>
          <a:xfrm>
            <a:off x="0" y="0"/>
            <a:ext cx="12192000" cy="6858000"/>
          </a:xfrm>
          <a:prstGeom prst="rect">
            <a:avLst/>
          </a:prstGeom>
        </p:spPr>
      </p:pic>
      <p:pic>
        <p:nvPicPr>
          <p:cNvPr id="4" name="图片 3" descr="形状 1"/>
          <p:cNvPicPr>
            <a:picLocks noChangeAspect="1"/>
          </p:cNvPicPr>
          <p:nvPr/>
        </p:nvPicPr>
        <p:blipFill>
          <a:blip r:embed="rId4"/>
          <a:stretch>
            <a:fillRect/>
          </a:stretch>
        </p:blipFill>
        <p:spPr>
          <a:xfrm>
            <a:off x="67310" y="0"/>
            <a:ext cx="12057380" cy="7024370"/>
          </a:xfrm>
          <a:prstGeom prst="rect">
            <a:avLst/>
          </a:prstGeom>
        </p:spPr>
      </p:pic>
      <p:grpSp>
        <p:nvGrpSpPr>
          <p:cNvPr id="5" name="组合 4"/>
          <p:cNvGrpSpPr/>
          <p:nvPr/>
        </p:nvGrpSpPr>
        <p:grpSpPr>
          <a:xfrm>
            <a:off x="4855210" y="1155065"/>
            <a:ext cx="4634865" cy="940435"/>
            <a:chOff x="8938" y="2054"/>
            <a:chExt cx="7299" cy="1481"/>
          </a:xfrm>
        </p:grpSpPr>
        <p:sp>
          <p:nvSpPr>
            <p:cNvPr id="8" name="文本框 7"/>
            <p:cNvSpPr txBox="1"/>
            <p:nvPr/>
          </p:nvSpPr>
          <p:spPr>
            <a:xfrm>
              <a:off x="10539" y="2276"/>
              <a:ext cx="5698" cy="1115"/>
            </a:xfrm>
            <a:prstGeom prst="rect">
              <a:avLst/>
            </a:prstGeom>
            <a:noFill/>
          </p:spPr>
          <p:txBody>
            <a:bodyPr wrap="square" rtlCol="0" anchor="ctr">
              <a:spAutoFit/>
            </a:bodyPr>
            <a:lstStyle/>
            <a:p>
              <a:pPr algn="ctr"/>
              <a:r>
                <a:rPr lang="en-US" altLang="zh-CN" sz="4000" b="1" dirty="0">
                  <a:ln w="19050">
                    <a:solidFill>
                      <a:schemeClr val="tx1"/>
                    </a:solidFill>
                  </a:ln>
                  <a:solidFill>
                    <a:srgbClr val="F6865A"/>
                  </a:solidFill>
                  <a:latin typeface="SVN-Poky's" panose="020B0606040200020203" pitchFamily="34" charset="0"/>
                  <a:ea typeface="字魂201号-萌趣樱花体" panose="00000500000000000000" charset="-122"/>
                </a:rPr>
                <a:t>KHỞI ĐỘNG</a:t>
              </a:r>
              <a:endParaRPr lang="zh-CN" altLang="en-US" sz="40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grpSp>
          <p:nvGrpSpPr>
            <p:cNvPr id="13" name="组合 12"/>
            <p:cNvGrpSpPr/>
            <p:nvPr/>
          </p:nvGrpSpPr>
          <p:grpSpPr>
            <a:xfrm>
              <a:off x="8938" y="2054"/>
              <a:ext cx="1927" cy="1481"/>
              <a:chOff x="4541875" y="2180904"/>
              <a:chExt cx="1318662" cy="1049155"/>
            </a:xfrm>
          </p:grpSpPr>
          <p:sp>
            <p:nvSpPr>
              <p:cNvPr id="11" name="云形 10"/>
              <p:cNvSpPr/>
              <p:nvPr/>
            </p:nvSpPr>
            <p:spPr>
              <a:xfrm>
                <a:off x="4541875" y="2180904"/>
                <a:ext cx="1318662" cy="1049155"/>
              </a:xfrm>
              <a:prstGeom prst="cloud">
                <a:avLst/>
              </a:prstGeom>
              <a:solidFill>
                <a:srgbClr val="F68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10" name="云形 9"/>
              <p:cNvSpPr/>
              <p:nvPr/>
            </p:nvSpPr>
            <p:spPr>
              <a:xfrm>
                <a:off x="4598682" y="2226964"/>
                <a:ext cx="1188869" cy="931109"/>
              </a:xfrm>
              <a:prstGeom prst="cloud">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12" name="文本框 11"/>
              <p:cNvSpPr txBox="1"/>
              <p:nvPr/>
            </p:nvSpPr>
            <p:spPr>
              <a:xfrm>
                <a:off x="4905318" y="2190301"/>
                <a:ext cx="659331" cy="1030358"/>
              </a:xfrm>
              <a:prstGeom prst="rect">
                <a:avLst/>
              </a:prstGeom>
              <a:noFill/>
            </p:spPr>
            <p:txBody>
              <a:bodyPr wrap="square" rtlCol="0" anchor="ctr">
                <a:spAutoFit/>
              </a:bodyPr>
              <a:lstStyle/>
              <a:p>
                <a:r>
                  <a:rPr lang="en-US" altLang="zh-CN" sz="5400" b="1" dirty="0">
                    <a:solidFill>
                      <a:schemeClr val="tx1"/>
                    </a:solidFill>
                    <a:latin typeface="SVN-Poky's" panose="020B0606040200020203" pitchFamily="34" charset="0"/>
                    <a:ea typeface="字魂201号-萌趣樱花体" panose="00000500000000000000" charset="-122"/>
                  </a:rPr>
                  <a:t>1</a:t>
                </a:r>
              </a:p>
            </p:txBody>
          </p:sp>
        </p:grpSp>
      </p:grpSp>
      <p:grpSp>
        <p:nvGrpSpPr>
          <p:cNvPr id="19" name="组合 18"/>
          <p:cNvGrpSpPr/>
          <p:nvPr/>
        </p:nvGrpSpPr>
        <p:grpSpPr>
          <a:xfrm>
            <a:off x="4855210" y="2392045"/>
            <a:ext cx="4549140" cy="979805"/>
            <a:chOff x="8938" y="1988"/>
            <a:chExt cx="7164" cy="1543"/>
          </a:xfrm>
        </p:grpSpPr>
        <p:sp>
          <p:nvSpPr>
            <p:cNvPr id="20" name="文本框 19"/>
            <p:cNvSpPr txBox="1"/>
            <p:nvPr/>
          </p:nvSpPr>
          <p:spPr>
            <a:xfrm>
              <a:off x="10707" y="2299"/>
              <a:ext cx="5395" cy="1115"/>
            </a:xfrm>
            <a:prstGeom prst="rect">
              <a:avLst/>
            </a:prstGeom>
            <a:noFill/>
          </p:spPr>
          <p:txBody>
            <a:bodyPr wrap="square" rtlCol="0" anchor="ctr">
              <a:spAutoFit/>
            </a:bodyPr>
            <a:lstStyle/>
            <a:p>
              <a:pPr algn="ctr"/>
              <a:r>
                <a:rPr lang="en-US" altLang="zh-CN" sz="4000" b="1" dirty="0">
                  <a:ln w="19050">
                    <a:solidFill>
                      <a:schemeClr val="tx1"/>
                    </a:solidFill>
                  </a:ln>
                  <a:solidFill>
                    <a:srgbClr val="FDAD1A"/>
                  </a:solidFill>
                  <a:latin typeface="SVN-Poky's" panose="020B0606040200020203" pitchFamily="34" charset="0"/>
                  <a:ea typeface="字魂201号-萌趣樱花体" panose="00000500000000000000" charset="-122"/>
                </a:rPr>
                <a:t>LUYỆN TẬP</a:t>
              </a:r>
              <a:endParaRPr lang="zh-CN" altLang="en-US" sz="4000" b="1" dirty="0">
                <a:ln w="19050">
                  <a:solidFill>
                    <a:schemeClr val="tx1"/>
                  </a:solidFill>
                </a:ln>
                <a:solidFill>
                  <a:srgbClr val="FDAD1A"/>
                </a:solidFill>
                <a:latin typeface="SVN-Poky's" panose="020B0606040200020203" pitchFamily="34" charset="0"/>
                <a:ea typeface="字魂201号-萌趣樱花体" panose="00000500000000000000" charset="-122"/>
              </a:endParaRPr>
            </a:p>
          </p:txBody>
        </p:sp>
        <p:grpSp>
          <p:nvGrpSpPr>
            <p:cNvPr id="21" name="组合 20"/>
            <p:cNvGrpSpPr/>
            <p:nvPr/>
          </p:nvGrpSpPr>
          <p:grpSpPr>
            <a:xfrm>
              <a:off x="8938" y="1988"/>
              <a:ext cx="1927" cy="1543"/>
              <a:chOff x="4541795" y="2134111"/>
              <a:chExt cx="1318662" cy="1093400"/>
            </a:xfrm>
          </p:grpSpPr>
          <p:sp>
            <p:nvSpPr>
              <p:cNvPr id="22"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23"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24"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solidFill>
                      <a:schemeClr val="tx1"/>
                    </a:solidFill>
                    <a:latin typeface="SVN-Poky's" panose="020B0606040200020203" pitchFamily="34" charset="0"/>
                    <a:ea typeface="字魂201号-萌趣樱花体" panose="00000500000000000000" charset="-122"/>
                  </a:rPr>
                  <a:t>2</a:t>
                </a:r>
              </a:p>
            </p:txBody>
          </p:sp>
        </p:grpSp>
      </p:grpSp>
      <p:sp>
        <p:nvSpPr>
          <p:cNvPr id="29" name="云形 28"/>
          <p:cNvSpPr/>
          <p:nvPr/>
        </p:nvSpPr>
        <p:spPr>
          <a:xfrm>
            <a:off x="-2579571" y="-856649"/>
            <a:ext cx="7247823" cy="386935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396875" y="781685"/>
            <a:ext cx="4039870" cy="899160"/>
            <a:chOff x="-625" y="1231"/>
            <a:chExt cx="6362" cy="1416"/>
          </a:xfrm>
        </p:grpSpPr>
        <p:sp>
          <p:nvSpPr>
            <p:cNvPr id="31" name="文本框 30"/>
            <p:cNvSpPr txBox="1"/>
            <p:nvPr/>
          </p:nvSpPr>
          <p:spPr>
            <a:xfrm>
              <a:off x="-623" y="1341"/>
              <a:ext cx="6360" cy="1307"/>
            </a:xfrm>
            <a:prstGeom prst="rect">
              <a:avLst/>
            </a:prstGeom>
            <a:noFill/>
          </p:spPr>
          <p:txBody>
            <a:bodyPr wrap="square" rtlCol="0" anchor="ctr">
              <a:spAutoFit/>
            </a:bodyPr>
            <a:lstStyle/>
            <a:p>
              <a:pPr algn="ctr"/>
              <a:r>
                <a:rPr lang="en-US" altLang="zh-CN" sz="4800" dirty="0">
                  <a:ln w="19050">
                    <a:solidFill>
                      <a:schemeClr val="tx1"/>
                    </a:solidFill>
                  </a:ln>
                  <a:solidFill>
                    <a:schemeClr val="tx1"/>
                  </a:solidFill>
                  <a:latin typeface="SVN-Prima" panose="02040603050506020204" pitchFamily="18" charset="0"/>
                  <a:ea typeface="字魂201号-萌趣樱花体" panose="00000500000000000000" charset="-122"/>
                </a:rPr>
                <a:t>NỘI DUNG</a:t>
              </a:r>
              <a:endParaRPr lang="zh-CN" altLang="en-US" sz="4800" dirty="0">
                <a:ln w="19050">
                  <a:solidFill>
                    <a:schemeClr val="tx1"/>
                  </a:solidFill>
                </a:ln>
                <a:solidFill>
                  <a:schemeClr val="tx1"/>
                </a:solidFill>
                <a:latin typeface="SVN-Prima" panose="02040603050506020204" pitchFamily="18" charset="0"/>
                <a:ea typeface="字魂201号-萌趣樱花体" panose="00000500000000000000" charset="-122"/>
              </a:endParaRPr>
            </a:p>
          </p:txBody>
        </p:sp>
        <p:sp>
          <p:nvSpPr>
            <p:cNvPr id="30" name="文本框 29"/>
            <p:cNvSpPr txBox="1"/>
            <p:nvPr/>
          </p:nvSpPr>
          <p:spPr>
            <a:xfrm>
              <a:off x="-625" y="1231"/>
              <a:ext cx="6360" cy="1307"/>
            </a:xfrm>
            <a:prstGeom prst="rect">
              <a:avLst/>
            </a:prstGeom>
            <a:noFill/>
          </p:spPr>
          <p:txBody>
            <a:bodyPr wrap="square" rtlCol="0" anchor="ctr">
              <a:spAutoFit/>
            </a:bodyPr>
            <a:lstStyle/>
            <a:p>
              <a:pPr algn="ctr"/>
              <a:r>
                <a:rPr lang="en-US" altLang="zh-CN" sz="4800" dirty="0">
                  <a:ln w="19050">
                    <a:solidFill>
                      <a:schemeClr val="tx1"/>
                    </a:solidFill>
                  </a:ln>
                  <a:solidFill>
                    <a:srgbClr val="DD3D05"/>
                  </a:solidFill>
                  <a:latin typeface="SVN-Prima" panose="02040603050506020204" pitchFamily="18" charset="0"/>
                  <a:ea typeface="字魂201号-萌趣樱花体" panose="00000500000000000000" charset="-122"/>
                </a:rPr>
                <a:t>NỘI DUNG</a:t>
              </a:r>
              <a:endParaRPr lang="zh-CN" altLang="en-US" sz="4800" dirty="0">
                <a:ln w="19050">
                  <a:solidFill>
                    <a:schemeClr val="tx1"/>
                  </a:solidFill>
                </a:ln>
                <a:solidFill>
                  <a:srgbClr val="FDAD1A"/>
                </a:solidFill>
                <a:latin typeface="SVN-Prima" panose="02040603050506020204" pitchFamily="18" charset="0"/>
                <a:ea typeface="字魂201号-萌趣樱花体" panose="00000500000000000000" charset="-122"/>
              </a:endParaRPr>
            </a:p>
          </p:txBody>
        </p:sp>
      </p:grpSp>
      <p:grpSp>
        <p:nvGrpSpPr>
          <p:cNvPr id="46" name="组合 45"/>
          <p:cNvGrpSpPr/>
          <p:nvPr/>
        </p:nvGrpSpPr>
        <p:grpSpPr>
          <a:xfrm>
            <a:off x="4855210" y="3709670"/>
            <a:ext cx="4082415" cy="940435"/>
            <a:chOff x="8938" y="2054"/>
            <a:chExt cx="6429" cy="1481"/>
          </a:xfrm>
        </p:grpSpPr>
        <p:sp>
          <p:nvSpPr>
            <p:cNvPr id="47" name="文本框 46"/>
            <p:cNvSpPr txBox="1"/>
            <p:nvPr/>
          </p:nvSpPr>
          <p:spPr>
            <a:xfrm>
              <a:off x="11056" y="2301"/>
              <a:ext cx="4311" cy="1115"/>
            </a:xfrm>
            <a:prstGeom prst="rect">
              <a:avLst/>
            </a:prstGeom>
            <a:noFill/>
          </p:spPr>
          <p:txBody>
            <a:bodyPr wrap="square" rtlCol="0" anchor="ctr">
              <a:spAutoFit/>
            </a:bodyPr>
            <a:lstStyle/>
            <a:p>
              <a:pPr algn="ctr"/>
              <a:r>
                <a:rPr lang="en-US" altLang="zh-CN" sz="4000" b="1" dirty="0">
                  <a:ln w="19050">
                    <a:solidFill>
                      <a:schemeClr val="tx1"/>
                    </a:solidFill>
                  </a:ln>
                  <a:solidFill>
                    <a:srgbClr val="F6865A"/>
                  </a:solidFill>
                  <a:latin typeface="SVN-Poky's" panose="020B0606040200020203" pitchFamily="34" charset="0"/>
                  <a:ea typeface="字魂201号-萌趣樱花体" panose="00000500000000000000" charset="-122"/>
                </a:rPr>
                <a:t>VẬN DỤNG</a:t>
              </a:r>
              <a:endParaRPr lang="zh-CN" altLang="en-US" sz="40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grpSp>
          <p:nvGrpSpPr>
            <p:cNvPr id="48" name="组合 47"/>
            <p:cNvGrpSpPr/>
            <p:nvPr/>
          </p:nvGrpSpPr>
          <p:grpSpPr>
            <a:xfrm>
              <a:off x="8938" y="2054"/>
              <a:ext cx="1927" cy="1481"/>
              <a:chOff x="4541875" y="2180904"/>
              <a:chExt cx="1318662" cy="1049155"/>
            </a:xfrm>
          </p:grpSpPr>
          <p:sp>
            <p:nvSpPr>
              <p:cNvPr id="49" name="云形 48"/>
              <p:cNvSpPr/>
              <p:nvPr/>
            </p:nvSpPr>
            <p:spPr>
              <a:xfrm>
                <a:off x="4541875" y="2180904"/>
                <a:ext cx="1318662" cy="1049155"/>
              </a:xfrm>
              <a:prstGeom prst="cloud">
                <a:avLst/>
              </a:prstGeom>
              <a:solidFill>
                <a:srgbClr val="F68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50" name="云形 49"/>
              <p:cNvSpPr/>
              <p:nvPr/>
            </p:nvSpPr>
            <p:spPr>
              <a:xfrm>
                <a:off x="4598682" y="2226964"/>
                <a:ext cx="1188869" cy="931109"/>
              </a:xfrm>
              <a:prstGeom prst="cloud">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51" name="文本框 50"/>
              <p:cNvSpPr txBox="1"/>
              <p:nvPr/>
            </p:nvSpPr>
            <p:spPr>
              <a:xfrm>
                <a:off x="4905318" y="2191174"/>
                <a:ext cx="659331" cy="1028611"/>
              </a:xfrm>
              <a:prstGeom prst="rect">
                <a:avLst/>
              </a:prstGeom>
              <a:noFill/>
            </p:spPr>
            <p:txBody>
              <a:bodyPr wrap="square" rtlCol="0" anchor="ctr">
                <a:spAutoFit/>
              </a:bodyPr>
              <a:lstStyle/>
              <a:p>
                <a:r>
                  <a:rPr lang="en-US" altLang="zh-CN" sz="5400" b="1" dirty="0">
                    <a:solidFill>
                      <a:schemeClr val="tx1"/>
                    </a:solidFill>
                    <a:latin typeface="SVN-Poky's" panose="020B0606040200020203" pitchFamily="34" charset="0"/>
                    <a:ea typeface="字魂201号-萌趣樱花体" panose="00000500000000000000" charset="-122"/>
                  </a:rPr>
                  <a:t>3</a:t>
                </a:r>
              </a:p>
            </p:txBody>
          </p:sp>
        </p:grpSp>
      </p:grpSp>
      <p:sp>
        <p:nvSpPr>
          <p:cNvPr id="54" name="云形 53"/>
          <p:cNvSpPr/>
          <p:nvPr/>
        </p:nvSpPr>
        <p:spPr>
          <a:xfrm>
            <a:off x="8988859" y="4962491"/>
            <a:ext cx="7247823" cy="386935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611505" y="3143885"/>
            <a:ext cx="3547745" cy="2875280"/>
            <a:chOff x="963" y="4951"/>
            <a:chExt cx="5587" cy="4528"/>
          </a:xfrm>
        </p:grpSpPr>
        <p:pic>
          <p:nvPicPr>
            <p:cNvPr id="56" name="图片 55" descr="矢量智能对象"/>
            <p:cNvPicPr>
              <a:picLocks noChangeAspect="1"/>
            </p:cNvPicPr>
            <p:nvPr/>
          </p:nvPicPr>
          <p:blipFill>
            <a:blip r:embed="rId5"/>
            <a:stretch>
              <a:fillRect/>
            </a:stretch>
          </p:blipFill>
          <p:spPr>
            <a:xfrm>
              <a:off x="963" y="5504"/>
              <a:ext cx="3189" cy="3883"/>
            </a:xfrm>
            <a:prstGeom prst="rect">
              <a:avLst/>
            </a:prstGeom>
          </p:spPr>
        </p:pic>
        <p:pic>
          <p:nvPicPr>
            <p:cNvPr id="57" name="图片 56" descr="矢量智能对象"/>
            <p:cNvPicPr>
              <a:picLocks noChangeAspect="1"/>
            </p:cNvPicPr>
            <p:nvPr/>
          </p:nvPicPr>
          <p:blipFill>
            <a:blip r:embed="rId6"/>
            <a:stretch>
              <a:fillRect/>
            </a:stretch>
          </p:blipFill>
          <p:spPr>
            <a:xfrm rot="17700000">
              <a:off x="2013" y="4942"/>
              <a:ext cx="4529" cy="4546"/>
            </a:xfrm>
            <a:prstGeom prst="rect">
              <a:avLst/>
            </a:prstGeom>
          </p:spPr>
        </p:pic>
      </p:grpSp>
      <p:pic>
        <p:nvPicPr>
          <p:cNvPr id="59" name="图片 58" descr="图层 5 拷贝"/>
          <p:cNvPicPr>
            <a:picLocks noChangeAspect="1"/>
          </p:cNvPicPr>
          <p:nvPr/>
        </p:nvPicPr>
        <p:blipFill>
          <a:blip r:embed="rId7"/>
          <a:stretch>
            <a:fillRect/>
          </a:stretch>
        </p:blipFill>
        <p:spPr>
          <a:xfrm>
            <a:off x="7808595" y="3937000"/>
            <a:ext cx="438340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500"/>
                                        <p:tgtEl>
                                          <p:spTgt spid="58"/>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childTnLst>
                          </p:cTn>
                        </p:par>
                        <p:par>
                          <p:cTn id="36" fill="hold">
                            <p:stCondLst>
                              <p:cond delay="4000"/>
                            </p:stCondLst>
                            <p:childTnLst>
                              <p:par>
                                <p:cTn id="37" presetID="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54" grpId="0" animBg="1"/>
      <p:bldP spid="54"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028"/>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D76F0EC-7A1B-C176-959F-E87FC3FD7E42}"/>
              </a:ext>
            </a:extLst>
          </p:cNvPr>
          <p:cNvSpPr/>
          <p:nvPr/>
        </p:nvSpPr>
        <p:spPr>
          <a:xfrm>
            <a:off x="5130485" y="508548"/>
            <a:ext cx="6518224" cy="3200400"/>
          </a:xfrm>
          <a:prstGeom prst="roundRect">
            <a:avLst/>
          </a:prstGeom>
          <a:ln w="762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2B2823"/>
              </a:solidFill>
              <a:latin typeface="Arial"/>
              <a:sym typeface="Arial"/>
            </a:endParaRPr>
          </a:p>
        </p:txBody>
      </p:sp>
      <p:sp>
        <p:nvSpPr>
          <p:cNvPr id="8030" name="Google Shape;8030;p15"/>
          <p:cNvSpPr txBox="1">
            <a:spLocks noGrp="1"/>
          </p:cNvSpPr>
          <p:nvPr>
            <p:ph type="ctrTitle"/>
          </p:nvPr>
        </p:nvSpPr>
        <p:spPr>
          <a:xfrm>
            <a:off x="4899234" y="332948"/>
            <a:ext cx="6965533" cy="3551600"/>
          </a:xfrm>
          <a:prstGeom prst="rect">
            <a:avLst/>
          </a:prstGeom>
        </p:spPr>
        <p:txBody>
          <a:bodyPr spcFirstLastPara="1" wrap="square" lIns="121900" tIns="121900" rIns="121900" bIns="121900" anchor="ctr" anchorCtr="0">
            <a:noAutofit/>
          </a:bodyPr>
          <a:lstStyle/>
          <a:p>
            <a:pPr algn="ctr"/>
            <a:r>
              <a:rPr lang="e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Ziclets" panose="02000603000000000000" pitchFamily="2" charset="0"/>
              </a:rPr>
              <a:t>Tìm Trứng Khủng Long</a:t>
            </a:r>
            <a:endParaRPr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Ziclets" panose="02000603000000000000" pitchFamily="2" charset="0"/>
            </a:endParaRPr>
          </a:p>
        </p:txBody>
      </p:sp>
      <p:pic>
        <p:nvPicPr>
          <p:cNvPr id="5" name="Picture 4">
            <a:extLst>
              <a:ext uri="{FF2B5EF4-FFF2-40B4-BE49-F238E27FC236}">
                <a16:creationId xmlns:a16="http://schemas.microsoft.com/office/drawing/2014/main" id="{878DFE43-A455-670F-1255-F46632E623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1252" y="955525"/>
            <a:ext cx="6858000" cy="6858000"/>
          </a:xfrm>
          <a:prstGeom prst="rect">
            <a:avLst/>
          </a:prstGeom>
        </p:spPr>
      </p:pic>
      <p:sp>
        <p:nvSpPr>
          <p:cNvPr id="10" name="TextBox 9">
            <a:extLst>
              <a:ext uri="{FF2B5EF4-FFF2-40B4-BE49-F238E27FC236}">
                <a16:creationId xmlns:a16="http://schemas.microsoft.com/office/drawing/2014/main" id="{8D3F607E-C3AF-A035-A5B6-B9040355CA90}"/>
              </a:ext>
            </a:extLst>
          </p:cNvPr>
          <p:cNvSpPr txBox="1"/>
          <p:nvPr/>
        </p:nvSpPr>
        <p:spPr>
          <a:xfrm>
            <a:off x="7416800" y="-1540933"/>
            <a:ext cx="1930400" cy="1733680"/>
          </a:xfrm>
          <a:prstGeom prst="rect">
            <a:avLst/>
          </a:prstGeom>
          <a:noFill/>
        </p:spPr>
        <p:txBody>
          <a:bodyPr wrap="square" rtlCol="0">
            <a:spAutoFit/>
          </a:bodyPr>
          <a:lstStyle/>
          <a:p>
            <a:pPr defTabSz="1219170">
              <a:buClr>
                <a:srgbClr val="000000"/>
              </a:buClr>
            </a:pPr>
            <a:r>
              <a:rPr lang="en-US" sz="10666" kern="0" dirty="0">
                <a:solidFill>
                  <a:srgbClr val="000000"/>
                </a:solidFill>
                <a:latin typeface="Arial"/>
                <a:cs typeface="Arial"/>
                <a:sym typeface="Arial"/>
              </a:rPr>
              <a:t>/</a:t>
            </a:r>
          </a:p>
        </p:txBody>
      </p:sp>
      <p:pic>
        <p:nvPicPr>
          <p:cNvPr id="13" name="Picture 12">
            <a:hlinkClick r:id="rId5" action="ppaction://hlinksldjump"/>
            <a:extLst>
              <a:ext uri="{FF2B5EF4-FFF2-40B4-BE49-F238E27FC236}">
                <a16:creationId xmlns:a16="http://schemas.microsoft.com/office/drawing/2014/main" id="{BCF386EA-E854-6F06-4929-A0566A37B50D}"/>
              </a:ext>
            </a:extLst>
          </p:cNvPr>
          <p:cNvPicPr>
            <a:picLocks noChangeAspect="1"/>
          </p:cNvPicPr>
          <p:nvPr/>
        </p:nvPicPr>
        <p:blipFill rotWithShape="1">
          <a:blip r:embed="rId6"/>
          <a:srcRect b="50000"/>
          <a:stretch/>
        </p:blipFill>
        <p:spPr>
          <a:xfrm>
            <a:off x="5867400" y="3429001"/>
            <a:ext cx="5410200" cy="2705100"/>
          </a:xfrm>
          <a:prstGeom prst="rect">
            <a:avLst/>
          </a:prstGeom>
        </p:spPr>
      </p:pic>
    </p:spTree>
    <p:extLst>
      <p:ext uri="{BB962C8B-B14F-4D97-AF65-F5344CB8AC3E}">
        <p14:creationId xmlns:p14="http://schemas.microsoft.com/office/powerpoint/2010/main" val="15081939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030"/>
                                        </p:tgtEl>
                                        <p:attrNameLst>
                                          <p:attrName>style.visibility</p:attrName>
                                        </p:attrNameLst>
                                      </p:cBhvr>
                                      <p:to>
                                        <p:strVal val="visible"/>
                                      </p:to>
                                    </p:set>
                                    <p:animEffect transition="in" filter="fade">
                                      <p:cBhvr>
                                        <p:cTn id="12" dur="2000"/>
                                        <p:tgtEl>
                                          <p:spTgt spid="8030"/>
                                        </p:tgtEl>
                                      </p:cBhvr>
                                    </p:animEffect>
                                    <p:anim calcmode="lin" valueType="num">
                                      <p:cBhvr>
                                        <p:cTn id="13" dur="2000" fill="hold"/>
                                        <p:tgtEl>
                                          <p:spTgt spid="8030"/>
                                        </p:tgtEl>
                                        <p:attrNameLst>
                                          <p:attrName>ppt_w</p:attrName>
                                        </p:attrNameLst>
                                      </p:cBhvr>
                                      <p:tavLst>
                                        <p:tav tm="0" fmla="#ppt_w*sin(2.5*pi*$)">
                                          <p:val>
                                            <p:fltVal val="0"/>
                                          </p:val>
                                        </p:tav>
                                        <p:tav tm="100000">
                                          <p:val>
                                            <p:fltVal val="1"/>
                                          </p:val>
                                        </p:tav>
                                      </p:tavLst>
                                    </p:anim>
                                    <p:anim calcmode="lin" valueType="num">
                                      <p:cBhvr>
                                        <p:cTn id="14" dur="2000" fill="hold"/>
                                        <p:tgtEl>
                                          <p:spTgt spid="80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03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8274"/>
        <p:cNvGrpSpPr/>
        <p:nvPr/>
      </p:nvGrpSpPr>
      <p:grpSpPr>
        <a:xfrm>
          <a:off x="0" y="0"/>
          <a:ext cx="0" cy="0"/>
          <a:chOff x="0" y="0"/>
          <a:chExt cx="0" cy="0"/>
        </a:xfrm>
      </p:grpSpPr>
      <p:sp>
        <p:nvSpPr>
          <p:cNvPr id="3" name="Title 2">
            <a:extLst>
              <a:ext uri="{FF2B5EF4-FFF2-40B4-BE49-F238E27FC236}">
                <a16:creationId xmlns:a16="http://schemas.microsoft.com/office/drawing/2014/main" id="{AFD5175F-4EEE-6881-E627-9289E8651F8D}"/>
              </a:ext>
            </a:extLst>
          </p:cNvPr>
          <p:cNvSpPr>
            <a:spLocks noGrp="1"/>
          </p:cNvSpPr>
          <p:nvPr>
            <p:ph type="title"/>
          </p:nvPr>
        </p:nvSpPr>
        <p:spPr/>
        <p:txBody>
          <a:bodyPr/>
          <a:lstStyle/>
          <a:p>
            <a:endParaRPr lang="en-US"/>
          </a:p>
        </p:txBody>
      </p:sp>
      <p:pic>
        <p:nvPicPr>
          <p:cNvPr id="49" name="Picture 48">
            <a:extLst>
              <a:ext uri="{FF2B5EF4-FFF2-40B4-BE49-F238E27FC236}">
                <a16:creationId xmlns:a16="http://schemas.microsoft.com/office/drawing/2014/main" id="{B1DDC45C-C913-1EB6-8F8A-5EA2FA8B8F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276148" y="451448"/>
            <a:ext cx="7587296" cy="7587296"/>
          </a:xfrm>
          <a:prstGeom prst="rect">
            <a:avLst/>
          </a:prstGeom>
        </p:spPr>
      </p:pic>
      <p:pic>
        <p:nvPicPr>
          <p:cNvPr id="50" name="Picture 49">
            <a:extLst>
              <a:ext uri="{FF2B5EF4-FFF2-40B4-BE49-F238E27FC236}">
                <a16:creationId xmlns:a16="http://schemas.microsoft.com/office/drawing/2014/main" id="{1C5293F7-A2C3-6E9E-6DD1-7163745051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68622" t="55744"/>
          <a:stretch/>
        </p:blipFill>
        <p:spPr>
          <a:xfrm>
            <a:off x="5578326" y="4507897"/>
            <a:ext cx="3725484" cy="3035047"/>
          </a:xfrm>
          <a:prstGeom prst="rect">
            <a:avLst/>
          </a:prstGeom>
        </p:spPr>
      </p:pic>
      <p:pic>
        <p:nvPicPr>
          <p:cNvPr id="51" name="Picture 50">
            <a:extLst>
              <a:ext uri="{FF2B5EF4-FFF2-40B4-BE49-F238E27FC236}">
                <a16:creationId xmlns:a16="http://schemas.microsoft.com/office/drawing/2014/main" id="{907E5231-EBAF-7E4B-42D4-01AE74A901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39" b="92961" l="5133" r="92772">
                        <a14:foregroundMark x1="8340" y1="38848" x2="6387" y2="60855"/>
                        <a14:foregroundMark x1="90690" y1="37689" x2="92772" y2="65192"/>
                        <a14:foregroundMark x1="41531" y1="9920" x2="39022" y2="9653"/>
                        <a14:foregroundMark x1="54862" y1="10217" x2="57499" y2="11078"/>
                        <a14:foregroundMark x1="58469" y1="7039" x2="57357" y2="12236"/>
                        <a14:foregroundMark x1="30553" y1="88922" x2="42643" y2="85447"/>
                        <a14:foregroundMark x1="44867" y1="83427" x2="50969" y2="90644"/>
                        <a14:foregroundMark x1="52082" y1="89783" x2="61106" y2="88239"/>
                        <a14:foregroundMark x1="61106" y1="88239" x2="61948" y2="87467"/>
                        <a14:foregroundMark x1="5133" y1="41758" x2="5275" y2="66350"/>
                        <a14:foregroundMark x1="16396" y1="89189" x2="26804" y2="80814"/>
                        <a14:foregroundMark x1="23054" y1="81972" x2="29356" y2="85209"/>
                        <a14:foregroundMark x1="29356" y1="85209" x2="33476" y2="91506"/>
                        <a14:foregroundMark x1="32635" y1="90941" x2="39521" y2="88773"/>
                        <a14:foregroundMark x1="39521" y1="88773" x2="39578" y2="88625"/>
                        <a14:foregroundMark x1="72227" y1="84586" x2="86940" y2="80814"/>
                        <a14:foregroundMark x1="65840" y1="92961" x2="72355" y2="84140"/>
                        <a14:foregroundMark x1="72355" y1="84140" x2="72640" y2="83992"/>
                      </a14:backgroundRemoval>
                    </a14:imgEffect>
                  </a14:imgLayer>
                </a14:imgProps>
              </a:ext>
            </a:extLst>
          </a:blip>
          <a:stretch>
            <a:fillRect/>
          </a:stretch>
        </p:blipFill>
        <p:spPr>
          <a:xfrm>
            <a:off x="4127911" y="4462713"/>
            <a:ext cx="5618612" cy="2697160"/>
          </a:xfrm>
          <a:prstGeom prst="rect">
            <a:avLst/>
          </a:prstGeom>
        </p:spPr>
      </p:pic>
      <p:pic>
        <p:nvPicPr>
          <p:cNvPr id="52" name="Picture 51">
            <a:hlinkClick r:id="rId9" action="ppaction://hlinksldjump"/>
            <a:extLst>
              <a:ext uri="{FF2B5EF4-FFF2-40B4-BE49-F238E27FC236}">
                <a16:creationId xmlns:a16="http://schemas.microsoft.com/office/drawing/2014/main" id="{B46D727B-F700-2363-AEA0-C5AEA6FF87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33514" t="12138" r="49999" b="43606"/>
          <a:stretch/>
        </p:blipFill>
        <p:spPr>
          <a:xfrm>
            <a:off x="6829255" y="2952289"/>
            <a:ext cx="1128903" cy="1750432"/>
          </a:xfrm>
          <a:prstGeom prst="rect">
            <a:avLst/>
          </a:prstGeom>
        </p:spPr>
      </p:pic>
      <p:pic>
        <p:nvPicPr>
          <p:cNvPr id="53" name="Picture 52">
            <a:hlinkClick r:id="rId10" action="ppaction://hlinksldjump"/>
            <a:extLst>
              <a:ext uri="{FF2B5EF4-FFF2-40B4-BE49-F238E27FC236}">
                <a16:creationId xmlns:a16="http://schemas.microsoft.com/office/drawing/2014/main" id="{9E76CFC6-AE37-5744-EE71-872B5DFF736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37924" t="55744" r="49405"/>
          <a:stretch/>
        </p:blipFill>
        <p:spPr>
          <a:xfrm>
            <a:off x="5522005" y="2718976"/>
            <a:ext cx="886743" cy="1788920"/>
          </a:xfrm>
          <a:prstGeom prst="rect">
            <a:avLst/>
          </a:prstGeom>
        </p:spPr>
      </p:pic>
      <p:pic>
        <p:nvPicPr>
          <p:cNvPr id="54" name="Picture 53">
            <a:hlinkClick r:id="rId11" action="ppaction://hlinksldjump"/>
            <a:extLst>
              <a:ext uri="{FF2B5EF4-FFF2-40B4-BE49-F238E27FC236}">
                <a16:creationId xmlns:a16="http://schemas.microsoft.com/office/drawing/2014/main" id="{1B6A1FDC-EFCF-E5AB-82BC-9C3FB4797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21447" t="50724" r="64041" b="5020"/>
          <a:stretch/>
        </p:blipFill>
        <p:spPr>
          <a:xfrm>
            <a:off x="8522657" y="3110438"/>
            <a:ext cx="856268" cy="1508317"/>
          </a:xfrm>
          <a:prstGeom prst="rect">
            <a:avLst/>
          </a:prstGeom>
        </p:spPr>
      </p:pic>
      <p:pic>
        <p:nvPicPr>
          <p:cNvPr id="55" name="Picture 54">
            <a:hlinkClick r:id="rId12" action="ppaction://hlinksldjump"/>
            <a:extLst>
              <a:ext uri="{FF2B5EF4-FFF2-40B4-BE49-F238E27FC236}">
                <a16:creationId xmlns:a16="http://schemas.microsoft.com/office/drawing/2014/main" id="{2287A547-A782-7869-3474-35A269C1E7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6402" t="50154" r="79086" b="5590"/>
          <a:stretch/>
        </p:blipFill>
        <p:spPr>
          <a:xfrm>
            <a:off x="9625322" y="3325486"/>
            <a:ext cx="1128903" cy="1508317"/>
          </a:xfrm>
          <a:prstGeom prst="rect">
            <a:avLst/>
          </a:prstGeom>
        </p:spPr>
      </p:pic>
      <p:pic>
        <p:nvPicPr>
          <p:cNvPr id="56" name="Picture 55">
            <a:hlinkClick r:id="rId13" action="ppaction://hlinksldjump"/>
            <a:extLst>
              <a:ext uri="{FF2B5EF4-FFF2-40B4-BE49-F238E27FC236}">
                <a16:creationId xmlns:a16="http://schemas.microsoft.com/office/drawing/2014/main" id="{7AF2ED4B-3B83-D5DB-1C05-80ED61CB50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63402" t="13740" r="21396" b="51515"/>
          <a:stretch/>
        </p:blipFill>
        <p:spPr>
          <a:xfrm>
            <a:off x="11196938" y="4890902"/>
            <a:ext cx="886743" cy="1170653"/>
          </a:xfrm>
          <a:prstGeom prst="rect">
            <a:avLst/>
          </a:prstGeom>
        </p:spPr>
      </p:pic>
      <p:pic>
        <p:nvPicPr>
          <p:cNvPr id="5" name="Picture 4">
            <a:extLst>
              <a:ext uri="{FF2B5EF4-FFF2-40B4-BE49-F238E27FC236}">
                <a16:creationId xmlns:a16="http://schemas.microsoft.com/office/drawing/2014/main" id="{0233C1B5-0CA9-051C-7523-A9B2D3DC5BA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990" b="89985" l="7847" r="92579">
                        <a14:foregroundMark x1="10030" y1="39934" x2="7847" y2="47414"/>
                        <a14:foregroundMark x1="30996" y1="36182" x2="34937" y2="40847"/>
                        <a14:foregroundMark x1="90609" y1="18078" x2="92579" y2="11841"/>
                        <a14:backgroundMark x1="13971" y1="33063" x2="14841" y2="38666"/>
                        <a14:backgroundMark x1="10918" y1="68611" x2="12871" y2="66734"/>
                        <a14:backgroundMark x1="17025" y1="75482" x2="19208" y2="69853"/>
                        <a14:backgroundMark x1="40174" y1="17165" x2="38647" y2="28702"/>
                        <a14:backgroundMark x1="89739" y1="29944" x2="79922" y2="43661"/>
                        <a14:backgroundMark x1="67477" y1="71425" x2="69661" y2="72667"/>
                        <a14:backgroundMark x1="77738" y1="83900" x2="77951" y2="87018"/>
                        <a14:backgroundMark x1="63323" y1="81719" x2="64850" y2="82961"/>
                        <a14:backgroundMark x1="50222" y1="85142" x2="53488" y2="85142"/>
                      </a14:backgroundRemoval>
                    </a14:imgEffect>
                  </a14:imgLayer>
                </a14:imgProps>
              </a:ext>
            </a:extLst>
          </a:blip>
          <a:stretch>
            <a:fillRect/>
          </a:stretch>
        </p:blipFill>
        <p:spPr>
          <a:xfrm>
            <a:off x="9625322" y="383163"/>
            <a:ext cx="2206591" cy="1544967"/>
          </a:xfrm>
          <a:prstGeom prst="rect">
            <a:avLst/>
          </a:prstGeom>
        </p:spPr>
      </p:pic>
      <p:pic>
        <p:nvPicPr>
          <p:cNvPr id="7" name="Picture 6">
            <a:extLst>
              <a:ext uri="{FF2B5EF4-FFF2-40B4-BE49-F238E27FC236}">
                <a16:creationId xmlns:a16="http://schemas.microsoft.com/office/drawing/2014/main" id="{B9A8F3B0-BD41-0033-9EC5-8D1EF5AE180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backgroundMark x1="40329" y1="50216" x2="40329" y2="50216"/>
                        <a14:backgroundMark x1="41265" y1="52400" x2="41265" y2="50840"/>
                      </a14:backgroundRemoval>
                    </a14:imgEffect>
                  </a14:imgLayer>
                </a14:imgProps>
              </a:ext>
            </a:extLst>
          </a:blip>
          <a:stretch>
            <a:fillRect/>
          </a:stretch>
        </p:blipFill>
        <p:spPr>
          <a:xfrm flipH="1">
            <a:off x="328061" y="-438247"/>
            <a:ext cx="3187785" cy="3187785"/>
          </a:xfrm>
          <a:prstGeom prst="rect">
            <a:avLst/>
          </a:prstGeom>
        </p:spPr>
      </p:pic>
      <p:pic>
        <p:nvPicPr>
          <p:cNvPr id="9" name="Picture 8">
            <a:extLst>
              <a:ext uri="{FF2B5EF4-FFF2-40B4-BE49-F238E27FC236}">
                <a16:creationId xmlns:a16="http://schemas.microsoft.com/office/drawing/2014/main" id="{56B5717A-F1B7-0B07-F2A5-FCA81B064D8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5086" r="94448">
                        <a14:foregroundMark x1="8883" y1="32100" x2="5086" y2="29650"/>
                        <a14:foregroundMark x1="89542" y1="21200" x2="94448" y2="21200"/>
                      </a14:backgroundRemoval>
                    </a14:imgEffect>
                  </a14:imgLayer>
                </a14:imgProps>
              </a:ext>
            </a:extLst>
          </a:blip>
          <a:stretch>
            <a:fillRect/>
          </a:stretch>
        </p:blipFill>
        <p:spPr>
          <a:xfrm>
            <a:off x="5175786" y="173934"/>
            <a:ext cx="3878585" cy="2778356"/>
          </a:xfrm>
          <a:prstGeom prst="rect">
            <a:avLst/>
          </a:prstGeom>
        </p:spPr>
      </p:pic>
      <p:sp>
        <p:nvSpPr>
          <p:cNvPr id="10" name="Speech Bubble: Rectangle with Corners Rounded 9">
            <a:extLst>
              <a:ext uri="{FF2B5EF4-FFF2-40B4-BE49-F238E27FC236}">
                <a16:creationId xmlns:a16="http://schemas.microsoft.com/office/drawing/2014/main" id="{209D02D8-C703-A861-FB34-F77074D2D477}"/>
              </a:ext>
            </a:extLst>
          </p:cNvPr>
          <p:cNvSpPr/>
          <p:nvPr/>
        </p:nvSpPr>
        <p:spPr>
          <a:xfrm>
            <a:off x="5730713" y="1123127"/>
            <a:ext cx="5878585" cy="3007796"/>
          </a:xfrm>
          <a:prstGeom prst="wedgeRoundRectCallout">
            <a:avLst>
              <a:gd name="adj1" fmla="val -59402"/>
              <a:gd name="adj2" fmla="val 46144"/>
              <a:gd name="adj3" fmla="val 16667"/>
            </a:avLst>
          </a:prstGeom>
          <a:ln w="571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
                <a:srgbClr val="000000"/>
              </a:buClr>
            </a:pPr>
            <a:r>
              <a:rPr lang="en-US" sz="3200" kern="0" dirty="0" err="1">
                <a:solidFill>
                  <a:srgbClr val="2B2823"/>
                </a:solidFill>
                <a:latin typeface="#9Slide07 SVNSalty Sans" panose="02000000000000000000" pitchFamily="2" charset="0"/>
                <a:sym typeface="Arial"/>
              </a:rPr>
              <a:t>Bọn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khủng</a:t>
            </a:r>
            <a:r>
              <a:rPr lang="en-US" sz="3200" kern="0" dirty="0">
                <a:solidFill>
                  <a:srgbClr val="2B2823"/>
                </a:solidFill>
                <a:latin typeface="#9Slide07 SVNSalty Sans" panose="02000000000000000000" pitchFamily="2" charset="0"/>
                <a:sym typeface="Arial"/>
              </a:rPr>
              <a:t> long bay </a:t>
            </a:r>
            <a:r>
              <a:rPr lang="en-US" sz="3200" kern="0" dirty="0" err="1">
                <a:solidFill>
                  <a:srgbClr val="2B2823"/>
                </a:solidFill>
                <a:latin typeface="#9Slide07 SVNSalty Sans" panose="02000000000000000000" pitchFamily="2" charset="0"/>
                <a:sym typeface="Arial"/>
              </a:rPr>
              <a:t>xấu</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xa</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đang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tìm</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cách</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ăn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của</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tớ</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bạn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hãy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giúp</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tớ</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đưa</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này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về</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tổ</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để</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bảo</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vệ</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này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nhé</a:t>
            </a:r>
            <a:r>
              <a:rPr lang="en-US" sz="3200" kern="0" dirty="0">
                <a:solidFill>
                  <a:srgbClr val="2B2823"/>
                </a:solidFill>
                <a:latin typeface="#9Slide07 SVNSalty Sans" panose="02000000000000000000" pitchFamily="2" charset="0"/>
                <a:sym typeface="Arial"/>
              </a:rPr>
              <a:t> !</a:t>
            </a:r>
          </a:p>
        </p:txBody>
      </p:sp>
      <p:sp>
        <p:nvSpPr>
          <p:cNvPr id="72" name="Speech Bubble: Rectangle with Corners Rounded 71">
            <a:extLst>
              <a:ext uri="{FF2B5EF4-FFF2-40B4-BE49-F238E27FC236}">
                <a16:creationId xmlns:a16="http://schemas.microsoft.com/office/drawing/2014/main" id="{F46579E1-DC56-C456-8280-99CE6723588D}"/>
              </a:ext>
            </a:extLst>
          </p:cNvPr>
          <p:cNvSpPr/>
          <p:nvPr/>
        </p:nvSpPr>
        <p:spPr>
          <a:xfrm>
            <a:off x="5328721" y="1232960"/>
            <a:ext cx="5878585" cy="2156024"/>
          </a:xfrm>
          <a:prstGeom prst="wedgeRoundRectCallout">
            <a:avLst>
              <a:gd name="adj1" fmla="val -59402"/>
              <a:gd name="adj2" fmla="val 46144"/>
              <a:gd name="adj3" fmla="val 16667"/>
            </a:avLst>
          </a:prstGeom>
          <a:ln w="571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
                <a:srgbClr val="000000"/>
              </a:buClr>
            </a:pPr>
            <a:r>
              <a:rPr lang="en-US" sz="3200" kern="0" dirty="0" err="1">
                <a:solidFill>
                  <a:srgbClr val="2B2823"/>
                </a:solidFill>
                <a:latin typeface="#9Slide07 SVNSalty Sans" panose="02000000000000000000" pitchFamily="2" charset="0"/>
                <a:sym typeface="Arial"/>
              </a:rPr>
              <a:t>Bây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giờ</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thì</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được</a:t>
            </a:r>
            <a:r>
              <a:rPr lang="en-US" sz="3200" kern="0" dirty="0">
                <a:solidFill>
                  <a:srgbClr val="2B2823"/>
                </a:solidFill>
                <a:latin typeface="#9Slide07 SVNSalty Sans" panose="02000000000000000000" pitchFamily="2" charset="0"/>
                <a:sym typeface="Arial"/>
              </a:rPr>
              <a:t> an </a:t>
            </a:r>
            <a:r>
              <a:rPr lang="en-US" sz="3200" kern="0" dirty="0" err="1">
                <a:solidFill>
                  <a:srgbClr val="2B2823"/>
                </a:solidFill>
                <a:latin typeface="#9Slide07 SVNSalty Sans" panose="02000000000000000000" pitchFamily="2" charset="0"/>
                <a:sym typeface="Arial"/>
              </a:rPr>
              <a:t>toàn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rồi</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cảm</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ơn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bạn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nhiều</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nhé</a:t>
            </a:r>
            <a:endParaRPr lang="en-US" sz="3200" kern="0" dirty="0">
              <a:solidFill>
                <a:srgbClr val="2B2823"/>
              </a:solidFill>
              <a:latin typeface="#9Slide07 SVNSalty Sans" panose="02000000000000000000" pitchFamily="2" charset="0"/>
              <a:sym typeface="Arial"/>
            </a:endParaRPr>
          </a:p>
        </p:txBody>
      </p:sp>
    </p:spTree>
    <p:extLst>
      <p:ext uri="{BB962C8B-B14F-4D97-AF65-F5344CB8AC3E}">
        <p14:creationId xmlns:p14="http://schemas.microsoft.com/office/powerpoint/2010/main" val="18026821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3"/>
                                        </p:tgtEl>
                                        <p:attrNameLst>
                                          <p:attrName>r</p:attrName>
                                        </p:attrNameLst>
                                      </p:cBhvr>
                                    </p:animRot>
                                    <p:animRot by="-240000">
                                      <p:cBhvr>
                                        <p:cTn id="16" dur="200" fill="hold">
                                          <p:stCondLst>
                                            <p:cond delay="200"/>
                                          </p:stCondLst>
                                        </p:cTn>
                                        <p:tgtEl>
                                          <p:spTgt spid="53"/>
                                        </p:tgtEl>
                                        <p:attrNameLst>
                                          <p:attrName>r</p:attrName>
                                        </p:attrNameLst>
                                      </p:cBhvr>
                                    </p:animRot>
                                    <p:animRot by="240000">
                                      <p:cBhvr>
                                        <p:cTn id="17" dur="200" fill="hold">
                                          <p:stCondLst>
                                            <p:cond delay="400"/>
                                          </p:stCondLst>
                                        </p:cTn>
                                        <p:tgtEl>
                                          <p:spTgt spid="53"/>
                                        </p:tgtEl>
                                        <p:attrNameLst>
                                          <p:attrName>r</p:attrName>
                                        </p:attrNameLst>
                                      </p:cBhvr>
                                    </p:animRot>
                                    <p:animRot by="-240000">
                                      <p:cBhvr>
                                        <p:cTn id="18" dur="200" fill="hold">
                                          <p:stCondLst>
                                            <p:cond delay="600"/>
                                          </p:stCondLst>
                                        </p:cTn>
                                        <p:tgtEl>
                                          <p:spTgt spid="53"/>
                                        </p:tgtEl>
                                        <p:attrNameLst>
                                          <p:attrName>r</p:attrName>
                                        </p:attrNameLst>
                                      </p:cBhvr>
                                    </p:animRot>
                                    <p:animRot by="120000">
                                      <p:cBhvr>
                                        <p:cTn id="19" dur="200" fill="hold">
                                          <p:stCondLst>
                                            <p:cond delay="800"/>
                                          </p:stCondLst>
                                        </p:cTn>
                                        <p:tgtEl>
                                          <p:spTgt spid="53"/>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52"/>
                                        </p:tgtEl>
                                        <p:attrNameLst>
                                          <p:attrName>r</p:attrName>
                                        </p:attrNameLst>
                                      </p:cBhvr>
                                    </p:animRot>
                                    <p:animRot by="-240000">
                                      <p:cBhvr>
                                        <p:cTn id="22" dur="200" fill="hold">
                                          <p:stCondLst>
                                            <p:cond delay="200"/>
                                          </p:stCondLst>
                                        </p:cTn>
                                        <p:tgtEl>
                                          <p:spTgt spid="52"/>
                                        </p:tgtEl>
                                        <p:attrNameLst>
                                          <p:attrName>r</p:attrName>
                                        </p:attrNameLst>
                                      </p:cBhvr>
                                    </p:animRot>
                                    <p:animRot by="240000">
                                      <p:cBhvr>
                                        <p:cTn id="23" dur="200" fill="hold">
                                          <p:stCondLst>
                                            <p:cond delay="400"/>
                                          </p:stCondLst>
                                        </p:cTn>
                                        <p:tgtEl>
                                          <p:spTgt spid="52"/>
                                        </p:tgtEl>
                                        <p:attrNameLst>
                                          <p:attrName>r</p:attrName>
                                        </p:attrNameLst>
                                      </p:cBhvr>
                                    </p:animRot>
                                    <p:animRot by="-240000">
                                      <p:cBhvr>
                                        <p:cTn id="24" dur="200" fill="hold">
                                          <p:stCondLst>
                                            <p:cond delay="600"/>
                                          </p:stCondLst>
                                        </p:cTn>
                                        <p:tgtEl>
                                          <p:spTgt spid="52"/>
                                        </p:tgtEl>
                                        <p:attrNameLst>
                                          <p:attrName>r</p:attrName>
                                        </p:attrNameLst>
                                      </p:cBhvr>
                                    </p:animRot>
                                    <p:animRot by="120000">
                                      <p:cBhvr>
                                        <p:cTn id="25" dur="200" fill="hold">
                                          <p:stCondLst>
                                            <p:cond delay="800"/>
                                          </p:stCondLst>
                                        </p:cTn>
                                        <p:tgtEl>
                                          <p:spTgt spid="52"/>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54"/>
                                        </p:tgtEl>
                                        <p:attrNameLst>
                                          <p:attrName>r</p:attrName>
                                        </p:attrNameLst>
                                      </p:cBhvr>
                                    </p:animRot>
                                    <p:animRot by="-240000">
                                      <p:cBhvr>
                                        <p:cTn id="28" dur="200" fill="hold">
                                          <p:stCondLst>
                                            <p:cond delay="200"/>
                                          </p:stCondLst>
                                        </p:cTn>
                                        <p:tgtEl>
                                          <p:spTgt spid="54"/>
                                        </p:tgtEl>
                                        <p:attrNameLst>
                                          <p:attrName>r</p:attrName>
                                        </p:attrNameLst>
                                      </p:cBhvr>
                                    </p:animRot>
                                    <p:animRot by="240000">
                                      <p:cBhvr>
                                        <p:cTn id="29" dur="200" fill="hold">
                                          <p:stCondLst>
                                            <p:cond delay="400"/>
                                          </p:stCondLst>
                                        </p:cTn>
                                        <p:tgtEl>
                                          <p:spTgt spid="54"/>
                                        </p:tgtEl>
                                        <p:attrNameLst>
                                          <p:attrName>r</p:attrName>
                                        </p:attrNameLst>
                                      </p:cBhvr>
                                    </p:animRot>
                                    <p:animRot by="-240000">
                                      <p:cBhvr>
                                        <p:cTn id="30" dur="200" fill="hold">
                                          <p:stCondLst>
                                            <p:cond delay="600"/>
                                          </p:stCondLst>
                                        </p:cTn>
                                        <p:tgtEl>
                                          <p:spTgt spid="54"/>
                                        </p:tgtEl>
                                        <p:attrNameLst>
                                          <p:attrName>r</p:attrName>
                                        </p:attrNameLst>
                                      </p:cBhvr>
                                    </p:animRot>
                                    <p:animRot by="120000">
                                      <p:cBhvr>
                                        <p:cTn id="31" dur="200" fill="hold">
                                          <p:stCondLst>
                                            <p:cond delay="800"/>
                                          </p:stCondLst>
                                        </p:cTn>
                                        <p:tgtEl>
                                          <p:spTgt spid="54"/>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5"/>
                                        </p:tgtEl>
                                        <p:attrNameLst>
                                          <p:attrName>r</p:attrName>
                                        </p:attrNameLst>
                                      </p:cBhvr>
                                    </p:animRot>
                                    <p:animRot by="-240000">
                                      <p:cBhvr>
                                        <p:cTn id="34" dur="200" fill="hold">
                                          <p:stCondLst>
                                            <p:cond delay="200"/>
                                          </p:stCondLst>
                                        </p:cTn>
                                        <p:tgtEl>
                                          <p:spTgt spid="55"/>
                                        </p:tgtEl>
                                        <p:attrNameLst>
                                          <p:attrName>r</p:attrName>
                                        </p:attrNameLst>
                                      </p:cBhvr>
                                    </p:animRot>
                                    <p:animRot by="240000">
                                      <p:cBhvr>
                                        <p:cTn id="35" dur="200" fill="hold">
                                          <p:stCondLst>
                                            <p:cond delay="400"/>
                                          </p:stCondLst>
                                        </p:cTn>
                                        <p:tgtEl>
                                          <p:spTgt spid="55"/>
                                        </p:tgtEl>
                                        <p:attrNameLst>
                                          <p:attrName>r</p:attrName>
                                        </p:attrNameLst>
                                      </p:cBhvr>
                                    </p:animRot>
                                    <p:animRot by="-240000">
                                      <p:cBhvr>
                                        <p:cTn id="36" dur="200" fill="hold">
                                          <p:stCondLst>
                                            <p:cond delay="600"/>
                                          </p:stCondLst>
                                        </p:cTn>
                                        <p:tgtEl>
                                          <p:spTgt spid="55"/>
                                        </p:tgtEl>
                                        <p:attrNameLst>
                                          <p:attrName>r</p:attrName>
                                        </p:attrNameLst>
                                      </p:cBhvr>
                                    </p:animRot>
                                    <p:animRot by="120000">
                                      <p:cBhvr>
                                        <p:cTn id="37" dur="200" fill="hold">
                                          <p:stCondLst>
                                            <p:cond delay="800"/>
                                          </p:stCondLst>
                                        </p:cTn>
                                        <p:tgtEl>
                                          <p:spTgt spid="55"/>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56"/>
                                        </p:tgtEl>
                                        <p:attrNameLst>
                                          <p:attrName>r</p:attrName>
                                        </p:attrNameLst>
                                      </p:cBhvr>
                                    </p:animRot>
                                    <p:animRot by="-240000">
                                      <p:cBhvr>
                                        <p:cTn id="40" dur="200" fill="hold">
                                          <p:stCondLst>
                                            <p:cond delay="200"/>
                                          </p:stCondLst>
                                        </p:cTn>
                                        <p:tgtEl>
                                          <p:spTgt spid="56"/>
                                        </p:tgtEl>
                                        <p:attrNameLst>
                                          <p:attrName>r</p:attrName>
                                        </p:attrNameLst>
                                      </p:cBhvr>
                                    </p:animRot>
                                    <p:animRot by="240000">
                                      <p:cBhvr>
                                        <p:cTn id="41" dur="200" fill="hold">
                                          <p:stCondLst>
                                            <p:cond delay="400"/>
                                          </p:stCondLst>
                                        </p:cTn>
                                        <p:tgtEl>
                                          <p:spTgt spid="56"/>
                                        </p:tgtEl>
                                        <p:attrNameLst>
                                          <p:attrName>r</p:attrName>
                                        </p:attrNameLst>
                                      </p:cBhvr>
                                    </p:animRot>
                                    <p:animRot by="-240000">
                                      <p:cBhvr>
                                        <p:cTn id="42" dur="200" fill="hold">
                                          <p:stCondLst>
                                            <p:cond delay="600"/>
                                          </p:stCondLst>
                                        </p:cTn>
                                        <p:tgtEl>
                                          <p:spTgt spid="56"/>
                                        </p:tgtEl>
                                        <p:attrNameLst>
                                          <p:attrName>r</p:attrName>
                                        </p:attrNameLst>
                                      </p:cBhvr>
                                    </p:animRot>
                                    <p:animRot by="120000">
                                      <p:cBhvr>
                                        <p:cTn id="43" dur="200" fill="hold">
                                          <p:stCondLst>
                                            <p:cond delay="800"/>
                                          </p:stCondLst>
                                        </p:cTn>
                                        <p:tgtEl>
                                          <p:spTgt spid="56"/>
                                        </p:tgtEl>
                                        <p:attrNameLst>
                                          <p:attrName>r</p:attrName>
                                        </p:attrNameLst>
                                      </p:cBhvr>
                                    </p:animRot>
                                  </p:childTnLst>
                                </p:cTn>
                              </p:par>
                              <p:par>
                                <p:cTn id="44" presetID="2" presetClass="entr" presetSubtype="3"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1+#ppt_w/2"/>
                                          </p:val>
                                        </p:tav>
                                        <p:tav tm="100000">
                                          <p:val>
                                            <p:strVal val="#ppt_x"/>
                                          </p:val>
                                        </p:tav>
                                      </p:tavLst>
                                    </p:anim>
                                    <p:anim calcmode="lin" valueType="num">
                                      <p:cBhvr additive="base">
                                        <p:cTn id="47" dur="50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3"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0-#ppt_h/2"/>
                                          </p:val>
                                        </p:tav>
                                        <p:tav tm="100000">
                                          <p:val>
                                            <p:strVal val="#ppt_y"/>
                                          </p:val>
                                        </p:tav>
                                      </p:tavLst>
                                    </p:anim>
                                  </p:childTnLst>
                                </p:cTn>
                              </p:par>
                              <p:par>
                                <p:cTn id="52" presetID="2" presetClass="entr" presetSubtype="9"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0-#ppt_w/2"/>
                                          </p:val>
                                        </p:tav>
                                        <p:tav tm="100000">
                                          <p:val>
                                            <p:strVal val="#ppt_x"/>
                                          </p:val>
                                        </p:tav>
                                      </p:tavLst>
                                    </p:anim>
                                    <p:anim calcmode="lin" valueType="num">
                                      <p:cBhvr additive="base">
                                        <p:cTn id="5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1216 0.05957 L -0.03143 0.15587 L -0.00677 0.25587 " pathEditMode="relative" ptsTypes="AAA">
                                      <p:cBhvr>
                                        <p:cTn id="60" dur="2000" fill="hold"/>
                                        <p:tgtEl>
                                          <p:spTgt spid="53"/>
                                        </p:tgtEl>
                                        <p:attrNameLst>
                                          <p:attrName>ppt_x</p:attrName>
                                          <p:attrName>ppt_y</p:attrName>
                                        </p:attrNameLst>
                                      </p:cBhvr>
                                    </p:animMotion>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468 0.0534 L -0.07829 0.15618 L -0.06788 0.21235 " pathEditMode="relative" ptsTypes="AAA">
                                      <p:cBhvr>
                                        <p:cTn id="65" dur="2000" fill="hold"/>
                                        <p:tgtEl>
                                          <p:spTgt spid="52"/>
                                        </p:tgtEl>
                                        <p:attrNameLst>
                                          <p:attrName>ppt_x</p:attrName>
                                          <p:attrName>ppt_y</p:attrName>
                                        </p:attrNameLst>
                                      </p:cBhvr>
                                    </p:animMotion>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165 0.08241 L -0.09896 0.1571 L -0.14983 0.24445 " pathEditMode="relative" ptsTypes="AAA">
                                      <p:cBhvr>
                                        <p:cTn id="70" dur="2000" fill="hold"/>
                                        <p:tgtEl>
                                          <p:spTgt spid="54"/>
                                        </p:tgtEl>
                                        <p:attrNameLst>
                                          <p:attrName>ppt_x</p:attrName>
                                          <p:attrName>ppt_y</p:attrName>
                                        </p:attrNameLst>
                                      </p:cBhvr>
                                    </p:animMotion>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5"/>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375 0.08519 L -0.07968 0.11945 L -0.19184 0.16327 " pathEditMode="relative" ptsTypes="AAA">
                                      <p:cBhvr>
                                        <p:cTn id="75" dur="2000" fill="hold"/>
                                        <p:tgtEl>
                                          <p:spTgt spid="55"/>
                                        </p:tgtEl>
                                        <p:attrNameLst>
                                          <p:attrName>ppt_x</p:attrName>
                                          <p:attrName>ppt_y</p:attrName>
                                        </p:attrNameLst>
                                      </p:cBhvr>
                                    </p:animMotion>
                                  </p:childTnLst>
                                </p:cTn>
                              </p:par>
                            </p:childTnLst>
                          </p:cTn>
                        </p:par>
                      </p:childTnLst>
                    </p:cTn>
                  </p:par>
                </p:childTnLst>
              </p:cTn>
              <p:nextCondLst>
                <p:cond evt="onClick" delay="0">
                  <p:tgtEl>
                    <p:spTgt spid="55"/>
                  </p:tgtEl>
                </p:cond>
              </p:nextCondLst>
            </p:seq>
            <p:seq concurrent="1" nextAc="seek">
              <p:cTn id="76" restart="whenNotActive" fill="hold" evtFilter="cancelBubble" nodeType="interactiveSeq">
                <p:stCondLst>
                  <p:cond evt="onClick" delay="0">
                    <p:tgtEl>
                      <p:spTgt spid="56"/>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3195 0.02191 L -0.09514 0.03734 L -0.33368 0.04043 " pathEditMode="relative" ptsTypes="AAA">
                                      <p:cBhvr>
                                        <p:cTn id="80" dur="2000" fill="hold"/>
                                        <p:tgtEl>
                                          <p:spTgt spid="56"/>
                                        </p:tgtEl>
                                        <p:attrNameLst>
                                          <p:attrName>ppt_x</p:attrName>
                                          <p:attrName>ppt_y</p:attrName>
                                        </p:attrNameLst>
                                      </p:cBhvr>
                                    </p:animMotion>
                                  </p:childTnLst>
                                </p:cTn>
                              </p:par>
                            </p:childTnLst>
                          </p:cTn>
                        </p:par>
                        <p:par>
                          <p:cTn id="81" fill="hold">
                            <p:stCondLst>
                              <p:cond delay="2000"/>
                            </p:stCondLst>
                            <p:childTnLst>
                              <p:par>
                                <p:cTn id="82" presetID="0" presetClass="path" presetSubtype="0" accel="50000" decel="50000" fill="hold" nodeType="afterEffect">
                                  <p:stCondLst>
                                    <p:cond delay="0"/>
                                  </p:stCondLst>
                                  <p:childTnLst>
                                    <p:animMotion origin="layout" path="M 0.03715 0.03734 L 0.12483 -0.01883 L 0.1441 -0.12192 L 0.25469 -0.35247 " pathEditMode="relative" ptsTypes="AAAA">
                                      <p:cBhvr>
                                        <p:cTn id="83" dur="2000" fill="hold"/>
                                        <p:tgtEl>
                                          <p:spTgt spid="7"/>
                                        </p:tgtEl>
                                        <p:attrNameLst>
                                          <p:attrName>ppt_x</p:attrName>
                                          <p:attrName>ppt_y</p:attrName>
                                        </p:attrNameLst>
                                      </p:cBhvr>
                                    </p:animMotion>
                                  </p:childTnLst>
                                </p:cTn>
                              </p:par>
                              <p:par>
                                <p:cTn id="84" presetID="0" presetClass="path" presetSubtype="0" accel="50000" decel="50000" fill="hold" nodeType="withEffect">
                                  <p:stCondLst>
                                    <p:cond delay="0"/>
                                  </p:stCondLst>
                                  <p:childTnLst>
                                    <p:animMotion origin="layout" path="M -0.14323 -0.04383 L -0.21702 -0.04383 L -0.31163 -0.08148 L -0.3625 -0.14074 L -0.45365 -0.35556 L -0.50799 -0.45556 " pathEditMode="relative" ptsTypes="AAAAAA">
                                      <p:cBhvr>
                                        <p:cTn id="85" dur="2000" fill="hold"/>
                                        <p:tgtEl>
                                          <p:spTgt spid="9"/>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0.10625 0.01852 L -0.20104 0.00278 L -0.27292 -0.00031 L -0.31858 -0.05957 L -0.36771 -0.13117 L -0.41163 -0.25864 L -0.45712 -0.41482 " pathEditMode="relative" ptsTypes="AAAAAAA">
                                      <p:cBhvr>
                                        <p:cTn id="87" dur="2000" fill="hold"/>
                                        <p:tgtEl>
                                          <p:spTgt spid="5"/>
                                        </p:tgtEl>
                                        <p:attrNameLst>
                                          <p:attrName>ppt_x</p:attrName>
                                          <p:attrName>ppt_y</p:attrName>
                                        </p:attrNameLst>
                                      </p:cBhvr>
                                    </p:animMotion>
                                  </p:childTnLst>
                                </p:cTn>
                              </p:par>
                            </p:childTnLst>
                          </p:cTn>
                        </p:par>
                        <p:par>
                          <p:cTn id="88" fill="hold">
                            <p:stCondLst>
                              <p:cond delay="4000"/>
                            </p:stCondLst>
                            <p:childTnLst>
                              <p:par>
                                <p:cTn id="89" presetID="22" presetClass="entr" presetSubtype="8"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childTnLst>
                          </p:cTn>
                        </p:par>
                      </p:childTnLst>
                    </p:cTn>
                  </p:par>
                </p:childTnLst>
              </p:cTn>
              <p:nextCondLst>
                <p:cond evt="onClick" delay="0">
                  <p:tgtEl>
                    <p:spTgt spid="56"/>
                  </p:tgtEl>
                </p:cond>
              </p:nextCondLst>
            </p:seq>
          </p:childTnLst>
        </p:cTn>
      </p:par>
    </p:tnLst>
    <p:bldLst>
      <p:bldP spid="10" grpId="0" animBg="1"/>
      <p:bldP spid="10" grpId="1"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43541" y="955156"/>
              <a:ext cx="5870071" cy="1423563"/>
            </a:xfrm>
            <a:prstGeom prst="rect">
              <a:avLst/>
            </a:prstGeom>
            <a:noFill/>
          </p:spPr>
          <p:txBody>
            <a:bodyPr wrap="square" rtlCol="0">
              <a:spAutoFit/>
            </a:bodyPr>
            <a:lstStyle/>
            <a:p>
              <a:pPr algn="ct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nào</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sau</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đây</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có</a:t>
              </a:r>
              <a:r>
                <a:rPr lang="en-US" sz="5867" b="1" kern="0" dirty="0">
                  <a:solidFill>
                    <a:srgbClr val="000000"/>
                  </a:solidFill>
                  <a:latin typeface="#9Slide07 SVNSalty Sans" panose="02000000000000000000" pitchFamily="2" charset="0"/>
                  <a:cs typeface="Arial"/>
                  <a:sym typeface="Arial"/>
                </a:rPr>
                <a:t> 28 </a:t>
              </a:r>
              <a:r>
                <a:rPr lang="en-US" sz="5867" b="1" kern="0" dirty="0" err="1">
                  <a:solidFill>
                    <a:srgbClr val="000000"/>
                  </a:solidFill>
                  <a:latin typeface="#9Slide07 SVNSalty Sans" panose="02000000000000000000" pitchFamily="2" charset="0"/>
                  <a:cs typeface="Arial"/>
                  <a:sym typeface="Arial"/>
                </a:rPr>
                <a:t>hoặc</a:t>
              </a:r>
              <a:r>
                <a:rPr lang="en-US" sz="5867" b="1" kern="0" dirty="0">
                  <a:solidFill>
                    <a:srgbClr val="000000"/>
                  </a:solidFill>
                  <a:latin typeface="#9Slide07 SVNSalty Sans" panose="02000000000000000000" pitchFamily="2" charset="0"/>
                  <a:cs typeface="Arial"/>
                  <a:sym typeface="Arial"/>
                </a:rPr>
                <a:t> 29 </a:t>
              </a:r>
              <a:r>
                <a:rPr lang="en-US" sz="5867" b="1" kern="0" dirty="0" err="1">
                  <a:solidFill>
                    <a:srgbClr val="000000"/>
                  </a:solidFill>
                  <a:latin typeface="#9Slide07 SVNSalty Sans" panose="02000000000000000000" pitchFamily="2" charset="0"/>
                  <a:cs typeface="Arial"/>
                  <a:sym typeface="Arial"/>
                </a:rPr>
                <a:t>ngày</a:t>
              </a:r>
              <a:r>
                <a:rPr lang="en-US" sz="5867" b="1" kern="0" dirty="0">
                  <a:solidFill>
                    <a:srgbClr val="000000"/>
                  </a:solidFill>
                  <a:latin typeface="#9Slide07 SVNSalty Sans" panose="02000000000000000000" pitchFamily="2" charset="0"/>
                  <a:cs typeface="Arial"/>
                  <a:sym typeface="Arial"/>
                </a:rPr>
                <a:t>?</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471839" y="3429001"/>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866125" y="2703464"/>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2</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898518" y="2720864"/>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5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841922" y="2703464"/>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12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770036" y="2710523"/>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8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6"/>
          <a:srcRect r="50378" b="56398"/>
          <a:stretch/>
        </p:blipFill>
        <p:spPr>
          <a:xfrm>
            <a:off x="4221149" y="3614031"/>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6"/>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6"/>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6"/>
          <a:srcRect l="44952" t="3500" r="5426" b="52898"/>
          <a:stretch/>
        </p:blipFill>
        <p:spPr>
          <a:xfrm>
            <a:off x="4058284" y="5143339"/>
            <a:ext cx="2195696" cy="1529789"/>
          </a:xfrm>
          <a:prstGeom prst="rect">
            <a:avLst/>
          </a:prstGeom>
        </p:spPr>
      </p:pic>
      <p:pic>
        <p:nvPicPr>
          <p:cNvPr id="46" name="Picture 45">
            <a:hlinkClick r:id="rId7" action="ppaction://hlinksldjump"/>
            <a:extLst>
              <a:ext uri="{FF2B5EF4-FFF2-40B4-BE49-F238E27FC236}">
                <a16:creationId xmlns:a16="http://schemas.microsoft.com/office/drawing/2014/main" id="{72B5C65E-5F07-AD52-C8F2-59D3D4A312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r="16524" b="15335"/>
          <a:stretch/>
        </p:blipFill>
        <p:spPr>
          <a:xfrm flipH="1">
            <a:off x="9516531" y="-372531"/>
            <a:ext cx="3748167" cy="3801531"/>
          </a:xfrm>
          <a:prstGeom prst="rect">
            <a:avLst/>
          </a:prstGeom>
        </p:spPr>
      </p:pic>
    </p:spTree>
    <p:extLst>
      <p:ext uri="{BB962C8B-B14F-4D97-AF65-F5344CB8AC3E}">
        <p14:creationId xmlns:p14="http://schemas.microsoft.com/office/powerpoint/2010/main" val="1994213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2770045" y="1168784"/>
              <a:ext cx="4716379"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3 </a:t>
              </a:r>
              <a:r>
                <a:rPr lang="en-US" sz="5867" b="1" kern="0" dirty="0" err="1">
                  <a:solidFill>
                    <a:srgbClr val="000000"/>
                  </a:solidFill>
                  <a:latin typeface="#9Slide07 SVNSalty Sans" panose="02000000000000000000" pitchFamily="2" charset="0"/>
                  <a:cs typeface="Arial"/>
                  <a:sym typeface="Arial"/>
                </a:rPr>
                <a:t>giờ</a:t>
              </a:r>
              <a:r>
                <a:rPr lang="en-US" sz="5867" b="1" kern="0" dirty="0">
                  <a:solidFill>
                    <a:srgbClr val="000000"/>
                  </a:solidFill>
                  <a:latin typeface="#9Slide07 SVNSalty Sans" panose="02000000000000000000" pitchFamily="2" charset="0"/>
                  <a:cs typeface="Arial"/>
                  <a:sym typeface="Arial"/>
                </a:rPr>
                <a:t> = ? </a:t>
              </a:r>
              <a:r>
                <a:rPr lang="en-US" sz="5867" b="1" kern="0" dirty="0" err="1">
                  <a:solidFill>
                    <a:srgbClr val="000000"/>
                  </a:solidFill>
                  <a:latin typeface="#9Slide07 SVNSalty Sans" panose="02000000000000000000" pitchFamily="2" charset="0"/>
                  <a:cs typeface="Arial"/>
                  <a:sym typeface="Arial"/>
                </a:rPr>
                <a:t>phút</a:t>
              </a:r>
              <a:endParaRPr lang="en-US" sz="5867" b="1" kern="0" dirty="0">
                <a:solidFill>
                  <a:srgbClr val="000000"/>
                </a:solidFill>
                <a:latin typeface="#9Slide07 SVNSalty Sans" panose="02000000000000000000" pitchFamily="2" charset="0"/>
                <a:cs typeface="Arial"/>
                <a:sym typeface="Arial"/>
              </a:endParaRP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471840" y="5083616"/>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180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120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240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40" y="3443310"/>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60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6"/>
          <a:srcRect r="50378" b="56398"/>
          <a:stretch/>
        </p:blipFill>
        <p:spPr>
          <a:xfrm>
            <a:off x="4221151" y="5268645"/>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6"/>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6"/>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6"/>
          <a:srcRect l="44952" t="3500" r="5426" b="52898"/>
          <a:stretch/>
        </p:blipFill>
        <p:spPr>
          <a:xfrm>
            <a:off x="4058287" y="3517343"/>
            <a:ext cx="2195696" cy="1529789"/>
          </a:xfrm>
          <a:prstGeom prst="rect">
            <a:avLst/>
          </a:prstGeom>
        </p:spPr>
      </p:pic>
      <p:pic>
        <p:nvPicPr>
          <p:cNvPr id="23" name="Picture 22">
            <a:hlinkClick r:id="rId7" action="ppaction://hlinksldjump"/>
            <a:extLst>
              <a:ext uri="{FF2B5EF4-FFF2-40B4-BE49-F238E27FC236}">
                <a16:creationId xmlns:a16="http://schemas.microsoft.com/office/drawing/2014/main" id="{85B2F091-78DB-4A8C-D303-254CEC721FC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r="16087" b="15336"/>
          <a:stretch/>
        </p:blipFill>
        <p:spPr>
          <a:xfrm flipH="1">
            <a:off x="9496927" y="-372531"/>
            <a:ext cx="3767773" cy="3801531"/>
          </a:xfrm>
          <a:prstGeom prst="rect">
            <a:avLst/>
          </a:prstGeom>
        </p:spPr>
      </p:pic>
    </p:spTree>
    <p:extLst>
      <p:ext uri="{BB962C8B-B14F-4D97-AF65-F5344CB8AC3E}">
        <p14:creationId xmlns:p14="http://schemas.microsoft.com/office/powerpoint/2010/main" val="5520231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67327" y="1042736"/>
              <a:ext cx="6137576"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Những</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có</a:t>
              </a:r>
              <a:r>
                <a:rPr lang="en-US" sz="5867" b="1" kern="0" dirty="0">
                  <a:solidFill>
                    <a:srgbClr val="000000"/>
                  </a:solidFill>
                  <a:latin typeface="#9Slide07 SVNSalty Sans" panose="02000000000000000000" pitchFamily="2" charset="0"/>
                  <a:cs typeface="Arial"/>
                  <a:sym typeface="Arial"/>
                </a:rPr>
                <a:t> 30 </a:t>
              </a:r>
              <a:r>
                <a:rPr lang="en-US" sz="5867" b="1" kern="0" dirty="0" err="1">
                  <a:solidFill>
                    <a:srgbClr val="000000"/>
                  </a:solidFill>
                  <a:latin typeface="#9Slide07 SVNSalty Sans" panose="02000000000000000000" pitchFamily="2" charset="0"/>
                  <a:cs typeface="Arial"/>
                  <a:sym typeface="Arial"/>
                </a:rPr>
                <a:t>ngày</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là</a:t>
              </a:r>
              <a:r>
                <a:rPr lang="en-US" sz="5867" b="1" kern="0" dirty="0">
                  <a:solidFill>
                    <a:srgbClr val="000000"/>
                  </a:solidFill>
                  <a:latin typeface="#9Slide07 SVNSalty Sans" panose="02000000000000000000" pitchFamily="2" charset="0"/>
                  <a:cs typeface="Arial"/>
                  <a:sym typeface="Arial"/>
                </a:rPr>
                <a:t> :</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5370028" y="5032824"/>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343983" y="2703464"/>
              <a:ext cx="3228017"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4 ,  6  ,  9 ,  11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381347" y="2703464"/>
              <a:ext cx="319065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1 ,  4 ,  6 ,  8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300721" y="3392518"/>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395666" y="2703464"/>
              <a:ext cx="3176334"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2 ,  4 ,  6 ,  8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354240" y="2703464"/>
              <a:ext cx="3217760"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2 , 4 , 9 , 11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6"/>
          <a:srcRect r="50378" b="56398"/>
          <a:stretch/>
        </p:blipFill>
        <p:spPr>
          <a:xfrm>
            <a:off x="9119339" y="5217853"/>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6"/>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6"/>
          <a:srcRect l="44952" t="3500" r="5426" b="52898"/>
          <a:stretch/>
        </p:blipFill>
        <p:spPr>
          <a:xfrm>
            <a:off x="3649780" y="3568136"/>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6"/>
          <a:srcRect l="44952" t="3500" r="5426" b="52898"/>
          <a:stretch/>
        </p:blipFill>
        <p:spPr>
          <a:xfrm>
            <a:off x="4058284" y="5143339"/>
            <a:ext cx="2195696" cy="1529789"/>
          </a:xfrm>
          <a:prstGeom prst="rect">
            <a:avLst/>
          </a:prstGeom>
        </p:spPr>
      </p:pic>
      <p:pic>
        <p:nvPicPr>
          <p:cNvPr id="23" name="Picture 22">
            <a:hlinkClick r:id="rId7" action="ppaction://hlinksldjump"/>
            <a:extLst>
              <a:ext uri="{FF2B5EF4-FFF2-40B4-BE49-F238E27FC236}">
                <a16:creationId xmlns:a16="http://schemas.microsoft.com/office/drawing/2014/main" id="{C6D5D4EB-4F11-39C1-D48A-61AC27A248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r="15611" b="14698"/>
          <a:stretch/>
        </p:blipFill>
        <p:spPr>
          <a:xfrm flipH="1">
            <a:off x="9475537" y="-372530"/>
            <a:ext cx="3789163" cy="3830151"/>
          </a:xfrm>
          <a:prstGeom prst="rect">
            <a:avLst/>
          </a:prstGeom>
        </p:spPr>
      </p:pic>
    </p:spTree>
    <p:extLst>
      <p:ext uri="{BB962C8B-B14F-4D97-AF65-F5344CB8AC3E}">
        <p14:creationId xmlns:p14="http://schemas.microsoft.com/office/powerpoint/2010/main" val="1742959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9"/>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67326" y="920928"/>
              <a:ext cx="5887454" cy="1315744"/>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Thỏ</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rời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lúc</a:t>
              </a:r>
              <a:r>
                <a:rPr lang="en-US" sz="3600" b="1" kern="0" dirty="0">
                  <a:solidFill>
                    <a:srgbClr val="000000"/>
                  </a:solidFill>
                  <a:latin typeface="Cambria" panose="02040503050406030204" pitchFamily="18" charset="0"/>
                  <a:ea typeface="Cambria" panose="02040503050406030204" pitchFamily="18" charset="0"/>
                  <a:cs typeface="Arial"/>
                  <a:sym typeface="Arial"/>
                </a:rPr>
                <a:t> 7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giờ</a:t>
              </a:r>
              <a:r>
                <a:rPr lang="en-US" sz="3600" b="1" kern="0" dirty="0">
                  <a:solidFill>
                    <a:srgbClr val="000000"/>
                  </a:solidFill>
                  <a:latin typeface="Cambria" panose="02040503050406030204" pitchFamily="18" charset="0"/>
                  <a:ea typeface="Cambria" panose="02040503050406030204" pitchFamily="18" charset="0"/>
                  <a:cs typeface="Arial"/>
                  <a:sym typeface="Arial"/>
                </a:rPr>
                <a:t> 15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cậu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ấy</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đến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trường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lúc</a:t>
              </a:r>
              <a:r>
                <a:rPr lang="en-US" sz="3600" b="1" kern="0" dirty="0">
                  <a:solidFill>
                    <a:srgbClr val="000000"/>
                  </a:solidFill>
                  <a:latin typeface="Cambria" panose="02040503050406030204" pitchFamily="18" charset="0"/>
                  <a:ea typeface="Cambria" panose="02040503050406030204" pitchFamily="18" charset="0"/>
                  <a:cs typeface="Arial"/>
                  <a:sym typeface="Arial"/>
                </a:rPr>
                <a:t> 8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giờ</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Hỏi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đến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trường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mất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bao</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nhiêu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phút</a:t>
              </a:r>
              <a:r>
                <a:rPr lang="en-US" sz="3600" b="1" kern="0" dirty="0">
                  <a:solidFill>
                    <a:srgbClr val="000000"/>
                  </a:solidFill>
                  <a:latin typeface="Cambria" panose="02040503050406030204" pitchFamily="18" charset="0"/>
                  <a:ea typeface="Cambria" panose="02040503050406030204" pitchFamily="18" charset="0"/>
                  <a:cs typeface="Arial"/>
                  <a:sym typeface="Arial"/>
                </a:rPr>
                <a:t>?</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5455585" y="3435705"/>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800676" y="2703464"/>
              <a:ext cx="2771324"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45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471837" y="3451708"/>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605988" y="2703464"/>
              <a:ext cx="296601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50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644418" y="2703464"/>
              <a:ext cx="292758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40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684118" y="2703464"/>
              <a:ext cx="288788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35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6"/>
          <a:srcRect r="50378" b="56398"/>
          <a:stretch/>
        </p:blipFill>
        <p:spPr>
          <a:xfrm>
            <a:off x="9204896" y="3620735"/>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6"/>
          <a:srcRect l="44952" t="3500" r="5426" b="52898"/>
          <a:stretch/>
        </p:blipFill>
        <p:spPr>
          <a:xfrm>
            <a:off x="3943081" y="3590843"/>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6"/>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6"/>
          <a:srcRect l="44952" t="3500" r="5426" b="52898"/>
          <a:stretch/>
        </p:blipFill>
        <p:spPr>
          <a:xfrm>
            <a:off x="4058284" y="5143339"/>
            <a:ext cx="2195696" cy="1529789"/>
          </a:xfrm>
          <a:prstGeom prst="rect">
            <a:avLst/>
          </a:prstGeom>
        </p:spPr>
      </p:pic>
      <p:pic>
        <p:nvPicPr>
          <p:cNvPr id="23" name="Picture 22">
            <a:hlinkClick r:id="rId7" action="ppaction://hlinksldjump"/>
            <a:extLst>
              <a:ext uri="{FF2B5EF4-FFF2-40B4-BE49-F238E27FC236}">
                <a16:creationId xmlns:a16="http://schemas.microsoft.com/office/drawing/2014/main" id="{583DFBA2-228F-F3DE-2F6B-45D9B6D59EA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r="17040" b="15542"/>
          <a:stretch/>
        </p:blipFill>
        <p:spPr>
          <a:xfrm flipH="1">
            <a:off x="9539708" y="-372531"/>
            <a:ext cx="3724992" cy="3792232"/>
          </a:xfrm>
          <a:prstGeom prst="rect">
            <a:avLst/>
          </a:prstGeom>
        </p:spPr>
      </p:pic>
    </p:spTree>
    <p:extLst>
      <p:ext uri="{BB962C8B-B14F-4D97-AF65-F5344CB8AC3E}">
        <p14:creationId xmlns:p14="http://schemas.microsoft.com/office/powerpoint/2010/main" val="12026117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93371" y="869750"/>
              <a:ext cx="6050766" cy="1454244"/>
            </a:xfrm>
            <a:prstGeom prst="rect">
              <a:avLst/>
            </a:prstGeom>
            <a:noFill/>
          </p:spPr>
          <p:txBody>
            <a:bodyPr wrap="square" rtlCol="0">
              <a:spAutoFit/>
            </a:bodyPr>
            <a:lstStyle/>
            <a:p>
              <a:pPr algn="ctr" defTabSz="1219170">
                <a:buClr>
                  <a:srgbClr val="000000"/>
                </a:buClr>
              </a:pPr>
              <a:r>
                <a:rPr lang="en-US" sz="4000" b="1" kern="0" dirty="0">
                  <a:solidFill>
                    <a:srgbClr val="000000"/>
                  </a:solidFill>
                  <a:latin typeface="Cambria" panose="02040503050406030204" pitchFamily="18" charset="0"/>
                  <a:ea typeface="Cambria" panose="02040503050406030204" pitchFamily="18" charset="0"/>
                  <a:cs typeface="Arial"/>
                  <a:sym typeface="Arial"/>
                </a:rPr>
                <a:t>Lan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4000" b="1" kern="0" dirty="0">
                  <a:solidFill>
                    <a:srgbClr val="000000"/>
                  </a:solidFill>
                  <a:latin typeface="Cambria" panose="02040503050406030204" pitchFamily="18" charset="0"/>
                  <a:ea typeface="Cambria" panose="02040503050406030204" pitchFamily="18" charset="0"/>
                  <a:cs typeface="Arial"/>
                  <a:sym typeface="Arial"/>
                </a:rPr>
                <a:t> 10 000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vnđ</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bạn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ấy</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mua</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một</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cuốn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vở</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giá</a:t>
              </a:r>
              <a:r>
                <a:rPr lang="en-US" sz="4000" b="1" kern="0" dirty="0">
                  <a:solidFill>
                    <a:srgbClr val="000000"/>
                  </a:solidFill>
                  <a:latin typeface="Cambria" panose="02040503050406030204" pitchFamily="18" charset="0"/>
                  <a:ea typeface="Cambria" panose="02040503050406030204" pitchFamily="18" charset="0"/>
                  <a:cs typeface="Arial"/>
                  <a:sym typeface="Arial"/>
                </a:rPr>
                <a:t> 5 500.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Hỏi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bạn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ấy</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còn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lại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bao</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nhiêu</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tiền</a:t>
              </a:r>
              <a:r>
                <a:rPr lang="en-US" sz="4000" b="1" kern="0" dirty="0">
                  <a:solidFill>
                    <a:srgbClr val="000000"/>
                  </a:solidFill>
                  <a:latin typeface="Cambria" panose="02040503050406030204" pitchFamily="18" charset="0"/>
                  <a:ea typeface="Cambria" panose="02040503050406030204" pitchFamily="18" charset="0"/>
                  <a:cs typeface="Arial"/>
                  <a:sym typeface="Arial"/>
                </a:rPr>
                <a:t>?</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471839" y="3429001"/>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533335" y="2703464"/>
              <a:ext cx="303866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4 500 </a:t>
              </a:r>
              <a:r>
                <a:rPr lang="en-US" sz="5867" b="1" kern="0" dirty="0" err="1">
                  <a:solidFill>
                    <a:srgbClr val="000000"/>
                  </a:solidFill>
                  <a:latin typeface="#9Slide07 SVNSalty Sans" panose="02000000000000000000" pitchFamily="2" charset="0"/>
                  <a:cs typeface="Arial"/>
                  <a:sym typeface="Arial"/>
                </a:rPr>
                <a:t>đồng</a:t>
              </a:r>
              <a:r>
                <a:rPr lang="en-US" sz="5867" b="1" kern="0" dirty="0">
                  <a:solidFill>
                    <a:srgbClr val="000000"/>
                  </a:solidFill>
                  <a:latin typeface="#9Slide07 SVNSalty Sans" panose="02000000000000000000" pitchFamily="2" charset="0"/>
                  <a:cs typeface="Arial"/>
                  <a:sym typeface="Arial"/>
                </a:rPr>
                <a:t>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446934" y="2703464"/>
              <a:ext cx="3125066"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5 000 </a:t>
              </a:r>
              <a:r>
                <a:rPr lang="en-US" sz="5867" b="1" kern="0" dirty="0" err="1">
                  <a:solidFill>
                    <a:srgbClr val="000000"/>
                  </a:solidFill>
                  <a:latin typeface="#9Slide07 SVNSalty Sans" panose="02000000000000000000" pitchFamily="2" charset="0"/>
                  <a:cs typeface="Arial"/>
                  <a:sym typeface="Arial"/>
                </a:rPr>
                <a:t>đồng</a:t>
              </a:r>
              <a:r>
                <a:rPr lang="en-US" sz="5867" b="1" kern="0" dirty="0">
                  <a:solidFill>
                    <a:srgbClr val="000000"/>
                  </a:solidFill>
                  <a:latin typeface="#9Slide07 SVNSalty Sans" panose="02000000000000000000" pitchFamily="2" charset="0"/>
                  <a:cs typeface="Arial"/>
                  <a:sym typeface="Arial"/>
                </a:rPr>
                <a:t>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566289" y="2703464"/>
              <a:ext cx="3005711"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4 000 </a:t>
              </a:r>
              <a:r>
                <a:rPr lang="en-US" sz="5867" b="1" kern="0" dirty="0" err="1">
                  <a:solidFill>
                    <a:srgbClr val="000000"/>
                  </a:solidFill>
                  <a:latin typeface="#9Slide07 SVNSalty Sans" panose="02000000000000000000" pitchFamily="2" charset="0"/>
                  <a:cs typeface="Arial"/>
                  <a:sym typeface="Arial"/>
                </a:rPr>
                <a:t>tiền</a:t>
              </a:r>
              <a:r>
                <a:rPr lang="en-US" sz="5867" b="1" kern="0" dirty="0">
                  <a:solidFill>
                    <a:srgbClr val="000000"/>
                  </a:solidFill>
                  <a:latin typeface="#9Slide07 SVNSalty Sans" panose="02000000000000000000" pitchFamily="2" charset="0"/>
                  <a:cs typeface="Arial"/>
                  <a:sym typeface="Arial"/>
                </a:rPr>
                <a:t>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533337" y="2703464"/>
              <a:ext cx="3038663"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4 500 </a:t>
              </a:r>
              <a:r>
                <a:rPr lang="en-US" sz="5867" b="1" kern="0" dirty="0" err="1">
                  <a:solidFill>
                    <a:srgbClr val="000000"/>
                  </a:solidFill>
                  <a:latin typeface="#9Slide07 SVNSalty Sans" panose="02000000000000000000" pitchFamily="2" charset="0"/>
                  <a:cs typeface="Arial"/>
                  <a:sym typeface="Arial"/>
                </a:rPr>
                <a:t>tiền</a:t>
              </a:r>
              <a:r>
                <a:rPr lang="en-US" sz="5867" b="1" kern="0" dirty="0">
                  <a:solidFill>
                    <a:srgbClr val="000000"/>
                  </a:solidFill>
                  <a:latin typeface="#9Slide07 SVNSalty Sans" panose="02000000000000000000" pitchFamily="2" charset="0"/>
                  <a:cs typeface="Arial"/>
                  <a:sym typeface="Arial"/>
                </a:rPr>
                <a:t>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6"/>
          <a:srcRect r="50378" b="56398"/>
          <a:stretch/>
        </p:blipFill>
        <p:spPr>
          <a:xfrm>
            <a:off x="4221149" y="3614031"/>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6"/>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6"/>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6"/>
          <a:srcRect l="44952" t="3500" r="5426" b="52898"/>
          <a:stretch/>
        </p:blipFill>
        <p:spPr>
          <a:xfrm>
            <a:off x="4058284" y="5143339"/>
            <a:ext cx="2195696" cy="1529789"/>
          </a:xfrm>
          <a:prstGeom prst="rect">
            <a:avLst/>
          </a:prstGeom>
        </p:spPr>
      </p:pic>
      <p:pic>
        <p:nvPicPr>
          <p:cNvPr id="23" name="Picture 22">
            <a:hlinkClick r:id="rId7" action="ppaction://hlinksldjump"/>
            <a:extLst>
              <a:ext uri="{FF2B5EF4-FFF2-40B4-BE49-F238E27FC236}">
                <a16:creationId xmlns:a16="http://schemas.microsoft.com/office/drawing/2014/main" id="{544BA620-35BC-650E-AD19-D60AEAF4BEB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r="16087" b="15336"/>
          <a:stretch/>
        </p:blipFill>
        <p:spPr>
          <a:xfrm flipH="1">
            <a:off x="9496927" y="-372531"/>
            <a:ext cx="3767773" cy="3801531"/>
          </a:xfrm>
          <a:prstGeom prst="rect">
            <a:avLst/>
          </a:prstGeom>
        </p:spPr>
      </p:pic>
    </p:spTree>
    <p:extLst>
      <p:ext uri="{BB962C8B-B14F-4D97-AF65-F5344CB8AC3E}">
        <p14:creationId xmlns:p14="http://schemas.microsoft.com/office/powerpoint/2010/main" val="523758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组 3"/>
          <p:cNvPicPr>
            <a:picLocks noChangeAspect="1"/>
          </p:cNvPicPr>
          <p:nvPr/>
        </p:nvPicPr>
        <p:blipFill>
          <a:blip r:embed="rId3"/>
          <a:stretch>
            <a:fillRect/>
          </a:stretch>
        </p:blipFill>
        <p:spPr>
          <a:xfrm>
            <a:off x="0" y="0"/>
            <a:ext cx="12192000" cy="6858000"/>
          </a:xfrm>
          <a:prstGeom prst="rect">
            <a:avLst/>
          </a:prstGeom>
        </p:spPr>
      </p:pic>
      <p:pic>
        <p:nvPicPr>
          <p:cNvPr id="6" name="图片 5" descr="形状 1"/>
          <p:cNvPicPr>
            <a:picLocks noChangeAspect="1"/>
          </p:cNvPicPr>
          <p:nvPr/>
        </p:nvPicPr>
        <p:blipFill>
          <a:blip r:embed="rId4"/>
          <a:stretch>
            <a:fillRect/>
          </a:stretch>
        </p:blipFill>
        <p:spPr>
          <a:xfrm>
            <a:off x="1102043" y="762318"/>
            <a:ext cx="10669410" cy="5333365"/>
          </a:xfrm>
          <a:prstGeom prst="rect">
            <a:avLst/>
          </a:prstGeom>
        </p:spPr>
      </p:pic>
      <p:pic>
        <p:nvPicPr>
          <p:cNvPr id="7" name="图片 6" descr="图层 5"/>
          <p:cNvPicPr>
            <a:picLocks noChangeAspect="1"/>
          </p:cNvPicPr>
          <p:nvPr/>
        </p:nvPicPr>
        <p:blipFill>
          <a:blip r:embed="rId5"/>
          <a:stretch>
            <a:fillRect/>
          </a:stretch>
        </p:blipFill>
        <p:spPr>
          <a:xfrm>
            <a:off x="2189480" y="1181735"/>
            <a:ext cx="7780020" cy="4376420"/>
          </a:xfrm>
          <a:prstGeom prst="rect">
            <a:avLst/>
          </a:prstGeom>
        </p:spPr>
      </p:pic>
      <p:pic>
        <p:nvPicPr>
          <p:cNvPr id="121" name="图片 120"/>
          <p:cNvPicPr>
            <a:picLocks noChangeAspect="1"/>
          </p:cNvPicPr>
          <p:nvPr/>
        </p:nvPicPr>
        <p:blipFill>
          <a:blip r:embed="rId6" cstate="screen"/>
          <a:stretch>
            <a:fillRect/>
          </a:stretch>
        </p:blipFill>
        <p:spPr>
          <a:xfrm>
            <a:off x="2555346" y="369616"/>
            <a:ext cx="2350852" cy="2350852"/>
          </a:xfrm>
          <a:prstGeom prst="rect">
            <a:avLst/>
          </a:prstGeom>
        </p:spPr>
      </p:pic>
      <p:pic>
        <p:nvPicPr>
          <p:cNvPr id="31" name="图片 30" descr="D:\我的\新建文件夹\图片1.png图片1"/>
          <p:cNvPicPr>
            <a:picLocks noChangeAspect="1"/>
          </p:cNvPicPr>
          <p:nvPr/>
        </p:nvPicPr>
        <p:blipFill>
          <a:blip r:embed="rId7"/>
          <a:srcRect/>
          <a:stretch>
            <a:fillRect/>
          </a:stretch>
        </p:blipFill>
        <p:spPr>
          <a:xfrm>
            <a:off x="88224" y="2719562"/>
            <a:ext cx="2862617" cy="4035536"/>
          </a:xfrm>
          <a:prstGeom prst="rect">
            <a:avLst/>
          </a:prstGeom>
        </p:spPr>
      </p:pic>
      <p:pic>
        <p:nvPicPr>
          <p:cNvPr id="42" name="图片 41" descr="矢量智能对象"/>
          <p:cNvPicPr>
            <a:picLocks noChangeAspect="1"/>
          </p:cNvPicPr>
          <p:nvPr/>
        </p:nvPicPr>
        <p:blipFill>
          <a:blip r:embed="rId8"/>
          <a:stretch>
            <a:fillRect/>
          </a:stretch>
        </p:blipFill>
        <p:spPr>
          <a:xfrm rot="19440000">
            <a:off x="8135620" y="3204210"/>
            <a:ext cx="3438525" cy="3776980"/>
          </a:xfrm>
          <a:prstGeom prst="rect">
            <a:avLst/>
          </a:prstGeom>
        </p:spPr>
      </p:pic>
      <p:sp>
        <p:nvSpPr>
          <p:cNvPr id="35" name="文本框 7"/>
          <p:cNvSpPr txBox="1"/>
          <p:nvPr/>
        </p:nvSpPr>
        <p:spPr>
          <a:xfrm rot="20867698">
            <a:off x="3031502" y="2620890"/>
            <a:ext cx="7544360" cy="1569660"/>
          </a:xfrm>
          <a:prstGeom prst="rect">
            <a:avLst/>
          </a:prstGeom>
          <a:noFill/>
        </p:spPr>
        <p:txBody>
          <a:bodyPr wrap="square" rtlCol="0" anchor="ctr">
            <a:spAutoFit/>
          </a:bodyPr>
          <a:lstStyle/>
          <a:p>
            <a:pPr algn="ctr"/>
            <a:r>
              <a:rPr lang="en-US" altLang="zh-CN" sz="9600" b="1" dirty="0" err="1">
                <a:ln w="19050">
                  <a:solidFill>
                    <a:schemeClr val="tx1"/>
                  </a:solidFill>
                </a:ln>
                <a:solidFill>
                  <a:srgbClr val="F6865A"/>
                </a:solidFill>
                <a:latin typeface="SVN-Poky's" panose="020B0606040200020203" pitchFamily="34" charset="0"/>
                <a:ea typeface="字魂201号-萌趣樱花体" panose="00000500000000000000" charset="-122"/>
              </a:rPr>
              <a:t>Tạm</a:t>
            </a: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 </a:t>
            </a:r>
            <a:r>
              <a:rPr lang="en-US" altLang="zh-CN" sz="9600" b="1" dirty="0" err="1">
                <a:ln w="19050">
                  <a:solidFill>
                    <a:schemeClr val="tx1"/>
                  </a:solidFill>
                </a:ln>
                <a:solidFill>
                  <a:srgbClr val="F6865A"/>
                </a:solidFill>
                <a:latin typeface="SVN-Poky's" panose="020B0606040200020203" pitchFamily="34" charset="0"/>
                <a:ea typeface="字魂201号-萌趣樱花体" panose="00000500000000000000" charset="-122"/>
              </a:rPr>
              <a:t>biệt</a:t>
            </a: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 </a:t>
            </a:r>
            <a:r>
              <a:rPr lang="en-US" altLang="zh-CN" sz="9600" b="1" dirty="0" err="1">
                <a:ln w="19050">
                  <a:solidFill>
                    <a:schemeClr val="tx1"/>
                  </a:solidFill>
                </a:ln>
                <a:solidFill>
                  <a:srgbClr val="F6865A"/>
                </a:solidFill>
                <a:latin typeface="SVN-Poky's" panose="020B0606040200020203" pitchFamily="34" charset="0"/>
                <a:ea typeface="字魂201号-萌趣樱花体" panose="00000500000000000000" charset="-122"/>
              </a:rPr>
              <a:t>nhé</a:t>
            </a: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a:t>
            </a:r>
            <a:endParaRPr lang="zh-CN" altLang="en-US" sz="96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anim calcmode="lin" valueType="num">
                                      <p:cBhvr additive="base">
                                        <p:cTn id="24" dur="1000" fill="hold"/>
                                        <p:tgtEl>
                                          <p:spTgt spid="121"/>
                                        </p:tgtEl>
                                        <p:attrNameLst>
                                          <p:attrName>ppt_x</p:attrName>
                                        </p:attrNameLst>
                                      </p:cBhvr>
                                      <p:tavLst>
                                        <p:tav tm="0">
                                          <p:val>
                                            <p:strVal val="0-#ppt_w/2"/>
                                          </p:val>
                                        </p:tav>
                                        <p:tav tm="100000">
                                          <p:val>
                                            <p:strVal val="#ppt_x"/>
                                          </p:val>
                                        </p:tav>
                                      </p:tavLst>
                                    </p:anim>
                                    <p:anim calcmode="lin" valueType="num">
                                      <p:cBhvr additive="base">
                                        <p:cTn id="25"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组 3"/>
          <p:cNvPicPr>
            <a:picLocks noChangeAspect="1"/>
          </p:cNvPicPr>
          <p:nvPr/>
        </p:nvPicPr>
        <p:blipFill>
          <a:blip r:embed="rId3"/>
          <a:stretch>
            <a:fillRect/>
          </a:stretch>
        </p:blipFill>
        <p:spPr>
          <a:xfrm>
            <a:off x="0" y="0"/>
            <a:ext cx="12192000" cy="6858000"/>
          </a:xfrm>
          <a:prstGeom prst="rect">
            <a:avLst/>
          </a:prstGeom>
        </p:spPr>
      </p:pic>
      <p:pic>
        <p:nvPicPr>
          <p:cNvPr id="6" name="图片 5" descr="形状 1"/>
          <p:cNvPicPr>
            <a:picLocks noChangeAspect="1"/>
          </p:cNvPicPr>
          <p:nvPr/>
        </p:nvPicPr>
        <p:blipFill>
          <a:blip r:embed="rId4"/>
          <a:stretch>
            <a:fillRect/>
          </a:stretch>
        </p:blipFill>
        <p:spPr>
          <a:xfrm>
            <a:off x="1102043" y="762318"/>
            <a:ext cx="9987915" cy="5333365"/>
          </a:xfrm>
          <a:prstGeom prst="rect">
            <a:avLst/>
          </a:prstGeom>
        </p:spPr>
      </p:pic>
      <p:pic>
        <p:nvPicPr>
          <p:cNvPr id="17" name="图片 16" descr="组 2"/>
          <p:cNvPicPr>
            <a:picLocks noChangeAspect="1"/>
          </p:cNvPicPr>
          <p:nvPr/>
        </p:nvPicPr>
        <p:blipFill>
          <a:blip r:embed="rId5"/>
          <a:stretch>
            <a:fillRect/>
          </a:stretch>
        </p:blipFill>
        <p:spPr>
          <a:xfrm>
            <a:off x="0" y="-635"/>
            <a:ext cx="12192000" cy="6858000"/>
          </a:xfrm>
          <a:prstGeom prst="rect">
            <a:avLst/>
          </a:prstGeom>
        </p:spPr>
      </p:pic>
      <p:pic>
        <p:nvPicPr>
          <p:cNvPr id="121" name="图片 120"/>
          <p:cNvPicPr>
            <a:picLocks noChangeAspect="1"/>
          </p:cNvPicPr>
          <p:nvPr/>
        </p:nvPicPr>
        <p:blipFill>
          <a:blip r:embed="rId6" cstate="screen"/>
          <a:stretch>
            <a:fillRect/>
          </a:stretch>
        </p:blipFill>
        <p:spPr>
          <a:xfrm>
            <a:off x="8383980" y="4138665"/>
            <a:ext cx="2350852" cy="2350852"/>
          </a:xfrm>
          <a:prstGeom prst="rect">
            <a:avLst/>
          </a:prstGeom>
        </p:spPr>
      </p:pic>
      <p:pic>
        <p:nvPicPr>
          <p:cNvPr id="5" name="Picture 4"/>
          <p:cNvPicPr>
            <a:picLocks noChangeAspect="1"/>
          </p:cNvPicPr>
          <p:nvPr/>
        </p:nvPicPr>
        <p:blipFill>
          <a:blip r:embed="rId7"/>
          <a:stretch>
            <a:fillRect/>
          </a:stretch>
        </p:blipFill>
        <p:spPr>
          <a:xfrm>
            <a:off x="996522" y="1144918"/>
            <a:ext cx="9425233" cy="5712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anim calcmode="lin" valueType="num">
                                      <p:cBhvr additive="base">
                                        <p:cTn id="24" dur="1000" fill="hold"/>
                                        <p:tgtEl>
                                          <p:spTgt spid="121"/>
                                        </p:tgtEl>
                                        <p:attrNameLst>
                                          <p:attrName>ppt_x</p:attrName>
                                        </p:attrNameLst>
                                      </p:cBhvr>
                                      <p:tavLst>
                                        <p:tav tm="0">
                                          <p:val>
                                            <p:strVal val="0-#ppt_w/2"/>
                                          </p:val>
                                        </p:tav>
                                        <p:tav tm="100000">
                                          <p:val>
                                            <p:strVal val="#ppt_x"/>
                                          </p:val>
                                        </p:tav>
                                      </p:tavLst>
                                    </p:anim>
                                    <p:anim calcmode="lin" valueType="num">
                                      <p:cBhvr additive="base">
                                        <p:cTn id="25"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组 3"/>
          <p:cNvPicPr>
            <a:picLocks noChangeAspect="1"/>
          </p:cNvPicPr>
          <p:nvPr/>
        </p:nvPicPr>
        <p:blipFill>
          <a:blip r:embed="rId3"/>
          <a:stretch>
            <a:fillRect/>
          </a:stretch>
        </p:blipFill>
        <p:spPr>
          <a:xfrm>
            <a:off x="0" y="0"/>
            <a:ext cx="12192000" cy="6858000"/>
          </a:xfrm>
          <a:prstGeom prst="rect">
            <a:avLst/>
          </a:prstGeom>
        </p:spPr>
      </p:pic>
      <p:pic>
        <p:nvPicPr>
          <p:cNvPr id="6" name="图片 5" descr="形状 1"/>
          <p:cNvPicPr>
            <a:picLocks noChangeAspect="1"/>
          </p:cNvPicPr>
          <p:nvPr/>
        </p:nvPicPr>
        <p:blipFill>
          <a:blip r:embed="rId4"/>
          <a:stretch>
            <a:fillRect/>
          </a:stretch>
        </p:blipFill>
        <p:spPr>
          <a:xfrm>
            <a:off x="1102043" y="762318"/>
            <a:ext cx="9987915" cy="5333365"/>
          </a:xfrm>
          <a:prstGeom prst="rect">
            <a:avLst/>
          </a:prstGeom>
        </p:spPr>
      </p:pic>
      <p:pic>
        <p:nvPicPr>
          <p:cNvPr id="7" name="图片 6" descr="图层 5"/>
          <p:cNvPicPr>
            <a:picLocks noChangeAspect="1"/>
          </p:cNvPicPr>
          <p:nvPr/>
        </p:nvPicPr>
        <p:blipFill>
          <a:blip r:embed="rId5"/>
          <a:stretch>
            <a:fillRect/>
          </a:stretch>
        </p:blipFill>
        <p:spPr>
          <a:xfrm>
            <a:off x="2074862" y="1189564"/>
            <a:ext cx="7780020" cy="4376420"/>
          </a:xfrm>
          <a:prstGeom prst="rect">
            <a:avLst/>
          </a:prstGeom>
        </p:spPr>
      </p:pic>
      <p:pic>
        <p:nvPicPr>
          <p:cNvPr id="121" name="图片 120"/>
          <p:cNvPicPr>
            <a:picLocks noChangeAspect="1"/>
          </p:cNvPicPr>
          <p:nvPr/>
        </p:nvPicPr>
        <p:blipFill>
          <a:blip r:embed="rId6" cstate="screen"/>
          <a:stretch>
            <a:fillRect/>
          </a:stretch>
        </p:blipFill>
        <p:spPr>
          <a:xfrm>
            <a:off x="2555346" y="369616"/>
            <a:ext cx="2350852" cy="2350852"/>
          </a:xfrm>
          <a:prstGeom prst="rect">
            <a:avLst/>
          </a:prstGeom>
        </p:spPr>
      </p:pic>
      <p:pic>
        <p:nvPicPr>
          <p:cNvPr id="31" name="图片 30" descr="D:\我的\新建文件夹\图片1.png图片1"/>
          <p:cNvPicPr>
            <a:picLocks noChangeAspect="1"/>
          </p:cNvPicPr>
          <p:nvPr/>
        </p:nvPicPr>
        <p:blipFill>
          <a:blip r:embed="rId7"/>
          <a:srcRect/>
          <a:stretch>
            <a:fillRect/>
          </a:stretch>
        </p:blipFill>
        <p:spPr>
          <a:xfrm>
            <a:off x="306070" y="2122805"/>
            <a:ext cx="3352165" cy="4725670"/>
          </a:xfrm>
          <a:prstGeom prst="rect">
            <a:avLst/>
          </a:prstGeom>
        </p:spPr>
      </p:pic>
      <p:pic>
        <p:nvPicPr>
          <p:cNvPr id="42" name="图片 41" descr="矢量智能对象"/>
          <p:cNvPicPr>
            <a:picLocks noChangeAspect="1"/>
          </p:cNvPicPr>
          <p:nvPr/>
        </p:nvPicPr>
        <p:blipFill>
          <a:blip r:embed="rId8"/>
          <a:stretch>
            <a:fillRect/>
          </a:stretch>
        </p:blipFill>
        <p:spPr>
          <a:xfrm rot="19440000">
            <a:off x="8135620" y="3204210"/>
            <a:ext cx="3438525" cy="3776980"/>
          </a:xfrm>
          <a:prstGeom prst="rect">
            <a:avLst/>
          </a:prstGeom>
        </p:spPr>
      </p:pic>
      <p:sp>
        <p:nvSpPr>
          <p:cNvPr id="35" name="文本框 7"/>
          <p:cNvSpPr txBox="1"/>
          <p:nvPr/>
        </p:nvSpPr>
        <p:spPr>
          <a:xfrm rot="20867698">
            <a:off x="3625518" y="2557382"/>
            <a:ext cx="6943554" cy="1569660"/>
          </a:xfrm>
          <a:prstGeom prst="rect">
            <a:avLst/>
          </a:prstGeom>
          <a:noFill/>
        </p:spPr>
        <p:txBody>
          <a:bodyPr wrap="square" rtlCol="0" anchor="ctr">
            <a:spAutoFit/>
          </a:bodyPr>
          <a:lstStyle/>
          <a:p>
            <a:pPr algn="ct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LUYỆN TẬP</a:t>
            </a:r>
            <a:endParaRPr lang="zh-CN" altLang="en-US" sz="96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spTree>
    <p:extLst>
      <p:ext uri="{BB962C8B-B14F-4D97-AF65-F5344CB8AC3E}">
        <p14:creationId xmlns:p14="http://schemas.microsoft.com/office/powerpoint/2010/main" val="2876249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2" presetClass="entr" presetSubtype="8" fill="hold" nodeType="withEffect">
                                  <p:stCondLst>
                                    <p:cond delay="0"/>
                                  </p:stCondLst>
                                  <p:childTnLst>
                                    <p:set>
                                      <p:cBhvr>
                                        <p:cTn id="17" dur="1" fill="hold">
                                          <p:stCondLst>
                                            <p:cond delay="0"/>
                                          </p:stCondLst>
                                        </p:cTn>
                                        <p:tgtEl>
                                          <p:spTgt spid="121"/>
                                        </p:tgtEl>
                                        <p:attrNameLst>
                                          <p:attrName>style.visibility</p:attrName>
                                        </p:attrNameLst>
                                      </p:cBhvr>
                                      <p:to>
                                        <p:strVal val="visible"/>
                                      </p:to>
                                    </p:set>
                                    <p:anim calcmode="lin" valueType="num">
                                      <p:cBhvr additive="base">
                                        <p:cTn id="18" dur="1000" fill="hold"/>
                                        <p:tgtEl>
                                          <p:spTgt spid="121"/>
                                        </p:tgtEl>
                                        <p:attrNameLst>
                                          <p:attrName>ppt_x</p:attrName>
                                        </p:attrNameLst>
                                      </p:cBhvr>
                                      <p:tavLst>
                                        <p:tav tm="0">
                                          <p:val>
                                            <p:strVal val="0-#ppt_w/2"/>
                                          </p:val>
                                        </p:tav>
                                        <p:tav tm="100000">
                                          <p:val>
                                            <p:strVal val="#ppt_x"/>
                                          </p:val>
                                        </p:tav>
                                      </p:tavLst>
                                    </p:anim>
                                    <p:anim calcmode="lin" valueType="num">
                                      <p:cBhvr additive="base">
                                        <p:cTn id="19" dur="1000" fill="hold"/>
                                        <p:tgtEl>
                                          <p:spTgt spid="121"/>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3"/>
          <a:stretch>
            <a:fillRect/>
          </a:stretch>
        </p:blipFill>
        <p:spPr>
          <a:xfrm>
            <a:off x="0" y="0"/>
            <a:ext cx="12192000" cy="6858000"/>
          </a:xfrm>
          <a:prstGeom prst="rect">
            <a:avLst/>
          </a:prstGeom>
        </p:spPr>
      </p:pic>
      <p:sp>
        <p:nvSpPr>
          <p:cNvPr id="16" name="Rounded Rectangle 15"/>
          <p:cNvSpPr/>
          <p:nvPr/>
        </p:nvSpPr>
        <p:spPr>
          <a:xfrm>
            <a:off x="443224" y="374904"/>
            <a:ext cx="11450331" cy="618415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矩形 70"/>
          <p:cNvSpPr/>
          <p:nvPr/>
        </p:nvSpPr>
        <p:spPr>
          <a:xfrm>
            <a:off x="1307011" y="504637"/>
            <a:ext cx="10272263" cy="1031051"/>
          </a:xfrm>
          <a:prstGeom prst="rect">
            <a:avLst/>
          </a:prstGeom>
        </p:spPr>
        <p:txBody>
          <a:bodyPr wrap="square">
            <a:spAutoFit/>
          </a:bodyPr>
          <a:lstStyle/>
          <a:p>
            <a:pPr algn="just">
              <a:spcBef>
                <a:spcPts val="600"/>
              </a:spcBef>
            </a:pP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Buổi</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sáng</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Mai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và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bố</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đến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nhà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để</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tặng</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bánh</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cho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các</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bạn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p>
          <a:p>
            <a:pPr algn="just">
              <a:spcBef>
                <a:spcPts val="600"/>
              </a:spcBef>
            </a:pP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Xem</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đồng</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hồ</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và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cho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biết</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Mai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đến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nhà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mỗi</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bạn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vào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lúc</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nào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a:t>
            </a:r>
            <a:endParaRPr lang="zh-CN" altLang="en-US" sz="2800" b="1" dirty="0">
              <a:solidFill>
                <a:srgbClr val="004F4A"/>
              </a:solidFill>
              <a:latin typeface="Cambria" panose="02040503050406030204" pitchFamily="18" charset="0"/>
              <a:ea typeface="思源宋体 CN Medium" panose="02020500000000000000" charset="-122"/>
              <a:cs typeface="思源宋体 CN Medium" panose="02020500000000000000" charset="-122"/>
            </a:endParaRPr>
          </a:p>
        </p:txBody>
      </p:sp>
      <p:grpSp>
        <p:nvGrpSpPr>
          <p:cNvPr id="9" name="Group 8"/>
          <p:cNvGrpSpPr/>
          <p:nvPr/>
        </p:nvGrpSpPr>
        <p:grpSpPr>
          <a:xfrm>
            <a:off x="119539" y="132634"/>
            <a:ext cx="1223645" cy="943629"/>
            <a:chOff x="696528" y="502888"/>
            <a:chExt cx="1223645" cy="943629"/>
          </a:xfrm>
        </p:grpSpPr>
        <p:sp>
          <p:nvSpPr>
            <p:cNvPr id="33" name="云形 10"/>
            <p:cNvSpPr/>
            <p:nvPr/>
          </p:nvSpPr>
          <p:spPr>
            <a:xfrm>
              <a:off x="696528" y="502888"/>
              <a:ext cx="1223645" cy="940435"/>
            </a:xfrm>
            <a:prstGeom prst="cloud">
              <a:avLst/>
            </a:prstGeom>
            <a:solidFill>
              <a:srgbClr val="F68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31" name="云形 9"/>
            <p:cNvSpPr/>
            <p:nvPr/>
          </p:nvSpPr>
          <p:spPr>
            <a:xfrm>
              <a:off x="756749" y="555795"/>
              <a:ext cx="1103204" cy="834622"/>
            </a:xfrm>
            <a:prstGeom prst="cloud">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32" name="文本框 11"/>
            <p:cNvSpPr txBox="1"/>
            <p:nvPr/>
          </p:nvSpPr>
          <p:spPr>
            <a:xfrm>
              <a:off x="1041290" y="522931"/>
              <a:ext cx="611823" cy="923586"/>
            </a:xfrm>
            <a:prstGeom prst="rect">
              <a:avLst/>
            </a:prstGeom>
            <a:noFill/>
          </p:spPr>
          <p:txBody>
            <a:bodyPr wrap="square" rtlCol="0" anchor="ctr">
              <a:spAutoFit/>
            </a:bodyPr>
            <a:lstStyle/>
            <a:p>
              <a:r>
                <a:rPr lang="en-US" altLang="zh-CN" sz="5400" b="1" dirty="0">
                  <a:solidFill>
                    <a:schemeClr val="bg1"/>
                  </a:solidFill>
                  <a:latin typeface="SVN-Poky's" panose="020B0606040200020203" pitchFamily="34" charset="0"/>
                  <a:ea typeface="字魂201号-萌趣樱花体" panose="00000500000000000000" charset="-122"/>
                </a:rPr>
                <a:t>1</a:t>
              </a:r>
            </a:p>
          </p:txBody>
        </p:sp>
      </p:grpSp>
      <p:sp>
        <p:nvSpPr>
          <p:cNvPr id="35" name="矩形 70"/>
          <p:cNvSpPr/>
          <p:nvPr/>
        </p:nvSpPr>
        <p:spPr>
          <a:xfrm>
            <a:off x="770212" y="1593651"/>
            <a:ext cx="10853995" cy="52322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Mẫu</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Mai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Rô-bốt</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8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giờ</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50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phút</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hay 9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giờ</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kém</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10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phút</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a:t>
            </a:r>
            <a:endParaRPr lang="zh-CN" altLang="en-US" sz="28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587" b="95692" l="291" r="97820">
                        <a14:foregroundMark x1="7413" y1="29478" x2="4360" y2="36281"/>
                        <a14:foregroundMark x1="16570" y1="68481" x2="15843" y2="78685"/>
                        <a14:foregroundMark x1="87791" y1="43991" x2="82994" y2="53515"/>
                        <a14:foregroundMark x1="79360" y1="60771" x2="76599" y2="65306"/>
                        <a14:foregroundMark x1="31831" y1="69841" x2="27762" y2="76190"/>
                      </a14:backgroundRemoval>
                    </a14:imgEffect>
                  </a14:imgLayer>
                </a14:imgProps>
              </a:ext>
            </a:extLst>
          </a:blip>
          <a:stretch>
            <a:fillRect/>
          </a:stretch>
        </p:blipFill>
        <p:spPr>
          <a:xfrm>
            <a:off x="2756623" y="2243221"/>
            <a:ext cx="6823531" cy="4373804"/>
          </a:xfrm>
          <a:prstGeom prst="rect">
            <a:avLst/>
          </a:prstGeom>
        </p:spPr>
      </p:pic>
      <p:sp>
        <p:nvSpPr>
          <p:cNvPr id="18" name="Rounded Rectangle 17"/>
          <p:cNvSpPr/>
          <p:nvPr/>
        </p:nvSpPr>
        <p:spPr>
          <a:xfrm>
            <a:off x="3917361" y="4227900"/>
            <a:ext cx="1183150" cy="404446"/>
          </a:xfrm>
          <a:prstGeom prst="roundRect">
            <a:avLst/>
          </a:prstGeom>
          <a:solidFill>
            <a:srgbClr val="F64318"/>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Rô-bốt</a:t>
            </a:r>
            <a:endParaRPr lang="en-US" sz="2400" dirty="0">
              <a:latin typeface="Cambria" panose="02040503050406030204" pitchFamily="18" charset="0"/>
              <a:ea typeface="Cambria" panose="02040503050406030204" pitchFamily="18" charset="0"/>
            </a:endParaRPr>
          </a:p>
        </p:txBody>
      </p:sp>
      <p:sp>
        <p:nvSpPr>
          <p:cNvPr id="39" name="Rounded Rectangle 38"/>
          <p:cNvSpPr/>
          <p:nvPr/>
        </p:nvSpPr>
        <p:spPr>
          <a:xfrm>
            <a:off x="5100511" y="5751900"/>
            <a:ext cx="1090246" cy="404446"/>
          </a:xfrm>
          <a:prstGeom prst="roundRect">
            <a:avLst/>
          </a:prstGeom>
          <a:solidFill>
            <a:srgbClr val="F64318"/>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Việt</a:t>
            </a:r>
            <a:endParaRPr lang="en-US" sz="2400" dirty="0">
              <a:latin typeface="Cambria" panose="02040503050406030204" pitchFamily="18" charset="0"/>
              <a:ea typeface="Cambria" panose="02040503050406030204" pitchFamily="18" charset="0"/>
            </a:endParaRPr>
          </a:p>
        </p:txBody>
      </p:sp>
      <p:sp>
        <p:nvSpPr>
          <p:cNvPr id="40" name="Rounded Rectangle 39"/>
          <p:cNvSpPr/>
          <p:nvPr/>
        </p:nvSpPr>
        <p:spPr>
          <a:xfrm>
            <a:off x="6650888" y="4787677"/>
            <a:ext cx="1090246" cy="404446"/>
          </a:xfrm>
          <a:prstGeom prst="roundRect">
            <a:avLst/>
          </a:prstGeom>
          <a:solidFill>
            <a:srgbClr val="F64318"/>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Nam</a:t>
            </a:r>
          </a:p>
        </p:txBody>
      </p:sp>
      <p:sp>
        <p:nvSpPr>
          <p:cNvPr id="19" name="Rectangle 18"/>
          <p:cNvSpPr/>
          <p:nvPr/>
        </p:nvSpPr>
        <p:spPr>
          <a:xfrm>
            <a:off x="677008" y="3429000"/>
            <a:ext cx="2079615" cy="63304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8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50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9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kém</a:t>
            </a:r>
            <a:r>
              <a:rPr lang="en-US" dirty="0">
                <a:latin typeface="Cambria" panose="02040503050406030204" pitchFamily="18" charset="0"/>
                <a:ea typeface="Cambria" panose="02040503050406030204" pitchFamily="18" charset="0"/>
              </a:rPr>
              <a:t> 10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p:txBody>
      </p:sp>
      <p:sp>
        <p:nvSpPr>
          <p:cNvPr id="38" name="Freeform 37"/>
          <p:cNvSpPr/>
          <p:nvPr/>
        </p:nvSpPr>
        <p:spPr>
          <a:xfrm>
            <a:off x="2514440" y="4158762"/>
            <a:ext cx="1424514" cy="2039815"/>
          </a:xfrm>
          <a:custGeom>
            <a:avLst/>
            <a:gdLst>
              <a:gd name="connsiteX0" fmla="*/ 483737 w 1424514"/>
              <a:gd name="connsiteY0" fmla="*/ 0 h 2039815"/>
              <a:gd name="connsiteX1" fmla="*/ 160 w 1424514"/>
              <a:gd name="connsiteY1" fmla="*/ 782515 h 2039815"/>
              <a:gd name="connsiteX2" fmla="*/ 527698 w 1424514"/>
              <a:gd name="connsiteY2" fmla="*/ 1714500 h 2039815"/>
              <a:gd name="connsiteX3" fmla="*/ 1424514 w 1424514"/>
              <a:gd name="connsiteY3" fmla="*/ 2039815 h 2039815"/>
            </a:gdLst>
            <a:ahLst/>
            <a:cxnLst>
              <a:cxn ang="0">
                <a:pos x="connsiteX0" y="connsiteY0"/>
              </a:cxn>
              <a:cxn ang="0">
                <a:pos x="connsiteX1" y="connsiteY1"/>
              </a:cxn>
              <a:cxn ang="0">
                <a:pos x="connsiteX2" y="connsiteY2"/>
              </a:cxn>
              <a:cxn ang="0">
                <a:pos x="connsiteX3" y="connsiteY3"/>
              </a:cxn>
            </a:cxnLst>
            <a:rect l="l" t="t" r="r" b="b"/>
            <a:pathLst>
              <a:path w="1424514" h="2039815">
                <a:moveTo>
                  <a:pt x="483737" y="0"/>
                </a:moveTo>
                <a:cubicBezTo>
                  <a:pt x="238285" y="248382"/>
                  <a:pt x="-7167" y="496765"/>
                  <a:pt x="160" y="782515"/>
                </a:cubicBezTo>
                <a:cubicBezTo>
                  <a:pt x="7487" y="1068265"/>
                  <a:pt x="290306" y="1504950"/>
                  <a:pt x="527698" y="1714500"/>
                </a:cubicBezTo>
                <a:cubicBezTo>
                  <a:pt x="765090" y="1924050"/>
                  <a:pt x="1094802" y="1981932"/>
                  <a:pt x="1424514" y="2039815"/>
                </a:cubicBezTo>
              </a:path>
            </a:pathLst>
          </a:custGeom>
          <a:noFill/>
          <a:ln w="57150">
            <a:solidFill>
              <a:srgbClr val="004F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41281" y="5791176"/>
            <a:ext cx="2079615" cy="63304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8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45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9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kém</a:t>
            </a:r>
            <a:r>
              <a:rPr lang="en-US" dirty="0">
                <a:latin typeface="Cambria" panose="02040503050406030204" pitchFamily="18" charset="0"/>
                <a:ea typeface="Cambria" panose="02040503050406030204" pitchFamily="18" charset="0"/>
              </a:rPr>
              <a:t> 15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p:txBody>
      </p:sp>
      <p:sp>
        <p:nvSpPr>
          <p:cNvPr id="56" name="Rectangle 55"/>
          <p:cNvSpPr/>
          <p:nvPr/>
        </p:nvSpPr>
        <p:spPr>
          <a:xfrm>
            <a:off x="9499659" y="3990508"/>
            <a:ext cx="2079615" cy="63304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8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35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9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kém</a:t>
            </a:r>
            <a:r>
              <a:rPr lang="en-US" dirty="0">
                <a:latin typeface="Cambria" panose="02040503050406030204" pitchFamily="18" charset="0"/>
                <a:ea typeface="Cambria" panose="02040503050406030204" pitchFamily="18" charset="0"/>
              </a:rPr>
              <a:t> 25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p:txBody>
      </p:sp>
      <p:sp>
        <p:nvSpPr>
          <p:cNvPr id="41" name="Freeform 40"/>
          <p:cNvSpPr/>
          <p:nvPr/>
        </p:nvSpPr>
        <p:spPr>
          <a:xfrm>
            <a:off x="8194431" y="3349869"/>
            <a:ext cx="1084172" cy="2286000"/>
          </a:xfrm>
          <a:custGeom>
            <a:avLst/>
            <a:gdLst>
              <a:gd name="connsiteX0" fmla="*/ 0 w 1084172"/>
              <a:gd name="connsiteY0" fmla="*/ 0 h 2286000"/>
              <a:gd name="connsiteX1" fmla="*/ 764931 w 1084172"/>
              <a:gd name="connsiteY1" fmla="*/ 386862 h 2286000"/>
              <a:gd name="connsiteX2" fmla="*/ 1081454 w 1084172"/>
              <a:gd name="connsiteY2" fmla="*/ 1125416 h 2286000"/>
              <a:gd name="connsiteX3" fmla="*/ 870438 w 1084172"/>
              <a:gd name="connsiteY3" fmla="*/ 2092569 h 2286000"/>
              <a:gd name="connsiteX4" fmla="*/ 114300 w 1084172"/>
              <a:gd name="connsiteY4" fmla="*/ 2286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172" h="2286000">
                <a:moveTo>
                  <a:pt x="0" y="0"/>
                </a:moveTo>
                <a:cubicBezTo>
                  <a:pt x="292344" y="99646"/>
                  <a:pt x="584689" y="199293"/>
                  <a:pt x="764931" y="386862"/>
                </a:cubicBezTo>
                <a:cubicBezTo>
                  <a:pt x="945173" y="574431"/>
                  <a:pt x="1063870" y="841132"/>
                  <a:pt x="1081454" y="1125416"/>
                </a:cubicBezTo>
                <a:cubicBezTo>
                  <a:pt x="1099038" y="1409700"/>
                  <a:pt x="1031630" y="1899138"/>
                  <a:pt x="870438" y="2092569"/>
                </a:cubicBezTo>
                <a:cubicBezTo>
                  <a:pt x="709246" y="2286000"/>
                  <a:pt x="411773" y="2286000"/>
                  <a:pt x="114300" y="2286000"/>
                </a:cubicBezTo>
              </a:path>
            </a:pathLst>
          </a:custGeom>
          <a:noFill/>
          <a:ln w="57150">
            <a:solidFill>
              <a:srgbClr val="004F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626521" y="5791176"/>
            <a:ext cx="3253154" cy="730340"/>
          </a:xfrm>
          <a:custGeom>
            <a:avLst/>
            <a:gdLst>
              <a:gd name="connsiteX0" fmla="*/ 3253154 w 3253154"/>
              <a:gd name="connsiteY0" fmla="*/ 0 h 730340"/>
              <a:gd name="connsiteX1" fmla="*/ 2549770 w 3253154"/>
              <a:gd name="connsiteY1" fmla="*/ 712176 h 730340"/>
              <a:gd name="connsiteX2" fmla="*/ 0 w 3253154"/>
              <a:gd name="connsiteY2" fmla="*/ 448407 h 730340"/>
            </a:gdLst>
            <a:ahLst/>
            <a:cxnLst>
              <a:cxn ang="0">
                <a:pos x="connsiteX0" y="connsiteY0"/>
              </a:cxn>
              <a:cxn ang="0">
                <a:pos x="connsiteX1" y="connsiteY1"/>
              </a:cxn>
              <a:cxn ang="0">
                <a:pos x="connsiteX2" y="connsiteY2"/>
              </a:cxn>
            </a:cxnLst>
            <a:rect l="l" t="t" r="r" b="b"/>
            <a:pathLst>
              <a:path w="3253154" h="730340">
                <a:moveTo>
                  <a:pt x="3253154" y="0"/>
                </a:moveTo>
                <a:cubicBezTo>
                  <a:pt x="3172558" y="318720"/>
                  <a:pt x="3091962" y="637441"/>
                  <a:pt x="2549770" y="712176"/>
                </a:cubicBezTo>
                <a:cubicBezTo>
                  <a:pt x="2007578" y="786911"/>
                  <a:pt x="1003789" y="617659"/>
                  <a:pt x="0" y="448407"/>
                </a:cubicBezTo>
              </a:path>
            </a:pathLst>
          </a:custGeom>
          <a:noFill/>
          <a:ln w="57150">
            <a:solidFill>
              <a:srgbClr val="004F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矩形 70"/>
          <p:cNvSpPr/>
          <p:nvPr/>
        </p:nvSpPr>
        <p:spPr>
          <a:xfrm>
            <a:off x="9126103" y="3527223"/>
            <a:ext cx="2616102" cy="40011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Mai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Nam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endParaRPr lang="zh-CN" altLang="en-US" sz="20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
        <p:nvSpPr>
          <p:cNvPr id="70" name="矩形 70"/>
          <p:cNvSpPr/>
          <p:nvPr/>
        </p:nvSpPr>
        <p:spPr>
          <a:xfrm>
            <a:off x="594572" y="5323297"/>
            <a:ext cx="2616102" cy="40011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Mai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Việt</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endParaRPr lang="zh-CN" altLang="en-US" sz="20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
        <p:nvSpPr>
          <p:cNvPr id="22" name="矩形 70"/>
          <p:cNvSpPr/>
          <p:nvPr/>
        </p:nvSpPr>
        <p:spPr>
          <a:xfrm>
            <a:off x="282804" y="2922997"/>
            <a:ext cx="2789545" cy="40011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Mai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Rô-bốt</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endParaRPr lang="zh-CN" altLang="en-US" sz="20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randombar(horizontal)">
                                      <p:cBhvr>
                                        <p:cTn id="10" dur="500"/>
                                        <p:tgtEl>
                                          <p:spTgt spid="71"/>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randombar(horizontal)">
                                      <p:cBhvr>
                                        <p:cTn id="40" dur="500"/>
                                        <p:tgtEl>
                                          <p:spTgt spid="5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randombar(horizontal)">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barn(inVertical)">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randombar(horizontal)">
                                      <p:cBhvr>
                                        <p:cTn id="58" dur="500"/>
                                        <p:tgtEl>
                                          <p:spTgt spid="55"/>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randombar(horizontal)">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randombar(horizontal)">
                                      <p:cBhvr>
                                        <p:cTn id="71" dur="500"/>
                                        <p:tgtEl>
                                          <p:spTgt spid="19"/>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randombar(horizontal)">
                                      <p:cBhvr>
                                        <p:cTn id="7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5" grpId="0" animBg="1"/>
      <p:bldP spid="18" grpId="0" animBg="1"/>
      <p:bldP spid="39" grpId="0" animBg="1"/>
      <p:bldP spid="40" grpId="0" animBg="1"/>
      <p:bldP spid="19" grpId="0" animBg="1"/>
      <p:bldP spid="38" grpId="0" animBg="1"/>
      <p:bldP spid="55" grpId="0" animBg="1"/>
      <p:bldP spid="56" grpId="0" animBg="1"/>
      <p:bldP spid="41" grpId="0" animBg="1"/>
      <p:bldP spid="42" grpId="0" animBg="1"/>
      <p:bldP spid="59" grpId="0" animBg="1"/>
      <p:bldP spid="7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ounded Rectangle 25"/>
          <p:cNvSpPr/>
          <p:nvPr/>
        </p:nvSpPr>
        <p:spPr>
          <a:xfrm>
            <a:off x="443224" y="374904"/>
            <a:ext cx="11450331" cy="6184158"/>
          </a:xfrm>
          <a:prstGeom prst="roundRect">
            <a:avLst>
              <a:gd name="adj" fmla="val 874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组合 20"/>
          <p:cNvGrpSpPr/>
          <p:nvPr/>
        </p:nvGrpSpPr>
        <p:grpSpPr>
          <a:xfrm>
            <a:off x="274066" y="340518"/>
            <a:ext cx="1223645" cy="979805"/>
            <a:chOff x="4541795" y="2134111"/>
            <a:chExt cx="1318662" cy="1093400"/>
          </a:xfrm>
        </p:grpSpPr>
        <p:sp>
          <p:nvSpPr>
            <p:cNvPr id="45"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6"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7"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solidFill>
                    <a:schemeClr val="tx1"/>
                  </a:solidFill>
                  <a:latin typeface="SVN-Poky's" panose="020B0606040200020203" pitchFamily="34" charset="0"/>
                  <a:ea typeface="字魂201号-萌趣樱花体" panose="00000500000000000000" charset="-122"/>
                </a:rPr>
                <a:t>2</a:t>
              </a:r>
            </a:p>
          </p:txBody>
        </p:sp>
      </p:grpSp>
      <p:sp>
        <p:nvSpPr>
          <p:cNvPr id="48" name="矩形 70"/>
          <p:cNvSpPr/>
          <p:nvPr/>
        </p:nvSpPr>
        <p:spPr>
          <a:xfrm>
            <a:off x="1655013" y="552449"/>
            <a:ext cx="9834249" cy="2400657"/>
          </a:xfrm>
          <a:prstGeom prst="rect">
            <a:avLst/>
          </a:prstGeom>
        </p:spPr>
        <p:txBody>
          <a:bodyPr wrap="square">
            <a:spAutoFit/>
          </a:bodyPr>
          <a:lstStyle/>
          <a:p>
            <a:pPr algn="just">
              <a:spcBef>
                <a:spcPts val="600"/>
              </a:spcBef>
            </a:pPr>
            <a:r>
              <a:rPr lang="en-US" altLang="zh-CN" sz="2800" b="1" dirty="0" err="1">
                <a:latin typeface="Cambria" panose="02040503050406030204" pitchFamily="18" charset="0"/>
                <a:ea typeface="Cambria" panose="02040503050406030204" pitchFamily="18" charset="0"/>
                <a:cs typeface="思源宋体 CN Medium" panose="02020500000000000000" charset="-122"/>
              </a:rPr>
              <a:t>Xem</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tờ</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lịch</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tháng</a:t>
            </a:r>
            <a:r>
              <a:rPr lang="en-US" altLang="zh-CN" sz="2800" b="1" dirty="0">
                <a:latin typeface="Cambria" panose="02040503050406030204" pitchFamily="18" charset="0"/>
                <a:ea typeface="Cambria" panose="02040503050406030204" pitchFamily="18" charset="0"/>
                <a:cs typeface="思源宋体 CN Medium" panose="02020500000000000000" charset="-122"/>
              </a:rPr>
              <a:t> 4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rồi</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trả</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lời</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câu</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hỏi</a:t>
            </a:r>
            <a:r>
              <a:rPr lang="en-US" altLang="zh-CN" sz="2800" b="1" dirty="0">
                <a:latin typeface="Cambria" panose="02040503050406030204" pitchFamily="18" charset="0"/>
                <a:ea typeface="Cambria" panose="02040503050406030204" pitchFamily="18" charset="0"/>
                <a:cs typeface="思源宋体 CN Medium" panose="02020500000000000000" charset="-122"/>
              </a:rPr>
              <a:t>.</a:t>
            </a:r>
          </a:p>
          <a:p>
            <a:pPr marL="514350" indent="-514350" algn="just">
              <a:spcBef>
                <a:spcPts val="600"/>
              </a:spcBef>
              <a:buAutoNum type="alphaLcPeriod"/>
            </a:pPr>
            <a:r>
              <a:rPr lang="en-US" altLang="zh-CN" sz="2800" b="1" dirty="0" err="1">
                <a:latin typeface="Cambria" panose="02040503050406030204" pitchFamily="18" charset="0"/>
                <a:ea typeface="Cambria" panose="02040503050406030204" pitchFamily="18" charset="0"/>
                <a:cs typeface="思源宋体 CN Medium" panose="02020500000000000000" charset="-122"/>
              </a:rPr>
              <a:t>Ngày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Sách</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Việt</a:t>
            </a:r>
            <a:r>
              <a:rPr lang="en-US" altLang="zh-CN" sz="2800" b="1" dirty="0">
                <a:latin typeface="Cambria" panose="02040503050406030204" pitchFamily="18" charset="0"/>
                <a:ea typeface="Cambria" panose="02040503050406030204" pitchFamily="18" charset="0"/>
                <a:cs typeface="思源宋体 CN Medium" panose="02020500000000000000" charset="-122"/>
              </a:rPr>
              <a:t> Nam 21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tháng</a:t>
            </a:r>
            <a:r>
              <a:rPr lang="en-US" altLang="zh-CN" sz="2800" b="1" dirty="0">
                <a:latin typeface="Cambria" panose="02040503050406030204" pitchFamily="18" charset="0"/>
                <a:ea typeface="Cambria" panose="02040503050406030204" pitchFamily="18" charset="0"/>
                <a:cs typeface="思源宋体 CN Medium" panose="02020500000000000000" charset="-122"/>
              </a:rPr>
              <a:t> 4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là</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thứ</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mấy</a:t>
            </a:r>
            <a:r>
              <a:rPr lang="en-US" altLang="zh-CN" sz="2800" b="1" dirty="0">
                <a:latin typeface="Cambria" panose="02040503050406030204" pitchFamily="18" charset="0"/>
                <a:ea typeface="Cambria" panose="02040503050406030204" pitchFamily="18" charset="0"/>
                <a:cs typeface="思源宋体 CN Medium" panose="02020500000000000000" charset="-122"/>
              </a:rPr>
              <a:t>?</a:t>
            </a:r>
          </a:p>
          <a:p>
            <a:pPr marL="514350" indent="-514350" algn="just">
              <a:spcBef>
                <a:spcPts val="600"/>
              </a:spcBef>
              <a:buAutoNum type="alphaLcPeriod"/>
            </a:pPr>
            <a:r>
              <a:rPr lang="en-US" altLang="zh-CN" sz="2800" b="1" dirty="0" err="1">
                <a:latin typeface="Cambria" panose="02040503050406030204" pitchFamily="18" charset="0"/>
                <a:ea typeface="Cambria" panose="02040503050406030204" pitchFamily="18" charset="0"/>
                <a:cs typeface="思源宋体 CN Medium" panose="02020500000000000000" charset="-122"/>
              </a:rPr>
              <a:t>Mỗi</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ngày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cây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đậu</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thần</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kì</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của</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Rô-bốt</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đều</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có</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thêm</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một</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bông</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hoa</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Vào</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thứ</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Bảy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đầu</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tiên</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của</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tháng</a:t>
            </a:r>
            <a:r>
              <a:rPr lang="en-US" altLang="zh-CN" sz="2800" b="1" dirty="0">
                <a:latin typeface="Cambria" panose="02040503050406030204" pitchFamily="18" charset="0"/>
                <a:ea typeface="Cambria" panose="02040503050406030204" pitchFamily="18" charset="0"/>
                <a:cs typeface="思源宋体 CN Medium" panose="02020500000000000000" charset="-122"/>
              </a:rPr>
              <a:t> 4,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trên</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cây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có</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bốn</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bông</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hoa</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Hỏi</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cây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bắt</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đầu</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ra</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hoa</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vào</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ngày</a:t>
            </a:r>
            <a:r>
              <a:rPr lang="en-US" altLang="zh-CN" sz="2800" b="1" dirty="0">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latin typeface="Cambria" panose="02040503050406030204" pitchFamily="18" charset="0"/>
                <a:ea typeface="Cambria" panose="02040503050406030204" pitchFamily="18" charset="0"/>
                <a:cs typeface="思源宋体 CN Medium" panose="02020500000000000000" charset="-122"/>
              </a:rPr>
              <a:t>nào</a:t>
            </a:r>
            <a:r>
              <a:rPr lang="en-US" altLang="zh-CN" sz="2800" b="1" dirty="0">
                <a:latin typeface="Cambria" panose="02040503050406030204" pitchFamily="18" charset="0"/>
                <a:ea typeface="Cambria" panose="02040503050406030204" pitchFamily="18" charset="0"/>
                <a:cs typeface="思源宋体 CN Medium" panose="02020500000000000000" charset="-122"/>
              </a:rPr>
              <a:t>?</a:t>
            </a:r>
            <a:endParaRPr lang="zh-CN" altLang="en-US" sz="2800" b="1" dirty="0">
              <a:latin typeface="Cambria" panose="02040503050406030204" pitchFamily="18" charset="0"/>
              <a:ea typeface="思源宋体 CN Medium" panose="02020500000000000000" charset="-122"/>
              <a:cs typeface="思源宋体 CN Medium" panose="02020500000000000000" charset="-122"/>
            </a:endParaRPr>
          </a:p>
        </p:txBody>
      </p:sp>
      <p:pic>
        <p:nvPicPr>
          <p:cNvPr id="17" name="Picture 16"/>
          <p:cNvPicPr>
            <a:picLocks noChangeAspect="1"/>
          </p:cNvPicPr>
          <p:nvPr/>
        </p:nvPicPr>
        <p:blipFill>
          <a:blip r:embed="rId3"/>
          <a:stretch>
            <a:fillRect/>
          </a:stretch>
        </p:blipFill>
        <p:spPr>
          <a:xfrm>
            <a:off x="7593431" y="2885348"/>
            <a:ext cx="4010217" cy="2691640"/>
          </a:xfrm>
          <a:prstGeom prst="rect">
            <a:avLst/>
          </a:prstGeom>
        </p:spPr>
      </p:pic>
      <p:sp>
        <p:nvSpPr>
          <p:cNvPr id="19" name="Oval 18"/>
          <p:cNvSpPr/>
          <p:nvPr/>
        </p:nvSpPr>
        <p:spPr>
          <a:xfrm>
            <a:off x="10680786" y="4588673"/>
            <a:ext cx="335280" cy="314960"/>
          </a:xfrm>
          <a:prstGeom prst="ellipse">
            <a:avLst/>
          </a:prstGeom>
          <a:noFill/>
          <a:ln w="38100">
            <a:solidFill>
              <a:srgbClr val="248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9839" y="3022581"/>
            <a:ext cx="6160213"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rơi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endParaRPr lang="en-US" sz="2800" dirty="0">
              <a:latin typeface="Cambria" panose="02040503050406030204" pitchFamily="18" charset="0"/>
              <a:ea typeface="Cambria" panose="02040503050406030204" pitchFamily="18" charset="0"/>
            </a:endParaRPr>
          </a:p>
        </p:txBody>
      </p:sp>
      <p:sp>
        <p:nvSpPr>
          <p:cNvPr id="52" name="TextBox 51"/>
          <p:cNvSpPr txBox="1"/>
          <p:nvPr/>
        </p:nvSpPr>
        <p:spPr>
          <a:xfrm>
            <a:off x="839839" y="3680598"/>
            <a:ext cx="6639206"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bảy</a:t>
            </a:r>
            <a:r>
              <a:rPr lang="en-US" sz="2800" dirty="0">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đầu</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tiên</a:t>
            </a:r>
            <a:r>
              <a:rPr lang="en-US" sz="2800" i="1" dirty="0">
                <a:solidFill>
                  <a:srgbClr val="FF0000"/>
                </a:solidFill>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ngày</a:t>
            </a:r>
            <a:r>
              <a:rPr lang="en-US" sz="2800" dirty="0">
                <a:solidFill>
                  <a:srgbClr val="FF0000"/>
                </a:solidFill>
                <a:latin typeface="Cambria" panose="02040503050406030204" pitchFamily="18" charset="0"/>
                <a:ea typeface="Cambria" panose="02040503050406030204" pitchFamily="18" charset="0"/>
              </a:rPr>
              <a:t> 6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4</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bông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r>
              <a:rPr lang="en-US" sz="2800" dirty="0">
                <a:latin typeface="Cambria" panose="02040503050406030204" pitchFamily="18" charset="0"/>
                <a:ea typeface="Cambria" panose="02040503050406030204" pitchFamily="18" charset="0"/>
              </a:rPr>
              <a:t> </a:t>
            </a:r>
          </a:p>
        </p:txBody>
      </p:sp>
      <p:sp>
        <p:nvSpPr>
          <p:cNvPr id="22" name="Rounded Rectangle 21"/>
          <p:cNvSpPr/>
          <p:nvPr/>
        </p:nvSpPr>
        <p:spPr>
          <a:xfrm>
            <a:off x="8973906" y="4054638"/>
            <a:ext cx="1625600" cy="2857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9839" y="4646955"/>
            <a:ext cx="6814726"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5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3 </a:t>
            </a:r>
            <a:r>
              <a:rPr lang="en-US" sz="2800" dirty="0" err="1">
                <a:latin typeface="Cambria" panose="02040503050406030204" pitchFamily="18" charset="0"/>
                <a:ea typeface="Cambria" panose="02040503050406030204" pitchFamily="18" charset="0"/>
              </a:rPr>
              <a:t>bông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sp>
        <p:nvSpPr>
          <p:cNvPr id="24" name="TextBox 23"/>
          <p:cNvSpPr txBox="1"/>
          <p:nvPr/>
        </p:nvSpPr>
        <p:spPr>
          <a:xfrm>
            <a:off x="864082" y="5139977"/>
            <a:ext cx="661496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bông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sp>
        <p:nvSpPr>
          <p:cNvPr id="25" name="TextBox 24"/>
          <p:cNvSpPr txBox="1"/>
          <p:nvPr/>
        </p:nvSpPr>
        <p:spPr>
          <a:xfrm>
            <a:off x="906437" y="5560763"/>
            <a:ext cx="10603374" cy="1015663"/>
          </a:xfrm>
          <a:prstGeom prst="rect">
            <a:avLst/>
          </a:prstGeom>
          <a:noFill/>
        </p:spPr>
        <p:txBody>
          <a:bodyPr wrap="square" rtlCol="0">
            <a:spAutoFit/>
          </a:bodyPr>
          <a:lstStyle/>
          <a:p>
            <a:r>
              <a:rPr lang="en-US" sz="2800" b="1" i="1" dirty="0" err="1">
                <a:solidFill>
                  <a:srgbClr val="C00000"/>
                </a:solidFill>
                <a:latin typeface="Cambria" panose="02040503050406030204" pitchFamily="18" charset="0"/>
                <a:ea typeface="Cambria" panose="02040503050406030204" pitchFamily="18" charset="0"/>
              </a:rPr>
              <a:t>Vào</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ngày</a:t>
            </a:r>
            <a:r>
              <a:rPr lang="en-US" sz="2800" b="1" i="1" dirty="0">
                <a:solidFill>
                  <a:srgbClr val="C00000"/>
                </a:solidFill>
                <a:latin typeface="Cambria" panose="02040503050406030204" pitchFamily="18" charset="0"/>
                <a:ea typeface="Cambria" panose="02040503050406030204" pitchFamily="18" charset="0"/>
              </a:rPr>
              <a:t> 3 </a:t>
            </a:r>
            <a:r>
              <a:rPr lang="en-US" sz="2800" b="1" i="1" dirty="0" err="1">
                <a:solidFill>
                  <a:srgbClr val="C00000"/>
                </a:solidFill>
                <a:latin typeface="Cambria" panose="02040503050406030204" pitchFamily="18" charset="0"/>
                <a:ea typeface="Cambria" panose="02040503050406030204" pitchFamily="18" charset="0"/>
              </a:rPr>
              <a:t>tháng</a:t>
            </a:r>
            <a:r>
              <a:rPr lang="en-US" sz="2800" b="1" i="1" dirty="0">
                <a:solidFill>
                  <a:srgbClr val="C00000"/>
                </a:solidFill>
                <a:latin typeface="Cambria" panose="02040503050406030204" pitchFamily="18" charset="0"/>
                <a:ea typeface="Cambria" panose="02040503050406030204" pitchFamily="18" charset="0"/>
              </a:rPr>
              <a:t> 4, </a:t>
            </a:r>
            <a:r>
              <a:rPr lang="en-US" sz="2800" b="1" i="1" dirty="0" err="1">
                <a:solidFill>
                  <a:srgbClr val="C00000"/>
                </a:solidFill>
                <a:latin typeface="Cambria" panose="02040503050406030204" pitchFamily="18" charset="0"/>
                <a:ea typeface="Cambria" panose="02040503050406030204" pitchFamily="18" charset="0"/>
              </a:rPr>
              <a:t>trên</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cây</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có</a:t>
            </a:r>
            <a:r>
              <a:rPr lang="en-US" sz="2800" b="1" i="1" dirty="0">
                <a:solidFill>
                  <a:srgbClr val="C00000"/>
                </a:solidFill>
                <a:latin typeface="Cambria" panose="02040503050406030204" pitchFamily="18" charset="0"/>
                <a:ea typeface="Cambria" panose="02040503050406030204" pitchFamily="18" charset="0"/>
              </a:rPr>
              <a:t> 1 </a:t>
            </a:r>
            <a:r>
              <a:rPr lang="en-US" sz="2800" b="1" i="1" dirty="0" err="1">
                <a:solidFill>
                  <a:srgbClr val="C00000"/>
                </a:solidFill>
                <a:latin typeface="Cambria" panose="02040503050406030204" pitchFamily="18" charset="0"/>
                <a:ea typeface="Cambria" panose="02040503050406030204" pitchFamily="18" charset="0"/>
              </a:rPr>
              <a:t>bông</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hoa</a:t>
            </a:r>
            <a:r>
              <a:rPr lang="en-US" sz="2800" b="1" i="1" dirty="0">
                <a:solidFill>
                  <a:srgbClr val="C00000"/>
                </a:solidFill>
                <a:latin typeface="Cambria" panose="02040503050406030204" pitchFamily="18" charset="0"/>
                <a:ea typeface="Cambria" panose="02040503050406030204" pitchFamily="18" charset="0"/>
              </a:rPr>
              <a:t> – </a:t>
            </a:r>
            <a:r>
              <a:rPr lang="en-US" sz="2800" b="1" i="1" dirty="0" err="1">
                <a:solidFill>
                  <a:srgbClr val="C00000"/>
                </a:solidFill>
                <a:latin typeface="Cambria" panose="02040503050406030204" pitchFamily="18" charset="0"/>
                <a:ea typeface="Cambria" panose="02040503050406030204" pitchFamily="18" charset="0"/>
              </a:rPr>
              <a:t>đó</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là</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ngày</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đầu</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tiên</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mà</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cây</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đậu</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thần</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kì</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nở</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hoa</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0070C0"/>
                </a:solidFill>
                <a:latin typeface="Cambria" panose="02040503050406030204" pitchFamily="18" charset="0"/>
                <a:ea typeface="Cambria" panose="02040503050406030204" pitchFamily="18" charset="0"/>
              </a:rPr>
              <a:t>Ngày</a:t>
            </a:r>
            <a:r>
              <a:rPr lang="en-US" sz="2800" b="1" i="1" dirty="0">
                <a:solidFill>
                  <a:srgbClr val="0070C0"/>
                </a:solidFill>
                <a:latin typeface="Cambria" panose="02040503050406030204" pitchFamily="18" charset="0"/>
                <a:ea typeface="Cambria" panose="02040503050406030204" pitchFamily="18" charset="0"/>
              </a:rPr>
              <a:t> 3 </a:t>
            </a:r>
            <a:r>
              <a:rPr lang="en-US" sz="2800" b="1" i="1" dirty="0" err="1">
                <a:solidFill>
                  <a:srgbClr val="0070C0"/>
                </a:solidFill>
                <a:latin typeface="Cambria" panose="02040503050406030204" pitchFamily="18" charset="0"/>
                <a:ea typeface="Cambria" panose="02040503050406030204" pitchFamily="18" charset="0"/>
              </a:rPr>
              <a:t>tháng</a:t>
            </a:r>
            <a:r>
              <a:rPr lang="en-US" sz="2800" b="1" i="1" dirty="0">
                <a:solidFill>
                  <a:srgbClr val="0070C0"/>
                </a:solidFill>
                <a:latin typeface="Cambria" panose="02040503050406030204" pitchFamily="18" charset="0"/>
                <a:ea typeface="Cambria" panose="02040503050406030204" pitchFamily="18" charset="0"/>
              </a:rPr>
              <a:t> 4 </a:t>
            </a:r>
            <a:r>
              <a:rPr lang="en-US" sz="2800" b="1" i="1" dirty="0" err="1">
                <a:solidFill>
                  <a:srgbClr val="0070C0"/>
                </a:solidFill>
                <a:latin typeface="Cambria" panose="02040503050406030204" pitchFamily="18" charset="0"/>
                <a:ea typeface="Cambria" panose="02040503050406030204" pitchFamily="18" charset="0"/>
              </a:rPr>
              <a:t>là</a:t>
            </a:r>
            <a:r>
              <a:rPr lang="en-US" sz="2800" b="1" i="1" dirty="0">
                <a:solidFill>
                  <a:srgbClr val="0070C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thứ</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Tư</a:t>
            </a:r>
            <a:endParaRPr lang="en-US" sz="32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arn(inVertical)">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animBg="1"/>
      <p:bldP spid="20" grpId="0"/>
      <p:bldP spid="52" grpId="0"/>
      <p:bldP spid="22" grpId="0" animBg="1"/>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ounded Rectangle 25"/>
          <p:cNvSpPr/>
          <p:nvPr/>
        </p:nvSpPr>
        <p:spPr>
          <a:xfrm>
            <a:off x="443224" y="374904"/>
            <a:ext cx="11450331" cy="618415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12206" y="1160050"/>
            <a:ext cx="1368958" cy="971098"/>
          </a:xfrm>
          <a:prstGeom prst="rect">
            <a:avLst/>
          </a:prstGeom>
          <a:noFill/>
          <a:ln w="57150">
            <a:solidFill>
              <a:srgbClr val="FC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组合 20"/>
          <p:cNvGrpSpPr/>
          <p:nvPr/>
        </p:nvGrpSpPr>
        <p:grpSpPr>
          <a:xfrm>
            <a:off x="274066" y="340518"/>
            <a:ext cx="1223645" cy="979805"/>
            <a:chOff x="4541795" y="2134111"/>
            <a:chExt cx="1318662" cy="1093400"/>
          </a:xfrm>
        </p:grpSpPr>
        <p:sp>
          <p:nvSpPr>
            <p:cNvPr id="45"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6"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7"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solidFill>
                    <a:schemeClr val="tx1"/>
                  </a:solidFill>
                  <a:latin typeface="SVN-Poky's" panose="020B0606040200020203" pitchFamily="34" charset="0"/>
                  <a:ea typeface="字魂201号-萌趣樱花体" panose="00000500000000000000" charset="-122"/>
                </a:rPr>
                <a:t>3</a:t>
              </a:r>
            </a:p>
          </p:txBody>
        </p:sp>
      </p:grpSp>
      <p:sp>
        <p:nvSpPr>
          <p:cNvPr id="48" name="矩形 70"/>
          <p:cNvSpPr/>
          <p:nvPr/>
        </p:nvSpPr>
        <p:spPr>
          <a:xfrm>
            <a:off x="1666869" y="478735"/>
            <a:ext cx="9834249" cy="1261884"/>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Mai vừa mua một cái kẹo có giá như dưới đây:</a:t>
            </a:r>
          </a:p>
          <a:p>
            <a:r>
              <a:rPr lang="en-US" altLang="zh-CN" sz="4400" b="1" dirty="0">
                <a:latin typeface="Cambria" panose="02040503050406030204" pitchFamily="18" charset="0"/>
                <a:ea typeface="思源宋体 CN Medium" panose="02020500000000000000" charset="-122"/>
                <a:cs typeface="思源宋体 CN Medium" panose="02020500000000000000" charset="-122"/>
              </a:rPr>
              <a:t>`</a:t>
            </a:r>
            <a:endParaRPr lang="zh-CN" altLang="en-US" sz="4400" b="1" dirty="0">
              <a:latin typeface="Cambria" panose="02040503050406030204" pitchFamily="18" charset="0"/>
              <a:ea typeface="思源宋体 CN Medium" panose="02020500000000000000" charset="-122"/>
              <a:cs typeface="思源宋体 CN Medium" panose="02020500000000000000" charset="-122"/>
            </a:endParaRPr>
          </a:p>
        </p:txBody>
      </p:sp>
      <p:sp>
        <p:nvSpPr>
          <p:cNvPr id="20" name="TextBox 19"/>
          <p:cNvSpPr txBox="1"/>
          <p:nvPr/>
        </p:nvSpPr>
        <p:spPr>
          <a:xfrm>
            <a:off x="941780" y="2299893"/>
            <a:ext cx="10734165"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Sau đó, Mai muốn trả lại cái kẹo để mua một gói bim bim, người bán hàng đồng ý. Như vậy, Mai phải đưa thêm cho người bán hàng một tờ 500</a:t>
            </a:r>
            <a:r>
              <a:rPr lang="en-US" sz="3200" dirty="0">
                <a:latin typeface="Cambria" panose="02040503050406030204" pitchFamily="18" charset="0"/>
                <a:ea typeface="Cambria" panose="02040503050406030204" pitchFamily="18" charset="0"/>
              </a:rPr>
              <a:t>0</a:t>
            </a:r>
            <a:r>
              <a:rPr lang="vi-VN" sz="3200" dirty="0">
                <a:latin typeface="Cambria" panose="02040503050406030204" pitchFamily="18" charset="0"/>
                <a:ea typeface="Cambria" panose="02040503050406030204" pitchFamily="18" charset="0"/>
              </a:rPr>
              <a:t> đồng.</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Hỏi:</a:t>
            </a:r>
          </a:p>
          <a:p>
            <a:pPr algn="just"/>
            <a:r>
              <a:rPr lang="vi-VN" sz="3200" dirty="0">
                <a:latin typeface="Cambria" panose="02040503050406030204" pitchFamily="18" charset="0"/>
                <a:ea typeface="Cambria" panose="02040503050406030204" pitchFamily="18" charset="0"/>
              </a:rPr>
              <a:t>a) Giá của một cái kẹo là bao nhiêu tiền</a:t>
            </a:r>
          </a:p>
          <a:p>
            <a:pPr algn="just"/>
            <a:r>
              <a:rPr lang="vi-VN" sz="3200" dirty="0">
                <a:latin typeface="Cambria" panose="02040503050406030204" pitchFamily="18" charset="0"/>
                <a:ea typeface="Cambria" panose="02040503050406030204" pitchFamily="18" charset="0"/>
              </a:rPr>
              <a:t>b) Giá của một gói bim bim là bao nhiêu tiền?</a:t>
            </a:r>
          </a:p>
        </p:txBody>
      </p:sp>
      <p:pic>
        <p:nvPicPr>
          <p:cNvPr id="1026" name="Picture 2" descr="Lollipop clipart. Free download transparent .PNG | Creazil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34982">
            <a:off x="2928645" y="1207233"/>
            <a:ext cx="708093" cy="940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0 đồng (tiền Việt)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677" y="1252641"/>
            <a:ext cx="1600869" cy="7944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1000 đồng (tiền Việt)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3279" y="1254493"/>
            <a:ext cx="1600869" cy="79441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457574" y="1150858"/>
            <a:ext cx="3702578" cy="971098"/>
          </a:xfrm>
          <a:prstGeom prst="rect">
            <a:avLst/>
          </a:prstGeom>
          <a:noFill/>
          <a:ln w="57150">
            <a:solidFill>
              <a:srgbClr val="FC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3991337" y="1473217"/>
            <a:ext cx="466237" cy="21521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234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3"/>
          <a:stretch>
            <a:fillRect/>
          </a:stretch>
        </p:blipFill>
        <p:spPr>
          <a:xfrm>
            <a:off x="0" y="0"/>
            <a:ext cx="12192000" cy="6858000"/>
          </a:xfrm>
          <a:prstGeom prst="rect">
            <a:avLst/>
          </a:prstGeom>
        </p:spPr>
      </p:pic>
      <p:pic>
        <p:nvPicPr>
          <p:cNvPr id="4" name="图片 3" descr="形状 1"/>
          <p:cNvPicPr>
            <a:picLocks noChangeAspect="1"/>
          </p:cNvPicPr>
          <p:nvPr/>
        </p:nvPicPr>
        <p:blipFill>
          <a:blip r:embed="rId4"/>
          <a:stretch>
            <a:fillRect/>
          </a:stretch>
        </p:blipFill>
        <p:spPr>
          <a:xfrm>
            <a:off x="67310" y="0"/>
            <a:ext cx="12057380" cy="7024370"/>
          </a:xfrm>
          <a:prstGeom prst="rect">
            <a:avLst/>
          </a:prstGeom>
        </p:spPr>
      </p:pic>
      <p:grpSp>
        <p:nvGrpSpPr>
          <p:cNvPr id="69" name="组合 68"/>
          <p:cNvGrpSpPr/>
          <p:nvPr/>
        </p:nvGrpSpPr>
        <p:grpSpPr>
          <a:xfrm>
            <a:off x="-821690" y="2640965"/>
            <a:ext cx="13889355" cy="5570220"/>
            <a:chOff x="-1294" y="4159"/>
            <a:chExt cx="21873" cy="8772"/>
          </a:xfrm>
        </p:grpSpPr>
        <p:grpSp>
          <p:nvGrpSpPr>
            <p:cNvPr id="62" name="组合 61"/>
            <p:cNvGrpSpPr/>
            <p:nvPr/>
          </p:nvGrpSpPr>
          <p:grpSpPr>
            <a:xfrm>
              <a:off x="-1294" y="4159"/>
              <a:ext cx="12093" cy="8773"/>
              <a:chOff x="-1294" y="4159"/>
              <a:chExt cx="12093" cy="8773"/>
            </a:xfrm>
          </p:grpSpPr>
          <p:grpSp>
            <p:nvGrpSpPr>
              <p:cNvPr id="60" name="组合 59"/>
              <p:cNvGrpSpPr/>
              <p:nvPr/>
            </p:nvGrpSpPr>
            <p:grpSpPr>
              <a:xfrm>
                <a:off x="-1294" y="8908"/>
                <a:ext cx="10866" cy="4025"/>
                <a:chOff x="-1294" y="8908"/>
                <a:chExt cx="14963" cy="4025"/>
              </a:xfrm>
            </p:grpSpPr>
            <p:sp>
              <p:nvSpPr>
                <p:cNvPr id="3" name="云形 2"/>
                <p:cNvSpPr/>
                <p:nvPr/>
              </p:nvSpPr>
              <p:spPr>
                <a:xfrm>
                  <a:off x="-1294"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云形 6"/>
                <p:cNvSpPr/>
                <p:nvPr/>
              </p:nvSpPr>
              <p:spPr>
                <a:xfrm>
                  <a:off x="6972"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5"/>
                <p:cNvSpPr/>
                <p:nvPr/>
              </p:nvSpPr>
              <p:spPr>
                <a:xfrm>
                  <a:off x="2839" y="890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1" name="图片 60" descr="图层 5 拷贝"/>
              <p:cNvPicPr>
                <a:picLocks noChangeAspect="1"/>
              </p:cNvPicPr>
              <p:nvPr/>
            </p:nvPicPr>
            <p:blipFill>
              <a:blip r:embed="rId5"/>
              <a:stretch>
                <a:fillRect/>
              </a:stretch>
            </p:blipFill>
            <p:spPr>
              <a:xfrm rot="16200000" flipH="1">
                <a:off x="1948" y="2210"/>
                <a:ext cx="6903" cy="10800"/>
              </a:xfrm>
              <a:prstGeom prst="rect">
                <a:avLst/>
              </a:prstGeom>
            </p:spPr>
          </p:pic>
        </p:grpSp>
        <p:grpSp>
          <p:nvGrpSpPr>
            <p:cNvPr id="63" name="组合 62"/>
            <p:cNvGrpSpPr/>
            <p:nvPr/>
          </p:nvGrpSpPr>
          <p:grpSpPr>
            <a:xfrm flipH="1">
              <a:off x="8487" y="4159"/>
              <a:ext cx="12093" cy="8773"/>
              <a:chOff x="-1294" y="4159"/>
              <a:chExt cx="12093" cy="8773"/>
            </a:xfrm>
          </p:grpSpPr>
          <p:grpSp>
            <p:nvGrpSpPr>
              <p:cNvPr id="64" name="组合 63"/>
              <p:cNvGrpSpPr/>
              <p:nvPr/>
            </p:nvGrpSpPr>
            <p:grpSpPr>
              <a:xfrm>
                <a:off x="-1294" y="8908"/>
                <a:ext cx="10866" cy="4025"/>
                <a:chOff x="-1294" y="8908"/>
                <a:chExt cx="14963" cy="4025"/>
              </a:xfrm>
            </p:grpSpPr>
            <p:sp>
              <p:nvSpPr>
                <p:cNvPr id="65" name="云形 64"/>
                <p:cNvSpPr/>
                <p:nvPr/>
              </p:nvSpPr>
              <p:spPr>
                <a:xfrm>
                  <a:off x="-1294"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云形 65"/>
                <p:cNvSpPr/>
                <p:nvPr/>
              </p:nvSpPr>
              <p:spPr>
                <a:xfrm>
                  <a:off x="6972"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云形 66"/>
                <p:cNvSpPr/>
                <p:nvPr/>
              </p:nvSpPr>
              <p:spPr>
                <a:xfrm>
                  <a:off x="2839" y="890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8" name="图片 67" descr="图层 5 拷贝"/>
              <p:cNvPicPr>
                <a:picLocks noChangeAspect="1"/>
              </p:cNvPicPr>
              <p:nvPr/>
            </p:nvPicPr>
            <p:blipFill>
              <a:blip r:embed="rId5"/>
              <a:stretch>
                <a:fillRect/>
              </a:stretch>
            </p:blipFill>
            <p:spPr>
              <a:xfrm rot="16200000" flipH="1">
                <a:off x="1948" y="2210"/>
                <a:ext cx="6903" cy="10800"/>
              </a:xfrm>
              <a:prstGeom prst="rect">
                <a:avLst/>
              </a:prstGeom>
            </p:spPr>
          </p:pic>
        </p:grpSp>
      </p:grpSp>
      <p:grpSp>
        <p:nvGrpSpPr>
          <p:cNvPr id="42" name="组合 20"/>
          <p:cNvGrpSpPr/>
          <p:nvPr/>
        </p:nvGrpSpPr>
        <p:grpSpPr>
          <a:xfrm>
            <a:off x="170480" y="340518"/>
            <a:ext cx="1223645" cy="979805"/>
            <a:chOff x="4541795" y="2134111"/>
            <a:chExt cx="1318662" cy="1093400"/>
          </a:xfrm>
        </p:grpSpPr>
        <p:sp>
          <p:nvSpPr>
            <p:cNvPr id="43"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4"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5"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ln>
                    <a:solidFill>
                      <a:sysClr val="windowText" lastClr="000000"/>
                    </a:solidFill>
                  </a:ln>
                  <a:solidFill>
                    <a:schemeClr val="bg1"/>
                  </a:solidFill>
                  <a:latin typeface="SVN-Poky's" panose="020B0606040200020203" pitchFamily="34" charset="0"/>
                  <a:ea typeface="字魂201号-萌趣樱花体" panose="00000500000000000000" charset="-122"/>
                </a:rPr>
                <a:t>4</a:t>
              </a:r>
            </a:p>
          </p:txBody>
        </p:sp>
      </p:grpSp>
      <p:sp>
        <p:nvSpPr>
          <p:cNvPr id="46" name="矩形 70"/>
          <p:cNvSpPr/>
          <p:nvPr/>
        </p:nvSpPr>
        <p:spPr>
          <a:xfrm>
            <a:off x="1497294" y="671016"/>
            <a:ext cx="9834249" cy="923330"/>
          </a:xfrm>
          <a:prstGeom prst="rect">
            <a:avLst/>
          </a:prstGeom>
        </p:spPr>
        <p:txBody>
          <a:bodyPr wrap="square">
            <a:spAutoFit/>
          </a:bodyPr>
          <a:lstStyle/>
          <a:p>
            <a:r>
              <a:rPr lang="en-US" sz="5400" b="1" dirty="0" err="1">
                <a:solidFill>
                  <a:srgbClr val="C00000"/>
                </a:solidFill>
                <a:latin typeface="SVN-Yahoo" panose="02040603050506020204" pitchFamily="18" charset="0"/>
                <a:ea typeface="Cambria" panose="02040503050406030204" pitchFamily="18" charset="0"/>
              </a:rPr>
              <a:t>Số</a:t>
            </a:r>
            <a:r>
              <a:rPr lang="en-US" sz="5400" b="1" dirty="0">
                <a:solidFill>
                  <a:srgbClr val="C00000"/>
                </a:solidFill>
                <a:latin typeface="SVN-Yahoo" panose="02040603050506020204" pitchFamily="18" charset="0"/>
                <a:ea typeface="Cambria" panose="02040503050406030204" pitchFamily="18" charset="0"/>
              </a:rPr>
              <a:t>?</a:t>
            </a:r>
            <a:endParaRPr lang="zh-CN" altLang="en-US" sz="7200" b="1" dirty="0">
              <a:solidFill>
                <a:srgbClr val="C00000"/>
              </a:solidFill>
              <a:latin typeface="SVN-Yahoo" panose="02040603050506020204" pitchFamily="18" charset="0"/>
              <a:ea typeface="思源宋体 CN Medium" panose="02020500000000000000" charset="-122"/>
              <a:cs typeface="思源宋体 CN Medium" panose="02020500000000000000" charset="-122"/>
            </a:endParaRPr>
          </a:p>
        </p:txBody>
      </p:sp>
      <p:sp>
        <p:nvSpPr>
          <p:cNvPr id="17" name="Rectangle 16"/>
          <p:cNvSpPr/>
          <p:nvPr/>
        </p:nvSpPr>
        <p:spPr>
          <a:xfrm>
            <a:off x="2064452" y="1594346"/>
            <a:ext cx="8482809" cy="2308324"/>
          </a:xfrm>
          <a:prstGeom prst="rect">
            <a:avLst/>
          </a:prstGeom>
        </p:spPr>
        <p:txBody>
          <a:bodyPr wrap="square">
            <a:spAutoFit/>
          </a:bodyPr>
          <a:lstStyle/>
          <a:p>
            <a:pPr algn="just">
              <a:lnSpc>
                <a:spcPct val="150000"/>
              </a:lnSpc>
            </a:pPr>
            <a:r>
              <a:rPr lang="en-US" sz="4800" dirty="0">
                <a:solidFill>
                  <a:srgbClr val="000000"/>
                </a:solidFill>
                <a:latin typeface="Cambria" panose="02040503050406030204" pitchFamily="18" charset="0"/>
                <a:ea typeface="Cambria" panose="02040503050406030204" pitchFamily="18" charset="0"/>
              </a:rPr>
              <a:t>a) 2 </a:t>
            </a:r>
            <a:r>
              <a:rPr lang="en-US" sz="4800" dirty="0" err="1">
                <a:solidFill>
                  <a:srgbClr val="000000"/>
                </a:solidFill>
                <a:latin typeface="Cambria" panose="02040503050406030204" pitchFamily="18" charset="0"/>
                <a:ea typeface="Cambria" panose="02040503050406030204" pitchFamily="18" charset="0"/>
              </a:rPr>
              <a:t>giờ</a:t>
            </a:r>
            <a:r>
              <a:rPr lang="en-US" sz="4800" dirty="0">
                <a:solidFill>
                  <a:srgbClr val="000000"/>
                </a:solidFill>
                <a:latin typeface="Cambria" panose="02040503050406030204" pitchFamily="18" charset="0"/>
                <a:ea typeface="Cambria" panose="02040503050406030204" pitchFamily="18" charset="0"/>
              </a:rPr>
              <a:t> 	= 		   </a:t>
            </a:r>
            <a:r>
              <a:rPr lang="en-US" sz="4800" dirty="0" err="1">
                <a:solidFill>
                  <a:srgbClr val="000000"/>
                </a:solidFill>
                <a:latin typeface="Cambria" panose="02040503050406030204" pitchFamily="18" charset="0"/>
                <a:ea typeface="Cambria" panose="02040503050406030204" pitchFamily="18" charset="0"/>
              </a:rPr>
              <a:t>phút</a:t>
            </a:r>
            <a:r>
              <a:rPr lang="en-US" sz="4800" dirty="0">
                <a:solidFill>
                  <a:srgbClr val="000000"/>
                </a:solidFill>
                <a:latin typeface="Cambria" panose="02040503050406030204" pitchFamily="18" charset="0"/>
                <a:ea typeface="Cambria" panose="02040503050406030204" pitchFamily="18" charset="0"/>
              </a:rPr>
              <a:t>             </a:t>
            </a:r>
          </a:p>
          <a:p>
            <a:pPr algn="just">
              <a:lnSpc>
                <a:spcPct val="150000"/>
              </a:lnSpc>
            </a:pPr>
            <a:r>
              <a:rPr lang="en-US" sz="4800" dirty="0">
                <a:solidFill>
                  <a:srgbClr val="000000"/>
                </a:solidFill>
                <a:latin typeface="Cambria" panose="02040503050406030204" pitchFamily="18" charset="0"/>
                <a:ea typeface="Cambria" panose="02040503050406030204" pitchFamily="18" charset="0"/>
              </a:rPr>
              <a:t>b) 2 </a:t>
            </a:r>
            <a:r>
              <a:rPr lang="en-US" sz="4800" dirty="0" err="1">
                <a:solidFill>
                  <a:srgbClr val="000000"/>
                </a:solidFill>
                <a:latin typeface="Cambria" panose="02040503050406030204" pitchFamily="18" charset="0"/>
                <a:ea typeface="Cambria" panose="02040503050406030204" pitchFamily="18" charset="0"/>
              </a:rPr>
              <a:t>năm</a:t>
            </a:r>
            <a:r>
              <a:rPr lang="en-US" sz="4800" dirty="0">
                <a:solidFill>
                  <a:srgbClr val="000000"/>
                </a:solidFill>
                <a:latin typeface="Cambria" panose="02040503050406030204" pitchFamily="18" charset="0"/>
                <a:ea typeface="Cambria" panose="02040503050406030204" pitchFamily="18" charset="0"/>
              </a:rPr>
              <a:t> 	= 		   </a:t>
            </a:r>
            <a:r>
              <a:rPr lang="en-US" sz="4800" dirty="0" err="1">
                <a:solidFill>
                  <a:srgbClr val="000000"/>
                </a:solidFill>
                <a:latin typeface="Cambria" panose="02040503050406030204" pitchFamily="18" charset="0"/>
                <a:ea typeface="Cambria" panose="02040503050406030204" pitchFamily="18" charset="0"/>
              </a:rPr>
              <a:t>tháng</a:t>
            </a:r>
            <a:endParaRPr lang="en-US" sz="4800" b="0" i="0" dirty="0">
              <a:solidFill>
                <a:srgbClr val="000000"/>
              </a:solidFill>
              <a:effectLst/>
              <a:latin typeface="Cambria" panose="02040503050406030204" pitchFamily="18" charset="0"/>
              <a:ea typeface="Cambria" panose="02040503050406030204" pitchFamily="18" charset="0"/>
            </a:endParaRPr>
          </a:p>
        </p:txBody>
      </p:sp>
      <p:sp>
        <p:nvSpPr>
          <p:cNvPr id="19" name="Rounded Rectangle 18"/>
          <p:cNvSpPr/>
          <p:nvPr/>
        </p:nvSpPr>
        <p:spPr>
          <a:xfrm>
            <a:off x="5497974" y="1794076"/>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a:t>
            </a:r>
          </a:p>
        </p:txBody>
      </p:sp>
      <p:sp>
        <p:nvSpPr>
          <p:cNvPr id="49" name="Rounded Rectangle 48"/>
          <p:cNvSpPr/>
          <p:nvPr/>
        </p:nvSpPr>
        <p:spPr>
          <a:xfrm>
            <a:off x="5484610" y="2840377"/>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a:t>
            </a:r>
          </a:p>
        </p:txBody>
      </p:sp>
      <p:sp>
        <p:nvSpPr>
          <p:cNvPr id="50" name="Rounded Rectangle 49"/>
          <p:cNvSpPr/>
          <p:nvPr/>
        </p:nvSpPr>
        <p:spPr>
          <a:xfrm>
            <a:off x="5462966" y="1803104"/>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120</a:t>
            </a:r>
          </a:p>
        </p:txBody>
      </p:sp>
      <p:sp>
        <p:nvSpPr>
          <p:cNvPr id="51" name="Rounded Rectangle 50"/>
          <p:cNvSpPr/>
          <p:nvPr/>
        </p:nvSpPr>
        <p:spPr>
          <a:xfrm>
            <a:off x="5443102" y="2848056"/>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24</a:t>
            </a:r>
          </a:p>
        </p:txBody>
      </p:sp>
      <p:pic>
        <p:nvPicPr>
          <p:cNvPr id="52" name="图片 55" descr="矢量智能对象"/>
          <p:cNvPicPr>
            <a:picLocks noChangeAspect="1"/>
          </p:cNvPicPr>
          <p:nvPr/>
        </p:nvPicPr>
        <p:blipFill>
          <a:blip r:embed="rId6"/>
          <a:stretch>
            <a:fillRect/>
          </a:stretch>
        </p:blipFill>
        <p:spPr>
          <a:xfrm>
            <a:off x="80165" y="3846907"/>
            <a:ext cx="2404943" cy="2928314"/>
          </a:xfrm>
          <a:prstGeom prst="rect">
            <a:avLst/>
          </a:prstGeom>
        </p:spPr>
      </p:pic>
      <p:pic>
        <p:nvPicPr>
          <p:cNvPr id="53" name="图片 30" descr="D:\我的\新建文件夹\图片1.png图片1"/>
          <p:cNvPicPr>
            <a:picLocks noChangeAspect="1"/>
          </p:cNvPicPr>
          <p:nvPr/>
        </p:nvPicPr>
        <p:blipFill>
          <a:blip r:embed="rId7"/>
          <a:srcRect/>
          <a:stretch>
            <a:fillRect/>
          </a:stretch>
        </p:blipFill>
        <p:spPr>
          <a:xfrm>
            <a:off x="10260216" y="61334"/>
            <a:ext cx="1973292" cy="2781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000"/>
                                        <p:tgtEl>
                                          <p:spTgt spid="49"/>
                                        </p:tgtEl>
                                      </p:cBhvr>
                                    </p:animEffect>
                                    <p:anim calcmode="lin" valueType="num">
                                      <p:cBhvr>
                                        <p:cTn id="24" dur="1000" fill="hold"/>
                                        <p:tgtEl>
                                          <p:spTgt spid="49"/>
                                        </p:tgtEl>
                                        <p:attrNameLst>
                                          <p:attrName>ppt_x</p:attrName>
                                        </p:attrNameLst>
                                      </p:cBhvr>
                                      <p:tavLst>
                                        <p:tav tm="0">
                                          <p:val>
                                            <p:strVal val="#ppt_x"/>
                                          </p:val>
                                        </p:tav>
                                        <p:tav tm="100000">
                                          <p:val>
                                            <p:strVal val="#ppt_x"/>
                                          </p:val>
                                        </p:tav>
                                      </p:tavLst>
                                    </p:anim>
                                    <p:anim calcmode="lin" valueType="num">
                                      <p:cBhvr>
                                        <p:cTn id="2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randombar(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P spid="19" grpId="0" animBg="1"/>
      <p:bldP spid="49" grpId="0" animBg="1"/>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ounded Rectangle 25"/>
          <p:cNvSpPr/>
          <p:nvPr/>
        </p:nvSpPr>
        <p:spPr>
          <a:xfrm>
            <a:off x="443224" y="374905"/>
            <a:ext cx="11450331" cy="6199516"/>
          </a:xfrm>
          <a:prstGeom prst="roundRect">
            <a:avLst>
              <a:gd name="adj" fmla="val 12219"/>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3740" y="719502"/>
            <a:ext cx="4772009" cy="3539430"/>
          </a:xfrm>
          <a:prstGeom prst="rect">
            <a:avLst/>
          </a:prstGeom>
          <a:noFill/>
          <a:ln w="38100">
            <a:solidFill>
              <a:schemeClr val="tx1"/>
            </a:solidFill>
            <a:prstDash val="lgDash"/>
          </a:ln>
        </p:spPr>
        <p:txBody>
          <a:bodyPr wrap="square" rtlCol="0">
            <a:spAutoFit/>
          </a:bodyPr>
          <a:lstStyle/>
          <a:p>
            <a:pPr algn="just"/>
            <a:r>
              <a:rPr lang="en-US" sz="3200" i="1" dirty="0">
                <a:solidFill>
                  <a:srgbClr val="004F4A"/>
                </a:solidFill>
                <a:latin typeface="Cambria" panose="02040503050406030204" pitchFamily="18" charset="0"/>
                <a:ea typeface="Cambria" panose="02040503050406030204" pitchFamily="18" charset="0"/>
              </a:rPr>
              <a:t>	</a:t>
            </a:r>
            <a:r>
              <a:rPr lang="vi-VN" sz="3200" i="1" dirty="0">
                <a:solidFill>
                  <a:srgbClr val="004F4A"/>
                </a:solidFill>
                <a:latin typeface="Cambria" panose="02040503050406030204" pitchFamily="18" charset="0"/>
                <a:ea typeface="Cambria" panose="02040503050406030204" pitchFamily="18" charset="0"/>
              </a:rPr>
              <a:t>Hôm nay, Rô-bốt đi học bằng xe buýt. Quan sát rồi cho biết Rô-bốt đi từ nhà đến trường mất bao nhiêu phút và đi từ trường về nhà mất bao nhiêu phút?</a:t>
            </a:r>
            <a:endParaRPr lang="vi-VN" sz="4400" i="1" dirty="0">
              <a:solidFill>
                <a:srgbClr val="004F4A"/>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srcRect t="622"/>
          <a:stretch/>
        </p:blipFill>
        <p:spPr>
          <a:xfrm>
            <a:off x="5488466" y="718566"/>
            <a:ext cx="6134632" cy="4354660"/>
          </a:xfrm>
          <a:prstGeom prst="rect">
            <a:avLst/>
          </a:prstGeom>
        </p:spPr>
      </p:pic>
      <p:grpSp>
        <p:nvGrpSpPr>
          <p:cNvPr id="44" name="组合 20"/>
          <p:cNvGrpSpPr/>
          <p:nvPr/>
        </p:nvGrpSpPr>
        <p:grpSpPr>
          <a:xfrm>
            <a:off x="284563" y="208840"/>
            <a:ext cx="1223645" cy="979805"/>
            <a:chOff x="4541795" y="2134111"/>
            <a:chExt cx="1318662" cy="1093400"/>
          </a:xfrm>
        </p:grpSpPr>
        <p:sp>
          <p:nvSpPr>
            <p:cNvPr id="45"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6"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7"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ln>
                    <a:solidFill>
                      <a:sysClr val="windowText" lastClr="000000"/>
                    </a:solidFill>
                  </a:ln>
                  <a:solidFill>
                    <a:schemeClr val="bg1"/>
                  </a:solidFill>
                  <a:latin typeface="SVN-Poky's" panose="020B0606040200020203" pitchFamily="34" charset="0"/>
                  <a:ea typeface="字魂201号-萌趣樱花体" panose="00000500000000000000" charset="-122"/>
                </a:rPr>
                <a:t>5</a:t>
              </a:r>
            </a:p>
          </p:txBody>
        </p:sp>
      </p:grpSp>
      <p:sp>
        <p:nvSpPr>
          <p:cNvPr id="5" name="Rectangle 4"/>
          <p:cNvSpPr/>
          <p:nvPr/>
        </p:nvSpPr>
        <p:spPr>
          <a:xfrm>
            <a:off x="1222846" y="5128788"/>
            <a:ext cx="9996668" cy="1200329"/>
          </a:xfrm>
          <a:prstGeom prst="rect">
            <a:avLst/>
          </a:prstGeom>
        </p:spPr>
        <p:txBody>
          <a:bodyPr wrap="square">
            <a:spAutoFit/>
          </a:bodyPr>
          <a:lstStyle/>
          <a:p>
            <a:pPr algn="ctr"/>
            <a:r>
              <a:rPr lang="vi-VN" sz="3600" i="1" dirty="0">
                <a:solidFill>
                  <a:srgbClr val="F64318"/>
                </a:solidFill>
                <a:latin typeface="Cambria" panose="02040503050406030204" pitchFamily="18" charset="0"/>
                <a:ea typeface="Cambria" panose="02040503050406030204" pitchFamily="18" charset="0"/>
              </a:rPr>
              <a:t>Rô-bốt đi từ nhà đến trường mất 25 phút và đi từ trường về nhà mất 25 phút.</a:t>
            </a:r>
            <a:endParaRPr lang="en-US" sz="3600" i="1" dirty="0">
              <a:solidFill>
                <a:srgbClr val="F6431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6435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组 3"/>
          <p:cNvPicPr>
            <a:picLocks noChangeAspect="1"/>
          </p:cNvPicPr>
          <p:nvPr/>
        </p:nvPicPr>
        <p:blipFill>
          <a:blip r:embed="rId3"/>
          <a:stretch>
            <a:fillRect/>
          </a:stretch>
        </p:blipFill>
        <p:spPr>
          <a:xfrm>
            <a:off x="0" y="0"/>
            <a:ext cx="12192000" cy="6858000"/>
          </a:xfrm>
          <a:prstGeom prst="rect">
            <a:avLst/>
          </a:prstGeom>
        </p:spPr>
      </p:pic>
      <p:pic>
        <p:nvPicPr>
          <p:cNvPr id="6" name="图片 5" descr="形状 1"/>
          <p:cNvPicPr>
            <a:picLocks noChangeAspect="1"/>
          </p:cNvPicPr>
          <p:nvPr/>
        </p:nvPicPr>
        <p:blipFill>
          <a:blip r:embed="rId4"/>
          <a:stretch>
            <a:fillRect/>
          </a:stretch>
        </p:blipFill>
        <p:spPr>
          <a:xfrm>
            <a:off x="1102043" y="762318"/>
            <a:ext cx="9987915" cy="5333365"/>
          </a:xfrm>
          <a:prstGeom prst="rect">
            <a:avLst/>
          </a:prstGeom>
        </p:spPr>
      </p:pic>
      <p:pic>
        <p:nvPicPr>
          <p:cNvPr id="7" name="图片 6" descr="图层 5"/>
          <p:cNvPicPr>
            <a:picLocks noChangeAspect="1"/>
          </p:cNvPicPr>
          <p:nvPr/>
        </p:nvPicPr>
        <p:blipFill>
          <a:blip r:embed="rId5"/>
          <a:stretch>
            <a:fillRect/>
          </a:stretch>
        </p:blipFill>
        <p:spPr>
          <a:xfrm>
            <a:off x="2074862" y="1189564"/>
            <a:ext cx="7780020" cy="4376420"/>
          </a:xfrm>
          <a:prstGeom prst="rect">
            <a:avLst/>
          </a:prstGeom>
        </p:spPr>
      </p:pic>
      <p:pic>
        <p:nvPicPr>
          <p:cNvPr id="121" name="图片 120"/>
          <p:cNvPicPr>
            <a:picLocks noChangeAspect="1"/>
          </p:cNvPicPr>
          <p:nvPr/>
        </p:nvPicPr>
        <p:blipFill>
          <a:blip r:embed="rId6" cstate="screen"/>
          <a:stretch>
            <a:fillRect/>
          </a:stretch>
        </p:blipFill>
        <p:spPr>
          <a:xfrm>
            <a:off x="2555346" y="369616"/>
            <a:ext cx="2350852" cy="2350852"/>
          </a:xfrm>
          <a:prstGeom prst="rect">
            <a:avLst/>
          </a:prstGeom>
        </p:spPr>
      </p:pic>
      <p:pic>
        <p:nvPicPr>
          <p:cNvPr id="31" name="图片 30" descr="D:\我的\新建文件夹\图片1.png图片1"/>
          <p:cNvPicPr>
            <a:picLocks noChangeAspect="1"/>
          </p:cNvPicPr>
          <p:nvPr/>
        </p:nvPicPr>
        <p:blipFill>
          <a:blip r:embed="rId7"/>
          <a:srcRect/>
          <a:stretch>
            <a:fillRect/>
          </a:stretch>
        </p:blipFill>
        <p:spPr>
          <a:xfrm>
            <a:off x="306070" y="2122805"/>
            <a:ext cx="3352165" cy="4725670"/>
          </a:xfrm>
          <a:prstGeom prst="rect">
            <a:avLst/>
          </a:prstGeom>
        </p:spPr>
      </p:pic>
      <p:pic>
        <p:nvPicPr>
          <p:cNvPr id="42" name="图片 41" descr="矢量智能对象"/>
          <p:cNvPicPr>
            <a:picLocks noChangeAspect="1"/>
          </p:cNvPicPr>
          <p:nvPr/>
        </p:nvPicPr>
        <p:blipFill>
          <a:blip r:embed="rId8"/>
          <a:stretch>
            <a:fillRect/>
          </a:stretch>
        </p:blipFill>
        <p:spPr>
          <a:xfrm rot="19440000">
            <a:off x="8135620" y="3204210"/>
            <a:ext cx="3438525" cy="3776980"/>
          </a:xfrm>
          <a:prstGeom prst="rect">
            <a:avLst/>
          </a:prstGeom>
        </p:spPr>
      </p:pic>
      <p:sp>
        <p:nvSpPr>
          <p:cNvPr id="35" name="文本框 7"/>
          <p:cNvSpPr txBox="1"/>
          <p:nvPr/>
        </p:nvSpPr>
        <p:spPr>
          <a:xfrm rot="20867698">
            <a:off x="3625518" y="2557382"/>
            <a:ext cx="6943554" cy="1569660"/>
          </a:xfrm>
          <a:prstGeom prst="rect">
            <a:avLst/>
          </a:prstGeom>
          <a:noFill/>
        </p:spPr>
        <p:txBody>
          <a:bodyPr wrap="square" rtlCol="0" anchor="ctr">
            <a:spAutoFit/>
          </a:bodyPr>
          <a:lstStyle/>
          <a:p>
            <a:pPr algn="ct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VẬN DỤNG</a:t>
            </a:r>
            <a:endParaRPr lang="zh-CN" altLang="en-US" sz="96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spTree>
    <p:extLst>
      <p:ext uri="{BB962C8B-B14F-4D97-AF65-F5344CB8AC3E}">
        <p14:creationId xmlns:p14="http://schemas.microsoft.com/office/powerpoint/2010/main" val="40859197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1119</TotalTime>
  <Words>634</Words>
  <Application>Microsoft Office PowerPoint</Application>
  <PresentationFormat>Widescreen</PresentationFormat>
  <Paragraphs>92</Paragraphs>
  <Slides>17</Slides>
  <Notes>17</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17</vt:i4>
      </vt:variant>
    </vt:vector>
  </HeadingPairs>
  <TitlesOfParts>
    <vt:vector size="42" baseType="lpstr">
      <vt:lpstr>等线</vt:lpstr>
      <vt:lpstr>等线 Light</vt:lpstr>
      <vt:lpstr>微软雅黑</vt:lpstr>
      <vt:lpstr>#9Slide07 Altus</vt:lpstr>
      <vt:lpstr>#9Slide07 SVNSalty Sans</vt:lpstr>
      <vt:lpstr>#9Slide07 SVNZiclets</vt:lpstr>
      <vt:lpstr>Arial</vt:lpstr>
      <vt:lpstr>Calibri</vt:lpstr>
      <vt:lpstr>Calibri Light</vt:lpstr>
      <vt:lpstr>Cambria</vt:lpstr>
      <vt:lpstr>Karla</vt:lpstr>
      <vt:lpstr>SVN-Newton</vt:lpstr>
      <vt:lpstr>SVN-Poky's</vt:lpstr>
      <vt:lpstr>SVN-Prima</vt:lpstr>
      <vt:lpstr>SVN-Yahoo</vt:lpstr>
      <vt:lpstr>Times New Roman</vt:lpstr>
      <vt:lpstr>Office 主题​​</vt:lpstr>
      <vt:lpstr>Office Theme</vt:lpstr>
      <vt:lpstr>Doodle World Wildlife Day Infographics by Slidesgo</vt:lpstr>
      <vt:lpstr>1_Doodle World Wildlife Day Infographics by Slidesgo</vt:lpstr>
      <vt:lpstr>2_Doodle World Wildlife Day Infographics by Slidesgo</vt:lpstr>
      <vt:lpstr>3_Doodle World Wildlife Day Infographics by Slidesgo</vt:lpstr>
      <vt:lpstr>4_Doodle World Wildlife Day Infographics by Slidesgo</vt:lpstr>
      <vt:lpstr>5_Doodle World Wildlife Day Infographics by Slidesgo</vt:lpstr>
      <vt:lpstr>6_Doodle World Wildlife Day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Trứng Khủng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ong si</cp:lastModifiedBy>
  <cp:revision>65</cp:revision>
  <dcterms:created xsi:type="dcterms:W3CDTF">2018-05-14T15:22:00Z</dcterms:created>
  <dcterms:modified xsi:type="dcterms:W3CDTF">2025-04-11T15:29:03Z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0A03D362D5B4444CAEC8D677655A7A80</vt:lpwstr>
  </property>
  <property fmtid="{D5CDD505-2E9C-101B-9397-08002B2CF9AE}" pid="3" name="KSOProductBuildVer">
    <vt:lpwstr>2052-11.1.0.10463</vt:lpwstr>
  </property>
</Properties>
</file>