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80" r:id="rId2"/>
  </p:sldMasterIdLst>
  <p:notesMasterIdLst>
    <p:notesMasterId r:id="rId23"/>
  </p:notesMasterIdLst>
  <p:sldIdLst>
    <p:sldId id="288" r:id="rId3"/>
    <p:sldId id="304" r:id="rId4"/>
    <p:sldId id="309" r:id="rId5"/>
    <p:sldId id="318" r:id="rId6"/>
    <p:sldId id="319" r:id="rId7"/>
    <p:sldId id="320" r:id="rId8"/>
    <p:sldId id="321" r:id="rId9"/>
    <p:sldId id="290" r:id="rId10"/>
    <p:sldId id="265" r:id="rId11"/>
    <p:sldId id="322" r:id="rId12"/>
    <p:sldId id="311" r:id="rId13"/>
    <p:sldId id="323" r:id="rId14"/>
    <p:sldId id="324" r:id="rId15"/>
    <p:sldId id="295" r:id="rId16"/>
    <p:sldId id="325" r:id="rId17"/>
    <p:sldId id="310" r:id="rId18"/>
    <p:sldId id="326" r:id="rId19"/>
    <p:sldId id="375" r:id="rId20"/>
    <p:sldId id="260" r:id="rId21"/>
    <p:sldId id="308"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676"/>
    <a:srgbClr val="E1A629"/>
    <a:srgbClr val="6C9ADF"/>
    <a:srgbClr val="FDFFFD"/>
    <a:srgbClr val="B92D17"/>
    <a:srgbClr val="22A675"/>
    <a:srgbClr val="9A7148"/>
    <a:srgbClr val="B78E65"/>
    <a:srgbClr val="63AB7B"/>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5055" autoAdjust="0"/>
  </p:normalViewPr>
  <p:slideViewPr>
    <p:cSldViewPr snapToGrid="0" showGuides="1">
      <p:cViewPr varScale="1">
        <p:scale>
          <a:sx n="74" d="100"/>
          <a:sy n="74" d="100"/>
        </p:scale>
        <p:origin x="86" y="72"/>
      </p:cViewPr>
      <p:guideLst>
        <p:guide pos="3840"/>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2025/4/11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e5058670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e5058670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41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D23F281-0C37-4970-9E81-0F2E59851FDB}" type="slidenum">
              <a:rPr lang="zh-CN" altLang="en-US" smtClean="0"/>
              <a:t>15</a:t>
            </a:fld>
            <a:endParaRPr lang="zh-CN" altLang="en-US"/>
          </a:p>
        </p:txBody>
      </p:sp>
    </p:spTree>
    <p:extLst>
      <p:ext uri="{BB962C8B-B14F-4D97-AF65-F5344CB8AC3E}">
        <p14:creationId xmlns:p14="http://schemas.microsoft.com/office/powerpoint/2010/main" val="325590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D23F281-0C37-4970-9E81-0F2E59851FDB}" type="slidenum">
              <a:rPr lang="zh-CN" altLang="en-US" smtClean="0"/>
              <a:t>18</a:t>
            </a:fld>
            <a:endParaRPr lang="zh-CN" altLang="en-US"/>
          </a:p>
        </p:txBody>
      </p:sp>
    </p:spTree>
    <p:extLst>
      <p:ext uri="{BB962C8B-B14F-4D97-AF65-F5344CB8AC3E}">
        <p14:creationId xmlns:p14="http://schemas.microsoft.com/office/powerpoint/2010/main" val="397694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51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23</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776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e5058670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e5058670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24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e5058670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e5058670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76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e5058670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e5058670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65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e5058670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e5058670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03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e5058670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e5058670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01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D23F281-0C37-4970-9E81-0F2E59851FDB}" type="slidenum">
              <a:rPr lang="zh-CN" altLang="en-US" smtClean="0"/>
              <a:t>8</a:t>
            </a:fld>
            <a:endParaRPr lang="zh-CN" altLang="en-US"/>
          </a:p>
        </p:txBody>
      </p:sp>
    </p:spTree>
    <p:extLst>
      <p:ext uri="{BB962C8B-B14F-4D97-AF65-F5344CB8AC3E}">
        <p14:creationId xmlns:p14="http://schemas.microsoft.com/office/powerpoint/2010/main" val="281675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D23F281-0C37-4970-9E81-0F2E59851FDB}" type="slidenum">
              <a:rPr lang="zh-CN" altLang="en-US" smtClean="0"/>
              <a:t>10</a:t>
            </a:fld>
            <a:endParaRPr lang="zh-CN" altLang="en-US"/>
          </a:p>
        </p:txBody>
      </p:sp>
    </p:spTree>
    <p:extLst>
      <p:ext uri="{BB962C8B-B14F-4D97-AF65-F5344CB8AC3E}">
        <p14:creationId xmlns:p14="http://schemas.microsoft.com/office/powerpoint/2010/main" val="410338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D23F281-0C37-4970-9E81-0F2E59851FDB}" type="slidenum">
              <a:rPr lang="zh-CN" altLang="en-US" smtClean="0"/>
              <a:t>14</a:t>
            </a:fld>
            <a:endParaRPr lang="zh-CN" altLang="en-US"/>
          </a:p>
        </p:txBody>
      </p:sp>
    </p:spTree>
    <p:extLst>
      <p:ext uri="{BB962C8B-B14F-4D97-AF65-F5344CB8AC3E}">
        <p14:creationId xmlns:p14="http://schemas.microsoft.com/office/powerpoint/2010/main" val="326166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647344"/>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539472"/>
      </p:ext>
    </p:extLst>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24895"/>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243667"/>
      </p:ext>
    </p:extLst>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88157"/>
      </p:ext>
    </p:extLst>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69517"/>
      </p:ext>
    </p:extLst>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5400"/>
            <a:ext cx="12192000" cy="6847200"/>
            <a:chOff x="0" y="3228"/>
            <a:chExt cx="9144000" cy="5135400"/>
          </a:xfrm>
        </p:grpSpPr>
        <p:grpSp>
          <p:nvGrpSpPr>
            <p:cNvPr id="10" name="Google Shape;10;p2"/>
            <p:cNvGrpSpPr/>
            <p:nvPr/>
          </p:nvGrpSpPr>
          <p:grpSpPr>
            <a:xfrm>
              <a:off x="0" y="234440"/>
              <a:ext cx="9144000" cy="4672977"/>
              <a:chOff x="0" y="470523"/>
              <a:chExt cx="9144000" cy="4672977"/>
            </a:xfrm>
          </p:grpSpPr>
          <p:cxnSp>
            <p:nvCxnSpPr>
              <p:cNvPr id="11" name="Google Shape;11;p2"/>
              <p:cNvCxnSpPr/>
              <p:nvPr/>
            </p:nvCxnSpPr>
            <p:spPr>
              <a:xfrm rot="10800000">
                <a:off x="4572000" y="-1297691"/>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12" name="Google Shape;12;p2"/>
              <p:cNvCxnSpPr/>
              <p:nvPr/>
            </p:nvCxnSpPr>
            <p:spPr>
              <a:xfrm rot="10800000">
                <a:off x="4572000" y="-1764989"/>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13" name="Google Shape;13;p2"/>
              <p:cNvCxnSpPr/>
              <p:nvPr/>
            </p:nvCxnSpPr>
            <p:spPr>
              <a:xfrm rot="10800000">
                <a:off x="4572000" y="-2232286"/>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14" name="Google Shape;14;p2"/>
              <p:cNvCxnSpPr/>
              <p:nvPr/>
            </p:nvCxnSpPr>
            <p:spPr>
              <a:xfrm rot="10800000">
                <a:off x="4572000" y="-2699584"/>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rot="10800000">
                <a:off x="4572000" y="571500"/>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rot="10800000">
                <a:off x="4572000" y="104202"/>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rot="10800000">
                <a:off x="4572000" y="-363095"/>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rot="10800000">
                <a:off x="4572000" y="-830393"/>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rot="10800000">
                <a:off x="4572000" y="-3166882"/>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rot="10800000">
                <a:off x="4572000" y="-3634180"/>
                <a:ext cx="0" cy="914400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rot="10800000">
                <a:off x="4572000" y="-4101477"/>
                <a:ext cx="0" cy="9144000"/>
              </a:xfrm>
              <a:prstGeom prst="straightConnector1">
                <a:avLst/>
              </a:prstGeom>
              <a:noFill/>
              <a:ln w="9525" cap="flat" cmpd="sng">
                <a:solidFill>
                  <a:schemeClr val="accent5"/>
                </a:solidFill>
                <a:prstDash val="solid"/>
                <a:round/>
                <a:headEnd type="none" w="med" len="med"/>
                <a:tailEnd type="none" w="med" len="med"/>
              </a:ln>
            </p:spPr>
          </p:cxnSp>
        </p:grpSp>
        <p:grpSp>
          <p:nvGrpSpPr>
            <p:cNvPr id="22" name="Google Shape;22;p2"/>
            <p:cNvGrpSpPr/>
            <p:nvPr/>
          </p:nvGrpSpPr>
          <p:grpSpPr>
            <a:xfrm>
              <a:off x="132661" y="3228"/>
              <a:ext cx="8878678" cy="5135400"/>
              <a:chOff x="0" y="-46"/>
              <a:chExt cx="8878678" cy="5135400"/>
            </a:xfrm>
          </p:grpSpPr>
          <p:cxnSp>
            <p:nvCxnSpPr>
              <p:cNvPr id="23" name="Google Shape;23;p2"/>
              <p:cNvCxnSpPr/>
              <p:nvPr/>
            </p:nvCxnSpPr>
            <p:spPr>
              <a:xfrm>
                <a:off x="1869195"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2336494"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2803793"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271092"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0"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467299"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934598"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1401897"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1" name="Google Shape;31;p2"/>
              <p:cNvCxnSpPr/>
              <p:nvPr/>
            </p:nvCxnSpPr>
            <p:spPr>
              <a:xfrm>
                <a:off x="3738391"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2" name="Google Shape;32;p2"/>
              <p:cNvCxnSpPr/>
              <p:nvPr/>
            </p:nvCxnSpPr>
            <p:spPr>
              <a:xfrm>
                <a:off x="4205690"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3" name="Google Shape;33;p2"/>
              <p:cNvCxnSpPr/>
              <p:nvPr/>
            </p:nvCxnSpPr>
            <p:spPr>
              <a:xfrm>
                <a:off x="4672989"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4" name="Google Shape;34;p2"/>
              <p:cNvCxnSpPr/>
              <p:nvPr/>
            </p:nvCxnSpPr>
            <p:spPr>
              <a:xfrm>
                <a:off x="5140288"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5607586"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6074885"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6542184"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7009483"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7476782"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7944081"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8411380" y="-46"/>
                <a:ext cx="0" cy="513540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8878678" y="-46"/>
                <a:ext cx="0" cy="51354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3" name="Google Shape;43;p2"/>
          <p:cNvGrpSpPr/>
          <p:nvPr/>
        </p:nvGrpSpPr>
        <p:grpSpPr>
          <a:xfrm>
            <a:off x="483377" y="316402"/>
            <a:ext cx="11225249" cy="6221188"/>
            <a:chOff x="362532" y="237301"/>
            <a:chExt cx="8418937" cy="4665891"/>
          </a:xfrm>
        </p:grpSpPr>
        <p:sp>
          <p:nvSpPr>
            <p:cNvPr id="44" name="Google Shape;44;p2"/>
            <p:cNvSpPr/>
            <p:nvPr/>
          </p:nvSpPr>
          <p:spPr>
            <a:xfrm>
              <a:off x="589800" y="468900"/>
              <a:ext cx="7964400" cy="4205700"/>
            </a:xfrm>
            <a:prstGeom prst="roundRect">
              <a:avLst>
                <a:gd name="adj" fmla="val 8946"/>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45;p2"/>
            <p:cNvGrpSpPr/>
            <p:nvPr/>
          </p:nvGrpSpPr>
          <p:grpSpPr>
            <a:xfrm>
              <a:off x="362532" y="237301"/>
              <a:ext cx="8418937" cy="4665891"/>
              <a:chOff x="362532" y="237300"/>
              <a:chExt cx="8418937" cy="4665891"/>
            </a:xfrm>
          </p:grpSpPr>
          <p:sp>
            <p:nvSpPr>
              <p:cNvPr id="46" name="Google Shape;46;p2"/>
              <p:cNvSpPr/>
              <p:nvPr/>
            </p:nvSpPr>
            <p:spPr>
              <a:xfrm>
                <a:off x="362532" y="237300"/>
                <a:ext cx="242700" cy="242700"/>
              </a:xfrm>
              <a:prstGeom prst="hear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362532" y="4660489"/>
                <a:ext cx="242700" cy="242700"/>
              </a:xfrm>
              <a:prstGeom prst="hear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8538768" y="237302"/>
                <a:ext cx="242700" cy="242700"/>
              </a:xfrm>
              <a:prstGeom prst="hear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8538768" y="4660491"/>
                <a:ext cx="242700" cy="242700"/>
              </a:xfrm>
              <a:prstGeom prst="hear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0" name="Google Shape;50;p2"/>
          <p:cNvSpPr txBox="1">
            <a:spLocks noGrp="1"/>
          </p:cNvSpPr>
          <p:nvPr>
            <p:ph type="ctrTitle"/>
          </p:nvPr>
        </p:nvSpPr>
        <p:spPr>
          <a:xfrm>
            <a:off x="1052268" y="1209149"/>
            <a:ext cx="4937200" cy="3323600"/>
          </a:xfrm>
          <a:prstGeom prst="rect">
            <a:avLst/>
          </a:prstGeom>
          <a:effectLst>
            <a:outerShdw dist="38100" dir="1560000" algn="bl" rotWithShape="0">
              <a:schemeClr val="lt1"/>
            </a:outerShdw>
          </a:effectLst>
        </p:spPr>
        <p:txBody>
          <a:bodyPr spcFirstLastPara="1" wrap="square" lIns="91425" tIns="91425" rIns="91425" bIns="91425" anchor="ctr" anchorCtr="0">
            <a:noAutofit/>
          </a:bodyPr>
          <a:lstStyle>
            <a:lvl1pPr lvl="0" algn="ctr" rtl="0">
              <a:lnSpc>
                <a:spcPct val="90000"/>
              </a:lnSpc>
              <a:spcBef>
                <a:spcPts val="0"/>
              </a:spcBef>
              <a:spcAft>
                <a:spcPts val="0"/>
              </a:spcAft>
              <a:buSzPts val="5500"/>
              <a:buNone/>
              <a:defRPr sz="7333" b="1"/>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51" name="Google Shape;51;p2"/>
          <p:cNvSpPr txBox="1">
            <a:spLocks noGrp="1"/>
          </p:cNvSpPr>
          <p:nvPr>
            <p:ph type="subTitle" idx="1"/>
          </p:nvPr>
        </p:nvSpPr>
        <p:spPr>
          <a:xfrm>
            <a:off x="1052268" y="4697712"/>
            <a:ext cx="4937200" cy="77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70207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171"/>
        <p:cNvGrpSpPr/>
        <p:nvPr/>
      </p:nvGrpSpPr>
      <p:grpSpPr>
        <a:xfrm>
          <a:off x="0" y="0"/>
          <a:ext cx="0" cy="0"/>
          <a:chOff x="0" y="0"/>
          <a:chExt cx="0" cy="0"/>
        </a:xfrm>
      </p:grpSpPr>
      <p:sp>
        <p:nvSpPr>
          <p:cNvPr id="173" name="Google Shape;173;p8"/>
          <p:cNvSpPr/>
          <p:nvPr/>
        </p:nvSpPr>
        <p:spPr>
          <a:xfrm>
            <a:off x="-266751" y="0"/>
            <a:ext cx="12458751" cy="3691564"/>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2" name="Google Shape;172;p8"/>
          <p:cNvSpPr txBox="1">
            <a:spLocks noGrp="1"/>
          </p:cNvSpPr>
          <p:nvPr>
            <p:ph type="body" idx="1"/>
          </p:nvPr>
        </p:nvSpPr>
        <p:spPr>
          <a:xfrm>
            <a:off x="979567" y="3942867"/>
            <a:ext cx="5372000" cy="164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sz="2133">
                <a:solidFill>
                  <a:srgbClr val="FFFFFF"/>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74" name="Google Shape;174;p8"/>
          <p:cNvSpPr txBox="1">
            <a:spLocks noGrp="1"/>
          </p:cNvSpPr>
          <p:nvPr>
            <p:ph type="title"/>
          </p:nvPr>
        </p:nvSpPr>
        <p:spPr>
          <a:xfrm>
            <a:off x="965200" y="593367"/>
            <a:ext cx="6912800" cy="79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175" name="Google Shape;175;p8"/>
          <p:cNvSpPr/>
          <p:nvPr/>
        </p:nvSpPr>
        <p:spPr>
          <a:xfrm>
            <a:off x="9976133" y="832721"/>
            <a:ext cx="253368" cy="23976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6" name="Google Shape;176;p8"/>
          <p:cNvSpPr/>
          <p:nvPr/>
        </p:nvSpPr>
        <p:spPr>
          <a:xfrm rot="5706286">
            <a:off x="290413" y="5820400"/>
            <a:ext cx="301143" cy="28497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43007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2AFA5770-A834-40AE-AF21-9877314C34AA}"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2025/4/11</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8874DE2-6637-4968-96A4-DA787D76021A}"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5" name="Picture 4"/>
          <p:cNvPicPr>
            <a:picLocks noChangeAspect="1"/>
          </p:cNvPicPr>
          <p:nvPr userDrawn="1"/>
        </p:nvPicPr>
        <p:blipFill>
          <a:blip r:embed="rId2"/>
          <a:stretch>
            <a:fillRect/>
          </a:stretch>
        </p:blipFill>
        <p:spPr>
          <a:xfrm>
            <a:off x="-2969816" y="-606580"/>
            <a:ext cx="15631499" cy="10455546"/>
          </a:xfrm>
          <a:prstGeom prst="rect">
            <a:avLst/>
          </a:prstGeom>
        </p:spPr>
      </p:pic>
    </p:spTree>
    <p:extLst>
      <p:ext uri="{BB962C8B-B14F-4D97-AF65-F5344CB8AC3E}">
        <p14:creationId xmlns:p14="http://schemas.microsoft.com/office/powerpoint/2010/main" val="14472619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3000" r="-3000"/>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3166"/>
            <a:ext cx="12192000" cy="6871166"/>
          </a:xfrm>
          <a:prstGeom prst="rect">
            <a:avLst/>
          </a:prstGeom>
        </p:spPr>
      </p:pic>
      <p:sp>
        <p:nvSpPr>
          <p:cNvPr id="10" name="任意多边形: 形状 7">
            <a:extLst>
              <a:ext uri="{FF2B5EF4-FFF2-40B4-BE49-F238E27FC236}">
                <a16:creationId xmlns:a16="http://schemas.microsoft.com/office/drawing/2014/main" id="{C1F50F77-2CC4-48CC-B27C-B7C022BAEDBF}"/>
              </a:ext>
            </a:extLst>
          </p:cNvPr>
          <p:cNvSpPr/>
          <p:nvPr userDrawn="1"/>
        </p:nvSpPr>
        <p:spPr>
          <a:xfrm rot="176874">
            <a:off x="57693" y="71838"/>
            <a:ext cx="11996964" cy="6876563"/>
          </a:xfrm>
          <a:custGeom>
            <a:avLst/>
            <a:gdLst>
              <a:gd name="connsiteX0" fmla="*/ 1490653 w 10927285"/>
              <a:gd name="connsiteY0" fmla="*/ 5916029 h 6018103"/>
              <a:gd name="connsiteX1" fmla="*/ 768277 w 10927285"/>
              <a:gd name="connsiteY1" fmla="*/ 5403965 h 6018103"/>
              <a:gd name="connsiteX2" fmla="*/ 448237 w 10927285"/>
              <a:gd name="connsiteY2" fmla="*/ 4946765 h 6018103"/>
              <a:gd name="connsiteX3" fmla="*/ 493957 w 10927285"/>
              <a:gd name="connsiteY3" fmla="*/ 4361549 h 6018103"/>
              <a:gd name="connsiteX4" fmla="*/ 777421 w 10927285"/>
              <a:gd name="connsiteY4" fmla="*/ 3931781 h 6018103"/>
              <a:gd name="connsiteX5" fmla="*/ 466525 w 10927285"/>
              <a:gd name="connsiteY5" fmla="*/ 3428861 h 6018103"/>
              <a:gd name="connsiteX6" fmla="*/ 100765 w 10927285"/>
              <a:gd name="connsiteY6" fmla="*/ 2907653 h 6018103"/>
              <a:gd name="connsiteX7" fmla="*/ 109909 w 10927285"/>
              <a:gd name="connsiteY7" fmla="*/ 2121269 h 6018103"/>
              <a:gd name="connsiteX8" fmla="*/ 164773 w 10927285"/>
              <a:gd name="connsiteY8" fmla="*/ 1737221 h 6018103"/>
              <a:gd name="connsiteX9" fmla="*/ 181 w 10927285"/>
              <a:gd name="connsiteY9" fmla="*/ 1344029 h 6018103"/>
              <a:gd name="connsiteX10" fmla="*/ 155629 w 10927285"/>
              <a:gd name="connsiteY10" fmla="*/ 950837 h 6018103"/>
              <a:gd name="connsiteX11" fmla="*/ 914581 w 10927285"/>
              <a:gd name="connsiteY11" fmla="*/ 758813 h 6018103"/>
              <a:gd name="connsiteX12" fmla="*/ 2286181 w 10927285"/>
              <a:gd name="connsiteY12" fmla="*/ 713093 h 6018103"/>
              <a:gd name="connsiteX13" fmla="*/ 3438325 w 10927285"/>
              <a:gd name="connsiteY13" fmla="*/ 383909 h 6018103"/>
              <a:gd name="connsiteX14" fmla="*/ 4297861 w 10927285"/>
              <a:gd name="connsiteY14" fmla="*/ 301613 h 6018103"/>
              <a:gd name="connsiteX15" fmla="*/ 6007789 w 10927285"/>
              <a:gd name="connsiteY15" fmla="*/ 493637 h 6018103"/>
              <a:gd name="connsiteX16" fmla="*/ 7443397 w 10927285"/>
              <a:gd name="connsiteY16" fmla="*/ 27293 h 6018103"/>
              <a:gd name="connsiteX17" fmla="*/ 9189901 w 10927285"/>
              <a:gd name="connsiteY17" fmla="*/ 63869 h 6018103"/>
              <a:gd name="connsiteX18" fmla="*/ 10470061 w 10927285"/>
              <a:gd name="connsiteY18" fmla="*/ 137021 h 6018103"/>
              <a:gd name="connsiteX19" fmla="*/ 10460917 w 10927285"/>
              <a:gd name="connsiteY19" fmla="*/ 1078853 h 6018103"/>
              <a:gd name="connsiteX20" fmla="*/ 10186597 w 10927285"/>
              <a:gd name="connsiteY20" fmla="*/ 1536053 h 6018103"/>
              <a:gd name="connsiteX21" fmla="*/ 10159165 w 10927285"/>
              <a:gd name="connsiteY21" fmla="*/ 2084693 h 6018103"/>
              <a:gd name="connsiteX22" fmla="*/ 10524925 w 10927285"/>
              <a:gd name="connsiteY22" fmla="*/ 2569325 h 6018103"/>
              <a:gd name="connsiteX23" fmla="*/ 10927261 w 10927285"/>
              <a:gd name="connsiteY23" fmla="*/ 4251821 h 6018103"/>
              <a:gd name="connsiteX24" fmla="*/ 10506637 w 10927285"/>
              <a:gd name="connsiteY24" fmla="*/ 4901045 h 6018103"/>
              <a:gd name="connsiteX25" fmla="*/ 10424341 w 10927285"/>
              <a:gd name="connsiteY25" fmla="*/ 5678285 h 6018103"/>
              <a:gd name="connsiteX26" fmla="*/ 9253909 w 10927285"/>
              <a:gd name="connsiteY26" fmla="*/ 5614277 h 6018103"/>
              <a:gd name="connsiteX27" fmla="*/ 8504101 w 10927285"/>
              <a:gd name="connsiteY27" fmla="*/ 5339957 h 6018103"/>
              <a:gd name="connsiteX28" fmla="*/ 7095925 w 10927285"/>
              <a:gd name="connsiteY28" fmla="*/ 5769725 h 6018103"/>
              <a:gd name="connsiteX29" fmla="*/ 4736773 w 10927285"/>
              <a:gd name="connsiteY29" fmla="*/ 5623421 h 6018103"/>
              <a:gd name="connsiteX30" fmla="*/ 3374317 w 10927285"/>
              <a:gd name="connsiteY30" fmla="*/ 5998325 h 6018103"/>
              <a:gd name="connsiteX31" fmla="*/ 1490653 w 10927285"/>
              <a:gd name="connsiteY31" fmla="*/ 5916029 h 6018103"/>
              <a:gd name="connsiteX0" fmla="*/ 1580767 w 11017399"/>
              <a:gd name="connsiteY0" fmla="*/ 5916029 h 6018103"/>
              <a:gd name="connsiteX1" fmla="*/ 858391 w 11017399"/>
              <a:gd name="connsiteY1" fmla="*/ 5403965 h 6018103"/>
              <a:gd name="connsiteX2" fmla="*/ 538351 w 11017399"/>
              <a:gd name="connsiteY2" fmla="*/ 4946765 h 6018103"/>
              <a:gd name="connsiteX3" fmla="*/ 584071 w 11017399"/>
              <a:gd name="connsiteY3" fmla="*/ 4361549 h 6018103"/>
              <a:gd name="connsiteX4" fmla="*/ 867535 w 11017399"/>
              <a:gd name="connsiteY4" fmla="*/ 3931781 h 6018103"/>
              <a:gd name="connsiteX5" fmla="*/ 556639 w 11017399"/>
              <a:gd name="connsiteY5" fmla="*/ 3428861 h 6018103"/>
              <a:gd name="connsiteX6" fmla="*/ 190879 w 11017399"/>
              <a:gd name="connsiteY6" fmla="*/ 2907653 h 6018103"/>
              <a:gd name="connsiteX7" fmla="*/ 200023 w 11017399"/>
              <a:gd name="connsiteY7" fmla="*/ 2121269 h 6018103"/>
              <a:gd name="connsiteX8" fmla="*/ 254887 w 11017399"/>
              <a:gd name="connsiteY8" fmla="*/ 1737221 h 6018103"/>
              <a:gd name="connsiteX9" fmla="*/ 90295 w 11017399"/>
              <a:gd name="connsiteY9" fmla="*/ 1344029 h 6018103"/>
              <a:gd name="connsiteX10" fmla="*/ 69129 w 11017399"/>
              <a:gd name="connsiteY10" fmla="*/ 625660 h 6018103"/>
              <a:gd name="connsiteX11" fmla="*/ 1004695 w 11017399"/>
              <a:gd name="connsiteY11" fmla="*/ 758813 h 6018103"/>
              <a:gd name="connsiteX12" fmla="*/ 2376295 w 11017399"/>
              <a:gd name="connsiteY12" fmla="*/ 713093 h 6018103"/>
              <a:gd name="connsiteX13" fmla="*/ 3528439 w 11017399"/>
              <a:gd name="connsiteY13" fmla="*/ 383909 h 6018103"/>
              <a:gd name="connsiteX14" fmla="*/ 4387975 w 11017399"/>
              <a:gd name="connsiteY14" fmla="*/ 301613 h 6018103"/>
              <a:gd name="connsiteX15" fmla="*/ 6097903 w 11017399"/>
              <a:gd name="connsiteY15" fmla="*/ 493637 h 6018103"/>
              <a:gd name="connsiteX16" fmla="*/ 7533511 w 11017399"/>
              <a:gd name="connsiteY16" fmla="*/ 27293 h 6018103"/>
              <a:gd name="connsiteX17" fmla="*/ 9280015 w 11017399"/>
              <a:gd name="connsiteY17" fmla="*/ 63869 h 6018103"/>
              <a:gd name="connsiteX18" fmla="*/ 10560175 w 11017399"/>
              <a:gd name="connsiteY18" fmla="*/ 137021 h 6018103"/>
              <a:gd name="connsiteX19" fmla="*/ 10551031 w 11017399"/>
              <a:gd name="connsiteY19" fmla="*/ 1078853 h 6018103"/>
              <a:gd name="connsiteX20" fmla="*/ 10276711 w 11017399"/>
              <a:gd name="connsiteY20" fmla="*/ 1536053 h 6018103"/>
              <a:gd name="connsiteX21" fmla="*/ 10249279 w 11017399"/>
              <a:gd name="connsiteY21" fmla="*/ 2084693 h 6018103"/>
              <a:gd name="connsiteX22" fmla="*/ 10615039 w 11017399"/>
              <a:gd name="connsiteY22" fmla="*/ 2569325 h 6018103"/>
              <a:gd name="connsiteX23" fmla="*/ 11017375 w 11017399"/>
              <a:gd name="connsiteY23" fmla="*/ 4251821 h 6018103"/>
              <a:gd name="connsiteX24" fmla="*/ 10596751 w 11017399"/>
              <a:gd name="connsiteY24" fmla="*/ 4901045 h 6018103"/>
              <a:gd name="connsiteX25" fmla="*/ 10514455 w 11017399"/>
              <a:gd name="connsiteY25" fmla="*/ 5678285 h 6018103"/>
              <a:gd name="connsiteX26" fmla="*/ 9344023 w 11017399"/>
              <a:gd name="connsiteY26" fmla="*/ 5614277 h 6018103"/>
              <a:gd name="connsiteX27" fmla="*/ 8594215 w 11017399"/>
              <a:gd name="connsiteY27" fmla="*/ 5339957 h 6018103"/>
              <a:gd name="connsiteX28" fmla="*/ 7186039 w 11017399"/>
              <a:gd name="connsiteY28" fmla="*/ 5769725 h 6018103"/>
              <a:gd name="connsiteX29" fmla="*/ 4826887 w 11017399"/>
              <a:gd name="connsiteY29" fmla="*/ 5623421 h 6018103"/>
              <a:gd name="connsiteX30" fmla="*/ 3464431 w 11017399"/>
              <a:gd name="connsiteY30" fmla="*/ 5998325 h 6018103"/>
              <a:gd name="connsiteX31" fmla="*/ 1580767 w 11017399"/>
              <a:gd name="connsiteY31" fmla="*/ 5916029 h 6018103"/>
              <a:gd name="connsiteX0" fmla="*/ 1582850 w 11019482"/>
              <a:gd name="connsiteY0" fmla="*/ 5916029 h 6018103"/>
              <a:gd name="connsiteX1" fmla="*/ 860474 w 11019482"/>
              <a:gd name="connsiteY1" fmla="*/ 5403965 h 6018103"/>
              <a:gd name="connsiteX2" fmla="*/ 540434 w 11019482"/>
              <a:gd name="connsiteY2" fmla="*/ 4946765 h 6018103"/>
              <a:gd name="connsiteX3" fmla="*/ 586154 w 11019482"/>
              <a:gd name="connsiteY3" fmla="*/ 4361549 h 6018103"/>
              <a:gd name="connsiteX4" fmla="*/ 869618 w 11019482"/>
              <a:gd name="connsiteY4" fmla="*/ 3931781 h 6018103"/>
              <a:gd name="connsiteX5" fmla="*/ 558722 w 11019482"/>
              <a:gd name="connsiteY5" fmla="*/ 3428861 h 6018103"/>
              <a:gd name="connsiteX6" fmla="*/ 192962 w 11019482"/>
              <a:gd name="connsiteY6" fmla="*/ 2907653 h 6018103"/>
              <a:gd name="connsiteX7" fmla="*/ 202106 w 11019482"/>
              <a:gd name="connsiteY7" fmla="*/ 2121269 h 6018103"/>
              <a:gd name="connsiteX8" fmla="*/ 256970 w 11019482"/>
              <a:gd name="connsiteY8" fmla="*/ 1737221 h 6018103"/>
              <a:gd name="connsiteX9" fmla="*/ 92378 w 11019482"/>
              <a:gd name="connsiteY9" fmla="*/ 1344029 h 6018103"/>
              <a:gd name="connsiteX10" fmla="*/ 71212 w 11019482"/>
              <a:gd name="connsiteY10" fmla="*/ 625660 h 6018103"/>
              <a:gd name="connsiteX11" fmla="*/ 1034901 w 11019482"/>
              <a:gd name="connsiteY11" fmla="*/ 176023 h 6018103"/>
              <a:gd name="connsiteX12" fmla="*/ 2378378 w 11019482"/>
              <a:gd name="connsiteY12" fmla="*/ 713093 h 6018103"/>
              <a:gd name="connsiteX13" fmla="*/ 3530522 w 11019482"/>
              <a:gd name="connsiteY13" fmla="*/ 383909 h 6018103"/>
              <a:gd name="connsiteX14" fmla="*/ 4390058 w 11019482"/>
              <a:gd name="connsiteY14" fmla="*/ 301613 h 6018103"/>
              <a:gd name="connsiteX15" fmla="*/ 6099986 w 11019482"/>
              <a:gd name="connsiteY15" fmla="*/ 493637 h 6018103"/>
              <a:gd name="connsiteX16" fmla="*/ 7535594 w 11019482"/>
              <a:gd name="connsiteY16" fmla="*/ 27293 h 6018103"/>
              <a:gd name="connsiteX17" fmla="*/ 9282098 w 11019482"/>
              <a:gd name="connsiteY17" fmla="*/ 63869 h 6018103"/>
              <a:gd name="connsiteX18" fmla="*/ 10562258 w 11019482"/>
              <a:gd name="connsiteY18" fmla="*/ 137021 h 6018103"/>
              <a:gd name="connsiteX19" fmla="*/ 10553114 w 11019482"/>
              <a:gd name="connsiteY19" fmla="*/ 1078853 h 6018103"/>
              <a:gd name="connsiteX20" fmla="*/ 10278794 w 11019482"/>
              <a:gd name="connsiteY20" fmla="*/ 1536053 h 6018103"/>
              <a:gd name="connsiteX21" fmla="*/ 10251362 w 11019482"/>
              <a:gd name="connsiteY21" fmla="*/ 2084693 h 6018103"/>
              <a:gd name="connsiteX22" fmla="*/ 10617122 w 11019482"/>
              <a:gd name="connsiteY22" fmla="*/ 2569325 h 6018103"/>
              <a:gd name="connsiteX23" fmla="*/ 11019458 w 11019482"/>
              <a:gd name="connsiteY23" fmla="*/ 4251821 h 6018103"/>
              <a:gd name="connsiteX24" fmla="*/ 10598834 w 11019482"/>
              <a:gd name="connsiteY24" fmla="*/ 4901045 h 6018103"/>
              <a:gd name="connsiteX25" fmla="*/ 10516538 w 11019482"/>
              <a:gd name="connsiteY25" fmla="*/ 5678285 h 6018103"/>
              <a:gd name="connsiteX26" fmla="*/ 9346106 w 11019482"/>
              <a:gd name="connsiteY26" fmla="*/ 5614277 h 6018103"/>
              <a:gd name="connsiteX27" fmla="*/ 8596298 w 11019482"/>
              <a:gd name="connsiteY27" fmla="*/ 5339957 h 6018103"/>
              <a:gd name="connsiteX28" fmla="*/ 7188122 w 11019482"/>
              <a:gd name="connsiteY28" fmla="*/ 5769725 h 6018103"/>
              <a:gd name="connsiteX29" fmla="*/ 4828970 w 11019482"/>
              <a:gd name="connsiteY29" fmla="*/ 5623421 h 6018103"/>
              <a:gd name="connsiteX30" fmla="*/ 3466514 w 11019482"/>
              <a:gd name="connsiteY30" fmla="*/ 5998325 h 6018103"/>
              <a:gd name="connsiteX31" fmla="*/ 1582850 w 11019482"/>
              <a:gd name="connsiteY31" fmla="*/ 5916029 h 6018103"/>
              <a:gd name="connsiteX0" fmla="*/ 1582850 w 11019482"/>
              <a:gd name="connsiteY0" fmla="*/ 5916029 h 6018103"/>
              <a:gd name="connsiteX1" fmla="*/ 860474 w 11019482"/>
              <a:gd name="connsiteY1" fmla="*/ 5403965 h 6018103"/>
              <a:gd name="connsiteX2" fmla="*/ 540434 w 11019482"/>
              <a:gd name="connsiteY2" fmla="*/ 4946765 h 6018103"/>
              <a:gd name="connsiteX3" fmla="*/ 586154 w 11019482"/>
              <a:gd name="connsiteY3" fmla="*/ 4361549 h 6018103"/>
              <a:gd name="connsiteX4" fmla="*/ 869618 w 11019482"/>
              <a:gd name="connsiteY4" fmla="*/ 3931781 h 6018103"/>
              <a:gd name="connsiteX5" fmla="*/ 558722 w 11019482"/>
              <a:gd name="connsiteY5" fmla="*/ 3428861 h 6018103"/>
              <a:gd name="connsiteX6" fmla="*/ 192962 w 11019482"/>
              <a:gd name="connsiteY6" fmla="*/ 2907653 h 6018103"/>
              <a:gd name="connsiteX7" fmla="*/ 202106 w 11019482"/>
              <a:gd name="connsiteY7" fmla="*/ 2121269 h 6018103"/>
              <a:gd name="connsiteX8" fmla="*/ 256970 w 11019482"/>
              <a:gd name="connsiteY8" fmla="*/ 1737221 h 6018103"/>
              <a:gd name="connsiteX9" fmla="*/ 92378 w 11019482"/>
              <a:gd name="connsiteY9" fmla="*/ 1344029 h 6018103"/>
              <a:gd name="connsiteX10" fmla="*/ 71212 w 11019482"/>
              <a:gd name="connsiteY10" fmla="*/ 625660 h 6018103"/>
              <a:gd name="connsiteX11" fmla="*/ 1034901 w 11019482"/>
              <a:gd name="connsiteY11" fmla="*/ 176023 h 6018103"/>
              <a:gd name="connsiteX12" fmla="*/ 2389019 w 11019482"/>
              <a:gd name="connsiteY12" fmla="*/ 73071 h 6018103"/>
              <a:gd name="connsiteX13" fmla="*/ 3530522 w 11019482"/>
              <a:gd name="connsiteY13" fmla="*/ 383909 h 6018103"/>
              <a:gd name="connsiteX14" fmla="*/ 4390058 w 11019482"/>
              <a:gd name="connsiteY14" fmla="*/ 301613 h 6018103"/>
              <a:gd name="connsiteX15" fmla="*/ 6099986 w 11019482"/>
              <a:gd name="connsiteY15" fmla="*/ 493637 h 6018103"/>
              <a:gd name="connsiteX16" fmla="*/ 7535594 w 11019482"/>
              <a:gd name="connsiteY16" fmla="*/ 27293 h 6018103"/>
              <a:gd name="connsiteX17" fmla="*/ 9282098 w 11019482"/>
              <a:gd name="connsiteY17" fmla="*/ 63869 h 6018103"/>
              <a:gd name="connsiteX18" fmla="*/ 10562258 w 11019482"/>
              <a:gd name="connsiteY18" fmla="*/ 137021 h 6018103"/>
              <a:gd name="connsiteX19" fmla="*/ 10553114 w 11019482"/>
              <a:gd name="connsiteY19" fmla="*/ 1078853 h 6018103"/>
              <a:gd name="connsiteX20" fmla="*/ 10278794 w 11019482"/>
              <a:gd name="connsiteY20" fmla="*/ 1536053 h 6018103"/>
              <a:gd name="connsiteX21" fmla="*/ 10251362 w 11019482"/>
              <a:gd name="connsiteY21" fmla="*/ 2084693 h 6018103"/>
              <a:gd name="connsiteX22" fmla="*/ 10617122 w 11019482"/>
              <a:gd name="connsiteY22" fmla="*/ 2569325 h 6018103"/>
              <a:gd name="connsiteX23" fmla="*/ 11019458 w 11019482"/>
              <a:gd name="connsiteY23" fmla="*/ 4251821 h 6018103"/>
              <a:gd name="connsiteX24" fmla="*/ 10598834 w 11019482"/>
              <a:gd name="connsiteY24" fmla="*/ 4901045 h 6018103"/>
              <a:gd name="connsiteX25" fmla="*/ 10516538 w 11019482"/>
              <a:gd name="connsiteY25" fmla="*/ 5678285 h 6018103"/>
              <a:gd name="connsiteX26" fmla="*/ 9346106 w 11019482"/>
              <a:gd name="connsiteY26" fmla="*/ 5614277 h 6018103"/>
              <a:gd name="connsiteX27" fmla="*/ 8596298 w 11019482"/>
              <a:gd name="connsiteY27" fmla="*/ 5339957 h 6018103"/>
              <a:gd name="connsiteX28" fmla="*/ 7188122 w 11019482"/>
              <a:gd name="connsiteY28" fmla="*/ 5769725 h 6018103"/>
              <a:gd name="connsiteX29" fmla="*/ 4828970 w 11019482"/>
              <a:gd name="connsiteY29" fmla="*/ 5623421 h 6018103"/>
              <a:gd name="connsiteX30" fmla="*/ 3466514 w 11019482"/>
              <a:gd name="connsiteY30" fmla="*/ 5998325 h 6018103"/>
              <a:gd name="connsiteX31" fmla="*/ 1582850 w 11019482"/>
              <a:gd name="connsiteY31" fmla="*/ 5916029 h 6018103"/>
              <a:gd name="connsiteX0" fmla="*/ 1582850 w 11019482"/>
              <a:gd name="connsiteY0" fmla="*/ 5916029 h 6018103"/>
              <a:gd name="connsiteX1" fmla="*/ 860474 w 11019482"/>
              <a:gd name="connsiteY1" fmla="*/ 5403965 h 6018103"/>
              <a:gd name="connsiteX2" fmla="*/ 540434 w 11019482"/>
              <a:gd name="connsiteY2" fmla="*/ 4946765 h 6018103"/>
              <a:gd name="connsiteX3" fmla="*/ 586154 w 11019482"/>
              <a:gd name="connsiteY3" fmla="*/ 4361549 h 6018103"/>
              <a:gd name="connsiteX4" fmla="*/ 869618 w 11019482"/>
              <a:gd name="connsiteY4" fmla="*/ 3931781 h 6018103"/>
              <a:gd name="connsiteX5" fmla="*/ 558722 w 11019482"/>
              <a:gd name="connsiteY5" fmla="*/ 3428861 h 6018103"/>
              <a:gd name="connsiteX6" fmla="*/ 192962 w 11019482"/>
              <a:gd name="connsiteY6" fmla="*/ 2907653 h 6018103"/>
              <a:gd name="connsiteX7" fmla="*/ 202106 w 11019482"/>
              <a:gd name="connsiteY7" fmla="*/ 2121269 h 6018103"/>
              <a:gd name="connsiteX8" fmla="*/ 256970 w 11019482"/>
              <a:gd name="connsiteY8" fmla="*/ 1737221 h 6018103"/>
              <a:gd name="connsiteX9" fmla="*/ 92378 w 11019482"/>
              <a:gd name="connsiteY9" fmla="*/ 1344029 h 6018103"/>
              <a:gd name="connsiteX10" fmla="*/ 71212 w 11019482"/>
              <a:gd name="connsiteY10" fmla="*/ 625660 h 6018103"/>
              <a:gd name="connsiteX11" fmla="*/ 1034901 w 11019482"/>
              <a:gd name="connsiteY11" fmla="*/ 176023 h 6018103"/>
              <a:gd name="connsiteX12" fmla="*/ 2389019 w 11019482"/>
              <a:gd name="connsiteY12" fmla="*/ 73071 h 6018103"/>
              <a:gd name="connsiteX13" fmla="*/ 3530522 w 11019482"/>
              <a:gd name="connsiteY13" fmla="*/ 383909 h 6018103"/>
              <a:gd name="connsiteX14" fmla="*/ 4405611 w 11019482"/>
              <a:gd name="connsiteY14" fmla="*/ 39209 h 6018103"/>
              <a:gd name="connsiteX15" fmla="*/ 6099986 w 11019482"/>
              <a:gd name="connsiteY15" fmla="*/ 493637 h 6018103"/>
              <a:gd name="connsiteX16" fmla="*/ 7535594 w 11019482"/>
              <a:gd name="connsiteY16" fmla="*/ 27293 h 6018103"/>
              <a:gd name="connsiteX17" fmla="*/ 9282098 w 11019482"/>
              <a:gd name="connsiteY17" fmla="*/ 63869 h 6018103"/>
              <a:gd name="connsiteX18" fmla="*/ 10562258 w 11019482"/>
              <a:gd name="connsiteY18" fmla="*/ 137021 h 6018103"/>
              <a:gd name="connsiteX19" fmla="*/ 10553114 w 11019482"/>
              <a:gd name="connsiteY19" fmla="*/ 1078853 h 6018103"/>
              <a:gd name="connsiteX20" fmla="*/ 10278794 w 11019482"/>
              <a:gd name="connsiteY20" fmla="*/ 1536053 h 6018103"/>
              <a:gd name="connsiteX21" fmla="*/ 10251362 w 11019482"/>
              <a:gd name="connsiteY21" fmla="*/ 2084693 h 6018103"/>
              <a:gd name="connsiteX22" fmla="*/ 10617122 w 11019482"/>
              <a:gd name="connsiteY22" fmla="*/ 2569325 h 6018103"/>
              <a:gd name="connsiteX23" fmla="*/ 11019458 w 11019482"/>
              <a:gd name="connsiteY23" fmla="*/ 4251821 h 6018103"/>
              <a:gd name="connsiteX24" fmla="*/ 10598834 w 11019482"/>
              <a:gd name="connsiteY24" fmla="*/ 4901045 h 6018103"/>
              <a:gd name="connsiteX25" fmla="*/ 10516538 w 11019482"/>
              <a:gd name="connsiteY25" fmla="*/ 5678285 h 6018103"/>
              <a:gd name="connsiteX26" fmla="*/ 9346106 w 11019482"/>
              <a:gd name="connsiteY26" fmla="*/ 5614277 h 6018103"/>
              <a:gd name="connsiteX27" fmla="*/ 8596298 w 11019482"/>
              <a:gd name="connsiteY27" fmla="*/ 5339957 h 6018103"/>
              <a:gd name="connsiteX28" fmla="*/ 7188122 w 11019482"/>
              <a:gd name="connsiteY28" fmla="*/ 5769725 h 6018103"/>
              <a:gd name="connsiteX29" fmla="*/ 4828970 w 11019482"/>
              <a:gd name="connsiteY29" fmla="*/ 5623421 h 6018103"/>
              <a:gd name="connsiteX30" fmla="*/ 3466514 w 11019482"/>
              <a:gd name="connsiteY30" fmla="*/ 5998325 h 6018103"/>
              <a:gd name="connsiteX31" fmla="*/ 1582850 w 11019482"/>
              <a:gd name="connsiteY31" fmla="*/ 5916029 h 6018103"/>
              <a:gd name="connsiteX0" fmla="*/ 1582850 w 11019482"/>
              <a:gd name="connsiteY0" fmla="*/ 5916029 h 6018103"/>
              <a:gd name="connsiteX1" fmla="*/ 860474 w 11019482"/>
              <a:gd name="connsiteY1" fmla="*/ 5403965 h 6018103"/>
              <a:gd name="connsiteX2" fmla="*/ 540434 w 11019482"/>
              <a:gd name="connsiteY2" fmla="*/ 4946765 h 6018103"/>
              <a:gd name="connsiteX3" fmla="*/ 586154 w 11019482"/>
              <a:gd name="connsiteY3" fmla="*/ 4361549 h 6018103"/>
              <a:gd name="connsiteX4" fmla="*/ 869618 w 11019482"/>
              <a:gd name="connsiteY4" fmla="*/ 3931781 h 6018103"/>
              <a:gd name="connsiteX5" fmla="*/ 558722 w 11019482"/>
              <a:gd name="connsiteY5" fmla="*/ 3428861 h 6018103"/>
              <a:gd name="connsiteX6" fmla="*/ 192962 w 11019482"/>
              <a:gd name="connsiteY6" fmla="*/ 2907653 h 6018103"/>
              <a:gd name="connsiteX7" fmla="*/ 202106 w 11019482"/>
              <a:gd name="connsiteY7" fmla="*/ 2121269 h 6018103"/>
              <a:gd name="connsiteX8" fmla="*/ 256970 w 11019482"/>
              <a:gd name="connsiteY8" fmla="*/ 1737221 h 6018103"/>
              <a:gd name="connsiteX9" fmla="*/ 92378 w 11019482"/>
              <a:gd name="connsiteY9" fmla="*/ 1344029 h 6018103"/>
              <a:gd name="connsiteX10" fmla="*/ 71212 w 11019482"/>
              <a:gd name="connsiteY10" fmla="*/ 625660 h 6018103"/>
              <a:gd name="connsiteX11" fmla="*/ 1034901 w 11019482"/>
              <a:gd name="connsiteY11" fmla="*/ 176023 h 6018103"/>
              <a:gd name="connsiteX12" fmla="*/ 2389019 w 11019482"/>
              <a:gd name="connsiteY12" fmla="*/ 73071 h 6018103"/>
              <a:gd name="connsiteX13" fmla="*/ 3432355 w 11019482"/>
              <a:gd name="connsiteY13" fmla="*/ 170961 h 6018103"/>
              <a:gd name="connsiteX14" fmla="*/ 4405611 w 11019482"/>
              <a:gd name="connsiteY14" fmla="*/ 39209 h 6018103"/>
              <a:gd name="connsiteX15" fmla="*/ 6099986 w 11019482"/>
              <a:gd name="connsiteY15" fmla="*/ 493637 h 6018103"/>
              <a:gd name="connsiteX16" fmla="*/ 7535594 w 11019482"/>
              <a:gd name="connsiteY16" fmla="*/ 27293 h 6018103"/>
              <a:gd name="connsiteX17" fmla="*/ 9282098 w 11019482"/>
              <a:gd name="connsiteY17" fmla="*/ 63869 h 6018103"/>
              <a:gd name="connsiteX18" fmla="*/ 10562258 w 11019482"/>
              <a:gd name="connsiteY18" fmla="*/ 137021 h 6018103"/>
              <a:gd name="connsiteX19" fmla="*/ 10553114 w 11019482"/>
              <a:gd name="connsiteY19" fmla="*/ 1078853 h 6018103"/>
              <a:gd name="connsiteX20" fmla="*/ 10278794 w 11019482"/>
              <a:gd name="connsiteY20" fmla="*/ 1536053 h 6018103"/>
              <a:gd name="connsiteX21" fmla="*/ 10251362 w 11019482"/>
              <a:gd name="connsiteY21" fmla="*/ 2084693 h 6018103"/>
              <a:gd name="connsiteX22" fmla="*/ 10617122 w 11019482"/>
              <a:gd name="connsiteY22" fmla="*/ 2569325 h 6018103"/>
              <a:gd name="connsiteX23" fmla="*/ 11019458 w 11019482"/>
              <a:gd name="connsiteY23" fmla="*/ 4251821 h 6018103"/>
              <a:gd name="connsiteX24" fmla="*/ 10598834 w 11019482"/>
              <a:gd name="connsiteY24" fmla="*/ 4901045 h 6018103"/>
              <a:gd name="connsiteX25" fmla="*/ 10516538 w 11019482"/>
              <a:gd name="connsiteY25" fmla="*/ 5678285 h 6018103"/>
              <a:gd name="connsiteX26" fmla="*/ 9346106 w 11019482"/>
              <a:gd name="connsiteY26" fmla="*/ 5614277 h 6018103"/>
              <a:gd name="connsiteX27" fmla="*/ 8596298 w 11019482"/>
              <a:gd name="connsiteY27" fmla="*/ 5339957 h 6018103"/>
              <a:gd name="connsiteX28" fmla="*/ 7188122 w 11019482"/>
              <a:gd name="connsiteY28" fmla="*/ 5769725 h 6018103"/>
              <a:gd name="connsiteX29" fmla="*/ 4828970 w 11019482"/>
              <a:gd name="connsiteY29" fmla="*/ 5623421 h 6018103"/>
              <a:gd name="connsiteX30" fmla="*/ 3466514 w 11019482"/>
              <a:gd name="connsiteY30" fmla="*/ 5998325 h 6018103"/>
              <a:gd name="connsiteX31" fmla="*/ 1582850 w 11019482"/>
              <a:gd name="connsiteY31" fmla="*/ 5916029 h 6018103"/>
              <a:gd name="connsiteX0" fmla="*/ 1582850 w 11019482"/>
              <a:gd name="connsiteY0" fmla="*/ 5889126 h 5991200"/>
              <a:gd name="connsiteX1" fmla="*/ 860474 w 11019482"/>
              <a:gd name="connsiteY1" fmla="*/ 5377062 h 5991200"/>
              <a:gd name="connsiteX2" fmla="*/ 540434 w 11019482"/>
              <a:gd name="connsiteY2" fmla="*/ 4919862 h 5991200"/>
              <a:gd name="connsiteX3" fmla="*/ 586154 w 11019482"/>
              <a:gd name="connsiteY3" fmla="*/ 4334646 h 5991200"/>
              <a:gd name="connsiteX4" fmla="*/ 869618 w 11019482"/>
              <a:gd name="connsiteY4" fmla="*/ 3904878 h 5991200"/>
              <a:gd name="connsiteX5" fmla="*/ 558722 w 11019482"/>
              <a:gd name="connsiteY5" fmla="*/ 3401958 h 5991200"/>
              <a:gd name="connsiteX6" fmla="*/ 192962 w 11019482"/>
              <a:gd name="connsiteY6" fmla="*/ 2880750 h 5991200"/>
              <a:gd name="connsiteX7" fmla="*/ 202106 w 11019482"/>
              <a:gd name="connsiteY7" fmla="*/ 2094366 h 5991200"/>
              <a:gd name="connsiteX8" fmla="*/ 256970 w 11019482"/>
              <a:gd name="connsiteY8" fmla="*/ 1710318 h 5991200"/>
              <a:gd name="connsiteX9" fmla="*/ 92378 w 11019482"/>
              <a:gd name="connsiteY9" fmla="*/ 1317126 h 5991200"/>
              <a:gd name="connsiteX10" fmla="*/ 71212 w 11019482"/>
              <a:gd name="connsiteY10" fmla="*/ 598757 h 5991200"/>
              <a:gd name="connsiteX11" fmla="*/ 1034901 w 11019482"/>
              <a:gd name="connsiteY11" fmla="*/ 149120 h 5991200"/>
              <a:gd name="connsiteX12" fmla="*/ 2389019 w 11019482"/>
              <a:gd name="connsiteY12" fmla="*/ 46168 h 5991200"/>
              <a:gd name="connsiteX13" fmla="*/ 3432355 w 11019482"/>
              <a:gd name="connsiteY13" fmla="*/ 144058 h 5991200"/>
              <a:gd name="connsiteX14" fmla="*/ 4405611 w 11019482"/>
              <a:gd name="connsiteY14" fmla="*/ 12306 h 5991200"/>
              <a:gd name="connsiteX15" fmla="*/ 6076847 w 11019482"/>
              <a:gd name="connsiteY15" fmla="*/ 17387 h 5991200"/>
              <a:gd name="connsiteX16" fmla="*/ 7535594 w 11019482"/>
              <a:gd name="connsiteY16" fmla="*/ 390 h 5991200"/>
              <a:gd name="connsiteX17" fmla="*/ 9282098 w 11019482"/>
              <a:gd name="connsiteY17" fmla="*/ 36966 h 5991200"/>
              <a:gd name="connsiteX18" fmla="*/ 10562258 w 11019482"/>
              <a:gd name="connsiteY18" fmla="*/ 110118 h 5991200"/>
              <a:gd name="connsiteX19" fmla="*/ 10553114 w 11019482"/>
              <a:gd name="connsiteY19" fmla="*/ 1051950 h 5991200"/>
              <a:gd name="connsiteX20" fmla="*/ 10278794 w 11019482"/>
              <a:gd name="connsiteY20" fmla="*/ 1509150 h 5991200"/>
              <a:gd name="connsiteX21" fmla="*/ 10251362 w 11019482"/>
              <a:gd name="connsiteY21" fmla="*/ 2057790 h 5991200"/>
              <a:gd name="connsiteX22" fmla="*/ 10617122 w 11019482"/>
              <a:gd name="connsiteY22" fmla="*/ 2542422 h 5991200"/>
              <a:gd name="connsiteX23" fmla="*/ 11019458 w 11019482"/>
              <a:gd name="connsiteY23" fmla="*/ 4224918 h 5991200"/>
              <a:gd name="connsiteX24" fmla="*/ 10598834 w 11019482"/>
              <a:gd name="connsiteY24" fmla="*/ 4874142 h 5991200"/>
              <a:gd name="connsiteX25" fmla="*/ 10516538 w 11019482"/>
              <a:gd name="connsiteY25" fmla="*/ 5651382 h 5991200"/>
              <a:gd name="connsiteX26" fmla="*/ 9346106 w 11019482"/>
              <a:gd name="connsiteY26" fmla="*/ 5587374 h 5991200"/>
              <a:gd name="connsiteX27" fmla="*/ 8596298 w 11019482"/>
              <a:gd name="connsiteY27" fmla="*/ 5313054 h 5991200"/>
              <a:gd name="connsiteX28" fmla="*/ 7188122 w 11019482"/>
              <a:gd name="connsiteY28" fmla="*/ 5742822 h 5991200"/>
              <a:gd name="connsiteX29" fmla="*/ 4828970 w 11019482"/>
              <a:gd name="connsiteY29" fmla="*/ 5596518 h 5991200"/>
              <a:gd name="connsiteX30" fmla="*/ 3466514 w 11019482"/>
              <a:gd name="connsiteY30" fmla="*/ 5971422 h 5991200"/>
              <a:gd name="connsiteX31" fmla="*/ 1582850 w 11019482"/>
              <a:gd name="connsiteY31" fmla="*/ 5889126 h 5991200"/>
              <a:gd name="connsiteX0" fmla="*/ 1582850 w 11019482"/>
              <a:gd name="connsiteY0" fmla="*/ 6093948 h 6196022"/>
              <a:gd name="connsiteX1" fmla="*/ 860474 w 11019482"/>
              <a:gd name="connsiteY1" fmla="*/ 5581884 h 6196022"/>
              <a:gd name="connsiteX2" fmla="*/ 540434 w 11019482"/>
              <a:gd name="connsiteY2" fmla="*/ 5124684 h 6196022"/>
              <a:gd name="connsiteX3" fmla="*/ 586154 w 11019482"/>
              <a:gd name="connsiteY3" fmla="*/ 4539468 h 6196022"/>
              <a:gd name="connsiteX4" fmla="*/ 869618 w 11019482"/>
              <a:gd name="connsiteY4" fmla="*/ 4109700 h 6196022"/>
              <a:gd name="connsiteX5" fmla="*/ 558722 w 11019482"/>
              <a:gd name="connsiteY5" fmla="*/ 3606780 h 6196022"/>
              <a:gd name="connsiteX6" fmla="*/ 192962 w 11019482"/>
              <a:gd name="connsiteY6" fmla="*/ 3085572 h 6196022"/>
              <a:gd name="connsiteX7" fmla="*/ 202106 w 11019482"/>
              <a:gd name="connsiteY7" fmla="*/ 2299188 h 6196022"/>
              <a:gd name="connsiteX8" fmla="*/ 256970 w 11019482"/>
              <a:gd name="connsiteY8" fmla="*/ 1915140 h 6196022"/>
              <a:gd name="connsiteX9" fmla="*/ 92378 w 11019482"/>
              <a:gd name="connsiteY9" fmla="*/ 1521948 h 6196022"/>
              <a:gd name="connsiteX10" fmla="*/ 71212 w 11019482"/>
              <a:gd name="connsiteY10" fmla="*/ 803579 h 6196022"/>
              <a:gd name="connsiteX11" fmla="*/ 1034901 w 11019482"/>
              <a:gd name="connsiteY11" fmla="*/ 353942 h 6196022"/>
              <a:gd name="connsiteX12" fmla="*/ 2389019 w 11019482"/>
              <a:gd name="connsiteY12" fmla="*/ 250990 h 6196022"/>
              <a:gd name="connsiteX13" fmla="*/ 3432355 w 11019482"/>
              <a:gd name="connsiteY13" fmla="*/ 348880 h 6196022"/>
              <a:gd name="connsiteX14" fmla="*/ 4405611 w 11019482"/>
              <a:gd name="connsiteY14" fmla="*/ 217128 h 6196022"/>
              <a:gd name="connsiteX15" fmla="*/ 6076847 w 11019482"/>
              <a:gd name="connsiteY15" fmla="*/ 222209 h 6196022"/>
              <a:gd name="connsiteX16" fmla="*/ 7568630 w 11019482"/>
              <a:gd name="connsiteY16" fmla="*/ 41 h 6196022"/>
              <a:gd name="connsiteX17" fmla="*/ 9282098 w 11019482"/>
              <a:gd name="connsiteY17" fmla="*/ 241788 h 6196022"/>
              <a:gd name="connsiteX18" fmla="*/ 10562258 w 11019482"/>
              <a:gd name="connsiteY18" fmla="*/ 314940 h 6196022"/>
              <a:gd name="connsiteX19" fmla="*/ 10553114 w 11019482"/>
              <a:gd name="connsiteY19" fmla="*/ 1256772 h 6196022"/>
              <a:gd name="connsiteX20" fmla="*/ 10278794 w 11019482"/>
              <a:gd name="connsiteY20" fmla="*/ 1713972 h 6196022"/>
              <a:gd name="connsiteX21" fmla="*/ 10251362 w 11019482"/>
              <a:gd name="connsiteY21" fmla="*/ 2262612 h 6196022"/>
              <a:gd name="connsiteX22" fmla="*/ 10617122 w 11019482"/>
              <a:gd name="connsiteY22" fmla="*/ 2747244 h 6196022"/>
              <a:gd name="connsiteX23" fmla="*/ 11019458 w 11019482"/>
              <a:gd name="connsiteY23" fmla="*/ 4429740 h 6196022"/>
              <a:gd name="connsiteX24" fmla="*/ 10598834 w 11019482"/>
              <a:gd name="connsiteY24" fmla="*/ 5078964 h 6196022"/>
              <a:gd name="connsiteX25" fmla="*/ 10516538 w 11019482"/>
              <a:gd name="connsiteY25" fmla="*/ 5856204 h 6196022"/>
              <a:gd name="connsiteX26" fmla="*/ 9346106 w 11019482"/>
              <a:gd name="connsiteY26" fmla="*/ 5792196 h 6196022"/>
              <a:gd name="connsiteX27" fmla="*/ 8596298 w 11019482"/>
              <a:gd name="connsiteY27" fmla="*/ 5517876 h 6196022"/>
              <a:gd name="connsiteX28" fmla="*/ 7188122 w 11019482"/>
              <a:gd name="connsiteY28" fmla="*/ 5947644 h 6196022"/>
              <a:gd name="connsiteX29" fmla="*/ 4828970 w 11019482"/>
              <a:gd name="connsiteY29" fmla="*/ 5801340 h 6196022"/>
              <a:gd name="connsiteX30" fmla="*/ 3466514 w 11019482"/>
              <a:gd name="connsiteY30" fmla="*/ 6176244 h 6196022"/>
              <a:gd name="connsiteX31" fmla="*/ 1582850 w 11019482"/>
              <a:gd name="connsiteY31" fmla="*/ 6093948 h 6196022"/>
              <a:gd name="connsiteX0" fmla="*/ 1582850 w 11019482"/>
              <a:gd name="connsiteY0" fmla="*/ 6168336 h 6270410"/>
              <a:gd name="connsiteX1" fmla="*/ 860474 w 11019482"/>
              <a:gd name="connsiteY1" fmla="*/ 5656272 h 6270410"/>
              <a:gd name="connsiteX2" fmla="*/ 540434 w 11019482"/>
              <a:gd name="connsiteY2" fmla="*/ 5199072 h 6270410"/>
              <a:gd name="connsiteX3" fmla="*/ 586154 w 11019482"/>
              <a:gd name="connsiteY3" fmla="*/ 4613856 h 6270410"/>
              <a:gd name="connsiteX4" fmla="*/ 869618 w 11019482"/>
              <a:gd name="connsiteY4" fmla="*/ 4184088 h 6270410"/>
              <a:gd name="connsiteX5" fmla="*/ 558722 w 11019482"/>
              <a:gd name="connsiteY5" fmla="*/ 3681168 h 6270410"/>
              <a:gd name="connsiteX6" fmla="*/ 192962 w 11019482"/>
              <a:gd name="connsiteY6" fmla="*/ 3159960 h 6270410"/>
              <a:gd name="connsiteX7" fmla="*/ 202106 w 11019482"/>
              <a:gd name="connsiteY7" fmla="*/ 2373576 h 6270410"/>
              <a:gd name="connsiteX8" fmla="*/ 256970 w 11019482"/>
              <a:gd name="connsiteY8" fmla="*/ 1989528 h 6270410"/>
              <a:gd name="connsiteX9" fmla="*/ 92378 w 11019482"/>
              <a:gd name="connsiteY9" fmla="*/ 1596336 h 6270410"/>
              <a:gd name="connsiteX10" fmla="*/ 71212 w 11019482"/>
              <a:gd name="connsiteY10" fmla="*/ 877967 h 6270410"/>
              <a:gd name="connsiteX11" fmla="*/ 1034901 w 11019482"/>
              <a:gd name="connsiteY11" fmla="*/ 428330 h 6270410"/>
              <a:gd name="connsiteX12" fmla="*/ 2389019 w 11019482"/>
              <a:gd name="connsiteY12" fmla="*/ 325378 h 6270410"/>
              <a:gd name="connsiteX13" fmla="*/ 3432355 w 11019482"/>
              <a:gd name="connsiteY13" fmla="*/ 423268 h 6270410"/>
              <a:gd name="connsiteX14" fmla="*/ 4405611 w 11019482"/>
              <a:gd name="connsiteY14" fmla="*/ 291516 h 6270410"/>
              <a:gd name="connsiteX15" fmla="*/ 6076847 w 11019482"/>
              <a:gd name="connsiteY15" fmla="*/ 296597 h 6270410"/>
              <a:gd name="connsiteX16" fmla="*/ 7568630 w 11019482"/>
              <a:gd name="connsiteY16" fmla="*/ 74429 h 6270410"/>
              <a:gd name="connsiteX17" fmla="*/ 9383130 w 11019482"/>
              <a:gd name="connsiteY17" fmla="*/ 20304 h 6270410"/>
              <a:gd name="connsiteX18" fmla="*/ 10562258 w 11019482"/>
              <a:gd name="connsiteY18" fmla="*/ 389328 h 6270410"/>
              <a:gd name="connsiteX19" fmla="*/ 10553114 w 11019482"/>
              <a:gd name="connsiteY19" fmla="*/ 1331160 h 6270410"/>
              <a:gd name="connsiteX20" fmla="*/ 10278794 w 11019482"/>
              <a:gd name="connsiteY20" fmla="*/ 1788360 h 6270410"/>
              <a:gd name="connsiteX21" fmla="*/ 10251362 w 11019482"/>
              <a:gd name="connsiteY21" fmla="*/ 2337000 h 6270410"/>
              <a:gd name="connsiteX22" fmla="*/ 10617122 w 11019482"/>
              <a:gd name="connsiteY22" fmla="*/ 2821632 h 6270410"/>
              <a:gd name="connsiteX23" fmla="*/ 11019458 w 11019482"/>
              <a:gd name="connsiteY23" fmla="*/ 4504128 h 6270410"/>
              <a:gd name="connsiteX24" fmla="*/ 10598834 w 11019482"/>
              <a:gd name="connsiteY24" fmla="*/ 5153352 h 6270410"/>
              <a:gd name="connsiteX25" fmla="*/ 10516538 w 11019482"/>
              <a:gd name="connsiteY25" fmla="*/ 5930592 h 6270410"/>
              <a:gd name="connsiteX26" fmla="*/ 9346106 w 11019482"/>
              <a:gd name="connsiteY26" fmla="*/ 5866584 h 6270410"/>
              <a:gd name="connsiteX27" fmla="*/ 8596298 w 11019482"/>
              <a:gd name="connsiteY27" fmla="*/ 5592264 h 6270410"/>
              <a:gd name="connsiteX28" fmla="*/ 7188122 w 11019482"/>
              <a:gd name="connsiteY28" fmla="*/ 6022032 h 6270410"/>
              <a:gd name="connsiteX29" fmla="*/ 4828970 w 11019482"/>
              <a:gd name="connsiteY29" fmla="*/ 5875728 h 6270410"/>
              <a:gd name="connsiteX30" fmla="*/ 3466514 w 11019482"/>
              <a:gd name="connsiteY30" fmla="*/ 6250632 h 6270410"/>
              <a:gd name="connsiteX31" fmla="*/ 1582850 w 11019482"/>
              <a:gd name="connsiteY31" fmla="*/ 6168336 h 6270410"/>
              <a:gd name="connsiteX0" fmla="*/ 1582850 w 11019482"/>
              <a:gd name="connsiteY0" fmla="*/ 6168336 h 6270410"/>
              <a:gd name="connsiteX1" fmla="*/ 860474 w 11019482"/>
              <a:gd name="connsiteY1" fmla="*/ 5656272 h 6270410"/>
              <a:gd name="connsiteX2" fmla="*/ 540434 w 11019482"/>
              <a:gd name="connsiteY2" fmla="*/ 5199072 h 6270410"/>
              <a:gd name="connsiteX3" fmla="*/ 586154 w 11019482"/>
              <a:gd name="connsiteY3" fmla="*/ 4613856 h 6270410"/>
              <a:gd name="connsiteX4" fmla="*/ 869618 w 11019482"/>
              <a:gd name="connsiteY4" fmla="*/ 4184088 h 6270410"/>
              <a:gd name="connsiteX5" fmla="*/ 558722 w 11019482"/>
              <a:gd name="connsiteY5" fmla="*/ 3681168 h 6270410"/>
              <a:gd name="connsiteX6" fmla="*/ 192962 w 11019482"/>
              <a:gd name="connsiteY6" fmla="*/ 3159960 h 6270410"/>
              <a:gd name="connsiteX7" fmla="*/ 202106 w 11019482"/>
              <a:gd name="connsiteY7" fmla="*/ 2373576 h 6270410"/>
              <a:gd name="connsiteX8" fmla="*/ 256970 w 11019482"/>
              <a:gd name="connsiteY8" fmla="*/ 1989528 h 6270410"/>
              <a:gd name="connsiteX9" fmla="*/ 92378 w 11019482"/>
              <a:gd name="connsiteY9" fmla="*/ 1596336 h 6270410"/>
              <a:gd name="connsiteX10" fmla="*/ 71212 w 11019482"/>
              <a:gd name="connsiteY10" fmla="*/ 877967 h 6270410"/>
              <a:gd name="connsiteX11" fmla="*/ 1034901 w 11019482"/>
              <a:gd name="connsiteY11" fmla="*/ 428330 h 6270410"/>
              <a:gd name="connsiteX12" fmla="*/ 2389019 w 11019482"/>
              <a:gd name="connsiteY12" fmla="*/ 325378 h 6270410"/>
              <a:gd name="connsiteX13" fmla="*/ 3432355 w 11019482"/>
              <a:gd name="connsiteY13" fmla="*/ 423268 h 6270410"/>
              <a:gd name="connsiteX14" fmla="*/ 4405611 w 11019482"/>
              <a:gd name="connsiteY14" fmla="*/ 291516 h 6270410"/>
              <a:gd name="connsiteX15" fmla="*/ 6076847 w 11019482"/>
              <a:gd name="connsiteY15" fmla="*/ 296597 h 6270410"/>
              <a:gd name="connsiteX16" fmla="*/ 7568630 w 11019482"/>
              <a:gd name="connsiteY16" fmla="*/ 74429 h 6270410"/>
              <a:gd name="connsiteX17" fmla="*/ 9383130 w 11019482"/>
              <a:gd name="connsiteY17" fmla="*/ 20304 h 6270410"/>
              <a:gd name="connsiteX18" fmla="*/ 10562258 w 11019482"/>
              <a:gd name="connsiteY18" fmla="*/ 389328 h 6270410"/>
              <a:gd name="connsiteX19" fmla="*/ 10893965 w 11019482"/>
              <a:gd name="connsiteY19" fmla="*/ 1458943 h 6270410"/>
              <a:gd name="connsiteX20" fmla="*/ 10278794 w 11019482"/>
              <a:gd name="connsiteY20" fmla="*/ 1788360 h 6270410"/>
              <a:gd name="connsiteX21" fmla="*/ 10251362 w 11019482"/>
              <a:gd name="connsiteY21" fmla="*/ 2337000 h 6270410"/>
              <a:gd name="connsiteX22" fmla="*/ 10617122 w 11019482"/>
              <a:gd name="connsiteY22" fmla="*/ 2821632 h 6270410"/>
              <a:gd name="connsiteX23" fmla="*/ 11019458 w 11019482"/>
              <a:gd name="connsiteY23" fmla="*/ 4504128 h 6270410"/>
              <a:gd name="connsiteX24" fmla="*/ 10598834 w 11019482"/>
              <a:gd name="connsiteY24" fmla="*/ 5153352 h 6270410"/>
              <a:gd name="connsiteX25" fmla="*/ 10516538 w 11019482"/>
              <a:gd name="connsiteY25" fmla="*/ 5930592 h 6270410"/>
              <a:gd name="connsiteX26" fmla="*/ 9346106 w 11019482"/>
              <a:gd name="connsiteY26" fmla="*/ 5866584 h 6270410"/>
              <a:gd name="connsiteX27" fmla="*/ 8596298 w 11019482"/>
              <a:gd name="connsiteY27" fmla="*/ 5592264 h 6270410"/>
              <a:gd name="connsiteX28" fmla="*/ 7188122 w 11019482"/>
              <a:gd name="connsiteY28" fmla="*/ 6022032 h 6270410"/>
              <a:gd name="connsiteX29" fmla="*/ 4828970 w 11019482"/>
              <a:gd name="connsiteY29" fmla="*/ 5875728 h 6270410"/>
              <a:gd name="connsiteX30" fmla="*/ 3466514 w 11019482"/>
              <a:gd name="connsiteY30" fmla="*/ 6250632 h 6270410"/>
              <a:gd name="connsiteX31" fmla="*/ 1582850 w 11019482"/>
              <a:gd name="connsiteY31" fmla="*/ 6168336 h 6270410"/>
              <a:gd name="connsiteX0" fmla="*/ 1582850 w 11019475"/>
              <a:gd name="connsiteY0" fmla="*/ 6168336 h 6270410"/>
              <a:gd name="connsiteX1" fmla="*/ 860474 w 11019475"/>
              <a:gd name="connsiteY1" fmla="*/ 5656272 h 6270410"/>
              <a:gd name="connsiteX2" fmla="*/ 540434 w 11019475"/>
              <a:gd name="connsiteY2" fmla="*/ 5199072 h 6270410"/>
              <a:gd name="connsiteX3" fmla="*/ 586154 w 11019475"/>
              <a:gd name="connsiteY3" fmla="*/ 4613856 h 6270410"/>
              <a:gd name="connsiteX4" fmla="*/ 869618 w 11019475"/>
              <a:gd name="connsiteY4" fmla="*/ 4184088 h 6270410"/>
              <a:gd name="connsiteX5" fmla="*/ 558722 w 11019475"/>
              <a:gd name="connsiteY5" fmla="*/ 3681168 h 6270410"/>
              <a:gd name="connsiteX6" fmla="*/ 192962 w 11019475"/>
              <a:gd name="connsiteY6" fmla="*/ 3159960 h 6270410"/>
              <a:gd name="connsiteX7" fmla="*/ 202106 w 11019475"/>
              <a:gd name="connsiteY7" fmla="*/ 2373576 h 6270410"/>
              <a:gd name="connsiteX8" fmla="*/ 256970 w 11019475"/>
              <a:gd name="connsiteY8" fmla="*/ 1989528 h 6270410"/>
              <a:gd name="connsiteX9" fmla="*/ 92378 w 11019475"/>
              <a:gd name="connsiteY9" fmla="*/ 1596336 h 6270410"/>
              <a:gd name="connsiteX10" fmla="*/ 71212 w 11019475"/>
              <a:gd name="connsiteY10" fmla="*/ 877967 h 6270410"/>
              <a:gd name="connsiteX11" fmla="*/ 1034901 w 11019475"/>
              <a:gd name="connsiteY11" fmla="*/ 428330 h 6270410"/>
              <a:gd name="connsiteX12" fmla="*/ 2389019 w 11019475"/>
              <a:gd name="connsiteY12" fmla="*/ 325378 h 6270410"/>
              <a:gd name="connsiteX13" fmla="*/ 3432355 w 11019475"/>
              <a:gd name="connsiteY13" fmla="*/ 423268 h 6270410"/>
              <a:gd name="connsiteX14" fmla="*/ 4405611 w 11019475"/>
              <a:gd name="connsiteY14" fmla="*/ 291516 h 6270410"/>
              <a:gd name="connsiteX15" fmla="*/ 6076847 w 11019475"/>
              <a:gd name="connsiteY15" fmla="*/ 296597 h 6270410"/>
              <a:gd name="connsiteX16" fmla="*/ 7568630 w 11019475"/>
              <a:gd name="connsiteY16" fmla="*/ 74429 h 6270410"/>
              <a:gd name="connsiteX17" fmla="*/ 9383130 w 11019475"/>
              <a:gd name="connsiteY17" fmla="*/ 20304 h 6270410"/>
              <a:gd name="connsiteX18" fmla="*/ 10562258 w 11019475"/>
              <a:gd name="connsiteY18" fmla="*/ 389328 h 6270410"/>
              <a:gd name="connsiteX19" fmla="*/ 10893965 w 11019475"/>
              <a:gd name="connsiteY19" fmla="*/ 1458943 h 6270410"/>
              <a:gd name="connsiteX20" fmla="*/ 10278794 w 11019475"/>
              <a:gd name="connsiteY20" fmla="*/ 1788360 h 6270410"/>
              <a:gd name="connsiteX21" fmla="*/ 10968339 w 11019475"/>
              <a:gd name="connsiteY21" fmla="*/ 2430880 h 6270410"/>
              <a:gd name="connsiteX22" fmla="*/ 10617122 w 11019475"/>
              <a:gd name="connsiteY22" fmla="*/ 2821632 h 6270410"/>
              <a:gd name="connsiteX23" fmla="*/ 11019458 w 11019475"/>
              <a:gd name="connsiteY23" fmla="*/ 4504128 h 6270410"/>
              <a:gd name="connsiteX24" fmla="*/ 10598834 w 11019475"/>
              <a:gd name="connsiteY24" fmla="*/ 5153352 h 6270410"/>
              <a:gd name="connsiteX25" fmla="*/ 10516538 w 11019475"/>
              <a:gd name="connsiteY25" fmla="*/ 5930592 h 6270410"/>
              <a:gd name="connsiteX26" fmla="*/ 9346106 w 11019475"/>
              <a:gd name="connsiteY26" fmla="*/ 5866584 h 6270410"/>
              <a:gd name="connsiteX27" fmla="*/ 8596298 w 11019475"/>
              <a:gd name="connsiteY27" fmla="*/ 5592264 h 6270410"/>
              <a:gd name="connsiteX28" fmla="*/ 7188122 w 11019475"/>
              <a:gd name="connsiteY28" fmla="*/ 6022032 h 6270410"/>
              <a:gd name="connsiteX29" fmla="*/ 4828970 w 11019475"/>
              <a:gd name="connsiteY29" fmla="*/ 5875728 h 6270410"/>
              <a:gd name="connsiteX30" fmla="*/ 3466514 w 11019475"/>
              <a:gd name="connsiteY30" fmla="*/ 6250632 h 6270410"/>
              <a:gd name="connsiteX31" fmla="*/ 1582850 w 11019475"/>
              <a:gd name="connsiteY31" fmla="*/ 6168336 h 6270410"/>
              <a:gd name="connsiteX0" fmla="*/ 1582850 w 11050516"/>
              <a:gd name="connsiteY0" fmla="*/ 6168336 h 6270410"/>
              <a:gd name="connsiteX1" fmla="*/ 860474 w 11050516"/>
              <a:gd name="connsiteY1" fmla="*/ 5656272 h 6270410"/>
              <a:gd name="connsiteX2" fmla="*/ 540434 w 11050516"/>
              <a:gd name="connsiteY2" fmla="*/ 5199072 h 6270410"/>
              <a:gd name="connsiteX3" fmla="*/ 586154 w 11050516"/>
              <a:gd name="connsiteY3" fmla="*/ 4613856 h 6270410"/>
              <a:gd name="connsiteX4" fmla="*/ 869618 w 11050516"/>
              <a:gd name="connsiteY4" fmla="*/ 4184088 h 6270410"/>
              <a:gd name="connsiteX5" fmla="*/ 558722 w 11050516"/>
              <a:gd name="connsiteY5" fmla="*/ 3681168 h 6270410"/>
              <a:gd name="connsiteX6" fmla="*/ 192962 w 11050516"/>
              <a:gd name="connsiteY6" fmla="*/ 3159960 h 6270410"/>
              <a:gd name="connsiteX7" fmla="*/ 202106 w 11050516"/>
              <a:gd name="connsiteY7" fmla="*/ 2373576 h 6270410"/>
              <a:gd name="connsiteX8" fmla="*/ 256970 w 11050516"/>
              <a:gd name="connsiteY8" fmla="*/ 1989528 h 6270410"/>
              <a:gd name="connsiteX9" fmla="*/ 92378 w 11050516"/>
              <a:gd name="connsiteY9" fmla="*/ 1596336 h 6270410"/>
              <a:gd name="connsiteX10" fmla="*/ 71212 w 11050516"/>
              <a:gd name="connsiteY10" fmla="*/ 877967 h 6270410"/>
              <a:gd name="connsiteX11" fmla="*/ 1034901 w 11050516"/>
              <a:gd name="connsiteY11" fmla="*/ 428330 h 6270410"/>
              <a:gd name="connsiteX12" fmla="*/ 2389019 w 11050516"/>
              <a:gd name="connsiteY12" fmla="*/ 325378 h 6270410"/>
              <a:gd name="connsiteX13" fmla="*/ 3432355 w 11050516"/>
              <a:gd name="connsiteY13" fmla="*/ 423268 h 6270410"/>
              <a:gd name="connsiteX14" fmla="*/ 4405611 w 11050516"/>
              <a:gd name="connsiteY14" fmla="*/ 291516 h 6270410"/>
              <a:gd name="connsiteX15" fmla="*/ 6076847 w 11050516"/>
              <a:gd name="connsiteY15" fmla="*/ 296597 h 6270410"/>
              <a:gd name="connsiteX16" fmla="*/ 7568630 w 11050516"/>
              <a:gd name="connsiteY16" fmla="*/ 74429 h 6270410"/>
              <a:gd name="connsiteX17" fmla="*/ 9383130 w 11050516"/>
              <a:gd name="connsiteY17" fmla="*/ 20304 h 6270410"/>
              <a:gd name="connsiteX18" fmla="*/ 10562258 w 11050516"/>
              <a:gd name="connsiteY18" fmla="*/ 389328 h 6270410"/>
              <a:gd name="connsiteX19" fmla="*/ 10893965 w 11050516"/>
              <a:gd name="connsiteY19" fmla="*/ 1458943 h 6270410"/>
              <a:gd name="connsiteX20" fmla="*/ 11047034 w 11050516"/>
              <a:gd name="connsiteY20" fmla="*/ 1748798 h 6270410"/>
              <a:gd name="connsiteX21" fmla="*/ 10968339 w 11050516"/>
              <a:gd name="connsiteY21" fmla="*/ 2430880 h 6270410"/>
              <a:gd name="connsiteX22" fmla="*/ 10617122 w 11050516"/>
              <a:gd name="connsiteY22" fmla="*/ 2821632 h 6270410"/>
              <a:gd name="connsiteX23" fmla="*/ 11019458 w 11050516"/>
              <a:gd name="connsiteY23" fmla="*/ 4504128 h 6270410"/>
              <a:gd name="connsiteX24" fmla="*/ 10598834 w 11050516"/>
              <a:gd name="connsiteY24" fmla="*/ 5153352 h 6270410"/>
              <a:gd name="connsiteX25" fmla="*/ 10516538 w 11050516"/>
              <a:gd name="connsiteY25" fmla="*/ 5930592 h 6270410"/>
              <a:gd name="connsiteX26" fmla="*/ 9346106 w 11050516"/>
              <a:gd name="connsiteY26" fmla="*/ 5866584 h 6270410"/>
              <a:gd name="connsiteX27" fmla="*/ 8596298 w 11050516"/>
              <a:gd name="connsiteY27" fmla="*/ 5592264 h 6270410"/>
              <a:gd name="connsiteX28" fmla="*/ 7188122 w 11050516"/>
              <a:gd name="connsiteY28" fmla="*/ 6022032 h 6270410"/>
              <a:gd name="connsiteX29" fmla="*/ 4828970 w 11050516"/>
              <a:gd name="connsiteY29" fmla="*/ 5875728 h 6270410"/>
              <a:gd name="connsiteX30" fmla="*/ 3466514 w 11050516"/>
              <a:gd name="connsiteY30" fmla="*/ 6250632 h 6270410"/>
              <a:gd name="connsiteX31" fmla="*/ 1582850 w 11050516"/>
              <a:gd name="connsiteY31" fmla="*/ 6168336 h 6270410"/>
              <a:gd name="connsiteX0" fmla="*/ 1582850 w 11203881"/>
              <a:gd name="connsiteY0" fmla="*/ 6168336 h 6270410"/>
              <a:gd name="connsiteX1" fmla="*/ 860474 w 11203881"/>
              <a:gd name="connsiteY1" fmla="*/ 5656272 h 6270410"/>
              <a:gd name="connsiteX2" fmla="*/ 540434 w 11203881"/>
              <a:gd name="connsiteY2" fmla="*/ 5199072 h 6270410"/>
              <a:gd name="connsiteX3" fmla="*/ 586154 w 11203881"/>
              <a:gd name="connsiteY3" fmla="*/ 4613856 h 6270410"/>
              <a:gd name="connsiteX4" fmla="*/ 869618 w 11203881"/>
              <a:gd name="connsiteY4" fmla="*/ 4184088 h 6270410"/>
              <a:gd name="connsiteX5" fmla="*/ 558722 w 11203881"/>
              <a:gd name="connsiteY5" fmla="*/ 3681168 h 6270410"/>
              <a:gd name="connsiteX6" fmla="*/ 192962 w 11203881"/>
              <a:gd name="connsiteY6" fmla="*/ 3159960 h 6270410"/>
              <a:gd name="connsiteX7" fmla="*/ 202106 w 11203881"/>
              <a:gd name="connsiteY7" fmla="*/ 2373576 h 6270410"/>
              <a:gd name="connsiteX8" fmla="*/ 256970 w 11203881"/>
              <a:gd name="connsiteY8" fmla="*/ 1989528 h 6270410"/>
              <a:gd name="connsiteX9" fmla="*/ 92378 w 11203881"/>
              <a:gd name="connsiteY9" fmla="*/ 1596336 h 6270410"/>
              <a:gd name="connsiteX10" fmla="*/ 71212 w 11203881"/>
              <a:gd name="connsiteY10" fmla="*/ 877967 h 6270410"/>
              <a:gd name="connsiteX11" fmla="*/ 1034901 w 11203881"/>
              <a:gd name="connsiteY11" fmla="*/ 428330 h 6270410"/>
              <a:gd name="connsiteX12" fmla="*/ 2389019 w 11203881"/>
              <a:gd name="connsiteY12" fmla="*/ 325378 h 6270410"/>
              <a:gd name="connsiteX13" fmla="*/ 3432355 w 11203881"/>
              <a:gd name="connsiteY13" fmla="*/ 423268 h 6270410"/>
              <a:gd name="connsiteX14" fmla="*/ 4405611 w 11203881"/>
              <a:gd name="connsiteY14" fmla="*/ 291516 h 6270410"/>
              <a:gd name="connsiteX15" fmla="*/ 6076847 w 11203881"/>
              <a:gd name="connsiteY15" fmla="*/ 296597 h 6270410"/>
              <a:gd name="connsiteX16" fmla="*/ 7568630 w 11203881"/>
              <a:gd name="connsiteY16" fmla="*/ 74429 h 6270410"/>
              <a:gd name="connsiteX17" fmla="*/ 9383130 w 11203881"/>
              <a:gd name="connsiteY17" fmla="*/ 20304 h 6270410"/>
              <a:gd name="connsiteX18" fmla="*/ 10562258 w 11203881"/>
              <a:gd name="connsiteY18" fmla="*/ 389328 h 6270410"/>
              <a:gd name="connsiteX19" fmla="*/ 10893965 w 11203881"/>
              <a:gd name="connsiteY19" fmla="*/ 1458943 h 6270410"/>
              <a:gd name="connsiteX20" fmla="*/ 11047034 w 11203881"/>
              <a:gd name="connsiteY20" fmla="*/ 1748798 h 6270410"/>
              <a:gd name="connsiteX21" fmla="*/ 10968339 w 11203881"/>
              <a:gd name="connsiteY21" fmla="*/ 2430880 h 6270410"/>
              <a:gd name="connsiteX22" fmla="*/ 11203331 w 11203881"/>
              <a:gd name="connsiteY22" fmla="*/ 3198384 h 6270410"/>
              <a:gd name="connsiteX23" fmla="*/ 11019458 w 11203881"/>
              <a:gd name="connsiteY23" fmla="*/ 4504128 h 6270410"/>
              <a:gd name="connsiteX24" fmla="*/ 10598834 w 11203881"/>
              <a:gd name="connsiteY24" fmla="*/ 5153352 h 6270410"/>
              <a:gd name="connsiteX25" fmla="*/ 10516538 w 11203881"/>
              <a:gd name="connsiteY25" fmla="*/ 5930592 h 6270410"/>
              <a:gd name="connsiteX26" fmla="*/ 9346106 w 11203881"/>
              <a:gd name="connsiteY26" fmla="*/ 5866584 h 6270410"/>
              <a:gd name="connsiteX27" fmla="*/ 8596298 w 11203881"/>
              <a:gd name="connsiteY27" fmla="*/ 5592264 h 6270410"/>
              <a:gd name="connsiteX28" fmla="*/ 7188122 w 11203881"/>
              <a:gd name="connsiteY28" fmla="*/ 6022032 h 6270410"/>
              <a:gd name="connsiteX29" fmla="*/ 4828970 w 11203881"/>
              <a:gd name="connsiteY29" fmla="*/ 5875728 h 6270410"/>
              <a:gd name="connsiteX30" fmla="*/ 3466514 w 11203881"/>
              <a:gd name="connsiteY30" fmla="*/ 6250632 h 6270410"/>
              <a:gd name="connsiteX31" fmla="*/ 1582850 w 11203881"/>
              <a:gd name="connsiteY31" fmla="*/ 6168336 h 6270410"/>
              <a:gd name="connsiteX0" fmla="*/ 1582850 w 11203639"/>
              <a:gd name="connsiteY0" fmla="*/ 6168336 h 6270410"/>
              <a:gd name="connsiteX1" fmla="*/ 860474 w 11203639"/>
              <a:gd name="connsiteY1" fmla="*/ 5656272 h 6270410"/>
              <a:gd name="connsiteX2" fmla="*/ 540434 w 11203639"/>
              <a:gd name="connsiteY2" fmla="*/ 5199072 h 6270410"/>
              <a:gd name="connsiteX3" fmla="*/ 586154 w 11203639"/>
              <a:gd name="connsiteY3" fmla="*/ 4613856 h 6270410"/>
              <a:gd name="connsiteX4" fmla="*/ 869618 w 11203639"/>
              <a:gd name="connsiteY4" fmla="*/ 4184088 h 6270410"/>
              <a:gd name="connsiteX5" fmla="*/ 558722 w 11203639"/>
              <a:gd name="connsiteY5" fmla="*/ 3681168 h 6270410"/>
              <a:gd name="connsiteX6" fmla="*/ 192962 w 11203639"/>
              <a:gd name="connsiteY6" fmla="*/ 3159960 h 6270410"/>
              <a:gd name="connsiteX7" fmla="*/ 202106 w 11203639"/>
              <a:gd name="connsiteY7" fmla="*/ 2373576 h 6270410"/>
              <a:gd name="connsiteX8" fmla="*/ 256970 w 11203639"/>
              <a:gd name="connsiteY8" fmla="*/ 1989528 h 6270410"/>
              <a:gd name="connsiteX9" fmla="*/ 92378 w 11203639"/>
              <a:gd name="connsiteY9" fmla="*/ 1596336 h 6270410"/>
              <a:gd name="connsiteX10" fmla="*/ 71212 w 11203639"/>
              <a:gd name="connsiteY10" fmla="*/ 877967 h 6270410"/>
              <a:gd name="connsiteX11" fmla="*/ 1034901 w 11203639"/>
              <a:gd name="connsiteY11" fmla="*/ 428330 h 6270410"/>
              <a:gd name="connsiteX12" fmla="*/ 2389019 w 11203639"/>
              <a:gd name="connsiteY12" fmla="*/ 325378 h 6270410"/>
              <a:gd name="connsiteX13" fmla="*/ 3432355 w 11203639"/>
              <a:gd name="connsiteY13" fmla="*/ 423268 h 6270410"/>
              <a:gd name="connsiteX14" fmla="*/ 4405611 w 11203639"/>
              <a:gd name="connsiteY14" fmla="*/ 291516 h 6270410"/>
              <a:gd name="connsiteX15" fmla="*/ 6076847 w 11203639"/>
              <a:gd name="connsiteY15" fmla="*/ 296597 h 6270410"/>
              <a:gd name="connsiteX16" fmla="*/ 7568630 w 11203639"/>
              <a:gd name="connsiteY16" fmla="*/ 74429 h 6270410"/>
              <a:gd name="connsiteX17" fmla="*/ 9383130 w 11203639"/>
              <a:gd name="connsiteY17" fmla="*/ 20304 h 6270410"/>
              <a:gd name="connsiteX18" fmla="*/ 10562258 w 11203639"/>
              <a:gd name="connsiteY18" fmla="*/ 389328 h 6270410"/>
              <a:gd name="connsiteX19" fmla="*/ 10893965 w 11203639"/>
              <a:gd name="connsiteY19" fmla="*/ 1458943 h 6270410"/>
              <a:gd name="connsiteX20" fmla="*/ 11047034 w 11203639"/>
              <a:gd name="connsiteY20" fmla="*/ 1748798 h 6270410"/>
              <a:gd name="connsiteX21" fmla="*/ 10968339 w 11203639"/>
              <a:gd name="connsiteY21" fmla="*/ 2430880 h 6270410"/>
              <a:gd name="connsiteX22" fmla="*/ 11203331 w 11203639"/>
              <a:gd name="connsiteY22" fmla="*/ 3198384 h 6270410"/>
              <a:gd name="connsiteX23" fmla="*/ 11019458 w 11203639"/>
              <a:gd name="connsiteY23" fmla="*/ 4504128 h 6270410"/>
              <a:gd name="connsiteX24" fmla="*/ 11074307 w 11203639"/>
              <a:gd name="connsiteY24" fmla="*/ 5637540 h 6270410"/>
              <a:gd name="connsiteX25" fmla="*/ 10516538 w 11203639"/>
              <a:gd name="connsiteY25" fmla="*/ 5930592 h 6270410"/>
              <a:gd name="connsiteX26" fmla="*/ 9346106 w 11203639"/>
              <a:gd name="connsiteY26" fmla="*/ 5866584 h 6270410"/>
              <a:gd name="connsiteX27" fmla="*/ 8596298 w 11203639"/>
              <a:gd name="connsiteY27" fmla="*/ 5592264 h 6270410"/>
              <a:gd name="connsiteX28" fmla="*/ 7188122 w 11203639"/>
              <a:gd name="connsiteY28" fmla="*/ 6022032 h 6270410"/>
              <a:gd name="connsiteX29" fmla="*/ 4828970 w 11203639"/>
              <a:gd name="connsiteY29" fmla="*/ 5875728 h 6270410"/>
              <a:gd name="connsiteX30" fmla="*/ 3466514 w 11203639"/>
              <a:gd name="connsiteY30" fmla="*/ 6250632 h 6270410"/>
              <a:gd name="connsiteX31" fmla="*/ 1582850 w 11203639"/>
              <a:gd name="connsiteY31" fmla="*/ 6168336 h 6270410"/>
              <a:gd name="connsiteX0" fmla="*/ 1157702 w 11203639"/>
              <a:gd name="connsiteY0" fmla="*/ 6379165 h 6412723"/>
              <a:gd name="connsiteX1" fmla="*/ 860474 w 11203639"/>
              <a:gd name="connsiteY1" fmla="*/ 5656272 h 6412723"/>
              <a:gd name="connsiteX2" fmla="*/ 540434 w 11203639"/>
              <a:gd name="connsiteY2" fmla="*/ 5199072 h 6412723"/>
              <a:gd name="connsiteX3" fmla="*/ 586154 w 11203639"/>
              <a:gd name="connsiteY3" fmla="*/ 4613856 h 6412723"/>
              <a:gd name="connsiteX4" fmla="*/ 869618 w 11203639"/>
              <a:gd name="connsiteY4" fmla="*/ 4184088 h 6412723"/>
              <a:gd name="connsiteX5" fmla="*/ 558722 w 11203639"/>
              <a:gd name="connsiteY5" fmla="*/ 3681168 h 6412723"/>
              <a:gd name="connsiteX6" fmla="*/ 192962 w 11203639"/>
              <a:gd name="connsiteY6" fmla="*/ 3159960 h 6412723"/>
              <a:gd name="connsiteX7" fmla="*/ 202106 w 11203639"/>
              <a:gd name="connsiteY7" fmla="*/ 2373576 h 6412723"/>
              <a:gd name="connsiteX8" fmla="*/ 256970 w 11203639"/>
              <a:gd name="connsiteY8" fmla="*/ 1989528 h 6412723"/>
              <a:gd name="connsiteX9" fmla="*/ 92378 w 11203639"/>
              <a:gd name="connsiteY9" fmla="*/ 1596336 h 6412723"/>
              <a:gd name="connsiteX10" fmla="*/ 71212 w 11203639"/>
              <a:gd name="connsiteY10" fmla="*/ 877967 h 6412723"/>
              <a:gd name="connsiteX11" fmla="*/ 1034901 w 11203639"/>
              <a:gd name="connsiteY11" fmla="*/ 428330 h 6412723"/>
              <a:gd name="connsiteX12" fmla="*/ 2389019 w 11203639"/>
              <a:gd name="connsiteY12" fmla="*/ 325378 h 6412723"/>
              <a:gd name="connsiteX13" fmla="*/ 3432355 w 11203639"/>
              <a:gd name="connsiteY13" fmla="*/ 423268 h 6412723"/>
              <a:gd name="connsiteX14" fmla="*/ 4405611 w 11203639"/>
              <a:gd name="connsiteY14" fmla="*/ 291516 h 6412723"/>
              <a:gd name="connsiteX15" fmla="*/ 6076847 w 11203639"/>
              <a:gd name="connsiteY15" fmla="*/ 296597 h 6412723"/>
              <a:gd name="connsiteX16" fmla="*/ 7568630 w 11203639"/>
              <a:gd name="connsiteY16" fmla="*/ 74429 h 6412723"/>
              <a:gd name="connsiteX17" fmla="*/ 9383130 w 11203639"/>
              <a:gd name="connsiteY17" fmla="*/ 20304 h 6412723"/>
              <a:gd name="connsiteX18" fmla="*/ 10562258 w 11203639"/>
              <a:gd name="connsiteY18" fmla="*/ 389328 h 6412723"/>
              <a:gd name="connsiteX19" fmla="*/ 10893965 w 11203639"/>
              <a:gd name="connsiteY19" fmla="*/ 1458943 h 6412723"/>
              <a:gd name="connsiteX20" fmla="*/ 11047034 w 11203639"/>
              <a:gd name="connsiteY20" fmla="*/ 1748798 h 6412723"/>
              <a:gd name="connsiteX21" fmla="*/ 10968339 w 11203639"/>
              <a:gd name="connsiteY21" fmla="*/ 2430880 h 6412723"/>
              <a:gd name="connsiteX22" fmla="*/ 11203331 w 11203639"/>
              <a:gd name="connsiteY22" fmla="*/ 3198384 h 6412723"/>
              <a:gd name="connsiteX23" fmla="*/ 11019458 w 11203639"/>
              <a:gd name="connsiteY23" fmla="*/ 4504128 h 6412723"/>
              <a:gd name="connsiteX24" fmla="*/ 11074307 w 11203639"/>
              <a:gd name="connsiteY24" fmla="*/ 5637540 h 6412723"/>
              <a:gd name="connsiteX25" fmla="*/ 10516538 w 11203639"/>
              <a:gd name="connsiteY25" fmla="*/ 5930592 h 6412723"/>
              <a:gd name="connsiteX26" fmla="*/ 9346106 w 11203639"/>
              <a:gd name="connsiteY26" fmla="*/ 5866584 h 6412723"/>
              <a:gd name="connsiteX27" fmla="*/ 8596298 w 11203639"/>
              <a:gd name="connsiteY27" fmla="*/ 5592264 h 6412723"/>
              <a:gd name="connsiteX28" fmla="*/ 7188122 w 11203639"/>
              <a:gd name="connsiteY28" fmla="*/ 6022032 h 6412723"/>
              <a:gd name="connsiteX29" fmla="*/ 4828970 w 11203639"/>
              <a:gd name="connsiteY29" fmla="*/ 5875728 h 6412723"/>
              <a:gd name="connsiteX30" fmla="*/ 3466514 w 11203639"/>
              <a:gd name="connsiteY30" fmla="*/ 6250632 h 6412723"/>
              <a:gd name="connsiteX31" fmla="*/ 1157702 w 11203639"/>
              <a:gd name="connsiteY31" fmla="*/ 6379165 h 6412723"/>
              <a:gd name="connsiteX0" fmla="*/ 1157702 w 11203639"/>
              <a:gd name="connsiteY0" fmla="*/ 6379165 h 6413958"/>
              <a:gd name="connsiteX1" fmla="*/ 641556 w 11203639"/>
              <a:gd name="connsiteY1" fmla="*/ 5638479 h 6413958"/>
              <a:gd name="connsiteX2" fmla="*/ 540434 w 11203639"/>
              <a:gd name="connsiteY2" fmla="*/ 5199072 h 6413958"/>
              <a:gd name="connsiteX3" fmla="*/ 586154 w 11203639"/>
              <a:gd name="connsiteY3" fmla="*/ 4613856 h 6413958"/>
              <a:gd name="connsiteX4" fmla="*/ 869618 w 11203639"/>
              <a:gd name="connsiteY4" fmla="*/ 4184088 h 6413958"/>
              <a:gd name="connsiteX5" fmla="*/ 558722 w 11203639"/>
              <a:gd name="connsiteY5" fmla="*/ 3681168 h 6413958"/>
              <a:gd name="connsiteX6" fmla="*/ 192962 w 11203639"/>
              <a:gd name="connsiteY6" fmla="*/ 3159960 h 6413958"/>
              <a:gd name="connsiteX7" fmla="*/ 202106 w 11203639"/>
              <a:gd name="connsiteY7" fmla="*/ 2373576 h 6413958"/>
              <a:gd name="connsiteX8" fmla="*/ 256970 w 11203639"/>
              <a:gd name="connsiteY8" fmla="*/ 1989528 h 6413958"/>
              <a:gd name="connsiteX9" fmla="*/ 92378 w 11203639"/>
              <a:gd name="connsiteY9" fmla="*/ 1596336 h 6413958"/>
              <a:gd name="connsiteX10" fmla="*/ 71212 w 11203639"/>
              <a:gd name="connsiteY10" fmla="*/ 877967 h 6413958"/>
              <a:gd name="connsiteX11" fmla="*/ 1034901 w 11203639"/>
              <a:gd name="connsiteY11" fmla="*/ 428330 h 6413958"/>
              <a:gd name="connsiteX12" fmla="*/ 2389019 w 11203639"/>
              <a:gd name="connsiteY12" fmla="*/ 325378 h 6413958"/>
              <a:gd name="connsiteX13" fmla="*/ 3432355 w 11203639"/>
              <a:gd name="connsiteY13" fmla="*/ 423268 h 6413958"/>
              <a:gd name="connsiteX14" fmla="*/ 4405611 w 11203639"/>
              <a:gd name="connsiteY14" fmla="*/ 291516 h 6413958"/>
              <a:gd name="connsiteX15" fmla="*/ 6076847 w 11203639"/>
              <a:gd name="connsiteY15" fmla="*/ 296597 h 6413958"/>
              <a:gd name="connsiteX16" fmla="*/ 7568630 w 11203639"/>
              <a:gd name="connsiteY16" fmla="*/ 74429 h 6413958"/>
              <a:gd name="connsiteX17" fmla="*/ 9383130 w 11203639"/>
              <a:gd name="connsiteY17" fmla="*/ 20304 h 6413958"/>
              <a:gd name="connsiteX18" fmla="*/ 10562258 w 11203639"/>
              <a:gd name="connsiteY18" fmla="*/ 389328 h 6413958"/>
              <a:gd name="connsiteX19" fmla="*/ 10893965 w 11203639"/>
              <a:gd name="connsiteY19" fmla="*/ 1458943 h 6413958"/>
              <a:gd name="connsiteX20" fmla="*/ 11047034 w 11203639"/>
              <a:gd name="connsiteY20" fmla="*/ 1748798 h 6413958"/>
              <a:gd name="connsiteX21" fmla="*/ 10968339 w 11203639"/>
              <a:gd name="connsiteY21" fmla="*/ 2430880 h 6413958"/>
              <a:gd name="connsiteX22" fmla="*/ 11203331 w 11203639"/>
              <a:gd name="connsiteY22" fmla="*/ 3198384 h 6413958"/>
              <a:gd name="connsiteX23" fmla="*/ 11019458 w 11203639"/>
              <a:gd name="connsiteY23" fmla="*/ 4504128 h 6413958"/>
              <a:gd name="connsiteX24" fmla="*/ 11074307 w 11203639"/>
              <a:gd name="connsiteY24" fmla="*/ 5637540 h 6413958"/>
              <a:gd name="connsiteX25" fmla="*/ 10516538 w 11203639"/>
              <a:gd name="connsiteY25" fmla="*/ 5930592 h 6413958"/>
              <a:gd name="connsiteX26" fmla="*/ 9346106 w 11203639"/>
              <a:gd name="connsiteY26" fmla="*/ 5866584 h 6413958"/>
              <a:gd name="connsiteX27" fmla="*/ 8596298 w 11203639"/>
              <a:gd name="connsiteY27" fmla="*/ 5592264 h 6413958"/>
              <a:gd name="connsiteX28" fmla="*/ 7188122 w 11203639"/>
              <a:gd name="connsiteY28" fmla="*/ 6022032 h 6413958"/>
              <a:gd name="connsiteX29" fmla="*/ 4828970 w 11203639"/>
              <a:gd name="connsiteY29" fmla="*/ 5875728 h 6413958"/>
              <a:gd name="connsiteX30" fmla="*/ 3466514 w 11203639"/>
              <a:gd name="connsiteY30" fmla="*/ 6250632 h 6413958"/>
              <a:gd name="connsiteX31" fmla="*/ 1157702 w 11203639"/>
              <a:gd name="connsiteY31" fmla="*/ 6379165 h 6413958"/>
              <a:gd name="connsiteX0" fmla="*/ 1157702 w 11203639"/>
              <a:gd name="connsiteY0" fmla="*/ 6379165 h 6408936"/>
              <a:gd name="connsiteX1" fmla="*/ 641556 w 11203639"/>
              <a:gd name="connsiteY1" fmla="*/ 5638479 h 6408936"/>
              <a:gd name="connsiteX2" fmla="*/ 540434 w 11203639"/>
              <a:gd name="connsiteY2" fmla="*/ 5199072 h 6408936"/>
              <a:gd name="connsiteX3" fmla="*/ 586154 w 11203639"/>
              <a:gd name="connsiteY3" fmla="*/ 4613856 h 6408936"/>
              <a:gd name="connsiteX4" fmla="*/ 869618 w 11203639"/>
              <a:gd name="connsiteY4" fmla="*/ 4184088 h 6408936"/>
              <a:gd name="connsiteX5" fmla="*/ 558722 w 11203639"/>
              <a:gd name="connsiteY5" fmla="*/ 3681168 h 6408936"/>
              <a:gd name="connsiteX6" fmla="*/ 192962 w 11203639"/>
              <a:gd name="connsiteY6" fmla="*/ 3159960 h 6408936"/>
              <a:gd name="connsiteX7" fmla="*/ 202106 w 11203639"/>
              <a:gd name="connsiteY7" fmla="*/ 2373576 h 6408936"/>
              <a:gd name="connsiteX8" fmla="*/ 256970 w 11203639"/>
              <a:gd name="connsiteY8" fmla="*/ 1989528 h 6408936"/>
              <a:gd name="connsiteX9" fmla="*/ 92378 w 11203639"/>
              <a:gd name="connsiteY9" fmla="*/ 1596336 h 6408936"/>
              <a:gd name="connsiteX10" fmla="*/ 71212 w 11203639"/>
              <a:gd name="connsiteY10" fmla="*/ 877967 h 6408936"/>
              <a:gd name="connsiteX11" fmla="*/ 1034901 w 11203639"/>
              <a:gd name="connsiteY11" fmla="*/ 428330 h 6408936"/>
              <a:gd name="connsiteX12" fmla="*/ 2389019 w 11203639"/>
              <a:gd name="connsiteY12" fmla="*/ 325378 h 6408936"/>
              <a:gd name="connsiteX13" fmla="*/ 3432355 w 11203639"/>
              <a:gd name="connsiteY13" fmla="*/ 423268 h 6408936"/>
              <a:gd name="connsiteX14" fmla="*/ 4405611 w 11203639"/>
              <a:gd name="connsiteY14" fmla="*/ 291516 h 6408936"/>
              <a:gd name="connsiteX15" fmla="*/ 6076847 w 11203639"/>
              <a:gd name="connsiteY15" fmla="*/ 296597 h 6408936"/>
              <a:gd name="connsiteX16" fmla="*/ 7568630 w 11203639"/>
              <a:gd name="connsiteY16" fmla="*/ 74429 h 6408936"/>
              <a:gd name="connsiteX17" fmla="*/ 9383130 w 11203639"/>
              <a:gd name="connsiteY17" fmla="*/ 20304 h 6408936"/>
              <a:gd name="connsiteX18" fmla="*/ 10562258 w 11203639"/>
              <a:gd name="connsiteY18" fmla="*/ 389328 h 6408936"/>
              <a:gd name="connsiteX19" fmla="*/ 10893965 w 11203639"/>
              <a:gd name="connsiteY19" fmla="*/ 1458943 h 6408936"/>
              <a:gd name="connsiteX20" fmla="*/ 11047034 w 11203639"/>
              <a:gd name="connsiteY20" fmla="*/ 1748798 h 6408936"/>
              <a:gd name="connsiteX21" fmla="*/ 10968339 w 11203639"/>
              <a:gd name="connsiteY21" fmla="*/ 2430880 h 6408936"/>
              <a:gd name="connsiteX22" fmla="*/ 11203331 w 11203639"/>
              <a:gd name="connsiteY22" fmla="*/ 3198384 h 6408936"/>
              <a:gd name="connsiteX23" fmla="*/ 11019458 w 11203639"/>
              <a:gd name="connsiteY23" fmla="*/ 4504128 h 6408936"/>
              <a:gd name="connsiteX24" fmla="*/ 11074307 w 11203639"/>
              <a:gd name="connsiteY24" fmla="*/ 5637540 h 6408936"/>
              <a:gd name="connsiteX25" fmla="*/ 10516538 w 11203639"/>
              <a:gd name="connsiteY25" fmla="*/ 5930592 h 6408936"/>
              <a:gd name="connsiteX26" fmla="*/ 9346106 w 11203639"/>
              <a:gd name="connsiteY26" fmla="*/ 5866584 h 6408936"/>
              <a:gd name="connsiteX27" fmla="*/ 8596298 w 11203639"/>
              <a:gd name="connsiteY27" fmla="*/ 5592264 h 6408936"/>
              <a:gd name="connsiteX28" fmla="*/ 7188122 w 11203639"/>
              <a:gd name="connsiteY28" fmla="*/ 6022032 h 6408936"/>
              <a:gd name="connsiteX29" fmla="*/ 4900386 w 11203639"/>
              <a:gd name="connsiteY29" fmla="*/ 6133653 h 6408936"/>
              <a:gd name="connsiteX30" fmla="*/ 3466514 w 11203639"/>
              <a:gd name="connsiteY30" fmla="*/ 6250632 h 6408936"/>
              <a:gd name="connsiteX31" fmla="*/ 1157702 w 11203639"/>
              <a:gd name="connsiteY31" fmla="*/ 6379165 h 6408936"/>
              <a:gd name="connsiteX0" fmla="*/ 1157702 w 11203639"/>
              <a:gd name="connsiteY0" fmla="*/ 6379165 h 6408936"/>
              <a:gd name="connsiteX1" fmla="*/ 641556 w 11203639"/>
              <a:gd name="connsiteY1" fmla="*/ 5638479 h 6408936"/>
              <a:gd name="connsiteX2" fmla="*/ 540434 w 11203639"/>
              <a:gd name="connsiteY2" fmla="*/ 5199072 h 6408936"/>
              <a:gd name="connsiteX3" fmla="*/ 586154 w 11203639"/>
              <a:gd name="connsiteY3" fmla="*/ 4613856 h 6408936"/>
              <a:gd name="connsiteX4" fmla="*/ 869618 w 11203639"/>
              <a:gd name="connsiteY4" fmla="*/ 4184088 h 6408936"/>
              <a:gd name="connsiteX5" fmla="*/ 558722 w 11203639"/>
              <a:gd name="connsiteY5" fmla="*/ 3681168 h 6408936"/>
              <a:gd name="connsiteX6" fmla="*/ 192962 w 11203639"/>
              <a:gd name="connsiteY6" fmla="*/ 3159960 h 6408936"/>
              <a:gd name="connsiteX7" fmla="*/ 202106 w 11203639"/>
              <a:gd name="connsiteY7" fmla="*/ 2373576 h 6408936"/>
              <a:gd name="connsiteX8" fmla="*/ 256970 w 11203639"/>
              <a:gd name="connsiteY8" fmla="*/ 1989528 h 6408936"/>
              <a:gd name="connsiteX9" fmla="*/ 92378 w 11203639"/>
              <a:gd name="connsiteY9" fmla="*/ 1596336 h 6408936"/>
              <a:gd name="connsiteX10" fmla="*/ 71212 w 11203639"/>
              <a:gd name="connsiteY10" fmla="*/ 877967 h 6408936"/>
              <a:gd name="connsiteX11" fmla="*/ 1034901 w 11203639"/>
              <a:gd name="connsiteY11" fmla="*/ 428330 h 6408936"/>
              <a:gd name="connsiteX12" fmla="*/ 2389019 w 11203639"/>
              <a:gd name="connsiteY12" fmla="*/ 325378 h 6408936"/>
              <a:gd name="connsiteX13" fmla="*/ 3432355 w 11203639"/>
              <a:gd name="connsiteY13" fmla="*/ 423268 h 6408936"/>
              <a:gd name="connsiteX14" fmla="*/ 4405611 w 11203639"/>
              <a:gd name="connsiteY14" fmla="*/ 291516 h 6408936"/>
              <a:gd name="connsiteX15" fmla="*/ 6076847 w 11203639"/>
              <a:gd name="connsiteY15" fmla="*/ 296597 h 6408936"/>
              <a:gd name="connsiteX16" fmla="*/ 7568630 w 11203639"/>
              <a:gd name="connsiteY16" fmla="*/ 74429 h 6408936"/>
              <a:gd name="connsiteX17" fmla="*/ 9383130 w 11203639"/>
              <a:gd name="connsiteY17" fmla="*/ 20304 h 6408936"/>
              <a:gd name="connsiteX18" fmla="*/ 10562258 w 11203639"/>
              <a:gd name="connsiteY18" fmla="*/ 389328 h 6408936"/>
              <a:gd name="connsiteX19" fmla="*/ 10893965 w 11203639"/>
              <a:gd name="connsiteY19" fmla="*/ 1458943 h 6408936"/>
              <a:gd name="connsiteX20" fmla="*/ 11047034 w 11203639"/>
              <a:gd name="connsiteY20" fmla="*/ 1748798 h 6408936"/>
              <a:gd name="connsiteX21" fmla="*/ 10968339 w 11203639"/>
              <a:gd name="connsiteY21" fmla="*/ 2430880 h 6408936"/>
              <a:gd name="connsiteX22" fmla="*/ 11203331 w 11203639"/>
              <a:gd name="connsiteY22" fmla="*/ 3198384 h 6408936"/>
              <a:gd name="connsiteX23" fmla="*/ 11019458 w 11203639"/>
              <a:gd name="connsiteY23" fmla="*/ 4504128 h 6408936"/>
              <a:gd name="connsiteX24" fmla="*/ 11074307 w 11203639"/>
              <a:gd name="connsiteY24" fmla="*/ 5637540 h 6408936"/>
              <a:gd name="connsiteX25" fmla="*/ 10516538 w 11203639"/>
              <a:gd name="connsiteY25" fmla="*/ 5930592 h 6408936"/>
              <a:gd name="connsiteX26" fmla="*/ 9346106 w 11203639"/>
              <a:gd name="connsiteY26" fmla="*/ 5866584 h 6408936"/>
              <a:gd name="connsiteX27" fmla="*/ 8596298 w 11203639"/>
              <a:gd name="connsiteY27" fmla="*/ 5592264 h 6408936"/>
              <a:gd name="connsiteX28" fmla="*/ 7188122 w 11203639"/>
              <a:gd name="connsiteY28" fmla="*/ 6022032 h 6408936"/>
              <a:gd name="connsiteX29" fmla="*/ 4900386 w 11203639"/>
              <a:gd name="connsiteY29" fmla="*/ 6133653 h 6408936"/>
              <a:gd name="connsiteX30" fmla="*/ 3466514 w 11203639"/>
              <a:gd name="connsiteY30" fmla="*/ 6250632 h 6408936"/>
              <a:gd name="connsiteX31" fmla="*/ 1157702 w 11203639"/>
              <a:gd name="connsiteY31" fmla="*/ 6379165 h 6408936"/>
              <a:gd name="connsiteX0" fmla="*/ 1157702 w 11203639"/>
              <a:gd name="connsiteY0" fmla="*/ 6379165 h 6408936"/>
              <a:gd name="connsiteX1" fmla="*/ 641556 w 11203639"/>
              <a:gd name="connsiteY1" fmla="*/ 5638479 h 6408936"/>
              <a:gd name="connsiteX2" fmla="*/ 540434 w 11203639"/>
              <a:gd name="connsiteY2" fmla="*/ 5199072 h 6408936"/>
              <a:gd name="connsiteX3" fmla="*/ 586154 w 11203639"/>
              <a:gd name="connsiteY3" fmla="*/ 4613856 h 6408936"/>
              <a:gd name="connsiteX4" fmla="*/ 869618 w 11203639"/>
              <a:gd name="connsiteY4" fmla="*/ 4184088 h 6408936"/>
              <a:gd name="connsiteX5" fmla="*/ 558722 w 11203639"/>
              <a:gd name="connsiteY5" fmla="*/ 3681168 h 6408936"/>
              <a:gd name="connsiteX6" fmla="*/ 192962 w 11203639"/>
              <a:gd name="connsiteY6" fmla="*/ 3159960 h 6408936"/>
              <a:gd name="connsiteX7" fmla="*/ 202106 w 11203639"/>
              <a:gd name="connsiteY7" fmla="*/ 2373576 h 6408936"/>
              <a:gd name="connsiteX8" fmla="*/ 256970 w 11203639"/>
              <a:gd name="connsiteY8" fmla="*/ 1989528 h 6408936"/>
              <a:gd name="connsiteX9" fmla="*/ 92378 w 11203639"/>
              <a:gd name="connsiteY9" fmla="*/ 1596336 h 6408936"/>
              <a:gd name="connsiteX10" fmla="*/ 71212 w 11203639"/>
              <a:gd name="connsiteY10" fmla="*/ 877967 h 6408936"/>
              <a:gd name="connsiteX11" fmla="*/ 1034901 w 11203639"/>
              <a:gd name="connsiteY11" fmla="*/ 428330 h 6408936"/>
              <a:gd name="connsiteX12" fmla="*/ 2389019 w 11203639"/>
              <a:gd name="connsiteY12" fmla="*/ 325378 h 6408936"/>
              <a:gd name="connsiteX13" fmla="*/ 3432355 w 11203639"/>
              <a:gd name="connsiteY13" fmla="*/ 423268 h 6408936"/>
              <a:gd name="connsiteX14" fmla="*/ 4405611 w 11203639"/>
              <a:gd name="connsiteY14" fmla="*/ 291516 h 6408936"/>
              <a:gd name="connsiteX15" fmla="*/ 6076847 w 11203639"/>
              <a:gd name="connsiteY15" fmla="*/ 296597 h 6408936"/>
              <a:gd name="connsiteX16" fmla="*/ 7568630 w 11203639"/>
              <a:gd name="connsiteY16" fmla="*/ 74429 h 6408936"/>
              <a:gd name="connsiteX17" fmla="*/ 9383130 w 11203639"/>
              <a:gd name="connsiteY17" fmla="*/ 20304 h 6408936"/>
              <a:gd name="connsiteX18" fmla="*/ 10562258 w 11203639"/>
              <a:gd name="connsiteY18" fmla="*/ 389328 h 6408936"/>
              <a:gd name="connsiteX19" fmla="*/ 10893965 w 11203639"/>
              <a:gd name="connsiteY19" fmla="*/ 1458943 h 6408936"/>
              <a:gd name="connsiteX20" fmla="*/ 11047034 w 11203639"/>
              <a:gd name="connsiteY20" fmla="*/ 1748798 h 6408936"/>
              <a:gd name="connsiteX21" fmla="*/ 10968339 w 11203639"/>
              <a:gd name="connsiteY21" fmla="*/ 2430880 h 6408936"/>
              <a:gd name="connsiteX22" fmla="*/ 11203331 w 11203639"/>
              <a:gd name="connsiteY22" fmla="*/ 3198384 h 6408936"/>
              <a:gd name="connsiteX23" fmla="*/ 11019458 w 11203639"/>
              <a:gd name="connsiteY23" fmla="*/ 4504128 h 6408936"/>
              <a:gd name="connsiteX24" fmla="*/ 11074307 w 11203639"/>
              <a:gd name="connsiteY24" fmla="*/ 5637540 h 6408936"/>
              <a:gd name="connsiteX25" fmla="*/ 10516538 w 11203639"/>
              <a:gd name="connsiteY25" fmla="*/ 5930592 h 6408936"/>
              <a:gd name="connsiteX26" fmla="*/ 9346106 w 11203639"/>
              <a:gd name="connsiteY26" fmla="*/ 5866584 h 6408936"/>
              <a:gd name="connsiteX27" fmla="*/ 8596298 w 11203639"/>
              <a:gd name="connsiteY27" fmla="*/ 5592264 h 6408936"/>
              <a:gd name="connsiteX28" fmla="*/ 7188122 w 11203639"/>
              <a:gd name="connsiteY28" fmla="*/ 6022032 h 6408936"/>
              <a:gd name="connsiteX29" fmla="*/ 4900386 w 11203639"/>
              <a:gd name="connsiteY29" fmla="*/ 6133653 h 6408936"/>
              <a:gd name="connsiteX30" fmla="*/ 3466514 w 11203639"/>
              <a:gd name="connsiteY30" fmla="*/ 6250632 h 6408936"/>
              <a:gd name="connsiteX31" fmla="*/ 1157702 w 11203639"/>
              <a:gd name="connsiteY31" fmla="*/ 6379165 h 64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203639" h="6408936">
                <a:moveTo>
                  <a:pt x="1157702" y="6379165"/>
                </a:moveTo>
                <a:cubicBezTo>
                  <a:pt x="686876" y="6277140"/>
                  <a:pt x="744434" y="5835161"/>
                  <a:pt x="641556" y="5638479"/>
                </a:cubicBezTo>
                <a:cubicBezTo>
                  <a:pt x="538678" y="5441797"/>
                  <a:pt x="549668" y="5369843"/>
                  <a:pt x="540434" y="5199072"/>
                </a:cubicBezTo>
                <a:cubicBezTo>
                  <a:pt x="531200" y="5028302"/>
                  <a:pt x="531290" y="4783020"/>
                  <a:pt x="586154" y="4613856"/>
                </a:cubicBezTo>
                <a:cubicBezTo>
                  <a:pt x="641018" y="4444692"/>
                  <a:pt x="874190" y="4339536"/>
                  <a:pt x="869618" y="4184088"/>
                </a:cubicBezTo>
                <a:cubicBezTo>
                  <a:pt x="865046" y="4028640"/>
                  <a:pt x="671498" y="3851856"/>
                  <a:pt x="558722" y="3681168"/>
                </a:cubicBezTo>
                <a:cubicBezTo>
                  <a:pt x="445946" y="3510480"/>
                  <a:pt x="252398" y="3377892"/>
                  <a:pt x="192962" y="3159960"/>
                </a:cubicBezTo>
                <a:cubicBezTo>
                  <a:pt x="133526" y="2942028"/>
                  <a:pt x="191438" y="2568648"/>
                  <a:pt x="202106" y="2373576"/>
                </a:cubicBezTo>
                <a:cubicBezTo>
                  <a:pt x="212774" y="2178504"/>
                  <a:pt x="275258" y="2119068"/>
                  <a:pt x="256970" y="1989528"/>
                </a:cubicBezTo>
                <a:cubicBezTo>
                  <a:pt x="238682" y="1859988"/>
                  <a:pt x="123338" y="1781596"/>
                  <a:pt x="92378" y="1596336"/>
                </a:cubicBezTo>
                <a:cubicBezTo>
                  <a:pt x="61418" y="1411076"/>
                  <a:pt x="-85875" y="1072635"/>
                  <a:pt x="71212" y="877967"/>
                </a:cubicBezTo>
                <a:cubicBezTo>
                  <a:pt x="228299" y="683299"/>
                  <a:pt x="648600" y="520428"/>
                  <a:pt x="1034901" y="428330"/>
                </a:cubicBezTo>
                <a:cubicBezTo>
                  <a:pt x="1421202" y="336232"/>
                  <a:pt x="1989443" y="326222"/>
                  <a:pt x="2389019" y="325378"/>
                </a:cubicBezTo>
                <a:cubicBezTo>
                  <a:pt x="2788595" y="324534"/>
                  <a:pt x="3096256" y="428912"/>
                  <a:pt x="3432355" y="423268"/>
                </a:cubicBezTo>
                <a:cubicBezTo>
                  <a:pt x="3768454" y="417624"/>
                  <a:pt x="3964862" y="312628"/>
                  <a:pt x="4405611" y="291516"/>
                </a:cubicBezTo>
                <a:cubicBezTo>
                  <a:pt x="4846360" y="270404"/>
                  <a:pt x="5549677" y="332778"/>
                  <a:pt x="6076847" y="296597"/>
                </a:cubicBezTo>
                <a:cubicBezTo>
                  <a:pt x="6604017" y="260416"/>
                  <a:pt x="7017583" y="120478"/>
                  <a:pt x="7568630" y="74429"/>
                </a:cubicBezTo>
                <a:cubicBezTo>
                  <a:pt x="8119677" y="28380"/>
                  <a:pt x="8884192" y="-32179"/>
                  <a:pt x="9383130" y="20304"/>
                </a:cubicBezTo>
                <a:cubicBezTo>
                  <a:pt x="9882068" y="72787"/>
                  <a:pt x="10310452" y="149555"/>
                  <a:pt x="10562258" y="389328"/>
                </a:cubicBezTo>
                <a:cubicBezTo>
                  <a:pt x="10814064" y="629101"/>
                  <a:pt x="10813169" y="1232365"/>
                  <a:pt x="10893965" y="1458943"/>
                </a:cubicBezTo>
                <a:cubicBezTo>
                  <a:pt x="10974761" y="1685521"/>
                  <a:pt x="11034638" y="1586809"/>
                  <a:pt x="11047034" y="1748798"/>
                </a:cubicBezTo>
                <a:cubicBezTo>
                  <a:pt x="11059430" y="1910787"/>
                  <a:pt x="10942290" y="2189282"/>
                  <a:pt x="10968339" y="2430880"/>
                </a:cubicBezTo>
                <a:cubicBezTo>
                  <a:pt x="10994388" y="2672478"/>
                  <a:pt x="11194811" y="2852843"/>
                  <a:pt x="11203331" y="3198384"/>
                </a:cubicBezTo>
                <a:cubicBezTo>
                  <a:pt x="11211851" y="3543925"/>
                  <a:pt x="11040962" y="4097602"/>
                  <a:pt x="11019458" y="4504128"/>
                </a:cubicBezTo>
                <a:cubicBezTo>
                  <a:pt x="10997954" y="4910654"/>
                  <a:pt x="11158127" y="5399796"/>
                  <a:pt x="11074307" y="5637540"/>
                </a:cubicBezTo>
                <a:cubicBezTo>
                  <a:pt x="10990487" y="5875284"/>
                  <a:pt x="10804572" y="5892418"/>
                  <a:pt x="10516538" y="5930592"/>
                </a:cubicBezTo>
                <a:cubicBezTo>
                  <a:pt x="10228504" y="5968766"/>
                  <a:pt x="9666146" y="5922972"/>
                  <a:pt x="9346106" y="5866584"/>
                </a:cubicBezTo>
                <a:cubicBezTo>
                  <a:pt x="9026066" y="5810196"/>
                  <a:pt x="8955962" y="5566356"/>
                  <a:pt x="8596298" y="5592264"/>
                </a:cubicBezTo>
                <a:cubicBezTo>
                  <a:pt x="8236634" y="5618172"/>
                  <a:pt x="7804107" y="5931801"/>
                  <a:pt x="7188122" y="6022032"/>
                </a:cubicBezTo>
                <a:cubicBezTo>
                  <a:pt x="6572137" y="6112263"/>
                  <a:pt x="5569364" y="6194779"/>
                  <a:pt x="4900386" y="6133653"/>
                </a:cubicBezTo>
                <a:cubicBezTo>
                  <a:pt x="4196880" y="6248707"/>
                  <a:pt x="4090295" y="6209713"/>
                  <a:pt x="3466514" y="6250632"/>
                </a:cubicBezTo>
                <a:cubicBezTo>
                  <a:pt x="2842733" y="6291551"/>
                  <a:pt x="1628528" y="6481190"/>
                  <a:pt x="1157702" y="6379165"/>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88068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82" r:id="rId7"/>
    <p:sldLayoutId id="2147483683" r:id="rId8"/>
  </p:sldLayoutIdLst>
  <p:transition spd="slow" advTm="3000">
    <p:push dir="u"/>
  </p:transition>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2019/5/29</a:t>
            </a:r>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a:t>
            </a:r>
            <a:endParaRPr kumimoji="0" lang="zh-CN" altLang="en-US"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476916"/>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02D8FB6-BF82-2540-A958-695296CFDC12}"/>
              </a:ext>
            </a:extLst>
          </p:cNvPr>
          <p:cNvSpPr/>
          <p:nvPr/>
        </p:nvSpPr>
        <p:spPr>
          <a:xfrm>
            <a:off x="1405382" y="747150"/>
            <a:ext cx="9381236" cy="5363700"/>
          </a:xfrm>
          <a:prstGeom prst="roundRect">
            <a:avLst/>
          </a:prstGeom>
          <a:solidFill>
            <a:schemeClr val="bg1">
              <a:alpha val="61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9" name="圆角矩形 18"/>
          <p:cNvSpPr/>
          <p:nvPr/>
        </p:nvSpPr>
        <p:spPr>
          <a:xfrm rot="20730713">
            <a:off x="2665917" y="3596090"/>
            <a:ext cx="9340916" cy="40708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7200" b="1">
              <a:solidFill>
                <a:srgbClr val="FE9676"/>
              </a:solidFill>
              <a:latin typeface="#9Slide06 SVNLemon Tuesday" panose="02000506040000020004" pitchFamily="2" charset="0"/>
            </a:endParaRPr>
          </a:p>
        </p:txBody>
      </p:sp>
      <p:pic>
        <p:nvPicPr>
          <p:cNvPr id="2" name="Picture 1"/>
          <p:cNvPicPr>
            <a:picLocks noChangeAspect="1"/>
          </p:cNvPicPr>
          <p:nvPr/>
        </p:nvPicPr>
        <p:blipFill>
          <a:blip r:embed="rId2"/>
          <a:stretch>
            <a:fillRect/>
          </a:stretch>
        </p:blipFill>
        <p:spPr>
          <a:xfrm>
            <a:off x="6422237" y="1277085"/>
            <a:ext cx="3957515" cy="1124687"/>
          </a:xfrm>
          <a:prstGeom prst="rect">
            <a:avLst/>
          </a:prstGeom>
        </p:spPr>
      </p:pic>
      <p:sp>
        <p:nvSpPr>
          <p:cNvPr id="25" name="TextBox 24"/>
          <p:cNvSpPr txBox="1"/>
          <p:nvPr/>
        </p:nvSpPr>
        <p:spPr>
          <a:xfrm rot="21235257">
            <a:off x="1856282" y="1036305"/>
            <a:ext cx="2694824" cy="974709"/>
          </a:xfrm>
          <a:prstGeom prst="rect">
            <a:avLst/>
          </a:prstGeom>
          <a:noFill/>
        </p:spPr>
        <p:txBody>
          <a:bodyPr wrap="square" rtlCol="0">
            <a:prstTxWarp prst="textInflate">
              <a:avLst/>
            </a:prstTxWarp>
            <a:spAutoFit/>
          </a:bodyPr>
          <a:lstStyle/>
          <a:p>
            <a:pPr defTabSz="609630"/>
            <a:r>
              <a:rPr lang="en-US" sz="7200" dirty="0" err="1">
                <a:ln>
                  <a:solidFill>
                    <a:prstClr val="black">
                      <a:lumMod val="75000"/>
                      <a:lumOff val="25000"/>
                    </a:prstClr>
                  </a:solidFill>
                </a:ln>
                <a:solidFill>
                  <a:prstClr val="black"/>
                </a:solidFill>
                <a:latin typeface="#9Slide05 SVNCookie" panose="020B0606040200020203" pitchFamily="34" charset="0"/>
              </a:rPr>
              <a:t>Bài</a:t>
            </a:r>
            <a:r>
              <a:rPr lang="en-US" sz="7200" dirty="0">
                <a:ln>
                  <a:solidFill>
                    <a:prstClr val="black">
                      <a:lumMod val="75000"/>
                      <a:lumOff val="25000"/>
                    </a:prstClr>
                  </a:solidFill>
                </a:ln>
                <a:solidFill>
                  <a:prstClr val="black"/>
                </a:solidFill>
                <a:latin typeface="#9Slide05 SVNCookie" panose="020B0606040200020203" pitchFamily="34" charset="0"/>
              </a:rPr>
              <a:t> 68</a:t>
            </a:r>
          </a:p>
        </p:txBody>
      </p:sp>
      <p:sp>
        <p:nvSpPr>
          <p:cNvPr id="27" name="文本框 15"/>
          <p:cNvSpPr txBox="1"/>
          <p:nvPr/>
        </p:nvSpPr>
        <p:spPr>
          <a:xfrm>
            <a:off x="1639589" y="1694321"/>
            <a:ext cx="9145716" cy="4339650"/>
          </a:xfrm>
          <a:prstGeom prst="rect">
            <a:avLst/>
          </a:prstGeom>
          <a:noFill/>
          <a:ln>
            <a:noFill/>
          </a:ln>
        </p:spPr>
        <p:txBody>
          <a:bodyPr wrap="square" lIns="91440" tIns="45720" rIns="91440" bIns="45720" rtlCol="0">
            <a:spAutoFit/>
          </a:bodyPr>
          <a:lstStyle/>
          <a:p>
            <a:pPr algn="ctr" defTabSz="914377"/>
            <a:r>
              <a:rPr lang="en-US" altLang="zh-CN" sz="13800" b="1" dirty="0" err="1">
                <a:ln w="28575">
                  <a:solidFill>
                    <a:schemeClr val="tx1"/>
                  </a:solidFill>
                </a:ln>
                <a:solidFill>
                  <a:srgbClr val="6C9ADF"/>
                </a:solidFill>
                <a:latin typeface="#9Slide05 Phobia" panose="02000506000000020003" pitchFamily="2" charset="0"/>
                <a:ea typeface="思源黑体 CN" panose="020B0500000000000000" pitchFamily="34" charset="-122"/>
                <a:cs typeface="+mn-ea"/>
                <a:sym typeface="思源黑体 CN" panose="020B0500000000000000" pitchFamily="34" charset="-122"/>
              </a:rPr>
              <a:t>Tiền</a:t>
            </a:r>
            <a:r>
              <a:rPr lang="en-US" altLang="zh-CN" sz="13800" b="1" dirty="0">
                <a:ln w="28575">
                  <a:solidFill>
                    <a:schemeClr val="tx1"/>
                  </a:solidFill>
                </a:ln>
                <a:solidFill>
                  <a:srgbClr val="6C9ADF"/>
                </a:solidFill>
                <a:latin typeface="#9Slide05 Phobia" panose="02000506000000020003" pitchFamily="2" charset="0"/>
                <a:ea typeface="思源黑体 CN" panose="020B0500000000000000" pitchFamily="34" charset="-122"/>
                <a:cs typeface="+mn-ea"/>
                <a:sym typeface="思源黑体 CN" panose="020B0500000000000000" pitchFamily="34" charset="-122"/>
              </a:rPr>
              <a:t> </a:t>
            </a:r>
            <a:r>
              <a:rPr lang="en-US" altLang="zh-CN" sz="13800" b="1" dirty="0" err="1">
                <a:ln w="28575">
                  <a:solidFill>
                    <a:schemeClr val="tx1"/>
                  </a:solidFill>
                </a:ln>
                <a:solidFill>
                  <a:srgbClr val="FE9676"/>
                </a:solidFill>
                <a:latin typeface="#9Slide05 Phobia" panose="02000506000000020003" pitchFamily="2" charset="0"/>
                <a:ea typeface="思源黑体 CN" panose="020B0500000000000000" pitchFamily="34" charset="-122"/>
                <a:cs typeface="+mn-ea"/>
                <a:sym typeface="思源黑体 CN" panose="020B0500000000000000" pitchFamily="34" charset="-122"/>
              </a:rPr>
              <a:t>Việt</a:t>
            </a:r>
            <a:r>
              <a:rPr lang="en-US" altLang="zh-CN" sz="13800" b="1" dirty="0">
                <a:ln w="28575">
                  <a:solidFill>
                    <a:schemeClr val="tx1"/>
                  </a:solidFill>
                </a:ln>
                <a:solidFill>
                  <a:srgbClr val="6C9ADF"/>
                </a:solidFill>
                <a:latin typeface="#9Slide05 Phobia" panose="02000506000000020003" pitchFamily="2" charset="0"/>
                <a:ea typeface="思源黑体 CN" panose="020B0500000000000000" pitchFamily="34" charset="-122"/>
                <a:cs typeface="+mn-ea"/>
                <a:sym typeface="思源黑体 CN" panose="020B0500000000000000" pitchFamily="34" charset="-122"/>
              </a:rPr>
              <a:t> </a:t>
            </a:r>
            <a:r>
              <a:rPr lang="en-US" altLang="zh-CN" sz="13800" b="1" dirty="0">
                <a:ln w="28575">
                  <a:solidFill>
                    <a:schemeClr val="tx1"/>
                  </a:solidFill>
                </a:ln>
                <a:solidFill>
                  <a:srgbClr val="22A675"/>
                </a:solidFill>
                <a:latin typeface="#9Slide05 Phobia" panose="02000506000000020003" pitchFamily="2" charset="0"/>
                <a:ea typeface="思源黑体 CN" panose="020B0500000000000000" pitchFamily="34" charset="-122"/>
                <a:cs typeface="+mn-ea"/>
                <a:sym typeface="思源黑体 CN" panose="020B0500000000000000" pitchFamily="34" charset="-122"/>
              </a:rPr>
              <a:t>Nam</a:t>
            </a:r>
            <a:endParaRPr lang="zh-CN" altLang="en-US" sz="13800" b="1" dirty="0">
              <a:ln w="28575">
                <a:solidFill>
                  <a:schemeClr val="tx1"/>
                </a:solidFill>
              </a:ln>
              <a:solidFill>
                <a:srgbClr val="22A675"/>
              </a:solidFill>
              <a:latin typeface="#9Slide05 Phobia" panose="02000506000000020003" pitchFamily="2" charset="0"/>
              <a:ea typeface="思源黑体 CN" panose="020B0500000000000000" pitchFamily="34" charset="-122"/>
              <a:cs typeface="+mn-ea"/>
              <a:sym typeface="思源黑体 CN" panose="020B0500000000000000" pitchFamily="34" charset="-122"/>
            </a:endParaRPr>
          </a:p>
        </p:txBody>
      </p:sp>
      <p:sp>
        <p:nvSpPr>
          <p:cNvPr id="36" name="文本框 15"/>
          <p:cNvSpPr txBox="1"/>
          <p:nvPr/>
        </p:nvSpPr>
        <p:spPr>
          <a:xfrm>
            <a:off x="1639798" y="5263934"/>
            <a:ext cx="8912403" cy="1200329"/>
          </a:xfrm>
          <a:prstGeom prst="rect">
            <a:avLst/>
          </a:prstGeom>
          <a:noFill/>
          <a:ln>
            <a:noFill/>
          </a:ln>
        </p:spPr>
        <p:txBody>
          <a:bodyPr wrap="square" lIns="91440" tIns="45720" rIns="91440" bIns="45720" rtlCol="0">
            <a:spAutoFit/>
          </a:bodyPr>
          <a:lstStyle/>
          <a:p>
            <a:pPr algn="ctr" defTabSz="914377"/>
            <a:r>
              <a:rPr lang="en-US" altLang="zh-CN" sz="7200" b="1" dirty="0">
                <a:ln w="28575">
                  <a:solidFill>
                    <a:schemeClr val="tx1"/>
                  </a:solidFill>
                </a:ln>
                <a:solidFill>
                  <a:srgbClr val="B92D17"/>
                </a:solidFill>
                <a:latin typeface="#9Slide05 Phobia" panose="02000506000000020003" pitchFamily="2" charset="0"/>
                <a:ea typeface="思源黑体 CN" panose="020B0500000000000000" pitchFamily="34" charset="-122"/>
                <a:cs typeface="+mn-ea"/>
                <a:sym typeface="思源黑体 CN" panose="020B0500000000000000" pitchFamily="34" charset="-122"/>
              </a:rPr>
              <a:t>(</a:t>
            </a:r>
            <a:r>
              <a:rPr lang="en-US" altLang="zh-CN" sz="7200" b="1" dirty="0" err="1">
                <a:ln w="28575">
                  <a:solidFill>
                    <a:schemeClr val="tx1"/>
                  </a:solidFill>
                </a:ln>
                <a:solidFill>
                  <a:srgbClr val="B92D17"/>
                </a:solidFill>
                <a:latin typeface="#9Slide05 Phobia" panose="02000506000000020003" pitchFamily="2" charset="0"/>
                <a:ea typeface="思源黑体 CN" panose="020B0500000000000000" pitchFamily="34" charset="-122"/>
                <a:cs typeface="+mn-ea"/>
                <a:sym typeface="思源黑体 CN" panose="020B0500000000000000" pitchFamily="34" charset="-122"/>
              </a:rPr>
              <a:t>Tiết</a:t>
            </a:r>
            <a:r>
              <a:rPr lang="en-US" altLang="zh-CN" sz="7200" b="1" dirty="0">
                <a:ln w="28575">
                  <a:solidFill>
                    <a:schemeClr val="tx1"/>
                  </a:solidFill>
                </a:ln>
                <a:solidFill>
                  <a:srgbClr val="B92D17"/>
                </a:solidFill>
                <a:latin typeface="#9Slide05 Phobia" panose="02000506000000020003" pitchFamily="2" charset="0"/>
                <a:ea typeface="思源黑体 CN" panose="020B0500000000000000" pitchFamily="34" charset="-122"/>
                <a:cs typeface="+mn-ea"/>
                <a:sym typeface="思源黑体 CN" panose="020B0500000000000000" pitchFamily="34" charset="-122"/>
              </a:rPr>
              <a:t> 2 </a:t>
            </a:r>
            <a:r>
              <a:rPr lang="en-US" altLang="zh-CN" sz="7200" b="1" dirty="0">
                <a:ln w="28575">
                  <a:solidFill>
                    <a:schemeClr val="tx1"/>
                  </a:solidFill>
                </a:ln>
                <a:solidFill>
                  <a:srgbClr val="9A7148"/>
                </a:solidFill>
                <a:latin typeface="#9Slide05 Phobia" panose="02000506000000020003" pitchFamily="2" charset="0"/>
                <a:ea typeface="思源黑体 CN" panose="020B0500000000000000" pitchFamily="34" charset="-122"/>
                <a:cs typeface="+mn-ea"/>
                <a:sym typeface="思源黑体 CN" panose="020B0500000000000000" pitchFamily="34" charset="-122"/>
              </a:rPr>
              <a:t>_ </a:t>
            </a:r>
            <a:r>
              <a:rPr lang="en-US" altLang="zh-CN" sz="7200" b="1" dirty="0" err="1">
                <a:ln w="28575">
                  <a:solidFill>
                    <a:schemeClr val="tx1"/>
                  </a:solidFill>
                </a:ln>
                <a:solidFill>
                  <a:srgbClr val="E1A629"/>
                </a:solidFill>
                <a:latin typeface="#9Slide05 Phobia" panose="02000506000000020003" pitchFamily="2" charset="0"/>
                <a:ea typeface="思源黑体 CN" panose="020B0500000000000000" pitchFamily="34" charset="-122"/>
                <a:cs typeface="+mn-ea"/>
                <a:sym typeface="思源黑体 CN" panose="020B0500000000000000" pitchFamily="34" charset="-122"/>
              </a:rPr>
              <a:t>trang</a:t>
            </a:r>
            <a:r>
              <a:rPr lang="en-US" altLang="zh-CN" sz="7200" b="1" dirty="0">
                <a:ln w="28575">
                  <a:solidFill>
                    <a:schemeClr val="tx1"/>
                  </a:solidFill>
                </a:ln>
                <a:solidFill>
                  <a:srgbClr val="E1A629"/>
                </a:solidFill>
                <a:latin typeface="#9Slide05 Phobia" panose="02000506000000020003" pitchFamily="2" charset="0"/>
                <a:ea typeface="思源黑体 CN" panose="020B0500000000000000" pitchFamily="34" charset="-122"/>
                <a:cs typeface="+mn-ea"/>
                <a:sym typeface="思源黑体 CN" panose="020B0500000000000000" pitchFamily="34" charset="-122"/>
              </a:rPr>
              <a:t> 87)</a:t>
            </a:r>
            <a:endParaRPr lang="zh-CN" altLang="en-US" sz="7200" b="1" dirty="0">
              <a:ln w="28575">
                <a:solidFill>
                  <a:schemeClr val="tx1"/>
                </a:solidFill>
              </a:ln>
              <a:solidFill>
                <a:srgbClr val="E1A629"/>
              </a:solidFill>
              <a:latin typeface="#9Slide05 Phobia" panose="02000506000000020003" pitchFamily="2" charset="0"/>
              <a:ea typeface="思源黑体 CN" panose="020B0500000000000000" pitchFamily="34" charset="-122"/>
              <a:cs typeface="+mn-ea"/>
              <a:sym typeface="思源黑体 CN" panose="020B0500000000000000" pitchFamily="34" charset="-122"/>
            </a:endParaRPr>
          </a:p>
        </p:txBody>
      </p:sp>
      <p:pic>
        <p:nvPicPr>
          <p:cNvPr id="6" name="Picture 5">
            <a:extLst>
              <a:ext uri="{FF2B5EF4-FFF2-40B4-BE49-F238E27FC236}">
                <a16:creationId xmlns:a16="http://schemas.microsoft.com/office/drawing/2014/main" id="{23CB185A-5924-CD47-B272-A386371BB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354" y="2857792"/>
            <a:ext cx="2198746" cy="3965713"/>
          </a:xfrm>
          <a:prstGeom prst="rect">
            <a:avLst/>
          </a:prstGeom>
        </p:spPr>
      </p:pic>
      <p:pic>
        <p:nvPicPr>
          <p:cNvPr id="8" name="Picture 7">
            <a:extLst>
              <a:ext uri="{FF2B5EF4-FFF2-40B4-BE49-F238E27FC236}">
                <a16:creationId xmlns:a16="http://schemas.microsoft.com/office/drawing/2014/main" id="{F9E8B6BB-03F0-D140-BBCE-FA0DF84F41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2483" y="2932487"/>
            <a:ext cx="2717100" cy="3896893"/>
          </a:xfrm>
          <a:prstGeom prst="rect">
            <a:avLst/>
          </a:prstGeom>
        </p:spPr>
      </p:pic>
    </p:spTree>
    <p:extLst>
      <p:ext uri="{BB962C8B-B14F-4D97-AF65-F5344CB8AC3E}">
        <p14:creationId xmlns:p14="http://schemas.microsoft.com/office/powerpoint/2010/main" val="30511928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18" presetClass="entr" presetSubtype="9"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trips(up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7"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69C6003-4AAF-4B42-88A0-4E6793B37AA0}"/>
              </a:ext>
            </a:extLst>
          </p:cNvPr>
          <p:cNvSpPr/>
          <p:nvPr/>
        </p:nvSpPr>
        <p:spPr>
          <a:xfrm>
            <a:off x="470453" y="268356"/>
            <a:ext cx="11251094" cy="6321287"/>
          </a:xfrm>
          <a:custGeom>
            <a:avLst/>
            <a:gdLst>
              <a:gd name="connsiteX0" fmla="*/ 0 w 11251094"/>
              <a:gd name="connsiteY0" fmla="*/ 1053569 h 6321287"/>
              <a:gd name="connsiteX1" fmla="*/ 1053569 w 11251094"/>
              <a:gd name="connsiteY1" fmla="*/ 0 h 6321287"/>
              <a:gd name="connsiteX2" fmla="*/ 1615269 w 11251094"/>
              <a:gd name="connsiteY2" fmla="*/ 0 h 6321287"/>
              <a:gd name="connsiteX3" fmla="*/ 2359848 w 11251094"/>
              <a:gd name="connsiteY3" fmla="*/ 0 h 6321287"/>
              <a:gd name="connsiteX4" fmla="*/ 3104428 w 11251094"/>
              <a:gd name="connsiteY4" fmla="*/ 0 h 6321287"/>
              <a:gd name="connsiteX5" fmla="*/ 3757567 w 11251094"/>
              <a:gd name="connsiteY5" fmla="*/ 0 h 6321287"/>
              <a:gd name="connsiteX6" fmla="*/ 4502147 w 11251094"/>
              <a:gd name="connsiteY6" fmla="*/ 0 h 6321287"/>
              <a:gd name="connsiteX7" fmla="*/ 5155286 w 11251094"/>
              <a:gd name="connsiteY7" fmla="*/ 0 h 6321287"/>
              <a:gd name="connsiteX8" fmla="*/ 5716987 w 11251094"/>
              <a:gd name="connsiteY8" fmla="*/ 0 h 6321287"/>
              <a:gd name="connsiteX9" fmla="*/ 6095808 w 11251094"/>
              <a:gd name="connsiteY9" fmla="*/ 0 h 6321287"/>
              <a:gd name="connsiteX10" fmla="*/ 6474629 w 11251094"/>
              <a:gd name="connsiteY10" fmla="*/ 0 h 6321287"/>
              <a:gd name="connsiteX11" fmla="*/ 6944889 w 11251094"/>
              <a:gd name="connsiteY11" fmla="*/ 0 h 6321287"/>
              <a:gd name="connsiteX12" fmla="*/ 7780908 w 11251094"/>
              <a:gd name="connsiteY12" fmla="*/ 0 h 6321287"/>
              <a:gd name="connsiteX13" fmla="*/ 8434048 w 11251094"/>
              <a:gd name="connsiteY13" fmla="*/ 0 h 6321287"/>
              <a:gd name="connsiteX14" fmla="*/ 8904308 w 11251094"/>
              <a:gd name="connsiteY14" fmla="*/ 0 h 6321287"/>
              <a:gd name="connsiteX15" fmla="*/ 10197525 w 11251094"/>
              <a:gd name="connsiteY15" fmla="*/ 0 h 6321287"/>
              <a:gd name="connsiteX16" fmla="*/ 11251094 w 11251094"/>
              <a:gd name="connsiteY16" fmla="*/ 1053569 h 6321287"/>
              <a:gd name="connsiteX17" fmla="*/ 11251094 w 11251094"/>
              <a:gd name="connsiteY17" fmla="*/ 1613449 h 6321287"/>
              <a:gd name="connsiteX18" fmla="*/ 11251094 w 11251094"/>
              <a:gd name="connsiteY18" fmla="*/ 2215470 h 6321287"/>
              <a:gd name="connsiteX19" fmla="*/ 11251094 w 11251094"/>
              <a:gd name="connsiteY19" fmla="*/ 2817491 h 6321287"/>
              <a:gd name="connsiteX20" fmla="*/ 11251094 w 11251094"/>
              <a:gd name="connsiteY20" fmla="*/ 3461654 h 6321287"/>
              <a:gd name="connsiteX21" fmla="*/ 11251094 w 11251094"/>
              <a:gd name="connsiteY21" fmla="*/ 3979392 h 6321287"/>
              <a:gd name="connsiteX22" fmla="*/ 11251094 w 11251094"/>
              <a:gd name="connsiteY22" fmla="*/ 4497131 h 6321287"/>
              <a:gd name="connsiteX23" fmla="*/ 11251094 w 11251094"/>
              <a:gd name="connsiteY23" fmla="*/ 5267718 h 6321287"/>
              <a:gd name="connsiteX24" fmla="*/ 10197525 w 11251094"/>
              <a:gd name="connsiteY24" fmla="*/ 6321287 h 6321287"/>
              <a:gd name="connsiteX25" fmla="*/ 9361506 w 11251094"/>
              <a:gd name="connsiteY25" fmla="*/ 6321287 h 6321287"/>
              <a:gd name="connsiteX26" fmla="*/ 8525487 w 11251094"/>
              <a:gd name="connsiteY26" fmla="*/ 6321287 h 6321287"/>
              <a:gd name="connsiteX27" fmla="*/ 8146666 w 11251094"/>
              <a:gd name="connsiteY27" fmla="*/ 6321287 h 6321287"/>
              <a:gd name="connsiteX28" fmla="*/ 7402087 w 11251094"/>
              <a:gd name="connsiteY28" fmla="*/ 6321287 h 6321287"/>
              <a:gd name="connsiteX29" fmla="*/ 6657508 w 11251094"/>
              <a:gd name="connsiteY29" fmla="*/ 6321287 h 6321287"/>
              <a:gd name="connsiteX30" fmla="*/ 6278687 w 11251094"/>
              <a:gd name="connsiteY30" fmla="*/ 6321287 h 6321287"/>
              <a:gd name="connsiteX31" fmla="*/ 5625547 w 11251094"/>
              <a:gd name="connsiteY31" fmla="*/ 6321287 h 6321287"/>
              <a:gd name="connsiteX32" fmla="*/ 5246726 w 11251094"/>
              <a:gd name="connsiteY32" fmla="*/ 6321287 h 6321287"/>
              <a:gd name="connsiteX33" fmla="*/ 4685026 w 11251094"/>
              <a:gd name="connsiteY33" fmla="*/ 6321287 h 6321287"/>
              <a:gd name="connsiteX34" fmla="*/ 4306205 w 11251094"/>
              <a:gd name="connsiteY34" fmla="*/ 6321287 h 6321287"/>
              <a:gd name="connsiteX35" fmla="*/ 3561626 w 11251094"/>
              <a:gd name="connsiteY35" fmla="*/ 6321287 h 6321287"/>
              <a:gd name="connsiteX36" fmla="*/ 2817046 w 11251094"/>
              <a:gd name="connsiteY36" fmla="*/ 6321287 h 6321287"/>
              <a:gd name="connsiteX37" fmla="*/ 2163907 w 11251094"/>
              <a:gd name="connsiteY37" fmla="*/ 6321287 h 6321287"/>
              <a:gd name="connsiteX38" fmla="*/ 1053569 w 11251094"/>
              <a:gd name="connsiteY38" fmla="*/ 6321287 h 6321287"/>
              <a:gd name="connsiteX39" fmla="*/ 0 w 11251094"/>
              <a:gd name="connsiteY39" fmla="*/ 5267718 h 6321287"/>
              <a:gd name="connsiteX40" fmla="*/ 0 w 11251094"/>
              <a:gd name="connsiteY40" fmla="*/ 4707838 h 6321287"/>
              <a:gd name="connsiteX41" fmla="*/ 0 w 11251094"/>
              <a:gd name="connsiteY41" fmla="*/ 4105817 h 6321287"/>
              <a:gd name="connsiteX42" fmla="*/ 0 w 11251094"/>
              <a:gd name="connsiteY42" fmla="*/ 3588079 h 6321287"/>
              <a:gd name="connsiteX43" fmla="*/ 0 w 11251094"/>
              <a:gd name="connsiteY43" fmla="*/ 2986057 h 6321287"/>
              <a:gd name="connsiteX44" fmla="*/ 0 w 11251094"/>
              <a:gd name="connsiteY44" fmla="*/ 2426178 h 6321287"/>
              <a:gd name="connsiteX45" fmla="*/ 0 w 11251094"/>
              <a:gd name="connsiteY45" fmla="*/ 1866298 h 6321287"/>
              <a:gd name="connsiteX46" fmla="*/ 0 w 11251094"/>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51094" h="6321287" fill="none" extrusionOk="0">
                <a:moveTo>
                  <a:pt x="0" y="1053569"/>
                </a:moveTo>
                <a:cubicBezTo>
                  <a:pt x="29659" y="465133"/>
                  <a:pt x="501373" y="-17124"/>
                  <a:pt x="1053569" y="0"/>
                </a:cubicBezTo>
                <a:cubicBezTo>
                  <a:pt x="1311966" y="-20289"/>
                  <a:pt x="1395048" y="19584"/>
                  <a:pt x="1615269" y="0"/>
                </a:cubicBezTo>
                <a:cubicBezTo>
                  <a:pt x="1835490" y="-19584"/>
                  <a:pt x="2138920" y="-14649"/>
                  <a:pt x="2359848" y="0"/>
                </a:cubicBezTo>
                <a:cubicBezTo>
                  <a:pt x="2580776" y="14649"/>
                  <a:pt x="2906581" y="-27516"/>
                  <a:pt x="3104428" y="0"/>
                </a:cubicBezTo>
                <a:cubicBezTo>
                  <a:pt x="3302275" y="27516"/>
                  <a:pt x="3616912" y="16135"/>
                  <a:pt x="3757567" y="0"/>
                </a:cubicBezTo>
                <a:cubicBezTo>
                  <a:pt x="3898222" y="-16135"/>
                  <a:pt x="4184438" y="8968"/>
                  <a:pt x="4502147" y="0"/>
                </a:cubicBezTo>
                <a:cubicBezTo>
                  <a:pt x="4819856" y="-8968"/>
                  <a:pt x="5024516" y="-25020"/>
                  <a:pt x="5155286" y="0"/>
                </a:cubicBezTo>
                <a:cubicBezTo>
                  <a:pt x="5286056" y="25020"/>
                  <a:pt x="5526614" y="-1161"/>
                  <a:pt x="5716987" y="0"/>
                </a:cubicBezTo>
                <a:cubicBezTo>
                  <a:pt x="5907360" y="1161"/>
                  <a:pt x="5971399" y="8736"/>
                  <a:pt x="6095808" y="0"/>
                </a:cubicBezTo>
                <a:cubicBezTo>
                  <a:pt x="6220217" y="-8736"/>
                  <a:pt x="6296800" y="-10483"/>
                  <a:pt x="6474629" y="0"/>
                </a:cubicBezTo>
                <a:cubicBezTo>
                  <a:pt x="6652458" y="10483"/>
                  <a:pt x="6777862" y="-5596"/>
                  <a:pt x="6944889" y="0"/>
                </a:cubicBezTo>
                <a:cubicBezTo>
                  <a:pt x="7111916" y="5596"/>
                  <a:pt x="7477275" y="10180"/>
                  <a:pt x="7780908" y="0"/>
                </a:cubicBezTo>
                <a:cubicBezTo>
                  <a:pt x="8084541" y="-10180"/>
                  <a:pt x="8281833" y="-26295"/>
                  <a:pt x="8434048" y="0"/>
                </a:cubicBezTo>
                <a:cubicBezTo>
                  <a:pt x="8586263" y="26295"/>
                  <a:pt x="8720990" y="9311"/>
                  <a:pt x="8904308" y="0"/>
                </a:cubicBezTo>
                <a:cubicBezTo>
                  <a:pt x="9087626" y="-9311"/>
                  <a:pt x="9700229" y="2346"/>
                  <a:pt x="10197525" y="0"/>
                </a:cubicBezTo>
                <a:cubicBezTo>
                  <a:pt x="10782003" y="16468"/>
                  <a:pt x="11233880" y="402366"/>
                  <a:pt x="11251094" y="1053569"/>
                </a:cubicBezTo>
                <a:cubicBezTo>
                  <a:pt x="11228262" y="1206866"/>
                  <a:pt x="11271977" y="1378792"/>
                  <a:pt x="11251094" y="1613449"/>
                </a:cubicBezTo>
                <a:cubicBezTo>
                  <a:pt x="11230211" y="1848106"/>
                  <a:pt x="11234529" y="1949073"/>
                  <a:pt x="11251094" y="2215470"/>
                </a:cubicBezTo>
                <a:cubicBezTo>
                  <a:pt x="11267659" y="2481867"/>
                  <a:pt x="11266842" y="2693700"/>
                  <a:pt x="11251094" y="2817491"/>
                </a:cubicBezTo>
                <a:cubicBezTo>
                  <a:pt x="11235346" y="2941282"/>
                  <a:pt x="11250237" y="3310209"/>
                  <a:pt x="11251094" y="3461654"/>
                </a:cubicBezTo>
                <a:cubicBezTo>
                  <a:pt x="11251951" y="3613099"/>
                  <a:pt x="11227021" y="3727463"/>
                  <a:pt x="11251094" y="3979392"/>
                </a:cubicBezTo>
                <a:cubicBezTo>
                  <a:pt x="11275167" y="4231321"/>
                  <a:pt x="11236878" y="4289029"/>
                  <a:pt x="11251094" y="4497131"/>
                </a:cubicBezTo>
                <a:cubicBezTo>
                  <a:pt x="11265310" y="4705233"/>
                  <a:pt x="11280827" y="5069533"/>
                  <a:pt x="11251094" y="5267718"/>
                </a:cubicBezTo>
                <a:cubicBezTo>
                  <a:pt x="11151974" y="5853689"/>
                  <a:pt x="10800513" y="6253753"/>
                  <a:pt x="10197525" y="6321287"/>
                </a:cubicBezTo>
                <a:cubicBezTo>
                  <a:pt x="9826421" y="6300298"/>
                  <a:pt x="9778197" y="6316956"/>
                  <a:pt x="9361506" y="6321287"/>
                </a:cubicBezTo>
                <a:cubicBezTo>
                  <a:pt x="8944815" y="6325618"/>
                  <a:pt x="8845519" y="6318039"/>
                  <a:pt x="8525487" y="6321287"/>
                </a:cubicBezTo>
                <a:cubicBezTo>
                  <a:pt x="8205455" y="6324535"/>
                  <a:pt x="8242144" y="6317762"/>
                  <a:pt x="8146666" y="6321287"/>
                </a:cubicBezTo>
                <a:cubicBezTo>
                  <a:pt x="8051188" y="6324812"/>
                  <a:pt x="7573106" y="6356924"/>
                  <a:pt x="7402087" y="6321287"/>
                </a:cubicBezTo>
                <a:cubicBezTo>
                  <a:pt x="7231068" y="6285650"/>
                  <a:pt x="6866860" y="6340937"/>
                  <a:pt x="6657508" y="6321287"/>
                </a:cubicBezTo>
                <a:cubicBezTo>
                  <a:pt x="6448156" y="6301637"/>
                  <a:pt x="6357774" y="6303573"/>
                  <a:pt x="6278687" y="6321287"/>
                </a:cubicBezTo>
                <a:cubicBezTo>
                  <a:pt x="6199600" y="6339001"/>
                  <a:pt x="5794843" y="6322516"/>
                  <a:pt x="5625547" y="6321287"/>
                </a:cubicBezTo>
                <a:cubicBezTo>
                  <a:pt x="5456251" y="6320058"/>
                  <a:pt x="5417580" y="6312148"/>
                  <a:pt x="5246726" y="6321287"/>
                </a:cubicBezTo>
                <a:cubicBezTo>
                  <a:pt x="5075872" y="6330426"/>
                  <a:pt x="4901646" y="6302669"/>
                  <a:pt x="4685026" y="6321287"/>
                </a:cubicBezTo>
                <a:cubicBezTo>
                  <a:pt x="4468406" y="6339905"/>
                  <a:pt x="4445183" y="6330693"/>
                  <a:pt x="4306205" y="6321287"/>
                </a:cubicBezTo>
                <a:cubicBezTo>
                  <a:pt x="4167227" y="6311881"/>
                  <a:pt x="3864960" y="6317949"/>
                  <a:pt x="3561626" y="6321287"/>
                </a:cubicBezTo>
                <a:cubicBezTo>
                  <a:pt x="3258292" y="6324625"/>
                  <a:pt x="3085846" y="6321286"/>
                  <a:pt x="2817046" y="6321287"/>
                </a:cubicBezTo>
                <a:cubicBezTo>
                  <a:pt x="2548246" y="6321288"/>
                  <a:pt x="2323777" y="6320353"/>
                  <a:pt x="2163907" y="6321287"/>
                </a:cubicBezTo>
                <a:cubicBezTo>
                  <a:pt x="2004037" y="6322221"/>
                  <a:pt x="1497261" y="6316869"/>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251094" h="6321287" stroke="0" extrusionOk="0">
                <a:moveTo>
                  <a:pt x="0" y="1053569"/>
                </a:moveTo>
                <a:cubicBezTo>
                  <a:pt x="-46296" y="477099"/>
                  <a:pt x="470028" y="116028"/>
                  <a:pt x="1053569" y="0"/>
                </a:cubicBezTo>
                <a:cubicBezTo>
                  <a:pt x="1241468" y="-31110"/>
                  <a:pt x="1636258" y="-7242"/>
                  <a:pt x="1798148" y="0"/>
                </a:cubicBezTo>
                <a:cubicBezTo>
                  <a:pt x="1960038" y="7242"/>
                  <a:pt x="2246765" y="-16218"/>
                  <a:pt x="2634167" y="0"/>
                </a:cubicBezTo>
                <a:cubicBezTo>
                  <a:pt x="3021569" y="16218"/>
                  <a:pt x="3077324" y="-11141"/>
                  <a:pt x="3378746" y="0"/>
                </a:cubicBezTo>
                <a:cubicBezTo>
                  <a:pt x="3680168" y="11141"/>
                  <a:pt x="3879234" y="-20239"/>
                  <a:pt x="4031886" y="0"/>
                </a:cubicBezTo>
                <a:cubicBezTo>
                  <a:pt x="4184538" y="20239"/>
                  <a:pt x="4454008" y="26602"/>
                  <a:pt x="4867905" y="0"/>
                </a:cubicBezTo>
                <a:cubicBezTo>
                  <a:pt x="5281802" y="-26602"/>
                  <a:pt x="5278871" y="-21392"/>
                  <a:pt x="5612484" y="0"/>
                </a:cubicBezTo>
                <a:cubicBezTo>
                  <a:pt x="5946097" y="21392"/>
                  <a:pt x="6258391" y="-23437"/>
                  <a:pt x="6448503" y="0"/>
                </a:cubicBezTo>
                <a:cubicBezTo>
                  <a:pt x="6638615" y="23437"/>
                  <a:pt x="6731518" y="-10780"/>
                  <a:pt x="6918764" y="0"/>
                </a:cubicBezTo>
                <a:cubicBezTo>
                  <a:pt x="7106010" y="10780"/>
                  <a:pt x="7401164" y="-8659"/>
                  <a:pt x="7754782" y="0"/>
                </a:cubicBezTo>
                <a:cubicBezTo>
                  <a:pt x="8108400" y="8659"/>
                  <a:pt x="8043971" y="1487"/>
                  <a:pt x="8316483" y="0"/>
                </a:cubicBezTo>
                <a:cubicBezTo>
                  <a:pt x="8588995" y="-1487"/>
                  <a:pt x="8572261" y="15540"/>
                  <a:pt x="8695304" y="0"/>
                </a:cubicBezTo>
                <a:cubicBezTo>
                  <a:pt x="8818347" y="-15540"/>
                  <a:pt x="8960527" y="3909"/>
                  <a:pt x="9074125" y="0"/>
                </a:cubicBezTo>
                <a:cubicBezTo>
                  <a:pt x="9187723" y="-3909"/>
                  <a:pt x="9922892" y="51391"/>
                  <a:pt x="10197525" y="0"/>
                </a:cubicBezTo>
                <a:cubicBezTo>
                  <a:pt x="10727294" y="-98741"/>
                  <a:pt x="11299955" y="433197"/>
                  <a:pt x="11251094" y="1053569"/>
                </a:cubicBezTo>
                <a:cubicBezTo>
                  <a:pt x="11237732" y="1291261"/>
                  <a:pt x="11263747" y="1480310"/>
                  <a:pt x="11251094" y="1655590"/>
                </a:cubicBezTo>
                <a:cubicBezTo>
                  <a:pt x="11238441" y="1830870"/>
                  <a:pt x="11236095" y="1981216"/>
                  <a:pt x="11251094" y="2173329"/>
                </a:cubicBezTo>
                <a:cubicBezTo>
                  <a:pt x="11266093" y="2365442"/>
                  <a:pt x="11264478" y="2561869"/>
                  <a:pt x="11251094" y="2691067"/>
                </a:cubicBezTo>
                <a:cubicBezTo>
                  <a:pt x="11237710" y="2820265"/>
                  <a:pt x="11237009" y="3079797"/>
                  <a:pt x="11251094" y="3293088"/>
                </a:cubicBezTo>
                <a:cubicBezTo>
                  <a:pt x="11265179" y="3506379"/>
                  <a:pt x="11262793" y="3780644"/>
                  <a:pt x="11251094" y="3979392"/>
                </a:cubicBezTo>
                <a:cubicBezTo>
                  <a:pt x="11239395" y="4178140"/>
                  <a:pt x="11275291" y="4333120"/>
                  <a:pt x="11251094" y="4665697"/>
                </a:cubicBezTo>
                <a:cubicBezTo>
                  <a:pt x="11226897" y="4998274"/>
                  <a:pt x="11243604" y="4992508"/>
                  <a:pt x="11251094" y="5267718"/>
                </a:cubicBezTo>
                <a:cubicBezTo>
                  <a:pt x="11290626" y="5897958"/>
                  <a:pt x="10773295" y="6213279"/>
                  <a:pt x="10197525" y="6321287"/>
                </a:cubicBezTo>
                <a:cubicBezTo>
                  <a:pt x="10028561" y="6294603"/>
                  <a:pt x="9743546" y="6316307"/>
                  <a:pt x="9452946" y="6321287"/>
                </a:cubicBezTo>
                <a:cubicBezTo>
                  <a:pt x="9162346" y="6326267"/>
                  <a:pt x="9053073" y="6337968"/>
                  <a:pt x="8891246" y="6321287"/>
                </a:cubicBezTo>
                <a:cubicBezTo>
                  <a:pt x="8729419" y="6304606"/>
                  <a:pt x="8603300" y="6306119"/>
                  <a:pt x="8512425" y="6321287"/>
                </a:cubicBezTo>
                <a:cubicBezTo>
                  <a:pt x="8421550" y="6336455"/>
                  <a:pt x="7923274" y="6316703"/>
                  <a:pt x="7767845" y="6321287"/>
                </a:cubicBezTo>
                <a:cubicBezTo>
                  <a:pt x="7612416" y="6325871"/>
                  <a:pt x="7208108" y="6288178"/>
                  <a:pt x="7023266" y="6321287"/>
                </a:cubicBezTo>
                <a:cubicBezTo>
                  <a:pt x="6838424" y="6354396"/>
                  <a:pt x="6644554" y="6351175"/>
                  <a:pt x="6278687" y="6321287"/>
                </a:cubicBezTo>
                <a:cubicBezTo>
                  <a:pt x="5912820" y="6291399"/>
                  <a:pt x="5946989" y="6308307"/>
                  <a:pt x="5808426" y="6321287"/>
                </a:cubicBezTo>
                <a:cubicBezTo>
                  <a:pt x="5669863" y="6334267"/>
                  <a:pt x="5287890" y="6346787"/>
                  <a:pt x="4972407" y="6321287"/>
                </a:cubicBezTo>
                <a:cubicBezTo>
                  <a:pt x="4656924" y="6295787"/>
                  <a:pt x="4683760" y="6339671"/>
                  <a:pt x="4410707" y="6321287"/>
                </a:cubicBezTo>
                <a:cubicBezTo>
                  <a:pt x="4137654" y="6302903"/>
                  <a:pt x="4113058" y="6328662"/>
                  <a:pt x="4031886" y="6321287"/>
                </a:cubicBezTo>
                <a:cubicBezTo>
                  <a:pt x="3950714" y="6313912"/>
                  <a:pt x="3747390" y="6328042"/>
                  <a:pt x="3653065" y="6321287"/>
                </a:cubicBezTo>
                <a:cubicBezTo>
                  <a:pt x="3558740" y="6314532"/>
                  <a:pt x="3416733" y="6313750"/>
                  <a:pt x="3274244" y="6321287"/>
                </a:cubicBezTo>
                <a:cubicBezTo>
                  <a:pt x="3131755" y="6328824"/>
                  <a:pt x="3001622" y="6331318"/>
                  <a:pt x="2895423" y="6321287"/>
                </a:cubicBezTo>
                <a:cubicBezTo>
                  <a:pt x="2789224" y="6311256"/>
                  <a:pt x="2392064" y="6310493"/>
                  <a:pt x="2150844" y="6321287"/>
                </a:cubicBezTo>
                <a:cubicBezTo>
                  <a:pt x="1909624" y="6332081"/>
                  <a:pt x="1478644" y="6290784"/>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pic>
        <p:nvPicPr>
          <p:cNvPr id="9" name="Picture 8">
            <a:extLst>
              <a:ext uri="{FF2B5EF4-FFF2-40B4-BE49-F238E27FC236}">
                <a16:creationId xmlns:a16="http://schemas.microsoft.com/office/drawing/2014/main" id="{CD6625AE-E4D2-964B-9F00-D8498457EB52}"/>
              </a:ext>
            </a:extLst>
          </p:cNvPr>
          <p:cNvPicPr>
            <a:picLocks noChangeAspect="1"/>
          </p:cNvPicPr>
          <p:nvPr/>
        </p:nvPicPr>
        <p:blipFill rotWithShape="1">
          <a:blip r:embed="rId3">
            <a:extLst>
              <a:ext uri="{28A0092B-C50C-407E-A947-70E740481C1C}">
                <a14:useLocalDpi xmlns:a14="http://schemas.microsoft.com/office/drawing/2010/main" val="0"/>
              </a:ext>
            </a:extLst>
          </a:blip>
          <a:srcRect r="33309"/>
          <a:stretch/>
        </p:blipFill>
        <p:spPr>
          <a:xfrm>
            <a:off x="2311874" y="476253"/>
            <a:ext cx="5399104" cy="2072888"/>
          </a:xfrm>
          <a:prstGeom prst="rect">
            <a:avLst/>
          </a:prstGeom>
        </p:spPr>
      </p:pic>
      <p:pic>
        <p:nvPicPr>
          <p:cNvPr id="14" name="Picture 13">
            <a:extLst>
              <a:ext uri="{FF2B5EF4-FFF2-40B4-BE49-F238E27FC236}">
                <a16:creationId xmlns:a16="http://schemas.microsoft.com/office/drawing/2014/main" id="{1836ED73-2A85-3F4C-838F-5285B58A0C93}"/>
              </a:ext>
            </a:extLst>
          </p:cNvPr>
          <p:cNvPicPr>
            <a:picLocks noChangeAspect="1"/>
          </p:cNvPicPr>
          <p:nvPr/>
        </p:nvPicPr>
        <p:blipFill rotWithShape="1">
          <a:blip r:embed="rId3">
            <a:extLst>
              <a:ext uri="{28A0092B-C50C-407E-A947-70E740481C1C}">
                <a14:useLocalDpi xmlns:a14="http://schemas.microsoft.com/office/drawing/2010/main" val="0"/>
              </a:ext>
            </a:extLst>
          </a:blip>
          <a:srcRect l="69573" r="-1360"/>
          <a:stretch/>
        </p:blipFill>
        <p:spPr>
          <a:xfrm>
            <a:off x="7710978" y="476253"/>
            <a:ext cx="2573358" cy="2072888"/>
          </a:xfrm>
          <a:prstGeom prst="rect">
            <a:avLst/>
          </a:prstGeom>
        </p:spPr>
      </p:pic>
      <p:sp>
        <p:nvSpPr>
          <p:cNvPr id="3" name="TextBox 2">
            <a:extLst>
              <a:ext uri="{FF2B5EF4-FFF2-40B4-BE49-F238E27FC236}">
                <a16:creationId xmlns:a16="http://schemas.microsoft.com/office/drawing/2014/main" id="{0D5C7A5C-9B05-BA4F-A834-F42390B47E2B}"/>
              </a:ext>
            </a:extLst>
          </p:cNvPr>
          <p:cNvSpPr txBox="1"/>
          <p:nvPr/>
        </p:nvSpPr>
        <p:spPr>
          <a:xfrm>
            <a:off x="3828012" y="2488235"/>
            <a:ext cx="5908655" cy="707886"/>
          </a:xfrm>
          <a:prstGeom prst="rect">
            <a:avLst/>
          </a:prstGeom>
          <a:noFill/>
        </p:spPr>
        <p:txBody>
          <a:bodyPr wrap="square" rtlCol="0">
            <a:spAutoFit/>
          </a:bodyPr>
          <a:lstStyle/>
          <a:p>
            <a:r>
              <a:rPr lang="en-VN" sz="4000" b="1" dirty="0">
                <a:latin typeface="Cambria" panose="02040503050406030204" pitchFamily="18" charset="0"/>
              </a:rPr>
              <a:t>Quan sát tranh, ta thấy:</a:t>
            </a:r>
          </a:p>
        </p:txBody>
      </p:sp>
      <p:sp>
        <p:nvSpPr>
          <p:cNvPr id="4" name="TextBox 3">
            <a:extLst>
              <a:ext uri="{FF2B5EF4-FFF2-40B4-BE49-F238E27FC236}">
                <a16:creationId xmlns:a16="http://schemas.microsoft.com/office/drawing/2014/main" id="{12FFCC72-BE62-3546-AD20-24DBC9E0E5F4}"/>
              </a:ext>
            </a:extLst>
          </p:cNvPr>
          <p:cNvSpPr txBox="1"/>
          <p:nvPr/>
        </p:nvSpPr>
        <p:spPr>
          <a:xfrm>
            <a:off x="1915628" y="3267701"/>
            <a:ext cx="6551037" cy="584775"/>
          </a:xfrm>
          <a:prstGeom prst="rect">
            <a:avLst/>
          </a:prstGeom>
          <a:noFill/>
        </p:spPr>
        <p:txBody>
          <a:bodyPr wrap="square" rtlCol="0">
            <a:spAutoFit/>
          </a:bodyPr>
          <a:lstStyle/>
          <a:p>
            <a:r>
              <a:rPr lang="en-VN" sz="3200" dirty="0">
                <a:latin typeface="Cambria" panose="02040503050406030204" pitchFamily="18" charset="0"/>
              </a:rPr>
              <a:t>- Bắp ngô trị giá </a:t>
            </a:r>
            <a:r>
              <a:rPr lang="en-VN" sz="3200" dirty="0">
                <a:solidFill>
                  <a:srgbClr val="C00000"/>
                </a:solidFill>
                <a:latin typeface="Cambria" panose="02040503050406030204" pitchFamily="18" charset="0"/>
              </a:rPr>
              <a:t>5 000 đồng</a:t>
            </a:r>
          </a:p>
        </p:txBody>
      </p:sp>
      <p:sp>
        <p:nvSpPr>
          <p:cNvPr id="10" name="TextBox 9">
            <a:extLst>
              <a:ext uri="{FF2B5EF4-FFF2-40B4-BE49-F238E27FC236}">
                <a16:creationId xmlns:a16="http://schemas.microsoft.com/office/drawing/2014/main" id="{0E06884F-FC2A-8A46-B1DA-FA58D7DE6315}"/>
              </a:ext>
            </a:extLst>
          </p:cNvPr>
          <p:cNvSpPr txBox="1"/>
          <p:nvPr/>
        </p:nvSpPr>
        <p:spPr>
          <a:xfrm>
            <a:off x="1915627" y="3935491"/>
            <a:ext cx="6551037" cy="584775"/>
          </a:xfrm>
          <a:prstGeom prst="rect">
            <a:avLst/>
          </a:prstGeom>
          <a:noFill/>
        </p:spPr>
        <p:txBody>
          <a:bodyPr wrap="square" rtlCol="0">
            <a:spAutoFit/>
          </a:bodyPr>
          <a:lstStyle/>
          <a:p>
            <a:r>
              <a:rPr lang="en-VN" sz="3200" dirty="0">
                <a:latin typeface="Cambria" panose="02040503050406030204" pitchFamily="18" charset="0"/>
              </a:rPr>
              <a:t>- Bắp ngô và cà rốt trị giá 8 000 đồng</a:t>
            </a:r>
          </a:p>
        </p:txBody>
      </p:sp>
      <p:sp>
        <p:nvSpPr>
          <p:cNvPr id="11" name="TextBox 10">
            <a:extLst>
              <a:ext uri="{FF2B5EF4-FFF2-40B4-BE49-F238E27FC236}">
                <a16:creationId xmlns:a16="http://schemas.microsoft.com/office/drawing/2014/main" id="{9D3A6AF2-7BA0-8E41-A0F0-AE91994BC683}"/>
              </a:ext>
            </a:extLst>
          </p:cNvPr>
          <p:cNvSpPr txBox="1"/>
          <p:nvPr/>
        </p:nvSpPr>
        <p:spPr>
          <a:xfrm>
            <a:off x="2557366" y="4527956"/>
            <a:ext cx="8112361" cy="584775"/>
          </a:xfrm>
          <a:prstGeom prst="rect">
            <a:avLst/>
          </a:prstGeom>
          <a:noFill/>
        </p:spPr>
        <p:txBody>
          <a:bodyPr wrap="square" rtlCol="0">
            <a:spAutoFit/>
          </a:bodyPr>
          <a:lstStyle/>
          <a:p>
            <a:r>
              <a:rPr lang="en-VN" sz="3200" dirty="0">
                <a:latin typeface="Cambria" panose="02040503050406030204" pitchFamily="18" charset="0"/>
              </a:rPr>
              <a:t>=&gt; </a:t>
            </a:r>
            <a:r>
              <a:rPr lang="en-US" sz="3200" dirty="0">
                <a:latin typeface="Cambria" panose="02040503050406030204" pitchFamily="18" charset="0"/>
              </a:rPr>
              <a:t>C</a:t>
            </a:r>
            <a:r>
              <a:rPr lang="en-VN" sz="3200" dirty="0">
                <a:latin typeface="Cambria" panose="02040503050406030204" pitchFamily="18" charset="0"/>
              </a:rPr>
              <a:t>à rốt trị giá: 8 000 – 5 000 = </a:t>
            </a:r>
            <a:r>
              <a:rPr lang="en-VN" sz="3200" dirty="0">
                <a:solidFill>
                  <a:srgbClr val="C00000"/>
                </a:solidFill>
                <a:latin typeface="Cambria" panose="02040503050406030204" pitchFamily="18" charset="0"/>
              </a:rPr>
              <a:t>3 000 đồng</a:t>
            </a:r>
          </a:p>
        </p:txBody>
      </p:sp>
      <p:sp>
        <p:nvSpPr>
          <p:cNvPr id="12" name="TextBox 11">
            <a:extLst>
              <a:ext uri="{FF2B5EF4-FFF2-40B4-BE49-F238E27FC236}">
                <a16:creationId xmlns:a16="http://schemas.microsoft.com/office/drawing/2014/main" id="{A58F769A-4FB0-C14F-A9BA-6E7FE2505864}"/>
              </a:ext>
            </a:extLst>
          </p:cNvPr>
          <p:cNvSpPr txBox="1"/>
          <p:nvPr/>
        </p:nvSpPr>
        <p:spPr>
          <a:xfrm>
            <a:off x="1915627" y="5120421"/>
            <a:ext cx="9395839" cy="584775"/>
          </a:xfrm>
          <a:prstGeom prst="rect">
            <a:avLst/>
          </a:prstGeom>
          <a:noFill/>
        </p:spPr>
        <p:txBody>
          <a:bodyPr wrap="square" rtlCol="0">
            <a:spAutoFit/>
          </a:bodyPr>
          <a:lstStyle/>
          <a:p>
            <a:r>
              <a:rPr lang="en-VN" sz="3200" dirty="0">
                <a:latin typeface="Cambria" panose="02040503050406030204" pitchFamily="18" charset="0"/>
              </a:rPr>
              <a:t>- Bắp ngô, cà rốt và dưa chuột trị giá 10 000 đồng</a:t>
            </a:r>
          </a:p>
        </p:txBody>
      </p:sp>
      <p:sp>
        <p:nvSpPr>
          <p:cNvPr id="13" name="TextBox 12">
            <a:extLst>
              <a:ext uri="{FF2B5EF4-FFF2-40B4-BE49-F238E27FC236}">
                <a16:creationId xmlns:a16="http://schemas.microsoft.com/office/drawing/2014/main" id="{F2823E7E-E60B-B74B-B5DF-F14C82F65FB3}"/>
              </a:ext>
            </a:extLst>
          </p:cNvPr>
          <p:cNvSpPr txBox="1"/>
          <p:nvPr/>
        </p:nvSpPr>
        <p:spPr>
          <a:xfrm>
            <a:off x="2557366" y="5705196"/>
            <a:ext cx="9164181" cy="584775"/>
          </a:xfrm>
          <a:prstGeom prst="rect">
            <a:avLst/>
          </a:prstGeom>
          <a:noFill/>
        </p:spPr>
        <p:txBody>
          <a:bodyPr wrap="square" rtlCol="0">
            <a:spAutoFit/>
          </a:bodyPr>
          <a:lstStyle/>
          <a:p>
            <a:r>
              <a:rPr lang="en-VN" sz="3200" dirty="0">
                <a:latin typeface="Cambria" panose="02040503050406030204" pitchFamily="18" charset="0"/>
              </a:rPr>
              <a:t>=&gt; Dưa chuột trị giá: 10 000 – 8 000 = </a:t>
            </a:r>
            <a:r>
              <a:rPr lang="en-VN" sz="3200" dirty="0">
                <a:solidFill>
                  <a:srgbClr val="C00000"/>
                </a:solidFill>
                <a:latin typeface="Cambria" panose="02040503050406030204" pitchFamily="18" charset="0"/>
              </a:rPr>
              <a:t>2 000 đồng</a:t>
            </a:r>
          </a:p>
        </p:txBody>
      </p:sp>
    </p:spTree>
    <p:extLst>
      <p:ext uri="{BB962C8B-B14F-4D97-AF65-F5344CB8AC3E}">
        <p14:creationId xmlns:p14="http://schemas.microsoft.com/office/powerpoint/2010/main" val="17284282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dissolve">
                                      <p:cBhvr>
                                        <p:cTn id="3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69C6003-4AAF-4B42-88A0-4E6793B37AA0}"/>
              </a:ext>
            </a:extLst>
          </p:cNvPr>
          <p:cNvSpPr/>
          <p:nvPr/>
        </p:nvSpPr>
        <p:spPr>
          <a:xfrm>
            <a:off x="235226" y="268356"/>
            <a:ext cx="11721547" cy="6321287"/>
          </a:xfrm>
          <a:custGeom>
            <a:avLst/>
            <a:gdLst>
              <a:gd name="connsiteX0" fmla="*/ 0 w 11721547"/>
              <a:gd name="connsiteY0" fmla="*/ 1053569 h 6321287"/>
              <a:gd name="connsiteX1" fmla="*/ 1053569 w 11721547"/>
              <a:gd name="connsiteY1" fmla="*/ 0 h 6321287"/>
              <a:gd name="connsiteX2" fmla="*/ 1644168 w 11721547"/>
              <a:gd name="connsiteY2" fmla="*/ 0 h 6321287"/>
              <a:gd name="connsiteX3" fmla="*/ 2427056 w 11721547"/>
              <a:gd name="connsiteY3" fmla="*/ 0 h 6321287"/>
              <a:gd name="connsiteX4" fmla="*/ 3209944 w 11721547"/>
              <a:gd name="connsiteY4" fmla="*/ 0 h 6321287"/>
              <a:gd name="connsiteX5" fmla="*/ 3896687 w 11721547"/>
              <a:gd name="connsiteY5" fmla="*/ 0 h 6321287"/>
              <a:gd name="connsiteX6" fmla="*/ 4679575 w 11721547"/>
              <a:gd name="connsiteY6" fmla="*/ 0 h 6321287"/>
              <a:gd name="connsiteX7" fmla="*/ 5366318 w 11721547"/>
              <a:gd name="connsiteY7" fmla="*/ 0 h 6321287"/>
              <a:gd name="connsiteX8" fmla="*/ 5956918 w 11721547"/>
              <a:gd name="connsiteY8" fmla="*/ 0 h 6321287"/>
              <a:gd name="connsiteX9" fmla="*/ 6355229 w 11721547"/>
              <a:gd name="connsiteY9" fmla="*/ 0 h 6321287"/>
              <a:gd name="connsiteX10" fmla="*/ 6753540 w 11721547"/>
              <a:gd name="connsiteY10" fmla="*/ 0 h 6321287"/>
              <a:gd name="connsiteX11" fmla="*/ 7247995 w 11721547"/>
              <a:gd name="connsiteY11" fmla="*/ 0 h 6321287"/>
              <a:gd name="connsiteX12" fmla="*/ 8127027 w 11721547"/>
              <a:gd name="connsiteY12" fmla="*/ 0 h 6321287"/>
              <a:gd name="connsiteX13" fmla="*/ 8813771 w 11721547"/>
              <a:gd name="connsiteY13" fmla="*/ 0 h 6321287"/>
              <a:gd name="connsiteX14" fmla="*/ 9308226 w 11721547"/>
              <a:gd name="connsiteY14" fmla="*/ 0 h 6321287"/>
              <a:gd name="connsiteX15" fmla="*/ 10667978 w 11721547"/>
              <a:gd name="connsiteY15" fmla="*/ 0 h 6321287"/>
              <a:gd name="connsiteX16" fmla="*/ 11721547 w 11721547"/>
              <a:gd name="connsiteY16" fmla="*/ 1053569 h 6321287"/>
              <a:gd name="connsiteX17" fmla="*/ 11721547 w 11721547"/>
              <a:gd name="connsiteY17" fmla="*/ 1613449 h 6321287"/>
              <a:gd name="connsiteX18" fmla="*/ 11721547 w 11721547"/>
              <a:gd name="connsiteY18" fmla="*/ 2215470 h 6321287"/>
              <a:gd name="connsiteX19" fmla="*/ 11721547 w 11721547"/>
              <a:gd name="connsiteY19" fmla="*/ 2817491 h 6321287"/>
              <a:gd name="connsiteX20" fmla="*/ 11721547 w 11721547"/>
              <a:gd name="connsiteY20" fmla="*/ 3461654 h 6321287"/>
              <a:gd name="connsiteX21" fmla="*/ 11721547 w 11721547"/>
              <a:gd name="connsiteY21" fmla="*/ 3979392 h 6321287"/>
              <a:gd name="connsiteX22" fmla="*/ 11721547 w 11721547"/>
              <a:gd name="connsiteY22" fmla="*/ 4497131 h 6321287"/>
              <a:gd name="connsiteX23" fmla="*/ 11721547 w 11721547"/>
              <a:gd name="connsiteY23" fmla="*/ 5267718 h 6321287"/>
              <a:gd name="connsiteX24" fmla="*/ 10667978 w 11721547"/>
              <a:gd name="connsiteY24" fmla="*/ 6321287 h 6321287"/>
              <a:gd name="connsiteX25" fmla="*/ 9788946 w 11721547"/>
              <a:gd name="connsiteY25" fmla="*/ 6321287 h 6321287"/>
              <a:gd name="connsiteX26" fmla="*/ 8909915 w 11721547"/>
              <a:gd name="connsiteY26" fmla="*/ 6321287 h 6321287"/>
              <a:gd name="connsiteX27" fmla="*/ 8511603 w 11721547"/>
              <a:gd name="connsiteY27" fmla="*/ 6321287 h 6321287"/>
              <a:gd name="connsiteX28" fmla="*/ 7728716 w 11721547"/>
              <a:gd name="connsiteY28" fmla="*/ 6321287 h 6321287"/>
              <a:gd name="connsiteX29" fmla="*/ 6945828 w 11721547"/>
              <a:gd name="connsiteY29" fmla="*/ 6321287 h 6321287"/>
              <a:gd name="connsiteX30" fmla="*/ 6547517 w 11721547"/>
              <a:gd name="connsiteY30" fmla="*/ 6321287 h 6321287"/>
              <a:gd name="connsiteX31" fmla="*/ 5860774 w 11721547"/>
              <a:gd name="connsiteY31" fmla="*/ 6321287 h 6321287"/>
              <a:gd name="connsiteX32" fmla="*/ 5462462 w 11721547"/>
              <a:gd name="connsiteY32" fmla="*/ 6321287 h 6321287"/>
              <a:gd name="connsiteX33" fmla="*/ 4871863 w 11721547"/>
              <a:gd name="connsiteY33" fmla="*/ 6321287 h 6321287"/>
              <a:gd name="connsiteX34" fmla="*/ 4473552 w 11721547"/>
              <a:gd name="connsiteY34" fmla="*/ 6321287 h 6321287"/>
              <a:gd name="connsiteX35" fmla="*/ 3690664 w 11721547"/>
              <a:gd name="connsiteY35" fmla="*/ 6321287 h 6321287"/>
              <a:gd name="connsiteX36" fmla="*/ 2907776 w 11721547"/>
              <a:gd name="connsiteY36" fmla="*/ 6321287 h 6321287"/>
              <a:gd name="connsiteX37" fmla="*/ 2221033 w 11721547"/>
              <a:gd name="connsiteY37" fmla="*/ 6321287 h 6321287"/>
              <a:gd name="connsiteX38" fmla="*/ 1053569 w 11721547"/>
              <a:gd name="connsiteY38" fmla="*/ 6321287 h 6321287"/>
              <a:gd name="connsiteX39" fmla="*/ 0 w 11721547"/>
              <a:gd name="connsiteY39" fmla="*/ 5267718 h 6321287"/>
              <a:gd name="connsiteX40" fmla="*/ 0 w 11721547"/>
              <a:gd name="connsiteY40" fmla="*/ 4707838 h 6321287"/>
              <a:gd name="connsiteX41" fmla="*/ 0 w 11721547"/>
              <a:gd name="connsiteY41" fmla="*/ 4105817 h 6321287"/>
              <a:gd name="connsiteX42" fmla="*/ 0 w 11721547"/>
              <a:gd name="connsiteY42" fmla="*/ 3588079 h 6321287"/>
              <a:gd name="connsiteX43" fmla="*/ 0 w 11721547"/>
              <a:gd name="connsiteY43" fmla="*/ 2986057 h 6321287"/>
              <a:gd name="connsiteX44" fmla="*/ 0 w 11721547"/>
              <a:gd name="connsiteY44" fmla="*/ 2426178 h 6321287"/>
              <a:gd name="connsiteX45" fmla="*/ 0 w 11721547"/>
              <a:gd name="connsiteY45" fmla="*/ 1866298 h 6321287"/>
              <a:gd name="connsiteX46" fmla="*/ 0 w 11721547"/>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21547" h="6321287" fill="none" extrusionOk="0">
                <a:moveTo>
                  <a:pt x="0" y="1053569"/>
                </a:moveTo>
                <a:cubicBezTo>
                  <a:pt x="29659" y="465133"/>
                  <a:pt x="501373" y="-17124"/>
                  <a:pt x="1053569" y="0"/>
                </a:cubicBezTo>
                <a:cubicBezTo>
                  <a:pt x="1310317" y="-22155"/>
                  <a:pt x="1378738" y="-16735"/>
                  <a:pt x="1644168" y="0"/>
                </a:cubicBezTo>
                <a:cubicBezTo>
                  <a:pt x="1909598" y="16735"/>
                  <a:pt x="2199434" y="19754"/>
                  <a:pt x="2427056" y="0"/>
                </a:cubicBezTo>
                <a:cubicBezTo>
                  <a:pt x="2654678" y="-19754"/>
                  <a:pt x="2903615" y="-25272"/>
                  <a:pt x="3209944" y="0"/>
                </a:cubicBezTo>
                <a:cubicBezTo>
                  <a:pt x="3516273" y="25272"/>
                  <a:pt x="3644622" y="18559"/>
                  <a:pt x="3896687" y="0"/>
                </a:cubicBezTo>
                <a:cubicBezTo>
                  <a:pt x="4148752" y="-18559"/>
                  <a:pt x="4449117" y="-7871"/>
                  <a:pt x="4679575" y="0"/>
                </a:cubicBezTo>
                <a:cubicBezTo>
                  <a:pt x="4910033" y="7871"/>
                  <a:pt x="5193857" y="-30309"/>
                  <a:pt x="5366318" y="0"/>
                </a:cubicBezTo>
                <a:cubicBezTo>
                  <a:pt x="5538779" y="30309"/>
                  <a:pt x="5691481" y="5364"/>
                  <a:pt x="5956918" y="0"/>
                </a:cubicBezTo>
                <a:cubicBezTo>
                  <a:pt x="6222355" y="-5364"/>
                  <a:pt x="6160308" y="18299"/>
                  <a:pt x="6355229" y="0"/>
                </a:cubicBezTo>
                <a:cubicBezTo>
                  <a:pt x="6550150" y="-18299"/>
                  <a:pt x="6594575" y="12471"/>
                  <a:pt x="6753540" y="0"/>
                </a:cubicBezTo>
                <a:cubicBezTo>
                  <a:pt x="6912505" y="-12471"/>
                  <a:pt x="7114466" y="-7835"/>
                  <a:pt x="7247995" y="0"/>
                </a:cubicBezTo>
                <a:cubicBezTo>
                  <a:pt x="7381524" y="7835"/>
                  <a:pt x="7703439" y="29995"/>
                  <a:pt x="8127027" y="0"/>
                </a:cubicBezTo>
                <a:cubicBezTo>
                  <a:pt x="8550615" y="-29995"/>
                  <a:pt x="8552849" y="-23698"/>
                  <a:pt x="8813771" y="0"/>
                </a:cubicBezTo>
                <a:cubicBezTo>
                  <a:pt x="9074693" y="23698"/>
                  <a:pt x="9164818" y="-5645"/>
                  <a:pt x="9308226" y="0"/>
                </a:cubicBezTo>
                <a:cubicBezTo>
                  <a:pt x="9451635" y="5645"/>
                  <a:pt x="10201009" y="41636"/>
                  <a:pt x="10667978" y="0"/>
                </a:cubicBezTo>
                <a:cubicBezTo>
                  <a:pt x="11252456" y="16468"/>
                  <a:pt x="11704333" y="402366"/>
                  <a:pt x="11721547" y="1053569"/>
                </a:cubicBezTo>
                <a:cubicBezTo>
                  <a:pt x="11698715" y="1206866"/>
                  <a:pt x="11742430" y="1378792"/>
                  <a:pt x="11721547" y="1613449"/>
                </a:cubicBezTo>
                <a:cubicBezTo>
                  <a:pt x="11700664" y="1848106"/>
                  <a:pt x="11704982" y="1949073"/>
                  <a:pt x="11721547" y="2215470"/>
                </a:cubicBezTo>
                <a:cubicBezTo>
                  <a:pt x="11738112" y="2481867"/>
                  <a:pt x="11737295" y="2693700"/>
                  <a:pt x="11721547" y="2817491"/>
                </a:cubicBezTo>
                <a:cubicBezTo>
                  <a:pt x="11705799" y="2941282"/>
                  <a:pt x="11720690" y="3310209"/>
                  <a:pt x="11721547" y="3461654"/>
                </a:cubicBezTo>
                <a:cubicBezTo>
                  <a:pt x="11722404" y="3613099"/>
                  <a:pt x="11697474" y="3727463"/>
                  <a:pt x="11721547" y="3979392"/>
                </a:cubicBezTo>
                <a:cubicBezTo>
                  <a:pt x="11745620" y="4231321"/>
                  <a:pt x="11707331" y="4289029"/>
                  <a:pt x="11721547" y="4497131"/>
                </a:cubicBezTo>
                <a:cubicBezTo>
                  <a:pt x="11735763" y="4705233"/>
                  <a:pt x="11751280" y="5069533"/>
                  <a:pt x="11721547" y="5267718"/>
                </a:cubicBezTo>
                <a:cubicBezTo>
                  <a:pt x="11622427" y="5853689"/>
                  <a:pt x="11270966" y="6253753"/>
                  <a:pt x="10667978" y="6321287"/>
                </a:cubicBezTo>
                <a:cubicBezTo>
                  <a:pt x="10256136" y="6362208"/>
                  <a:pt x="10186914" y="6350486"/>
                  <a:pt x="9788946" y="6321287"/>
                </a:cubicBezTo>
                <a:cubicBezTo>
                  <a:pt x="9390978" y="6292088"/>
                  <a:pt x="9310983" y="6320367"/>
                  <a:pt x="8909915" y="6321287"/>
                </a:cubicBezTo>
                <a:cubicBezTo>
                  <a:pt x="8508847" y="6322207"/>
                  <a:pt x="8607340" y="6325890"/>
                  <a:pt x="8511603" y="6321287"/>
                </a:cubicBezTo>
                <a:cubicBezTo>
                  <a:pt x="8415866" y="6316684"/>
                  <a:pt x="7977728" y="6298902"/>
                  <a:pt x="7728716" y="6321287"/>
                </a:cubicBezTo>
                <a:cubicBezTo>
                  <a:pt x="7479704" y="6343672"/>
                  <a:pt x="7153869" y="6351084"/>
                  <a:pt x="6945828" y="6321287"/>
                </a:cubicBezTo>
                <a:cubicBezTo>
                  <a:pt x="6737787" y="6291490"/>
                  <a:pt x="6727308" y="6340436"/>
                  <a:pt x="6547517" y="6321287"/>
                </a:cubicBezTo>
                <a:cubicBezTo>
                  <a:pt x="6367726" y="6302138"/>
                  <a:pt x="6058558" y="6288096"/>
                  <a:pt x="5860774" y="6321287"/>
                </a:cubicBezTo>
                <a:cubicBezTo>
                  <a:pt x="5662990" y="6354478"/>
                  <a:pt x="5583017" y="6324538"/>
                  <a:pt x="5462462" y="6321287"/>
                </a:cubicBezTo>
                <a:cubicBezTo>
                  <a:pt x="5341907" y="6318036"/>
                  <a:pt x="5007841" y="6303449"/>
                  <a:pt x="4871863" y="6321287"/>
                </a:cubicBezTo>
                <a:cubicBezTo>
                  <a:pt x="4735885" y="6339125"/>
                  <a:pt x="4637116" y="6322235"/>
                  <a:pt x="4473552" y="6321287"/>
                </a:cubicBezTo>
                <a:cubicBezTo>
                  <a:pt x="4309988" y="6320339"/>
                  <a:pt x="4065278" y="6355904"/>
                  <a:pt x="3690664" y="6321287"/>
                </a:cubicBezTo>
                <a:cubicBezTo>
                  <a:pt x="3316050" y="6286670"/>
                  <a:pt x="3253855" y="6289830"/>
                  <a:pt x="2907776" y="6321287"/>
                </a:cubicBezTo>
                <a:cubicBezTo>
                  <a:pt x="2561697" y="6352744"/>
                  <a:pt x="2420221" y="6323493"/>
                  <a:pt x="2221033" y="6321287"/>
                </a:cubicBezTo>
                <a:cubicBezTo>
                  <a:pt x="2021845" y="6319081"/>
                  <a:pt x="1534293" y="6313645"/>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721547" h="6321287" stroke="0" extrusionOk="0">
                <a:moveTo>
                  <a:pt x="0" y="1053569"/>
                </a:moveTo>
                <a:cubicBezTo>
                  <a:pt x="-46296" y="477099"/>
                  <a:pt x="470028" y="116028"/>
                  <a:pt x="1053569" y="0"/>
                </a:cubicBezTo>
                <a:cubicBezTo>
                  <a:pt x="1213276" y="31749"/>
                  <a:pt x="1590591" y="-36247"/>
                  <a:pt x="1836457" y="0"/>
                </a:cubicBezTo>
                <a:cubicBezTo>
                  <a:pt x="2082323" y="36247"/>
                  <a:pt x="2399651" y="-3956"/>
                  <a:pt x="2715488" y="0"/>
                </a:cubicBezTo>
                <a:cubicBezTo>
                  <a:pt x="3031325" y="3956"/>
                  <a:pt x="3115295" y="-8722"/>
                  <a:pt x="3498376" y="0"/>
                </a:cubicBezTo>
                <a:cubicBezTo>
                  <a:pt x="3881457" y="8722"/>
                  <a:pt x="4033888" y="-14704"/>
                  <a:pt x="4185119" y="0"/>
                </a:cubicBezTo>
                <a:cubicBezTo>
                  <a:pt x="4336350" y="14704"/>
                  <a:pt x="4805487" y="-145"/>
                  <a:pt x="5064151" y="0"/>
                </a:cubicBezTo>
                <a:cubicBezTo>
                  <a:pt x="5322815" y="145"/>
                  <a:pt x="5610754" y="-36947"/>
                  <a:pt x="5847039" y="0"/>
                </a:cubicBezTo>
                <a:cubicBezTo>
                  <a:pt x="6083324" y="36947"/>
                  <a:pt x="6519411" y="14331"/>
                  <a:pt x="6726070" y="0"/>
                </a:cubicBezTo>
                <a:cubicBezTo>
                  <a:pt x="6932729" y="-14331"/>
                  <a:pt x="6981823" y="17628"/>
                  <a:pt x="7220526" y="0"/>
                </a:cubicBezTo>
                <a:cubicBezTo>
                  <a:pt x="7459229" y="-17628"/>
                  <a:pt x="7827740" y="-39838"/>
                  <a:pt x="8099557" y="0"/>
                </a:cubicBezTo>
                <a:cubicBezTo>
                  <a:pt x="8371374" y="39838"/>
                  <a:pt x="8412796" y="11873"/>
                  <a:pt x="8690157" y="0"/>
                </a:cubicBezTo>
                <a:cubicBezTo>
                  <a:pt x="8967518" y="-11873"/>
                  <a:pt x="8919559" y="1273"/>
                  <a:pt x="9088468" y="0"/>
                </a:cubicBezTo>
                <a:cubicBezTo>
                  <a:pt x="9257377" y="-1273"/>
                  <a:pt x="9405830" y="3900"/>
                  <a:pt x="9486779" y="0"/>
                </a:cubicBezTo>
                <a:cubicBezTo>
                  <a:pt x="9567728" y="-3900"/>
                  <a:pt x="10327886" y="-109"/>
                  <a:pt x="10667978" y="0"/>
                </a:cubicBezTo>
                <a:cubicBezTo>
                  <a:pt x="11197747" y="-98741"/>
                  <a:pt x="11770408" y="433197"/>
                  <a:pt x="11721547" y="1053569"/>
                </a:cubicBezTo>
                <a:cubicBezTo>
                  <a:pt x="11708185" y="1291261"/>
                  <a:pt x="11734200" y="1480310"/>
                  <a:pt x="11721547" y="1655590"/>
                </a:cubicBezTo>
                <a:cubicBezTo>
                  <a:pt x="11708894" y="1830870"/>
                  <a:pt x="11706548" y="1981216"/>
                  <a:pt x="11721547" y="2173329"/>
                </a:cubicBezTo>
                <a:cubicBezTo>
                  <a:pt x="11736546" y="2365442"/>
                  <a:pt x="11734931" y="2561869"/>
                  <a:pt x="11721547" y="2691067"/>
                </a:cubicBezTo>
                <a:cubicBezTo>
                  <a:pt x="11708163" y="2820265"/>
                  <a:pt x="11707462" y="3079797"/>
                  <a:pt x="11721547" y="3293088"/>
                </a:cubicBezTo>
                <a:cubicBezTo>
                  <a:pt x="11735632" y="3506379"/>
                  <a:pt x="11733246" y="3780644"/>
                  <a:pt x="11721547" y="3979392"/>
                </a:cubicBezTo>
                <a:cubicBezTo>
                  <a:pt x="11709848" y="4178140"/>
                  <a:pt x="11745744" y="4333120"/>
                  <a:pt x="11721547" y="4665697"/>
                </a:cubicBezTo>
                <a:cubicBezTo>
                  <a:pt x="11697350" y="4998274"/>
                  <a:pt x="11714057" y="4992508"/>
                  <a:pt x="11721547" y="5267718"/>
                </a:cubicBezTo>
                <a:cubicBezTo>
                  <a:pt x="11761079" y="5897958"/>
                  <a:pt x="11243748" y="6213279"/>
                  <a:pt x="10667978" y="6321287"/>
                </a:cubicBezTo>
                <a:cubicBezTo>
                  <a:pt x="10406621" y="6337700"/>
                  <a:pt x="10070388" y="6329750"/>
                  <a:pt x="9885090" y="6321287"/>
                </a:cubicBezTo>
                <a:cubicBezTo>
                  <a:pt x="9699792" y="6312824"/>
                  <a:pt x="9516964" y="6341484"/>
                  <a:pt x="9294491" y="6321287"/>
                </a:cubicBezTo>
                <a:cubicBezTo>
                  <a:pt x="9072018" y="6301090"/>
                  <a:pt x="9035009" y="6323644"/>
                  <a:pt x="8896180" y="6321287"/>
                </a:cubicBezTo>
                <a:cubicBezTo>
                  <a:pt x="8757351" y="6318930"/>
                  <a:pt x="8417405" y="6298618"/>
                  <a:pt x="8113292" y="6321287"/>
                </a:cubicBezTo>
                <a:cubicBezTo>
                  <a:pt x="7809179" y="6343956"/>
                  <a:pt x="7681812" y="6330585"/>
                  <a:pt x="7330405" y="6321287"/>
                </a:cubicBezTo>
                <a:cubicBezTo>
                  <a:pt x="6978998" y="6311989"/>
                  <a:pt x="6857542" y="6345451"/>
                  <a:pt x="6547517" y="6321287"/>
                </a:cubicBezTo>
                <a:cubicBezTo>
                  <a:pt x="6237492" y="6297123"/>
                  <a:pt x="6209565" y="6307287"/>
                  <a:pt x="6053062" y="6321287"/>
                </a:cubicBezTo>
                <a:cubicBezTo>
                  <a:pt x="5896560" y="6335287"/>
                  <a:pt x="5561925" y="6301845"/>
                  <a:pt x="5174030" y="6321287"/>
                </a:cubicBezTo>
                <a:cubicBezTo>
                  <a:pt x="4786135" y="6340729"/>
                  <a:pt x="4723522" y="6320565"/>
                  <a:pt x="4583431" y="6321287"/>
                </a:cubicBezTo>
                <a:cubicBezTo>
                  <a:pt x="4443340" y="6322009"/>
                  <a:pt x="4359903" y="6332751"/>
                  <a:pt x="4185119" y="6321287"/>
                </a:cubicBezTo>
                <a:cubicBezTo>
                  <a:pt x="4010335" y="6309823"/>
                  <a:pt x="3879082" y="6327282"/>
                  <a:pt x="3786808" y="6321287"/>
                </a:cubicBezTo>
                <a:cubicBezTo>
                  <a:pt x="3694534" y="6315292"/>
                  <a:pt x="3579473" y="6307568"/>
                  <a:pt x="3388497" y="6321287"/>
                </a:cubicBezTo>
                <a:cubicBezTo>
                  <a:pt x="3197521" y="6335006"/>
                  <a:pt x="3129882" y="6323394"/>
                  <a:pt x="2990186" y="6321287"/>
                </a:cubicBezTo>
                <a:cubicBezTo>
                  <a:pt x="2850490" y="6319180"/>
                  <a:pt x="2439115" y="6330058"/>
                  <a:pt x="2207298" y="6321287"/>
                </a:cubicBezTo>
                <a:cubicBezTo>
                  <a:pt x="1975481" y="6312516"/>
                  <a:pt x="1624762" y="6291140"/>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7" name="文本框 15"/>
          <p:cNvSpPr txBox="1"/>
          <p:nvPr/>
        </p:nvSpPr>
        <p:spPr>
          <a:xfrm>
            <a:off x="987390" y="632818"/>
            <a:ext cx="8867809" cy="1200329"/>
          </a:xfrm>
          <a:prstGeom prst="rect">
            <a:avLst/>
          </a:prstGeom>
          <a:noFill/>
          <a:ln>
            <a:noFill/>
          </a:ln>
        </p:spPr>
        <p:txBody>
          <a:bodyPr wrap="square" lIns="91440" tIns="45720" rIns="91440" bIns="45720" rtlCol="0">
            <a:spAutoFit/>
          </a:bodyPr>
          <a:lstStyle/>
          <a:p>
            <a:pPr defTabSz="914377"/>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Bài</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2: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Số</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a:t>
            </a:r>
            <a:endParaRPr lang="zh-CN" altLang="en-US"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endParaRPr>
          </a:p>
        </p:txBody>
      </p:sp>
      <p:grpSp>
        <p:nvGrpSpPr>
          <p:cNvPr id="3" name="Group 2">
            <a:extLst>
              <a:ext uri="{FF2B5EF4-FFF2-40B4-BE49-F238E27FC236}">
                <a16:creationId xmlns:a16="http://schemas.microsoft.com/office/drawing/2014/main" id="{A80B9AE3-F70D-BC48-A27A-789091240B3F}"/>
              </a:ext>
            </a:extLst>
          </p:cNvPr>
          <p:cNvGrpSpPr/>
          <p:nvPr/>
        </p:nvGrpSpPr>
        <p:grpSpPr>
          <a:xfrm>
            <a:off x="559489" y="1833147"/>
            <a:ext cx="11073020" cy="3785652"/>
            <a:chOff x="559489" y="1833147"/>
            <a:chExt cx="11073020" cy="3785652"/>
          </a:xfrm>
        </p:grpSpPr>
        <p:sp>
          <p:nvSpPr>
            <p:cNvPr id="7" name="TextBox 6">
              <a:extLst>
                <a:ext uri="{FF2B5EF4-FFF2-40B4-BE49-F238E27FC236}">
                  <a16:creationId xmlns:a16="http://schemas.microsoft.com/office/drawing/2014/main" id="{C0E19858-2569-8E4F-9B70-F4ACF18EB36C}"/>
                </a:ext>
              </a:extLst>
            </p:cNvPr>
            <p:cNvSpPr txBox="1"/>
            <p:nvPr/>
          </p:nvSpPr>
          <p:spPr>
            <a:xfrm>
              <a:off x="559489" y="1833147"/>
              <a:ext cx="11073020" cy="3785652"/>
            </a:xfrm>
            <a:prstGeom prst="rect">
              <a:avLst/>
            </a:prstGeom>
            <a:noFill/>
            <a:ln>
              <a:noFill/>
            </a:ln>
          </p:spPr>
          <p:txBody>
            <a:bodyPr wrap="square">
              <a:spAutoFit/>
            </a:bodyPr>
            <a:lstStyle/>
            <a:p>
              <a:r>
                <a:rPr lang="vi-VN" sz="4000" dirty="0">
                  <a:latin typeface="Cambria" panose="02040503050406030204" pitchFamily="18" charset="0"/>
                </a:rPr>
                <a:t>Vào đầu vụ ngô, mẹ Lan mua 1 bắp ngô giá 5 000 đồng. Giữa vụ, với 5 000 đồng, mẹ Lan mua được 2 bắp ngô.</a:t>
              </a:r>
            </a:p>
            <a:p>
              <a:r>
                <a:rPr lang="vi-VN" sz="4000" dirty="0">
                  <a:latin typeface="Cambria" panose="02040503050406030204" pitchFamily="18" charset="0"/>
                </a:rPr>
                <a:t>a) Giữa vụ, giá tiền 1 bắp ngô là             đồng.</a:t>
              </a:r>
            </a:p>
            <a:p>
              <a:r>
                <a:rPr lang="vi-VN" sz="4000" dirty="0">
                  <a:latin typeface="Cambria" panose="02040503050406030204" pitchFamily="18" charset="0"/>
                </a:rPr>
                <a:t>b) Giá tiền 1 bắp ngô ở đầu vụ nhiều hơn giá tiền 1 bắp ngô ở giữa vụ là             đồng.</a:t>
              </a:r>
            </a:p>
          </p:txBody>
        </p:sp>
        <p:sp>
          <p:nvSpPr>
            <p:cNvPr id="2" name="Rectangle 1">
              <a:extLst>
                <a:ext uri="{FF2B5EF4-FFF2-40B4-BE49-F238E27FC236}">
                  <a16:creationId xmlns:a16="http://schemas.microsoft.com/office/drawing/2014/main" id="{C17492FE-DF4B-9249-A128-262294734C0C}"/>
                </a:ext>
              </a:extLst>
            </p:cNvPr>
            <p:cNvSpPr/>
            <p:nvPr/>
          </p:nvSpPr>
          <p:spPr>
            <a:xfrm>
              <a:off x="7535333" y="3572933"/>
              <a:ext cx="1270000" cy="745067"/>
            </a:xfrm>
            <a:prstGeom prst="rect">
              <a:avLst/>
            </a:prstGeom>
            <a:solidFill>
              <a:srgbClr val="FE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VN" sz="4400" dirty="0">
                  <a:latin typeface="Cambria" panose="02040503050406030204" pitchFamily="18" charset="0"/>
                </a:rPr>
                <a:t>?</a:t>
              </a:r>
            </a:p>
          </p:txBody>
        </p:sp>
        <p:sp>
          <p:nvSpPr>
            <p:cNvPr id="6" name="Rectangle 5">
              <a:extLst>
                <a:ext uri="{FF2B5EF4-FFF2-40B4-BE49-F238E27FC236}">
                  <a16:creationId xmlns:a16="http://schemas.microsoft.com/office/drawing/2014/main" id="{CFF18BBA-BC89-3F41-864F-9C0234BBF886}"/>
                </a:ext>
              </a:extLst>
            </p:cNvPr>
            <p:cNvSpPr/>
            <p:nvPr/>
          </p:nvSpPr>
          <p:spPr>
            <a:xfrm>
              <a:off x="5096933" y="4873732"/>
              <a:ext cx="1270000" cy="745067"/>
            </a:xfrm>
            <a:prstGeom prst="rect">
              <a:avLst/>
            </a:prstGeom>
            <a:solidFill>
              <a:srgbClr val="FE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VN" sz="4400" dirty="0">
                  <a:latin typeface="Cambria" panose="02040503050406030204" pitchFamily="18" charset="0"/>
                </a:rPr>
                <a:t>?</a:t>
              </a:r>
            </a:p>
          </p:txBody>
        </p:sp>
      </p:grpSp>
    </p:spTree>
    <p:extLst>
      <p:ext uri="{BB962C8B-B14F-4D97-AF65-F5344CB8AC3E}">
        <p14:creationId xmlns:p14="http://schemas.microsoft.com/office/powerpoint/2010/main" val="152180857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69C6003-4AAF-4B42-88A0-4E6793B37AA0}"/>
              </a:ext>
            </a:extLst>
          </p:cNvPr>
          <p:cNvSpPr/>
          <p:nvPr/>
        </p:nvSpPr>
        <p:spPr>
          <a:xfrm>
            <a:off x="235226" y="268356"/>
            <a:ext cx="11721547" cy="6321287"/>
          </a:xfrm>
          <a:custGeom>
            <a:avLst/>
            <a:gdLst>
              <a:gd name="connsiteX0" fmla="*/ 0 w 11721547"/>
              <a:gd name="connsiteY0" fmla="*/ 1053569 h 6321287"/>
              <a:gd name="connsiteX1" fmla="*/ 1053569 w 11721547"/>
              <a:gd name="connsiteY1" fmla="*/ 0 h 6321287"/>
              <a:gd name="connsiteX2" fmla="*/ 1644168 w 11721547"/>
              <a:gd name="connsiteY2" fmla="*/ 0 h 6321287"/>
              <a:gd name="connsiteX3" fmla="*/ 2427056 w 11721547"/>
              <a:gd name="connsiteY3" fmla="*/ 0 h 6321287"/>
              <a:gd name="connsiteX4" fmla="*/ 3209944 w 11721547"/>
              <a:gd name="connsiteY4" fmla="*/ 0 h 6321287"/>
              <a:gd name="connsiteX5" fmla="*/ 3896687 w 11721547"/>
              <a:gd name="connsiteY5" fmla="*/ 0 h 6321287"/>
              <a:gd name="connsiteX6" fmla="*/ 4679575 w 11721547"/>
              <a:gd name="connsiteY6" fmla="*/ 0 h 6321287"/>
              <a:gd name="connsiteX7" fmla="*/ 5366318 w 11721547"/>
              <a:gd name="connsiteY7" fmla="*/ 0 h 6321287"/>
              <a:gd name="connsiteX8" fmla="*/ 5956918 w 11721547"/>
              <a:gd name="connsiteY8" fmla="*/ 0 h 6321287"/>
              <a:gd name="connsiteX9" fmla="*/ 6355229 w 11721547"/>
              <a:gd name="connsiteY9" fmla="*/ 0 h 6321287"/>
              <a:gd name="connsiteX10" fmla="*/ 6753540 w 11721547"/>
              <a:gd name="connsiteY10" fmla="*/ 0 h 6321287"/>
              <a:gd name="connsiteX11" fmla="*/ 7247995 w 11721547"/>
              <a:gd name="connsiteY11" fmla="*/ 0 h 6321287"/>
              <a:gd name="connsiteX12" fmla="*/ 8127027 w 11721547"/>
              <a:gd name="connsiteY12" fmla="*/ 0 h 6321287"/>
              <a:gd name="connsiteX13" fmla="*/ 8813771 w 11721547"/>
              <a:gd name="connsiteY13" fmla="*/ 0 h 6321287"/>
              <a:gd name="connsiteX14" fmla="*/ 9308226 w 11721547"/>
              <a:gd name="connsiteY14" fmla="*/ 0 h 6321287"/>
              <a:gd name="connsiteX15" fmla="*/ 10667978 w 11721547"/>
              <a:gd name="connsiteY15" fmla="*/ 0 h 6321287"/>
              <a:gd name="connsiteX16" fmla="*/ 11721547 w 11721547"/>
              <a:gd name="connsiteY16" fmla="*/ 1053569 h 6321287"/>
              <a:gd name="connsiteX17" fmla="*/ 11721547 w 11721547"/>
              <a:gd name="connsiteY17" fmla="*/ 1613449 h 6321287"/>
              <a:gd name="connsiteX18" fmla="*/ 11721547 w 11721547"/>
              <a:gd name="connsiteY18" fmla="*/ 2215470 h 6321287"/>
              <a:gd name="connsiteX19" fmla="*/ 11721547 w 11721547"/>
              <a:gd name="connsiteY19" fmla="*/ 2817491 h 6321287"/>
              <a:gd name="connsiteX20" fmla="*/ 11721547 w 11721547"/>
              <a:gd name="connsiteY20" fmla="*/ 3461654 h 6321287"/>
              <a:gd name="connsiteX21" fmla="*/ 11721547 w 11721547"/>
              <a:gd name="connsiteY21" fmla="*/ 3979392 h 6321287"/>
              <a:gd name="connsiteX22" fmla="*/ 11721547 w 11721547"/>
              <a:gd name="connsiteY22" fmla="*/ 4497131 h 6321287"/>
              <a:gd name="connsiteX23" fmla="*/ 11721547 w 11721547"/>
              <a:gd name="connsiteY23" fmla="*/ 5267718 h 6321287"/>
              <a:gd name="connsiteX24" fmla="*/ 10667978 w 11721547"/>
              <a:gd name="connsiteY24" fmla="*/ 6321287 h 6321287"/>
              <a:gd name="connsiteX25" fmla="*/ 9788946 w 11721547"/>
              <a:gd name="connsiteY25" fmla="*/ 6321287 h 6321287"/>
              <a:gd name="connsiteX26" fmla="*/ 8909915 w 11721547"/>
              <a:gd name="connsiteY26" fmla="*/ 6321287 h 6321287"/>
              <a:gd name="connsiteX27" fmla="*/ 8511603 w 11721547"/>
              <a:gd name="connsiteY27" fmla="*/ 6321287 h 6321287"/>
              <a:gd name="connsiteX28" fmla="*/ 7728716 w 11721547"/>
              <a:gd name="connsiteY28" fmla="*/ 6321287 h 6321287"/>
              <a:gd name="connsiteX29" fmla="*/ 6945828 w 11721547"/>
              <a:gd name="connsiteY29" fmla="*/ 6321287 h 6321287"/>
              <a:gd name="connsiteX30" fmla="*/ 6547517 w 11721547"/>
              <a:gd name="connsiteY30" fmla="*/ 6321287 h 6321287"/>
              <a:gd name="connsiteX31" fmla="*/ 5860774 w 11721547"/>
              <a:gd name="connsiteY31" fmla="*/ 6321287 h 6321287"/>
              <a:gd name="connsiteX32" fmla="*/ 5462462 w 11721547"/>
              <a:gd name="connsiteY32" fmla="*/ 6321287 h 6321287"/>
              <a:gd name="connsiteX33" fmla="*/ 4871863 w 11721547"/>
              <a:gd name="connsiteY33" fmla="*/ 6321287 h 6321287"/>
              <a:gd name="connsiteX34" fmla="*/ 4473552 w 11721547"/>
              <a:gd name="connsiteY34" fmla="*/ 6321287 h 6321287"/>
              <a:gd name="connsiteX35" fmla="*/ 3690664 w 11721547"/>
              <a:gd name="connsiteY35" fmla="*/ 6321287 h 6321287"/>
              <a:gd name="connsiteX36" fmla="*/ 2907776 w 11721547"/>
              <a:gd name="connsiteY36" fmla="*/ 6321287 h 6321287"/>
              <a:gd name="connsiteX37" fmla="*/ 2221033 w 11721547"/>
              <a:gd name="connsiteY37" fmla="*/ 6321287 h 6321287"/>
              <a:gd name="connsiteX38" fmla="*/ 1053569 w 11721547"/>
              <a:gd name="connsiteY38" fmla="*/ 6321287 h 6321287"/>
              <a:gd name="connsiteX39" fmla="*/ 0 w 11721547"/>
              <a:gd name="connsiteY39" fmla="*/ 5267718 h 6321287"/>
              <a:gd name="connsiteX40" fmla="*/ 0 w 11721547"/>
              <a:gd name="connsiteY40" fmla="*/ 4707838 h 6321287"/>
              <a:gd name="connsiteX41" fmla="*/ 0 w 11721547"/>
              <a:gd name="connsiteY41" fmla="*/ 4105817 h 6321287"/>
              <a:gd name="connsiteX42" fmla="*/ 0 w 11721547"/>
              <a:gd name="connsiteY42" fmla="*/ 3588079 h 6321287"/>
              <a:gd name="connsiteX43" fmla="*/ 0 w 11721547"/>
              <a:gd name="connsiteY43" fmla="*/ 2986057 h 6321287"/>
              <a:gd name="connsiteX44" fmla="*/ 0 w 11721547"/>
              <a:gd name="connsiteY44" fmla="*/ 2426178 h 6321287"/>
              <a:gd name="connsiteX45" fmla="*/ 0 w 11721547"/>
              <a:gd name="connsiteY45" fmla="*/ 1866298 h 6321287"/>
              <a:gd name="connsiteX46" fmla="*/ 0 w 11721547"/>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21547" h="6321287" fill="none" extrusionOk="0">
                <a:moveTo>
                  <a:pt x="0" y="1053569"/>
                </a:moveTo>
                <a:cubicBezTo>
                  <a:pt x="29659" y="465133"/>
                  <a:pt x="501373" y="-17124"/>
                  <a:pt x="1053569" y="0"/>
                </a:cubicBezTo>
                <a:cubicBezTo>
                  <a:pt x="1310317" y="-22155"/>
                  <a:pt x="1378738" y="-16735"/>
                  <a:pt x="1644168" y="0"/>
                </a:cubicBezTo>
                <a:cubicBezTo>
                  <a:pt x="1909598" y="16735"/>
                  <a:pt x="2199434" y="19754"/>
                  <a:pt x="2427056" y="0"/>
                </a:cubicBezTo>
                <a:cubicBezTo>
                  <a:pt x="2654678" y="-19754"/>
                  <a:pt x="2903615" y="-25272"/>
                  <a:pt x="3209944" y="0"/>
                </a:cubicBezTo>
                <a:cubicBezTo>
                  <a:pt x="3516273" y="25272"/>
                  <a:pt x="3644622" y="18559"/>
                  <a:pt x="3896687" y="0"/>
                </a:cubicBezTo>
                <a:cubicBezTo>
                  <a:pt x="4148752" y="-18559"/>
                  <a:pt x="4449117" y="-7871"/>
                  <a:pt x="4679575" y="0"/>
                </a:cubicBezTo>
                <a:cubicBezTo>
                  <a:pt x="4910033" y="7871"/>
                  <a:pt x="5193857" y="-30309"/>
                  <a:pt x="5366318" y="0"/>
                </a:cubicBezTo>
                <a:cubicBezTo>
                  <a:pt x="5538779" y="30309"/>
                  <a:pt x="5691481" y="5364"/>
                  <a:pt x="5956918" y="0"/>
                </a:cubicBezTo>
                <a:cubicBezTo>
                  <a:pt x="6222355" y="-5364"/>
                  <a:pt x="6160308" y="18299"/>
                  <a:pt x="6355229" y="0"/>
                </a:cubicBezTo>
                <a:cubicBezTo>
                  <a:pt x="6550150" y="-18299"/>
                  <a:pt x="6594575" y="12471"/>
                  <a:pt x="6753540" y="0"/>
                </a:cubicBezTo>
                <a:cubicBezTo>
                  <a:pt x="6912505" y="-12471"/>
                  <a:pt x="7114466" y="-7835"/>
                  <a:pt x="7247995" y="0"/>
                </a:cubicBezTo>
                <a:cubicBezTo>
                  <a:pt x="7381524" y="7835"/>
                  <a:pt x="7703439" y="29995"/>
                  <a:pt x="8127027" y="0"/>
                </a:cubicBezTo>
                <a:cubicBezTo>
                  <a:pt x="8550615" y="-29995"/>
                  <a:pt x="8552849" y="-23698"/>
                  <a:pt x="8813771" y="0"/>
                </a:cubicBezTo>
                <a:cubicBezTo>
                  <a:pt x="9074693" y="23698"/>
                  <a:pt x="9164818" y="-5645"/>
                  <a:pt x="9308226" y="0"/>
                </a:cubicBezTo>
                <a:cubicBezTo>
                  <a:pt x="9451635" y="5645"/>
                  <a:pt x="10201009" y="41636"/>
                  <a:pt x="10667978" y="0"/>
                </a:cubicBezTo>
                <a:cubicBezTo>
                  <a:pt x="11252456" y="16468"/>
                  <a:pt x="11704333" y="402366"/>
                  <a:pt x="11721547" y="1053569"/>
                </a:cubicBezTo>
                <a:cubicBezTo>
                  <a:pt x="11698715" y="1206866"/>
                  <a:pt x="11742430" y="1378792"/>
                  <a:pt x="11721547" y="1613449"/>
                </a:cubicBezTo>
                <a:cubicBezTo>
                  <a:pt x="11700664" y="1848106"/>
                  <a:pt x="11704982" y="1949073"/>
                  <a:pt x="11721547" y="2215470"/>
                </a:cubicBezTo>
                <a:cubicBezTo>
                  <a:pt x="11738112" y="2481867"/>
                  <a:pt x="11737295" y="2693700"/>
                  <a:pt x="11721547" y="2817491"/>
                </a:cubicBezTo>
                <a:cubicBezTo>
                  <a:pt x="11705799" y="2941282"/>
                  <a:pt x="11720690" y="3310209"/>
                  <a:pt x="11721547" y="3461654"/>
                </a:cubicBezTo>
                <a:cubicBezTo>
                  <a:pt x="11722404" y="3613099"/>
                  <a:pt x="11697474" y="3727463"/>
                  <a:pt x="11721547" y="3979392"/>
                </a:cubicBezTo>
                <a:cubicBezTo>
                  <a:pt x="11745620" y="4231321"/>
                  <a:pt x="11707331" y="4289029"/>
                  <a:pt x="11721547" y="4497131"/>
                </a:cubicBezTo>
                <a:cubicBezTo>
                  <a:pt x="11735763" y="4705233"/>
                  <a:pt x="11751280" y="5069533"/>
                  <a:pt x="11721547" y="5267718"/>
                </a:cubicBezTo>
                <a:cubicBezTo>
                  <a:pt x="11622427" y="5853689"/>
                  <a:pt x="11270966" y="6253753"/>
                  <a:pt x="10667978" y="6321287"/>
                </a:cubicBezTo>
                <a:cubicBezTo>
                  <a:pt x="10256136" y="6362208"/>
                  <a:pt x="10186914" y="6350486"/>
                  <a:pt x="9788946" y="6321287"/>
                </a:cubicBezTo>
                <a:cubicBezTo>
                  <a:pt x="9390978" y="6292088"/>
                  <a:pt x="9310983" y="6320367"/>
                  <a:pt x="8909915" y="6321287"/>
                </a:cubicBezTo>
                <a:cubicBezTo>
                  <a:pt x="8508847" y="6322207"/>
                  <a:pt x="8607340" y="6325890"/>
                  <a:pt x="8511603" y="6321287"/>
                </a:cubicBezTo>
                <a:cubicBezTo>
                  <a:pt x="8415866" y="6316684"/>
                  <a:pt x="7977728" y="6298902"/>
                  <a:pt x="7728716" y="6321287"/>
                </a:cubicBezTo>
                <a:cubicBezTo>
                  <a:pt x="7479704" y="6343672"/>
                  <a:pt x="7153869" y="6351084"/>
                  <a:pt x="6945828" y="6321287"/>
                </a:cubicBezTo>
                <a:cubicBezTo>
                  <a:pt x="6737787" y="6291490"/>
                  <a:pt x="6727308" y="6340436"/>
                  <a:pt x="6547517" y="6321287"/>
                </a:cubicBezTo>
                <a:cubicBezTo>
                  <a:pt x="6367726" y="6302138"/>
                  <a:pt x="6058558" y="6288096"/>
                  <a:pt x="5860774" y="6321287"/>
                </a:cubicBezTo>
                <a:cubicBezTo>
                  <a:pt x="5662990" y="6354478"/>
                  <a:pt x="5583017" y="6324538"/>
                  <a:pt x="5462462" y="6321287"/>
                </a:cubicBezTo>
                <a:cubicBezTo>
                  <a:pt x="5341907" y="6318036"/>
                  <a:pt x="5007841" y="6303449"/>
                  <a:pt x="4871863" y="6321287"/>
                </a:cubicBezTo>
                <a:cubicBezTo>
                  <a:pt x="4735885" y="6339125"/>
                  <a:pt x="4637116" y="6322235"/>
                  <a:pt x="4473552" y="6321287"/>
                </a:cubicBezTo>
                <a:cubicBezTo>
                  <a:pt x="4309988" y="6320339"/>
                  <a:pt x="4065278" y="6355904"/>
                  <a:pt x="3690664" y="6321287"/>
                </a:cubicBezTo>
                <a:cubicBezTo>
                  <a:pt x="3316050" y="6286670"/>
                  <a:pt x="3253855" y="6289830"/>
                  <a:pt x="2907776" y="6321287"/>
                </a:cubicBezTo>
                <a:cubicBezTo>
                  <a:pt x="2561697" y="6352744"/>
                  <a:pt x="2420221" y="6323493"/>
                  <a:pt x="2221033" y="6321287"/>
                </a:cubicBezTo>
                <a:cubicBezTo>
                  <a:pt x="2021845" y="6319081"/>
                  <a:pt x="1534293" y="6313645"/>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721547" h="6321287" stroke="0" extrusionOk="0">
                <a:moveTo>
                  <a:pt x="0" y="1053569"/>
                </a:moveTo>
                <a:cubicBezTo>
                  <a:pt x="-46296" y="477099"/>
                  <a:pt x="470028" y="116028"/>
                  <a:pt x="1053569" y="0"/>
                </a:cubicBezTo>
                <a:cubicBezTo>
                  <a:pt x="1213276" y="31749"/>
                  <a:pt x="1590591" y="-36247"/>
                  <a:pt x="1836457" y="0"/>
                </a:cubicBezTo>
                <a:cubicBezTo>
                  <a:pt x="2082323" y="36247"/>
                  <a:pt x="2399651" y="-3956"/>
                  <a:pt x="2715488" y="0"/>
                </a:cubicBezTo>
                <a:cubicBezTo>
                  <a:pt x="3031325" y="3956"/>
                  <a:pt x="3115295" y="-8722"/>
                  <a:pt x="3498376" y="0"/>
                </a:cubicBezTo>
                <a:cubicBezTo>
                  <a:pt x="3881457" y="8722"/>
                  <a:pt x="4033888" y="-14704"/>
                  <a:pt x="4185119" y="0"/>
                </a:cubicBezTo>
                <a:cubicBezTo>
                  <a:pt x="4336350" y="14704"/>
                  <a:pt x="4805487" y="-145"/>
                  <a:pt x="5064151" y="0"/>
                </a:cubicBezTo>
                <a:cubicBezTo>
                  <a:pt x="5322815" y="145"/>
                  <a:pt x="5610754" y="-36947"/>
                  <a:pt x="5847039" y="0"/>
                </a:cubicBezTo>
                <a:cubicBezTo>
                  <a:pt x="6083324" y="36947"/>
                  <a:pt x="6519411" y="14331"/>
                  <a:pt x="6726070" y="0"/>
                </a:cubicBezTo>
                <a:cubicBezTo>
                  <a:pt x="6932729" y="-14331"/>
                  <a:pt x="6981823" y="17628"/>
                  <a:pt x="7220526" y="0"/>
                </a:cubicBezTo>
                <a:cubicBezTo>
                  <a:pt x="7459229" y="-17628"/>
                  <a:pt x="7827740" y="-39838"/>
                  <a:pt x="8099557" y="0"/>
                </a:cubicBezTo>
                <a:cubicBezTo>
                  <a:pt x="8371374" y="39838"/>
                  <a:pt x="8412796" y="11873"/>
                  <a:pt x="8690157" y="0"/>
                </a:cubicBezTo>
                <a:cubicBezTo>
                  <a:pt x="8967518" y="-11873"/>
                  <a:pt x="8919559" y="1273"/>
                  <a:pt x="9088468" y="0"/>
                </a:cubicBezTo>
                <a:cubicBezTo>
                  <a:pt x="9257377" y="-1273"/>
                  <a:pt x="9405830" y="3900"/>
                  <a:pt x="9486779" y="0"/>
                </a:cubicBezTo>
                <a:cubicBezTo>
                  <a:pt x="9567728" y="-3900"/>
                  <a:pt x="10327886" y="-109"/>
                  <a:pt x="10667978" y="0"/>
                </a:cubicBezTo>
                <a:cubicBezTo>
                  <a:pt x="11197747" y="-98741"/>
                  <a:pt x="11770408" y="433197"/>
                  <a:pt x="11721547" y="1053569"/>
                </a:cubicBezTo>
                <a:cubicBezTo>
                  <a:pt x="11708185" y="1291261"/>
                  <a:pt x="11734200" y="1480310"/>
                  <a:pt x="11721547" y="1655590"/>
                </a:cubicBezTo>
                <a:cubicBezTo>
                  <a:pt x="11708894" y="1830870"/>
                  <a:pt x="11706548" y="1981216"/>
                  <a:pt x="11721547" y="2173329"/>
                </a:cubicBezTo>
                <a:cubicBezTo>
                  <a:pt x="11736546" y="2365442"/>
                  <a:pt x="11734931" y="2561869"/>
                  <a:pt x="11721547" y="2691067"/>
                </a:cubicBezTo>
                <a:cubicBezTo>
                  <a:pt x="11708163" y="2820265"/>
                  <a:pt x="11707462" y="3079797"/>
                  <a:pt x="11721547" y="3293088"/>
                </a:cubicBezTo>
                <a:cubicBezTo>
                  <a:pt x="11735632" y="3506379"/>
                  <a:pt x="11733246" y="3780644"/>
                  <a:pt x="11721547" y="3979392"/>
                </a:cubicBezTo>
                <a:cubicBezTo>
                  <a:pt x="11709848" y="4178140"/>
                  <a:pt x="11745744" y="4333120"/>
                  <a:pt x="11721547" y="4665697"/>
                </a:cubicBezTo>
                <a:cubicBezTo>
                  <a:pt x="11697350" y="4998274"/>
                  <a:pt x="11714057" y="4992508"/>
                  <a:pt x="11721547" y="5267718"/>
                </a:cubicBezTo>
                <a:cubicBezTo>
                  <a:pt x="11761079" y="5897958"/>
                  <a:pt x="11243748" y="6213279"/>
                  <a:pt x="10667978" y="6321287"/>
                </a:cubicBezTo>
                <a:cubicBezTo>
                  <a:pt x="10406621" y="6337700"/>
                  <a:pt x="10070388" y="6329750"/>
                  <a:pt x="9885090" y="6321287"/>
                </a:cubicBezTo>
                <a:cubicBezTo>
                  <a:pt x="9699792" y="6312824"/>
                  <a:pt x="9516964" y="6341484"/>
                  <a:pt x="9294491" y="6321287"/>
                </a:cubicBezTo>
                <a:cubicBezTo>
                  <a:pt x="9072018" y="6301090"/>
                  <a:pt x="9035009" y="6323644"/>
                  <a:pt x="8896180" y="6321287"/>
                </a:cubicBezTo>
                <a:cubicBezTo>
                  <a:pt x="8757351" y="6318930"/>
                  <a:pt x="8417405" y="6298618"/>
                  <a:pt x="8113292" y="6321287"/>
                </a:cubicBezTo>
                <a:cubicBezTo>
                  <a:pt x="7809179" y="6343956"/>
                  <a:pt x="7681812" y="6330585"/>
                  <a:pt x="7330405" y="6321287"/>
                </a:cubicBezTo>
                <a:cubicBezTo>
                  <a:pt x="6978998" y="6311989"/>
                  <a:pt x="6857542" y="6345451"/>
                  <a:pt x="6547517" y="6321287"/>
                </a:cubicBezTo>
                <a:cubicBezTo>
                  <a:pt x="6237492" y="6297123"/>
                  <a:pt x="6209565" y="6307287"/>
                  <a:pt x="6053062" y="6321287"/>
                </a:cubicBezTo>
                <a:cubicBezTo>
                  <a:pt x="5896560" y="6335287"/>
                  <a:pt x="5561925" y="6301845"/>
                  <a:pt x="5174030" y="6321287"/>
                </a:cubicBezTo>
                <a:cubicBezTo>
                  <a:pt x="4786135" y="6340729"/>
                  <a:pt x="4723522" y="6320565"/>
                  <a:pt x="4583431" y="6321287"/>
                </a:cubicBezTo>
                <a:cubicBezTo>
                  <a:pt x="4443340" y="6322009"/>
                  <a:pt x="4359903" y="6332751"/>
                  <a:pt x="4185119" y="6321287"/>
                </a:cubicBezTo>
                <a:cubicBezTo>
                  <a:pt x="4010335" y="6309823"/>
                  <a:pt x="3879082" y="6327282"/>
                  <a:pt x="3786808" y="6321287"/>
                </a:cubicBezTo>
                <a:cubicBezTo>
                  <a:pt x="3694534" y="6315292"/>
                  <a:pt x="3579473" y="6307568"/>
                  <a:pt x="3388497" y="6321287"/>
                </a:cubicBezTo>
                <a:cubicBezTo>
                  <a:pt x="3197521" y="6335006"/>
                  <a:pt x="3129882" y="6323394"/>
                  <a:pt x="2990186" y="6321287"/>
                </a:cubicBezTo>
                <a:cubicBezTo>
                  <a:pt x="2850490" y="6319180"/>
                  <a:pt x="2439115" y="6330058"/>
                  <a:pt x="2207298" y="6321287"/>
                </a:cubicBezTo>
                <a:cubicBezTo>
                  <a:pt x="1975481" y="6312516"/>
                  <a:pt x="1624762" y="6291140"/>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7" name="文本框 15"/>
          <p:cNvSpPr txBox="1"/>
          <p:nvPr/>
        </p:nvSpPr>
        <p:spPr>
          <a:xfrm>
            <a:off x="987390" y="632818"/>
            <a:ext cx="8867809" cy="1200329"/>
          </a:xfrm>
          <a:prstGeom prst="rect">
            <a:avLst/>
          </a:prstGeom>
          <a:noFill/>
          <a:ln>
            <a:noFill/>
          </a:ln>
        </p:spPr>
        <p:txBody>
          <a:bodyPr wrap="square" lIns="91440" tIns="45720" rIns="91440" bIns="45720" rtlCol="0">
            <a:spAutoFit/>
          </a:bodyPr>
          <a:lstStyle/>
          <a:p>
            <a:pPr defTabSz="914377"/>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Bài</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2: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Số</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a:t>
            </a:r>
            <a:endParaRPr lang="zh-CN" altLang="en-US"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endParaRPr>
          </a:p>
        </p:txBody>
      </p:sp>
      <p:sp>
        <p:nvSpPr>
          <p:cNvPr id="7" name="TextBox 6">
            <a:extLst>
              <a:ext uri="{FF2B5EF4-FFF2-40B4-BE49-F238E27FC236}">
                <a16:creationId xmlns:a16="http://schemas.microsoft.com/office/drawing/2014/main" id="{C0E19858-2569-8E4F-9B70-F4ACF18EB36C}"/>
              </a:ext>
            </a:extLst>
          </p:cNvPr>
          <p:cNvSpPr txBox="1"/>
          <p:nvPr/>
        </p:nvSpPr>
        <p:spPr>
          <a:xfrm>
            <a:off x="559489" y="1833147"/>
            <a:ext cx="11073020" cy="4401205"/>
          </a:xfrm>
          <a:prstGeom prst="rect">
            <a:avLst/>
          </a:prstGeom>
          <a:noFill/>
          <a:ln>
            <a:noFill/>
          </a:ln>
        </p:spPr>
        <p:txBody>
          <a:bodyPr wrap="square">
            <a:spAutoFit/>
          </a:bodyPr>
          <a:lstStyle/>
          <a:p>
            <a:pPr marL="742950" indent="-742950">
              <a:buAutoNum type="alphaLcParenR"/>
            </a:pPr>
            <a:r>
              <a:rPr lang="vi-VN" sz="4000" dirty="0">
                <a:latin typeface="Cambria" panose="02040503050406030204" pitchFamily="18" charset="0"/>
              </a:rPr>
              <a:t>Giữa vụ, với 5 000 đồng, mẹ Lan mua được 2 bắp ngô </a:t>
            </a:r>
          </a:p>
          <a:p>
            <a:pPr marL="571500" indent="-571500">
              <a:buFont typeface="Symbol" pitchFamily="2" charset="2"/>
              <a:buChar char="Þ"/>
            </a:pPr>
            <a:r>
              <a:rPr lang="vi-VN" sz="4000" dirty="0">
                <a:latin typeface="Cambria" panose="02040503050406030204" pitchFamily="18" charset="0"/>
              </a:rPr>
              <a:t>Giữa vụ, giá tiền của 1 bắp ngô là: </a:t>
            </a:r>
          </a:p>
          <a:p>
            <a:pPr algn="ctr"/>
            <a:r>
              <a:rPr lang="vi-VN" sz="4000" dirty="0">
                <a:solidFill>
                  <a:srgbClr val="C00000"/>
                </a:solidFill>
                <a:latin typeface="Cambria" panose="02040503050406030204" pitchFamily="18" charset="0"/>
              </a:rPr>
              <a:t>5 000 : 2 = 2 500 (đồng)</a:t>
            </a:r>
          </a:p>
          <a:p>
            <a:r>
              <a:rPr lang="vi-VN" sz="4000" dirty="0">
                <a:latin typeface="Cambria" panose="02040503050406030204" pitchFamily="18" charset="0"/>
              </a:rPr>
              <a:t>b) Giá tiền 1 bắp ngô ở đầu vụ nhiều hơn giá tiền 1 bắp ngô ở giữa vụ là:</a:t>
            </a:r>
          </a:p>
          <a:p>
            <a:pPr algn="ctr"/>
            <a:r>
              <a:rPr lang="vi-VN" sz="4000" dirty="0">
                <a:solidFill>
                  <a:srgbClr val="C00000"/>
                </a:solidFill>
                <a:latin typeface="Cambria" panose="02040503050406030204" pitchFamily="18" charset="0"/>
              </a:rPr>
              <a:t>5 000 – 2 500 = 2 500 (đồng)</a:t>
            </a:r>
          </a:p>
        </p:txBody>
      </p:sp>
    </p:spTree>
    <p:extLst>
      <p:ext uri="{BB962C8B-B14F-4D97-AF65-F5344CB8AC3E}">
        <p14:creationId xmlns:p14="http://schemas.microsoft.com/office/powerpoint/2010/main" val="83428674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69C6003-4AAF-4B42-88A0-4E6793B37AA0}"/>
              </a:ext>
            </a:extLst>
          </p:cNvPr>
          <p:cNvSpPr/>
          <p:nvPr/>
        </p:nvSpPr>
        <p:spPr>
          <a:xfrm>
            <a:off x="235226" y="268356"/>
            <a:ext cx="11721547" cy="6321287"/>
          </a:xfrm>
          <a:custGeom>
            <a:avLst/>
            <a:gdLst>
              <a:gd name="connsiteX0" fmla="*/ 0 w 11721547"/>
              <a:gd name="connsiteY0" fmla="*/ 1053569 h 6321287"/>
              <a:gd name="connsiteX1" fmla="*/ 1053569 w 11721547"/>
              <a:gd name="connsiteY1" fmla="*/ 0 h 6321287"/>
              <a:gd name="connsiteX2" fmla="*/ 1644168 w 11721547"/>
              <a:gd name="connsiteY2" fmla="*/ 0 h 6321287"/>
              <a:gd name="connsiteX3" fmla="*/ 2427056 w 11721547"/>
              <a:gd name="connsiteY3" fmla="*/ 0 h 6321287"/>
              <a:gd name="connsiteX4" fmla="*/ 3209944 w 11721547"/>
              <a:gd name="connsiteY4" fmla="*/ 0 h 6321287"/>
              <a:gd name="connsiteX5" fmla="*/ 3896687 w 11721547"/>
              <a:gd name="connsiteY5" fmla="*/ 0 h 6321287"/>
              <a:gd name="connsiteX6" fmla="*/ 4679575 w 11721547"/>
              <a:gd name="connsiteY6" fmla="*/ 0 h 6321287"/>
              <a:gd name="connsiteX7" fmla="*/ 5366318 w 11721547"/>
              <a:gd name="connsiteY7" fmla="*/ 0 h 6321287"/>
              <a:gd name="connsiteX8" fmla="*/ 5956918 w 11721547"/>
              <a:gd name="connsiteY8" fmla="*/ 0 h 6321287"/>
              <a:gd name="connsiteX9" fmla="*/ 6355229 w 11721547"/>
              <a:gd name="connsiteY9" fmla="*/ 0 h 6321287"/>
              <a:gd name="connsiteX10" fmla="*/ 6753540 w 11721547"/>
              <a:gd name="connsiteY10" fmla="*/ 0 h 6321287"/>
              <a:gd name="connsiteX11" fmla="*/ 7247995 w 11721547"/>
              <a:gd name="connsiteY11" fmla="*/ 0 h 6321287"/>
              <a:gd name="connsiteX12" fmla="*/ 8127027 w 11721547"/>
              <a:gd name="connsiteY12" fmla="*/ 0 h 6321287"/>
              <a:gd name="connsiteX13" fmla="*/ 8813771 w 11721547"/>
              <a:gd name="connsiteY13" fmla="*/ 0 h 6321287"/>
              <a:gd name="connsiteX14" fmla="*/ 9308226 w 11721547"/>
              <a:gd name="connsiteY14" fmla="*/ 0 h 6321287"/>
              <a:gd name="connsiteX15" fmla="*/ 10667978 w 11721547"/>
              <a:gd name="connsiteY15" fmla="*/ 0 h 6321287"/>
              <a:gd name="connsiteX16" fmla="*/ 11721547 w 11721547"/>
              <a:gd name="connsiteY16" fmla="*/ 1053569 h 6321287"/>
              <a:gd name="connsiteX17" fmla="*/ 11721547 w 11721547"/>
              <a:gd name="connsiteY17" fmla="*/ 1613449 h 6321287"/>
              <a:gd name="connsiteX18" fmla="*/ 11721547 w 11721547"/>
              <a:gd name="connsiteY18" fmla="*/ 2215470 h 6321287"/>
              <a:gd name="connsiteX19" fmla="*/ 11721547 w 11721547"/>
              <a:gd name="connsiteY19" fmla="*/ 2817491 h 6321287"/>
              <a:gd name="connsiteX20" fmla="*/ 11721547 w 11721547"/>
              <a:gd name="connsiteY20" fmla="*/ 3461654 h 6321287"/>
              <a:gd name="connsiteX21" fmla="*/ 11721547 w 11721547"/>
              <a:gd name="connsiteY21" fmla="*/ 3979392 h 6321287"/>
              <a:gd name="connsiteX22" fmla="*/ 11721547 w 11721547"/>
              <a:gd name="connsiteY22" fmla="*/ 4497131 h 6321287"/>
              <a:gd name="connsiteX23" fmla="*/ 11721547 w 11721547"/>
              <a:gd name="connsiteY23" fmla="*/ 5267718 h 6321287"/>
              <a:gd name="connsiteX24" fmla="*/ 10667978 w 11721547"/>
              <a:gd name="connsiteY24" fmla="*/ 6321287 h 6321287"/>
              <a:gd name="connsiteX25" fmla="*/ 9788946 w 11721547"/>
              <a:gd name="connsiteY25" fmla="*/ 6321287 h 6321287"/>
              <a:gd name="connsiteX26" fmla="*/ 8909915 w 11721547"/>
              <a:gd name="connsiteY26" fmla="*/ 6321287 h 6321287"/>
              <a:gd name="connsiteX27" fmla="*/ 8511603 w 11721547"/>
              <a:gd name="connsiteY27" fmla="*/ 6321287 h 6321287"/>
              <a:gd name="connsiteX28" fmla="*/ 7728716 w 11721547"/>
              <a:gd name="connsiteY28" fmla="*/ 6321287 h 6321287"/>
              <a:gd name="connsiteX29" fmla="*/ 6945828 w 11721547"/>
              <a:gd name="connsiteY29" fmla="*/ 6321287 h 6321287"/>
              <a:gd name="connsiteX30" fmla="*/ 6547517 w 11721547"/>
              <a:gd name="connsiteY30" fmla="*/ 6321287 h 6321287"/>
              <a:gd name="connsiteX31" fmla="*/ 5860774 w 11721547"/>
              <a:gd name="connsiteY31" fmla="*/ 6321287 h 6321287"/>
              <a:gd name="connsiteX32" fmla="*/ 5462462 w 11721547"/>
              <a:gd name="connsiteY32" fmla="*/ 6321287 h 6321287"/>
              <a:gd name="connsiteX33" fmla="*/ 4871863 w 11721547"/>
              <a:gd name="connsiteY33" fmla="*/ 6321287 h 6321287"/>
              <a:gd name="connsiteX34" fmla="*/ 4473552 w 11721547"/>
              <a:gd name="connsiteY34" fmla="*/ 6321287 h 6321287"/>
              <a:gd name="connsiteX35" fmla="*/ 3690664 w 11721547"/>
              <a:gd name="connsiteY35" fmla="*/ 6321287 h 6321287"/>
              <a:gd name="connsiteX36" fmla="*/ 2907776 w 11721547"/>
              <a:gd name="connsiteY36" fmla="*/ 6321287 h 6321287"/>
              <a:gd name="connsiteX37" fmla="*/ 2221033 w 11721547"/>
              <a:gd name="connsiteY37" fmla="*/ 6321287 h 6321287"/>
              <a:gd name="connsiteX38" fmla="*/ 1053569 w 11721547"/>
              <a:gd name="connsiteY38" fmla="*/ 6321287 h 6321287"/>
              <a:gd name="connsiteX39" fmla="*/ 0 w 11721547"/>
              <a:gd name="connsiteY39" fmla="*/ 5267718 h 6321287"/>
              <a:gd name="connsiteX40" fmla="*/ 0 w 11721547"/>
              <a:gd name="connsiteY40" fmla="*/ 4707838 h 6321287"/>
              <a:gd name="connsiteX41" fmla="*/ 0 w 11721547"/>
              <a:gd name="connsiteY41" fmla="*/ 4105817 h 6321287"/>
              <a:gd name="connsiteX42" fmla="*/ 0 w 11721547"/>
              <a:gd name="connsiteY42" fmla="*/ 3588079 h 6321287"/>
              <a:gd name="connsiteX43" fmla="*/ 0 w 11721547"/>
              <a:gd name="connsiteY43" fmla="*/ 2986057 h 6321287"/>
              <a:gd name="connsiteX44" fmla="*/ 0 w 11721547"/>
              <a:gd name="connsiteY44" fmla="*/ 2426178 h 6321287"/>
              <a:gd name="connsiteX45" fmla="*/ 0 w 11721547"/>
              <a:gd name="connsiteY45" fmla="*/ 1866298 h 6321287"/>
              <a:gd name="connsiteX46" fmla="*/ 0 w 11721547"/>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21547" h="6321287" fill="none" extrusionOk="0">
                <a:moveTo>
                  <a:pt x="0" y="1053569"/>
                </a:moveTo>
                <a:cubicBezTo>
                  <a:pt x="29659" y="465133"/>
                  <a:pt x="501373" y="-17124"/>
                  <a:pt x="1053569" y="0"/>
                </a:cubicBezTo>
                <a:cubicBezTo>
                  <a:pt x="1310317" y="-22155"/>
                  <a:pt x="1378738" y="-16735"/>
                  <a:pt x="1644168" y="0"/>
                </a:cubicBezTo>
                <a:cubicBezTo>
                  <a:pt x="1909598" y="16735"/>
                  <a:pt x="2199434" y="19754"/>
                  <a:pt x="2427056" y="0"/>
                </a:cubicBezTo>
                <a:cubicBezTo>
                  <a:pt x="2654678" y="-19754"/>
                  <a:pt x="2903615" y="-25272"/>
                  <a:pt x="3209944" y="0"/>
                </a:cubicBezTo>
                <a:cubicBezTo>
                  <a:pt x="3516273" y="25272"/>
                  <a:pt x="3644622" y="18559"/>
                  <a:pt x="3896687" y="0"/>
                </a:cubicBezTo>
                <a:cubicBezTo>
                  <a:pt x="4148752" y="-18559"/>
                  <a:pt x="4449117" y="-7871"/>
                  <a:pt x="4679575" y="0"/>
                </a:cubicBezTo>
                <a:cubicBezTo>
                  <a:pt x="4910033" y="7871"/>
                  <a:pt x="5193857" y="-30309"/>
                  <a:pt x="5366318" y="0"/>
                </a:cubicBezTo>
                <a:cubicBezTo>
                  <a:pt x="5538779" y="30309"/>
                  <a:pt x="5691481" y="5364"/>
                  <a:pt x="5956918" y="0"/>
                </a:cubicBezTo>
                <a:cubicBezTo>
                  <a:pt x="6222355" y="-5364"/>
                  <a:pt x="6160308" y="18299"/>
                  <a:pt x="6355229" y="0"/>
                </a:cubicBezTo>
                <a:cubicBezTo>
                  <a:pt x="6550150" y="-18299"/>
                  <a:pt x="6594575" y="12471"/>
                  <a:pt x="6753540" y="0"/>
                </a:cubicBezTo>
                <a:cubicBezTo>
                  <a:pt x="6912505" y="-12471"/>
                  <a:pt x="7114466" y="-7835"/>
                  <a:pt x="7247995" y="0"/>
                </a:cubicBezTo>
                <a:cubicBezTo>
                  <a:pt x="7381524" y="7835"/>
                  <a:pt x="7703439" y="29995"/>
                  <a:pt x="8127027" y="0"/>
                </a:cubicBezTo>
                <a:cubicBezTo>
                  <a:pt x="8550615" y="-29995"/>
                  <a:pt x="8552849" y="-23698"/>
                  <a:pt x="8813771" y="0"/>
                </a:cubicBezTo>
                <a:cubicBezTo>
                  <a:pt x="9074693" y="23698"/>
                  <a:pt x="9164818" y="-5645"/>
                  <a:pt x="9308226" y="0"/>
                </a:cubicBezTo>
                <a:cubicBezTo>
                  <a:pt x="9451635" y="5645"/>
                  <a:pt x="10201009" y="41636"/>
                  <a:pt x="10667978" y="0"/>
                </a:cubicBezTo>
                <a:cubicBezTo>
                  <a:pt x="11252456" y="16468"/>
                  <a:pt x="11704333" y="402366"/>
                  <a:pt x="11721547" y="1053569"/>
                </a:cubicBezTo>
                <a:cubicBezTo>
                  <a:pt x="11698715" y="1206866"/>
                  <a:pt x="11742430" y="1378792"/>
                  <a:pt x="11721547" y="1613449"/>
                </a:cubicBezTo>
                <a:cubicBezTo>
                  <a:pt x="11700664" y="1848106"/>
                  <a:pt x="11704982" y="1949073"/>
                  <a:pt x="11721547" y="2215470"/>
                </a:cubicBezTo>
                <a:cubicBezTo>
                  <a:pt x="11738112" y="2481867"/>
                  <a:pt x="11737295" y="2693700"/>
                  <a:pt x="11721547" y="2817491"/>
                </a:cubicBezTo>
                <a:cubicBezTo>
                  <a:pt x="11705799" y="2941282"/>
                  <a:pt x="11720690" y="3310209"/>
                  <a:pt x="11721547" y="3461654"/>
                </a:cubicBezTo>
                <a:cubicBezTo>
                  <a:pt x="11722404" y="3613099"/>
                  <a:pt x="11697474" y="3727463"/>
                  <a:pt x="11721547" y="3979392"/>
                </a:cubicBezTo>
                <a:cubicBezTo>
                  <a:pt x="11745620" y="4231321"/>
                  <a:pt x="11707331" y="4289029"/>
                  <a:pt x="11721547" y="4497131"/>
                </a:cubicBezTo>
                <a:cubicBezTo>
                  <a:pt x="11735763" y="4705233"/>
                  <a:pt x="11751280" y="5069533"/>
                  <a:pt x="11721547" y="5267718"/>
                </a:cubicBezTo>
                <a:cubicBezTo>
                  <a:pt x="11622427" y="5853689"/>
                  <a:pt x="11270966" y="6253753"/>
                  <a:pt x="10667978" y="6321287"/>
                </a:cubicBezTo>
                <a:cubicBezTo>
                  <a:pt x="10256136" y="6362208"/>
                  <a:pt x="10186914" y="6350486"/>
                  <a:pt x="9788946" y="6321287"/>
                </a:cubicBezTo>
                <a:cubicBezTo>
                  <a:pt x="9390978" y="6292088"/>
                  <a:pt x="9310983" y="6320367"/>
                  <a:pt x="8909915" y="6321287"/>
                </a:cubicBezTo>
                <a:cubicBezTo>
                  <a:pt x="8508847" y="6322207"/>
                  <a:pt x="8607340" y="6325890"/>
                  <a:pt x="8511603" y="6321287"/>
                </a:cubicBezTo>
                <a:cubicBezTo>
                  <a:pt x="8415866" y="6316684"/>
                  <a:pt x="7977728" y="6298902"/>
                  <a:pt x="7728716" y="6321287"/>
                </a:cubicBezTo>
                <a:cubicBezTo>
                  <a:pt x="7479704" y="6343672"/>
                  <a:pt x="7153869" y="6351084"/>
                  <a:pt x="6945828" y="6321287"/>
                </a:cubicBezTo>
                <a:cubicBezTo>
                  <a:pt x="6737787" y="6291490"/>
                  <a:pt x="6727308" y="6340436"/>
                  <a:pt x="6547517" y="6321287"/>
                </a:cubicBezTo>
                <a:cubicBezTo>
                  <a:pt x="6367726" y="6302138"/>
                  <a:pt x="6058558" y="6288096"/>
                  <a:pt x="5860774" y="6321287"/>
                </a:cubicBezTo>
                <a:cubicBezTo>
                  <a:pt x="5662990" y="6354478"/>
                  <a:pt x="5583017" y="6324538"/>
                  <a:pt x="5462462" y="6321287"/>
                </a:cubicBezTo>
                <a:cubicBezTo>
                  <a:pt x="5341907" y="6318036"/>
                  <a:pt x="5007841" y="6303449"/>
                  <a:pt x="4871863" y="6321287"/>
                </a:cubicBezTo>
                <a:cubicBezTo>
                  <a:pt x="4735885" y="6339125"/>
                  <a:pt x="4637116" y="6322235"/>
                  <a:pt x="4473552" y="6321287"/>
                </a:cubicBezTo>
                <a:cubicBezTo>
                  <a:pt x="4309988" y="6320339"/>
                  <a:pt x="4065278" y="6355904"/>
                  <a:pt x="3690664" y="6321287"/>
                </a:cubicBezTo>
                <a:cubicBezTo>
                  <a:pt x="3316050" y="6286670"/>
                  <a:pt x="3253855" y="6289830"/>
                  <a:pt x="2907776" y="6321287"/>
                </a:cubicBezTo>
                <a:cubicBezTo>
                  <a:pt x="2561697" y="6352744"/>
                  <a:pt x="2420221" y="6323493"/>
                  <a:pt x="2221033" y="6321287"/>
                </a:cubicBezTo>
                <a:cubicBezTo>
                  <a:pt x="2021845" y="6319081"/>
                  <a:pt x="1534293" y="6313645"/>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721547" h="6321287" stroke="0" extrusionOk="0">
                <a:moveTo>
                  <a:pt x="0" y="1053569"/>
                </a:moveTo>
                <a:cubicBezTo>
                  <a:pt x="-46296" y="477099"/>
                  <a:pt x="470028" y="116028"/>
                  <a:pt x="1053569" y="0"/>
                </a:cubicBezTo>
                <a:cubicBezTo>
                  <a:pt x="1213276" y="31749"/>
                  <a:pt x="1590591" y="-36247"/>
                  <a:pt x="1836457" y="0"/>
                </a:cubicBezTo>
                <a:cubicBezTo>
                  <a:pt x="2082323" y="36247"/>
                  <a:pt x="2399651" y="-3956"/>
                  <a:pt x="2715488" y="0"/>
                </a:cubicBezTo>
                <a:cubicBezTo>
                  <a:pt x="3031325" y="3956"/>
                  <a:pt x="3115295" y="-8722"/>
                  <a:pt x="3498376" y="0"/>
                </a:cubicBezTo>
                <a:cubicBezTo>
                  <a:pt x="3881457" y="8722"/>
                  <a:pt x="4033888" y="-14704"/>
                  <a:pt x="4185119" y="0"/>
                </a:cubicBezTo>
                <a:cubicBezTo>
                  <a:pt x="4336350" y="14704"/>
                  <a:pt x="4805487" y="-145"/>
                  <a:pt x="5064151" y="0"/>
                </a:cubicBezTo>
                <a:cubicBezTo>
                  <a:pt x="5322815" y="145"/>
                  <a:pt x="5610754" y="-36947"/>
                  <a:pt x="5847039" y="0"/>
                </a:cubicBezTo>
                <a:cubicBezTo>
                  <a:pt x="6083324" y="36947"/>
                  <a:pt x="6519411" y="14331"/>
                  <a:pt x="6726070" y="0"/>
                </a:cubicBezTo>
                <a:cubicBezTo>
                  <a:pt x="6932729" y="-14331"/>
                  <a:pt x="6981823" y="17628"/>
                  <a:pt x="7220526" y="0"/>
                </a:cubicBezTo>
                <a:cubicBezTo>
                  <a:pt x="7459229" y="-17628"/>
                  <a:pt x="7827740" y="-39838"/>
                  <a:pt x="8099557" y="0"/>
                </a:cubicBezTo>
                <a:cubicBezTo>
                  <a:pt x="8371374" y="39838"/>
                  <a:pt x="8412796" y="11873"/>
                  <a:pt x="8690157" y="0"/>
                </a:cubicBezTo>
                <a:cubicBezTo>
                  <a:pt x="8967518" y="-11873"/>
                  <a:pt x="8919559" y="1273"/>
                  <a:pt x="9088468" y="0"/>
                </a:cubicBezTo>
                <a:cubicBezTo>
                  <a:pt x="9257377" y="-1273"/>
                  <a:pt x="9405830" y="3900"/>
                  <a:pt x="9486779" y="0"/>
                </a:cubicBezTo>
                <a:cubicBezTo>
                  <a:pt x="9567728" y="-3900"/>
                  <a:pt x="10327886" y="-109"/>
                  <a:pt x="10667978" y="0"/>
                </a:cubicBezTo>
                <a:cubicBezTo>
                  <a:pt x="11197747" y="-98741"/>
                  <a:pt x="11770408" y="433197"/>
                  <a:pt x="11721547" y="1053569"/>
                </a:cubicBezTo>
                <a:cubicBezTo>
                  <a:pt x="11708185" y="1291261"/>
                  <a:pt x="11734200" y="1480310"/>
                  <a:pt x="11721547" y="1655590"/>
                </a:cubicBezTo>
                <a:cubicBezTo>
                  <a:pt x="11708894" y="1830870"/>
                  <a:pt x="11706548" y="1981216"/>
                  <a:pt x="11721547" y="2173329"/>
                </a:cubicBezTo>
                <a:cubicBezTo>
                  <a:pt x="11736546" y="2365442"/>
                  <a:pt x="11734931" y="2561869"/>
                  <a:pt x="11721547" y="2691067"/>
                </a:cubicBezTo>
                <a:cubicBezTo>
                  <a:pt x="11708163" y="2820265"/>
                  <a:pt x="11707462" y="3079797"/>
                  <a:pt x="11721547" y="3293088"/>
                </a:cubicBezTo>
                <a:cubicBezTo>
                  <a:pt x="11735632" y="3506379"/>
                  <a:pt x="11733246" y="3780644"/>
                  <a:pt x="11721547" y="3979392"/>
                </a:cubicBezTo>
                <a:cubicBezTo>
                  <a:pt x="11709848" y="4178140"/>
                  <a:pt x="11745744" y="4333120"/>
                  <a:pt x="11721547" y="4665697"/>
                </a:cubicBezTo>
                <a:cubicBezTo>
                  <a:pt x="11697350" y="4998274"/>
                  <a:pt x="11714057" y="4992508"/>
                  <a:pt x="11721547" y="5267718"/>
                </a:cubicBezTo>
                <a:cubicBezTo>
                  <a:pt x="11761079" y="5897958"/>
                  <a:pt x="11243748" y="6213279"/>
                  <a:pt x="10667978" y="6321287"/>
                </a:cubicBezTo>
                <a:cubicBezTo>
                  <a:pt x="10406621" y="6337700"/>
                  <a:pt x="10070388" y="6329750"/>
                  <a:pt x="9885090" y="6321287"/>
                </a:cubicBezTo>
                <a:cubicBezTo>
                  <a:pt x="9699792" y="6312824"/>
                  <a:pt x="9516964" y="6341484"/>
                  <a:pt x="9294491" y="6321287"/>
                </a:cubicBezTo>
                <a:cubicBezTo>
                  <a:pt x="9072018" y="6301090"/>
                  <a:pt x="9035009" y="6323644"/>
                  <a:pt x="8896180" y="6321287"/>
                </a:cubicBezTo>
                <a:cubicBezTo>
                  <a:pt x="8757351" y="6318930"/>
                  <a:pt x="8417405" y="6298618"/>
                  <a:pt x="8113292" y="6321287"/>
                </a:cubicBezTo>
                <a:cubicBezTo>
                  <a:pt x="7809179" y="6343956"/>
                  <a:pt x="7681812" y="6330585"/>
                  <a:pt x="7330405" y="6321287"/>
                </a:cubicBezTo>
                <a:cubicBezTo>
                  <a:pt x="6978998" y="6311989"/>
                  <a:pt x="6857542" y="6345451"/>
                  <a:pt x="6547517" y="6321287"/>
                </a:cubicBezTo>
                <a:cubicBezTo>
                  <a:pt x="6237492" y="6297123"/>
                  <a:pt x="6209565" y="6307287"/>
                  <a:pt x="6053062" y="6321287"/>
                </a:cubicBezTo>
                <a:cubicBezTo>
                  <a:pt x="5896560" y="6335287"/>
                  <a:pt x="5561925" y="6301845"/>
                  <a:pt x="5174030" y="6321287"/>
                </a:cubicBezTo>
                <a:cubicBezTo>
                  <a:pt x="4786135" y="6340729"/>
                  <a:pt x="4723522" y="6320565"/>
                  <a:pt x="4583431" y="6321287"/>
                </a:cubicBezTo>
                <a:cubicBezTo>
                  <a:pt x="4443340" y="6322009"/>
                  <a:pt x="4359903" y="6332751"/>
                  <a:pt x="4185119" y="6321287"/>
                </a:cubicBezTo>
                <a:cubicBezTo>
                  <a:pt x="4010335" y="6309823"/>
                  <a:pt x="3879082" y="6327282"/>
                  <a:pt x="3786808" y="6321287"/>
                </a:cubicBezTo>
                <a:cubicBezTo>
                  <a:pt x="3694534" y="6315292"/>
                  <a:pt x="3579473" y="6307568"/>
                  <a:pt x="3388497" y="6321287"/>
                </a:cubicBezTo>
                <a:cubicBezTo>
                  <a:pt x="3197521" y="6335006"/>
                  <a:pt x="3129882" y="6323394"/>
                  <a:pt x="2990186" y="6321287"/>
                </a:cubicBezTo>
                <a:cubicBezTo>
                  <a:pt x="2850490" y="6319180"/>
                  <a:pt x="2439115" y="6330058"/>
                  <a:pt x="2207298" y="6321287"/>
                </a:cubicBezTo>
                <a:cubicBezTo>
                  <a:pt x="1975481" y="6312516"/>
                  <a:pt x="1624762" y="6291140"/>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7" name="文本框 15"/>
          <p:cNvSpPr txBox="1"/>
          <p:nvPr/>
        </p:nvSpPr>
        <p:spPr>
          <a:xfrm>
            <a:off x="987390" y="632818"/>
            <a:ext cx="8867809" cy="1200329"/>
          </a:xfrm>
          <a:prstGeom prst="rect">
            <a:avLst/>
          </a:prstGeom>
          <a:noFill/>
          <a:ln>
            <a:noFill/>
          </a:ln>
        </p:spPr>
        <p:txBody>
          <a:bodyPr wrap="square" lIns="91440" tIns="45720" rIns="91440" bIns="45720" rtlCol="0">
            <a:spAutoFit/>
          </a:bodyPr>
          <a:lstStyle/>
          <a:p>
            <a:pPr defTabSz="914377"/>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Bài</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2: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Số</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a:t>
            </a:r>
            <a:endParaRPr lang="zh-CN" altLang="en-US"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endParaRPr>
          </a:p>
        </p:txBody>
      </p:sp>
      <p:grpSp>
        <p:nvGrpSpPr>
          <p:cNvPr id="3" name="Group 2">
            <a:extLst>
              <a:ext uri="{FF2B5EF4-FFF2-40B4-BE49-F238E27FC236}">
                <a16:creationId xmlns:a16="http://schemas.microsoft.com/office/drawing/2014/main" id="{A80B9AE3-F70D-BC48-A27A-789091240B3F}"/>
              </a:ext>
            </a:extLst>
          </p:cNvPr>
          <p:cNvGrpSpPr/>
          <p:nvPr/>
        </p:nvGrpSpPr>
        <p:grpSpPr>
          <a:xfrm>
            <a:off x="559489" y="1833147"/>
            <a:ext cx="11073020" cy="3785652"/>
            <a:chOff x="559489" y="1833147"/>
            <a:chExt cx="11073020" cy="3785652"/>
          </a:xfrm>
        </p:grpSpPr>
        <p:sp>
          <p:nvSpPr>
            <p:cNvPr id="7" name="TextBox 6">
              <a:extLst>
                <a:ext uri="{FF2B5EF4-FFF2-40B4-BE49-F238E27FC236}">
                  <a16:creationId xmlns:a16="http://schemas.microsoft.com/office/drawing/2014/main" id="{C0E19858-2569-8E4F-9B70-F4ACF18EB36C}"/>
                </a:ext>
              </a:extLst>
            </p:cNvPr>
            <p:cNvSpPr txBox="1"/>
            <p:nvPr/>
          </p:nvSpPr>
          <p:spPr>
            <a:xfrm>
              <a:off x="559489" y="1833147"/>
              <a:ext cx="11073020" cy="3785652"/>
            </a:xfrm>
            <a:prstGeom prst="rect">
              <a:avLst/>
            </a:prstGeom>
            <a:noFill/>
            <a:ln>
              <a:noFill/>
            </a:ln>
          </p:spPr>
          <p:txBody>
            <a:bodyPr wrap="square">
              <a:spAutoFit/>
            </a:bodyPr>
            <a:lstStyle/>
            <a:p>
              <a:r>
                <a:rPr lang="vi-VN" sz="4000" dirty="0">
                  <a:latin typeface="Cambria" panose="02040503050406030204" pitchFamily="18" charset="0"/>
                </a:rPr>
                <a:t>Vào đầu vụ ngô, mẹ Lan mua 1 bắp ngô giá 5 000 đồng. Giữa vụ, với 5 000 đồng, mẹ Lan mua được 2 bắp ngô.</a:t>
              </a:r>
            </a:p>
            <a:p>
              <a:r>
                <a:rPr lang="vi-VN" sz="4000" dirty="0">
                  <a:latin typeface="Cambria" panose="02040503050406030204" pitchFamily="18" charset="0"/>
                </a:rPr>
                <a:t>a) Giữa vụ, giá tiền 1 bắp ngô là                  đồng.</a:t>
              </a:r>
            </a:p>
            <a:p>
              <a:r>
                <a:rPr lang="vi-VN" sz="4000" dirty="0">
                  <a:latin typeface="Cambria" panose="02040503050406030204" pitchFamily="18" charset="0"/>
                </a:rPr>
                <a:t>b) Giá tiền 1 bắp ngô ở đầu vụ nhiều hơn giá tiền 1 bắp ngô ở giữa vụ là                đồng.</a:t>
              </a:r>
            </a:p>
          </p:txBody>
        </p:sp>
        <p:sp>
          <p:nvSpPr>
            <p:cNvPr id="2" name="Rectangle 1">
              <a:extLst>
                <a:ext uri="{FF2B5EF4-FFF2-40B4-BE49-F238E27FC236}">
                  <a16:creationId xmlns:a16="http://schemas.microsoft.com/office/drawing/2014/main" id="{C17492FE-DF4B-9249-A128-262294734C0C}"/>
                </a:ext>
              </a:extLst>
            </p:cNvPr>
            <p:cNvSpPr/>
            <p:nvPr/>
          </p:nvSpPr>
          <p:spPr>
            <a:xfrm>
              <a:off x="7535333" y="3572933"/>
              <a:ext cx="1727200" cy="745067"/>
            </a:xfrm>
            <a:prstGeom prst="rect">
              <a:avLst/>
            </a:prstGeom>
            <a:solidFill>
              <a:srgbClr val="FE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VN" sz="4400" dirty="0">
                  <a:latin typeface="Cambria" panose="02040503050406030204" pitchFamily="18" charset="0"/>
                </a:rPr>
                <a:t>2 500</a:t>
              </a:r>
            </a:p>
          </p:txBody>
        </p:sp>
        <p:sp>
          <p:nvSpPr>
            <p:cNvPr id="6" name="Rectangle 5">
              <a:extLst>
                <a:ext uri="{FF2B5EF4-FFF2-40B4-BE49-F238E27FC236}">
                  <a16:creationId xmlns:a16="http://schemas.microsoft.com/office/drawing/2014/main" id="{CFF18BBA-BC89-3F41-864F-9C0234BBF886}"/>
                </a:ext>
              </a:extLst>
            </p:cNvPr>
            <p:cNvSpPr/>
            <p:nvPr/>
          </p:nvSpPr>
          <p:spPr>
            <a:xfrm>
              <a:off x="5096933" y="4873732"/>
              <a:ext cx="1591734" cy="745067"/>
            </a:xfrm>
            <a:prstGeom prst="rect">
              <a:avLst/>
            </a:prstGeom>
            <a:solidFill>
              <a:srgbClr val="FE96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VN" sz="4400" dirty="0">
                  <a:latin typeface="Cambria" panose="02040503050406030204" pitchFamily="18" charset="0"/>
                </a:rPr>
                <a:t>2 500</a:t>
              </a:r>
            </a:p>
          </p:txBody>
        </p:sp>
      </p:grpSp>
    </p:spTree>
    <p:extLst>
      <p:ext uri="{BB962C8B-B14F-4D97-AF65-F5344CB8AC3E}">
        <p14:creationId xmlns:p14="http://schemas.microsoft.com/office/powerpoint/2010/main" val="1416534242"/>
      </p:ext>
    </p:extLst>
  </p:cSld>
  <p:clrMapOvr>
    <a:masterClrMapping/>
  </p:clrMapOvr>
  <p:transition spd="slow" advTm="3000">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DE0FD0E-EEEF-8443-BF48-25E09B21AF85}"/>
              </a:ext>
            </a:extLst>
          </p:cNvPr>
          <p:cNvSpPr/>
          <p:nvPr/>
        </p:nvSpPr>
        <p:spPr>
          <a:xfrm>
            <a:off x="470453" y="268356"/>
            <a:ext cx="11251094" cy="6321287"/>
          </a:xfrm>
          <a:custGeom>
            <a:avLst/>
            <a:gdLst>
              <a:gd name="connsiteX0" fmla="*/ 0 w 11251094"/>
              <a:gd name="connsiteY0" fmla="*/ 1053569 h 6321287"/>
              <a:gd name="connsiteX1" fmla="*/ 1053569 w 11251094"/>
              <a:gd name="connsiteY1" fmla="*/ 0 h 6321287"/>
              <a:gd name="connsiteX2" fmla="*/ 1615269 w 11251094"/>
              <a:gd name="connsiteY2" fmla="*/ 0 h 6321287"/>
              <a:gd name="connsiteX3" fmla="*/ 2359848 w 11251094"/>
              <a:gd name="connsiteY3" fmla="*/ 0 h 6321287"/>
              <a:gd name="connsiteX4" fmla="*/ 3104428 w 11251094"/>
              <a:gd name="connsiteY4" fmla="*/ 0 h 6321287"/>
              <a:gd name="connsiteX5" fmla="*/ 3757567 w 11251094"/>
              <a:gd name="connsiteY5" fmla="*/ 0 h 6321287"/>
              <a:gd name="connsiteX6" fmla="*/ 4502147 w 11251094"/>
              <a:gd name="connsiteY6" fmla="*/ 0 h 6321287"/>
              <a:gd name="connsiteX7" fmla="*/ 5155286 w 11251094"/>
              <a:gd name="connsiteY7" fmla="*/ 0 h 6321287"/>
              <a:gd name="connsiteX8" fmla="*/ 5716987 w 11251094"/>
              <a:gd name="connsiteY8" fmla="*/ 0 h 6321287"/>
              <a:gd name="connsiteX9" fmla="*/ 6095808 w 11251094"/>
              <a:gd name="connsiteY9" fmla="*/ 0 h 6321287"/>
              <a:gd name="connsiteX10" fmla="*/ 6474629 w 11251094"/>
              <a:gd name="connsiteY10" fmla="*/ 0 h 6321287"/>
              <a:gd name="connsiteX11" fmla="*/ 6944889 w 11251094"/>
              <a:gd name="connsiteY11" fmla="*/ 0 h 6321287"/>
              <a:gd name="connsiteX12" fmla="*/ 7780908 w 11251094"/>
              <a:gd name="connsiteY12" fmla="*/ 0 h 6321287"/>
              <a:gd name="connsiteX13" fmla="*/ 8434048 w 11251094"/>
              <a:gd name="connsiteY13" fmla="*/ 0 h 6321287"/>
              <a:gd name="connsiteX14" fmla="*/ 8904308 w 11251094"/>
              <a:gd name="connsiteY14" fmla="*/ 0 h 6321287"/>
              <a:gd name="connsiteX15" fmla="*/ 10197525 w 11251094"/>
              <a:gd name="connsiteY15" fmla="*/ 0 h 6321287"/>
              <a:gd name="connsiteX16" fmla="*/ 11251094 w 11251094"/>
              <a:gd name="connsiteY16" fmla="*/ 1053569 h 6321287"/>
              <a:gd name="connsiteX17" fmla="*/ 11251094 w 11251094"/>
              <a:gd name="connsiteY17" fmla="*/ 1613449 h 6321287"/>
              <a:gd name="connsiteX18" fmla="*/ 11251094 w 11251094"/>
              <a:gd name="connsiteY18" fmla="*/ 2215470 h 6321287"/>
              <a:gd name="connsiteX19" fmla="*/ 11251094 w 11251094"/>
              <a:gd name="connsiteY19" fmla="*/ 2817491 h 6321287"/>
              <a:gd name="connsiteX20" fmla="*/ 11251094 w 11251094"/>
              <a:gd name="connsiteY20" fmla="*/ 3461654 h 6321287"/>
              <a:gd name="connsiteX21" fmla="*/ 11251094 w 11251094"/>
              <a:gd name="connsiteY21" fmla="*/ 3979392 h 6321287"/>
              <a:gd name="connsiteX22" fmla="*/ 11251094 w 11251094"/>
              <a:gd name="connsiteY22" fmla="*/ 4497131 h 6321287"/>
              <a:gd name="connsiteX23" fmla="*/ 11251094 w 11251094"/>
              <a:gd name="connsiteY23" fmla="*/ 5267718 h 6321287"/>
              <a:gd name="connsiteX24" fmla="*/ 10197525 w 11251094"/>
              <a:gd name="connsiteY24" fmla="*/ 6321287 h 6321287"/>
              <a:gd name="connsiteX25" fmla="*/ 9361506 w 11251094"/>
              <a:gd name="connsiteY25" fmla="*/ 6321287 h 6321287"/>
              <a:gd name="connsiteX26" fmla="*/ 8525487 w 11251094"/>
              <a:gd name="connsiteY26" fmla="*/ 6321287 h 6321287"/>
              <a:gd name="connsiteX27" fmla="*/ 8146666 w 11251094"/>
              <a:gd name="connsiteY27" fmla="*/ 6321287 h 6321287"/>
              <a:gd name="connsiteX28" fmla="*/ 7402087 w 11251094"/>
              <a:gd name="connsiteY28" fmla="*/ 6321287 h 6321287"/>
              <a:gd name="connsiteX29" fmla="*/ 6657508 w 11251094"/>
              <a:gd name="connsiteY29" fmla="*/ 6321287 h 6321287"/>
              <a:gd name="connsiteX30" fmla="*/ 6278687 w 11251094"/>
              <a:gd name="connsiteY30" fmla="*/ 6321287 h 6321287"/>
              <a:gd name="connsiteX31" fmla="*/ 5625547 w 11251094"/>
              <a:gd name="connsiteY31" fmla="*/ 6321287 h 6321287"/>
              <a:gd name="connsiteX32" fmla="*/ 5246726 w 11251094"/>
              <a:gd name="connsiteY32" fmla="*/ 6321287 h 6321287"/>
              <a:gd name="connsiteX33" fmla="*/ 4685026 w 11251094"/>
              <a:gd name="connsiteY33" fmla="*/ 6321287 h 6321287"/>
              <a:gd name="connsiteX34" fmla="*/ 4306205 w 11251094"/>
              <a:gd name="connsiteY34" fmla="*/ 6321287 h 6321287"/>
              <a:gd name="connsiteX35" fmla="*/ 3561626 w 11251094"/>
              <a:gd name="connsiteY35" fmla="*/ 6321287 h 6321287"/>
              <a:gd name="connsiteX36" fmla="*/ 2817046 w 11251094"/>
              <a:gd name="connsiteY36" fmla="*/ 6321287 h 6321287"/>
              <a:gd name="connsiteX37" fmla="*/ 2163907 w 11251094"/>
              <a:gd name="connsiteY37" fmla="*/ 6321287 h 6321287"/>
              <a:gd name="connsiteX38" fmla="*/ 1053569 w 11251094"/>
              <a:gd name="connsiteY38" fmla="*/ 6321287 h 6321287"/>
              <a:gd name="connsiteX39" fmla="*/ 0 w 11251094"/>
              <a:gd name="connsiteY39" fmla="*/ 5267718 h 6321287"/>
              <a:gd name="connsiteX40" fmla="*/ 0 w 11251094"/>
              <a:gd name="connsiteY40" fmla="*/ 4707838 h 6321287"/>
              <a:gd name="connsiteX41" fmla="*/ 0 w 11251094"/>
              <a:gd name="connsiteY41" fmla="*/ 4105817 h 6321287"/>
              <a:gd name="connsiteX42" fmla="*/ 0 w 11251094"/>
              <a:gd name="connsiteY42" fmla="*/ 3588079 h 6321287"/>
              <a:gd name="connsiteX43" fmla="*/ 0 w 11251094"/>
              <a:gd name="connsiteY43" fmla="*/ 2986057 h 6321287"/>
              <a:gd name="connsiteX44" fmla="*/ 0 w 11251094"/>
              <a:gd name="connsiteY44" fmla="*/ 2426178 h 6321287"/>
              <a:gd name="connsiteX45" fmla="*/ 0 w 11251094"/>
              <a:gd name="connsiteY45" fmla="*/ 1866298 h 6321287"/>
              <a:gd name="connsiteX46" fmla="*/ 0 w 11251094"/>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51094" h="6321287" fill="none" extrusionOk="0">
                <a:moveTo>
                  <a:pt x="0" y="1053569"/>
                </a:moveTo>
                <a:cubicBezTo>
                  <a:pt x="29659" y="465133"/>
                  <a:pt x="501373" y="-17124"/>
                  <a:pt x="1053569" y="0"/>
                </a:cubicBezTo>
                <a:cubicBezTo>
                  <a:pt x="1311966" y="-20289"/>
                  <a:pt x="1395048" y="19584"/>
                  <a:pt x="1615269" y="0"/>
                </a:cubicBezTo>
                <a:cubicBezTo>
                  <a:pt x="1835490" y="-19584"/>
                  <a:pt x="2138920" y="-14649"/>
                  <a:pt x="2359848" y="0"/>
                </a:cubicBezTo>
                <a:cubicBezTo>
                  <a:pt x="2580776" y="14649"/>
                  <a:pt x="2906581" y="-27516"/>
                  <a:pt x="3104428" y="0"/>
                </a:cubicBezTo>
                <a:cubicBezTo>
                  <a:pt x="3302275" y="27516"/>
                  <a:pt x="3616912" y="16135"/>
                  <a:pt x="3757567" y="0"/>
                </a:cubicBezTo>
                <a:cubicBezTo>
                  <a:pt x="3898222" y="-16135"/>
                  <a:pt x="4184438" y="8968"/>
                  <a:pt x="4502147" y="0"/>
                </a:cubicBezTo>
                <a:cubicBezTo>
                  <a:pt x="4819856" y="-8968"/>
                  <a:pt x="5024516" y="-25020"/>
                  <a:pt x="5155286" y="0"/>
                </a:cubicBezTo>
                <a:cubicBezTo>
                  <a:pt x="5286056" y="25020"/>
                  <a:pt x="5526614" y="-1161"/>
                  <a:pt x="5716987" y="0"/>
                </a:cubicBezTo>
                <a:cubicBezTo>
                  <a:pt x="5907360" y="1161"/>
                  <a:pt x="5971399" y="8736"/>
                  <a:pt x="6095808" y="0"/>
                </a:cubicBezTo>
                <a:cubicBezTo>
                  <a:pt x="6220217" y="-8736"/>
                  <a:pt x="6296800" y="-10483"/>
                  <a:pt x="6474629" y="0"/>
                </a:cubicBezTo>
                <a:cubicBezTo>
                  <a:pt x="6652458" y="10483"/>
                  <a:pt x="6777862" y="-5596"/>
                  <a:pt x="6944889" y="0"/>
                </a:cubicBezTo>
                <a:cubicBezTo>
                  <a:pt x="7111916" y="5596"/>
                  <a:pt x="7477275" y="10180"/>
                  <a:pt x="7780908" y="0"/>
                </a:cubicBezTo>
                <a:cubicBezTo>
                  <a:pt x="8084541" y="-10180"/>
                  <a:pt x="8281833" y="-26295"/>
                  <a:pt x="8434048" y="0"/>
                </a:cubicBezTo>
                <a:cubicBezTo>
                  <a:pt x="8586263" y="26295"/>
                  <a:pt x="8720990" y="9311"/>
                  <a:pt x="8904308" y="0"/>
                </a:cubicBezTo>
                <a:cubicBezTo>
                  <a:pt x="9087626" y="-9311"/>
                  <a:pt x="9700229" y="2346"/>
                  <a:pt x="10197525" y="0"/>
                </a:cubicBezTo>
                <a:cubicBezTo>
                  <a:pt x="10782003" y="16468"/>
                  <a:pt x="11233880" y="402366"/>
                  <a:pt x="11251094" y="1053569"/>
                </a:cubicBezTo>
                <a:cubicBezTo>
                  <a:pt x="11228262" y="1206866"/>
                  <a:pt x="11271977" y="1378792"/>
                  <a:pt x="11251094" y="1613449"/>
                </a:cubicBezTo>
                <a:cubicBezTo>
                  <a:pt x="11230211" y="1848106"/>
                  <a:pt x="11234529" y="1949073"/>
                  <a:pt x="11251094" y="2215470"/>
                </a:cubicBezTo>
                <a:cubicBezTo>
                  <a:pt x="11267659" y="2481867"/>
                  <a:pt x="11266842" y="2693700"/>
                  <a:pt x="11251094" y="2817491"/>
                </a:cubicBezTo>
                <a:cubicBezTo>
                  <a:pt x="11235346" y="2941282"/>
                  <a:pt x="11250237" y="3310209"/>
                  <a:pt x="11251094" y="3461654"/>
                </a:cubicBezTo>
                <a:cubicBezTo>
                  <a:pt x="11251951" y="3613099"/>
                  <a:pt x="11227021" y="3727463"/>
                  <a:pt x="11251094" y="3979392"/>
                </a:cubicBezTo>
                <a:cubicBezTo>
                  <a:pt x="11275167" y="4231321"/>
                  <a:pt x="11236878" y="4289029"/>
                  <a:pt x="11251094" y="4497131"/>
                </a:cubicBezTo>
                <a:cubicBezTo>
                  <a:pt x="11265310" y="4705233"/>
                  <a:pt x="11280827" y="5069533"/>
                  <a:pt x="11251094" y="5267718"/>
                </a:cubicBezTo>
                <a:cubicBezTo>
                  <a:pt x="11151974" y="5853689"/>
                  <a:pt x="10800513" y="6253753"/>
                  <a:pt x="10197525" y="6321287"/>
                </a:cubicBezTo>
                <a:cubicBezTo>
                  <a:pt x="9826421" y="6300298"/>
                  <a:pt x="9778197" y="6316956"/>
                  <a:pt x="9361506" y="6321287"/>
                </a:cubicBezTo>
                <a:cubicBezTo>
                  <a:pt x="8944815" y="6325618"/>
                  <a:pt x="8845519" y="6318039"/>
                  <a:pt x="8525487" y="6321287"/>
                </a:cubicBezTo>
                <a:cubicBezTo>
                  <a:pt x="8205455" y="6324535"/>
                  <a:pt x="8242144" y="6317762"/>
                  <a:pt x="8146666" y="6321287"/>
                </a:cubicBezTo>
                <a:cubicBezTo>
                  <a:pt x="8051188" y="6324812"/>
                  <a:pt x="7573106" y="6356924"/>
                  <a:pt x="7402087" y="6321287"/>
                </a:cubicBezTo>
                <a:cubicBezTo>
                  <a:pt x="7231068" y="6285650"/>
                  <a:pt x="6866860" y="6340937"/>
                  <a:pt x="6657508" y="6321287"/>
                </a:cubicBezTo>
                <a:cubicBezTo>
                  <a:pt x="6448156" y="6301637"/>
                  <a:pt x="6357774" y="6303573"/>
                  <a:pt x="6278687" y="6321287"/>
                </a:cubicBezTo>
                <a:cubicBezTo>
                  <a:pt x="6199600" y="6339001"/>
                  <a:pt x="5794843" y="6322516"/>
                  <a:pt x="5625547" y="6321287"/>
                </a:cubicBezTo>
                <a:cubicBezTo>
                  <a:pt x="5456251" y="6320058"/>
                  <a:pt x="5417580" y="6312148"/>
                  <a:pt x="5246726" y="6321287"/>
                </a:cubicBezTo>
                <a:cubicBezTo>
                  <a:pt x="5075872" y="6330426"/>
                  <a:pt x="4901646" y="6302669"/>
                  <a:pt x="4685026" y="6321287"/>
                </a:cubicBezTo>
                <a:cubicBezTo>
                  <a:pt x="4468406" y="6339905"/>
                  <a:pt x="4445183" y="6330693"/>
                  <a:pt x="4306205" y="6321287"/>
                </a:cubicBezTo>
                <a:cubicBezTo>
                  <a:pt x="4167227" y="6311881"/>
                  <a:pt x="3864960" y="6317949"/>
                  <a:pt x="3561626" y="6321287"/>
                </a:cubicBezTo>
                <a:cubicBezTo>
                  <a:pt x="3258292" y="6324625"/>
                  <a:pt x="3085846" y="6321286"/>
                  <a:pt x="2817046" y="6321287"/>
                </a:cubicBezTo>
                <a:cubicBezTo>
                  <a:pt x="2548246" y="6321288"/>
                  <a:pt x="2323777" y="6320353"/>
                  <a:pt x="2163907" y="6321287"/>
                </a:cubicBezTo>
                <a:cubicBezTo>
                  <a:pt x="2004037" y="6322221"/>
                  <a:pt x="1497261" y="6316869"/>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251094" h="6321287" stroke="0" extrusionOk="0">
                <a:moveTo>
                  <a:pt x="0" y="1053569"/>
                </a:moveTo>
                <a:cubicBezTo>
                  <a:pt x="-46296" y="477099"/>
                  <a:pt x="470028" y="116028"/>
                  <a:pt x="1053569" y="0"/>
                </a:cubicBezTo>
                <a:cubicBezTo>
                  <a:pt x="1241468" y="-31110"/>
                  <a:pt x="1636258" y="-7242"/>
                  <a:pt x="1798148" y="0"/>
                </a:cubicBezTo>
                <a:cubicBezTo>
                  <a:pt x="1960038" y="7242"/>
                  <a:pt x="2246765" y="-16218"/>
                  <a:pt x="2634167" y="0"/>
                </a:cubicBezTo>
                <a:cubicBezTo>
                  <a:pt x="3021569" y="16218"/>
                  <a:pt x="3077324" y="-11141"/>
                  <a:pt x="3378746" y="0"/>
                </a:cubicBezTo>
                <a:cubicBezTo>
                  <a:pt x="3680168" y="11141"/>
                  <a:pt x="3879234" y="-20239"/>
                  <a:pt x="4031886" y="0"/>
                </a:cubicBezTo>
                <a:cubicBezTo>
                  <a:pt x="4184538" y="20239"/>
                  <a:pt x="4454008" y="26602"/>
                  <a:pt x="4867905" y="0"/>
                </a:cubicBezTo>
                <a:cubicBezTo>
                  <a:pt x="5281802" y="-26602"/>
                  <a:pt x="5278871" y="-21392"/>
                  <a:pt x="5612484" y="0"/>
                </a:cubicBezTo>
                <a:cubicBezTo>
                  <a:pt x="5946097" y="21392"/>
                  <a:pt x="6258391" y="-23437"/>
                  <a:pt x="6448503" y="0"/>
                </a:cubicBezTo>
                <a:cubicBezTo>
                  <a:pt x="6638615" y="23437"/>
                  <a:pt x="6731518" y="-10780"/>
                  <a:pt x="6918764" y="0"/>
                </a:cubicBezTo>
                <a:cubicBezTo>
                  <a:pt x="7106010" y="10780"/>
                  <a:pt x="7401164" y="-8659"/>
                  <a:pt x="7754782" y="0"/>
                </a:cubicBezTo>
                <a:cubicBezTo>
                  <a:pt x="8108400" y="8659"/>
                  <a:pt x="8043971" y="1487"/>
                  <a:pt x="8316483" y="0"/>
                </a:cubicBezTo>
                <a:cubicBezTo>
                  <a:pt x="8588995" y="-1487"/>
                  <a:pt x="8572261" y="15540"/>
                  <a:pt x="8695304" y="0"/>
                </a:cubicBezTo>
                <a:cubicBezTo>
                  <a:pt x="8818347" y="-15540"/>
                  <a:pt x="8960527" y="3909"/>
                  <a:pt x="9074125" y="0"/>
                </a:cubicBezTo>
                <a:cubicBezTo>
                  <a:pt x="9187723" y="-3909"/>
                  <a:pt x="9922892" y="51391"/>
                  <a:pt x="10197525" y="0"/>
                </a:cubicBezTo>
                <a:cubicBezTo>
                  <a:pt x="10727294" y="-98741"/>
                  <a:pt x="11299955" y="433197"/>
                  <a:pt x="11251094" y="1053569"/>
                </a:cubicBezTo>
                <a:cubicBezTo>
                  <a:pt x="11237732" y="1291261"/>
                  <a:pt x="11263747" y="1480310"/>
                  <a:pt x="11251094" y="1655590"/>
                </a:cubicBezTo>
                <a:cubicBezTo>
                  <a:pt x="11238441" y="1830870"/>
                  <a:pt x="11236095" y="1981216"/>
                  <a:pt x="11251094" y="2173329"/>
                </a:cubicBezTo>
                <a:cubicBezTo>
                  <a:pt x="11266093" y="2365442"/>
                  <a:pt x="11264478" y="2561869"/>
                  <a:pt x="11251094" y="2691067"/>
                </a:cubicBezTo>
                <a:cubicBezTo>
                  <a:pt x="11237710" y="2820265"/>
                  <a:pt x="11237009" y="3079797"/>
                  <a:pt x="11251094" y="3293088"/>
                </a:cubicBezTo>
                <a:cubicBezTo>
                  <a:pt x="11265179" y="3506379"/>
                  <a:pt x="11262793" y="3780644"/>
                  <a:pt x="11251094" y="3979392"/>
                </a:cubicBezTo>
                <a:cubicBezTo>
                  <a:pt x="11239395" y="4178140"/>
                  <a:pt x="11275291" y="4333120"/>
                  <a:pt x="11251094" y="4665697"/>
                </a:cubicBezTo>
                <a:cubicBezTo>
                  <a:pt x="11226897" y="4998274"/>
                  <a:pt x="11243604" y="4992508"/>
                  <a:pt x="11251094" y="5267718"/>
                </a:cubicBezTo>
                <a:cubicBezTo>
                  <a:pt x="11290626" y="5897958"/>
                  <a:pt x="10773295" y="6213279"/>
                  <a:pt x="10197525" y="6321287"/>
                </a:cubicBezTo>
                <a:cubicBezTo>
                  <a:pt x="10028561" y="6294603"/>
                  <a:pt x="9743546" y="6316307"/>
                  <a:pt x="9452946" y="6321287"/>
                </a:cubicBezTo>
                <a:cubicBezTo>
                  <a:pt x="9162346" y="6326267"/>
                  <a:pt x="9053073" y="6337968"/>
                  <a:pt x="8891246" y="6321287"/>
                </a:cubicBezTo>
                <a:cubicBezTo>
                  <a:pt x="8729419" y="6304606"/>
                  <a:pt x="8603300" y="6306119"/>
                  <a:pt x="8512425" y="6321287"/>
                </a:cubicBezTo>
                <a:cubicBezTo>
                  <a:pt x="8421550" y="6336455"/>
                  <a:pt x="7923274" y="6316703"/>
                  <a:pt x="7767845" y="6321287"/>
                </a:cubicBezTo>
                <a:cubicBezTo>
                  <a:pt x="7612416" y="6325871"/>
                  <a:pt x="7208108" y="6288178"/>
                  <a:pt x="7023266" y="6321287"/>
                </a:cubicBezTo>
                <a:cubicBezTo>
                  <a:pt x="6838424" y="6354396"/>
                  <a:pt x="6644554" y="6351175"/>
                  <a:pt x="6278687" y="6321287"/>
                </a:cubicBezTo>
                <a:cubicBezTo>
                  <a:pt x="5912820" y="6291399"/>
                  <a:pt x="5946989" y="6308307"/>
                  <a:pt x="5808426" y="6321287"/>
                </a:cubicBezTo>
                <a:cubicBezTo>
                  <a:pt x="5669863" y="6334267"/>
                  <a:pt x="5287890" y="6346787"/>
                  <a:pt x="4972407" y="6321287"/>
                </a:cubicBezTo>
                <a:cubicBezTo>
                  <a:pt x="4656924" y="6295787"/>
                  <a:pt x="4683760" y="6339671"/>
                  <a:pt x="4410707" y="6321287"/>
                </a:cubicBezTo>
                <a:cubicBezTo>
                  <a:pt x="4137654" y="6302903"/>
                  <a:pt x="4113058" y="6328662"/>
                  <a:pt x="4031886" y="6321287"/>
                </a:cubicBezTo>
                <a:cubicBezTo>
                  <a:pt x="3950714" y="6313912"/>
                  <a:pt x="3747390" y="6328042"/>
                  <a:pt x="3653065" y="6321287"/>
                </a:cubicBezTo>
                <a:cubicBezTo>
                  <a:pt x="3558740" y="6314532"/>
                  <a:pt x="3416733" y="6313750"/>
                  <a:pt x="3274244" y="6321287"/>
                </a:cubicBezTo>
                <a:cubicBezTo>
                  <a:pt x="3131755" y="6328824"/>
                  <a:pt x="3001622" y="6331318"/>
                  <a:pt x="2895423" y="6321287"/>
                </a:cubicBezTo>
                <a:cubicBezTo>
                  <a:pt x="2789224" y="6311256"/>
                  <a:pt x="2392064" y="6310493"/>
                  <a:pt x="2150844" y="6321287"/>
                </a:cubicBezTo>
                <a:cubicBezTo>
                  <a:pt x="1909624" y="6332081"/>
                  <a:pt x="1478644" y="6290784"/>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dirty="0"/>
          </a:p>
        </p:txBody>
      </p:sp>
      <p:sp>
        <p:nvSpPr>
          <p:cNvPr id="17" name="文本框 15"/>
          <p:cNvSpPr txBox="1"/>
          <p:nvPr/>
        </p:nvSpPr>
        <p:spPr>
          <a:xfrm>
            <a:off x="779745" y="375643"/>
            <a:ext cx="10808370" cy="2585323"/>
          </a:xfrm>
          <a:prstGeom prst="rect">
            <a:avLst/>
          </a:prstGeom>
          <a:noFill/>
          <a:ln>
            <a:noFill/>
          </a:ln>
        </p:spPr>
        <p:txBody>
          <a:bodyPr wrap="square" lIns="91440" tIns="45720" rIns="91440" bIns="45720" rtlCol="0">
            <a:spAutoFit/>
          </a:bodyPr>
          <a:lstStyle/>
          <a:p>
            <a:pPr algn="ctr" defTabSz="914377"/>
            <a:r>
              <a:rPr lang="en-US" altLang="zh-CN" sz="66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Bài</a:t>
            </a:r>
            <a:r>
              <a:rPr lang="en-US" altLang="zh-CN" sz="66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3</a:t>
            </a:r>
            <a:r>
              <a:rPr lang="en-US" altLang="zh-CN" sz="40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p>
          <a:p>
            <a:pPr algn="just" defTabSz="914377"/>
            <a:r>
              <a:rPr lang="vi-VN" sz="3200" dirty="0">
                <a:solidFill>
                  <a:schemeClr val="accent1">
                    <a:lumMod val="50000"/>
                  </a:schemeClr>
                </a:solidFill>
                <a:latin typeface="Cambria" panose="02040503050406030204" pitchFamily="18" charset="0"/>
              </a:rPr>
              <a:t>Trong hội chợ do nhà trường tổ chức, Nam và Mai làm nước chanh để bán lấy tiền ủng hộ quỹ từ thiện. Dưới đây là số tiền để mua những nguyên liệu làm nước chanh của các bạn ấy.</a:t>
            </a:r>
            <a:endParaRPr lang="zh-CN" altLang="en-US" sz="3600" dirty="0">
              <a:solidFill>
                <a:schemeClr val="accent1">
                  <a:lumMod val="50000"/>
                </a:schemeClr>
              </a:solidFill>
              <a:latin typeface="Cambria" panose="02040503050406030204" pitchFamily="18" charset="0"/>
              <a:ea typeface="思源黑体 CN Bold" panose="020B0800000000000000" pitchFamily="34" charset="-122"/>
              <a:cs typeface="+mn-ea"/>
              <a:sym typeface="思源黑体 CN" panose="020B0500000000000000" pitchFamily="34" charset="-122"/>
            </a:endParaRPr>
          </a:p>
        </p:txBody>
      </p:sp>
      <p:pic>
        <p:nvPicPr>
          <p:cNvPr id="10242" name="Picture 2">
            <a:extLst>
              <a:ext uri="{FF2B5EF4-FFF2-40B4-BE49-F238E27FC236}">
                <a16:creationId xmlns:a16="http://schemas.microsoft.com/office/drawing/2014/main" id="{DB8730B1-5513-9541-BC0A-5A1CA186A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829"/>
          <a:stretch/>
        </p:blipFill>
        <p:spPr bwMode="auto">
          <a:xfrm>
            <a:off x="690077" y="3431367"/>
            <a:ext cx="5098369" cy="1713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B55279-7265-5A42-853C-49970DD31546}"/>
              </a:ext>
            </a:extLst>
          </p:cNvPr>
          <p:cNvSpPr txBox="1"/>
          <p:nvPr/>
        </p:nvSpPr>
        <p:spPr>
          <a:xfrm>
            <a:off x="6008070" y="2960966"/>
            <a:ext cx="5705722" cy="353943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rPr>
              <a:t>a) Hỏi Nam và Mai cần bao nhiêu tiền để mua số nguyên liệu trên?</a:t>
            </a:r>
          </a:p>
          <a:p>
            <a:pPr algn="just"/>
            <a:r>
              <a:rPr lang="vi-VN" sz="3200" b="0" i="0" dirty="0">
                <a:solidFill>
                  <a:srgbClr val="000000"/>
                </a:solidFill>
                <a:effectLst/>
                <a:latin typeface="Cambria" panose="02040503050406030204" pitchFamily="18" charset="0"/>
              </a:rPr>
              <a:t>b) Nam và Mai bán nước chanh được 80 000 đồng. Hỏi sau khi trừ đi tiền mua nguyên liệu, hai bạn còn bao nhiêu tiền?</a:t>
            </a:r>
          </a:p>
        </p:txBody>
      </p:sp>
    </p:spTree>
    <p:extLst>
      <p:ext uri="{BB962C8B-B14F-4D97-AF65-F5344CB8AC3E}">
        <p14:creationId xmlns:p14="http://schemas.microsoft.com/office/powerpoint/2010/main" val="407282817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checkerboard(across)">
                                      <p:cBhvr>
                                        <p:cTn id="10" dur="500"/>
                                        <p:tgtEl>
                                          <p:spTgt spid="1024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DE0FD0E-EEEF-8443-BF48-25E09B21AF85}"/>
              </a:ext>
            </a:extLst>
          </p:cNvPr>
          <p:cNvSpPr/>
          <p:nvPr/>
        </p:nvSpPr>
        <p:spPr>
          <a:xfrm>
            <a:off x="470453" y="268356"/>
            <a:ext cx="11251094" cy="6321287"/>
          </a:xfrm>
          <a:custGeom>
            <a:avLst/>
            <a:gdLst>
              <a:gd name="connsiteX0" fmla="*/ 0 w 11251094"/>
              <a:gd name="connsiteY0" fmla="*/ 1053569 h 6321287"/>
              <a:gd name="connsiteX1" fmla="*/ 1053569 w 11251094"/>
              <a:gd name="connsiteY1" fmla="*/ 0 h 6321287"/>
              <a:gd name="connsiteX2" fmla="*/ 1615269 w 11251094"/>
              <a:gd name="connsiteY2" fmla="*/ 0 h 6321287"/>
              <a:gd name="connsiteX3" fmla="*/ 2359848 w 11251094"/>
              <a:gd name="connsiteY3" fmla="*/ 0 h 6321287"/>
              <a:gd name="connsiteX4" fmla="*/ 3104428 w 11251094"/>
              <a:gd name="connsiteY4" fmla="*/ 0 h 6321287"/>
              <a:gd name="connsiteX5" fmla="*/ 3757567 w 11251094"/>
              <a:gd name="connsiteY5" fmla="*/ 0 h 6321287"/>
              <a:gd name="connsiteX6" fmla="*/ 4502147 w 11251094"/>
              <a:gd name="connsiteY6" fmla="*/ 0 h 6321287"/>
              <a:gd name="connsiteX7" fmla="*/ 5155286 w 11251094"/>
              <a:gd name="connsiteY7" fmla="*/ 0 h 6321287"/>
              <a:gd name="connsiteX8" fmla="*/ 5716987 w 11251094"/>
              <a:gd name="connsiteY8" fmla="*/ 0 h 6321287"/>
              <a:gd name="connsiteX9" fmla="*/ 6095808 w 11251094"/>
              <a:gd name="connsiteY9" fmla="*/ 0 h 6321287"/>
              <a:gd name="connsiteX10" fmla="*/ 6474629 w 11251094"/>
              <a:gd name="connsiteY10" fmla="*/ 0 h 6321287"/>
              <a:gd name="connsiteX11" fmla="*/ 6944889 w 11251094"/>
              <a:gd name="connsiteY11" fmla="*/ 0 h 6321287"/>
              <a:gd name="connsiteX12" fmla="*/ 7780908 w 11251094"/>
              <a:gd name="connsiteY12" fmla="*/ 0 h 6321287"/>
              <a:gd name="connsiteX13" fmla="*/ 8434048 w 11251094"/>
              <a:gd name="connsiteY13" fmla="*/ 0 h 6321287"/>
              <a:gd name="connsiteX14" fmla="*/ 8904308 w 11251094"/>
              <a:gd name="connsiteY14" fmla="*/ 0 h 6321287"/>
              <a:gd name="connsiteX15" fmla="*/ 10197525 w 11251094"/>
              <a:gd name="connsiteY15" fmla="*/ 0 h 6321287"/>
              <a:gd name="connsiteX16" fmla="*/ 11251094 w 11251094"/>
              <a:gd name="connsiteY16" fmla="*/ 1053569 h 6321287"/>
              <a:gd name="connsiteX17" fmla="*/ 11251094 w 11251094"/>
              <a:gd name="connsiteY17" fmla="*/ 1613449 h 6321287"/>
              <a:gd name="connsiteX18" fmla="*/ 11251094 w 11251094"/>
              <a:gd name="connsiteY18" fmla="*/ 2215470 h 6321287"/>
              <a:gd name="connsiteX19" fmla="*/ 11251094 w 11251094"/>
              <a:gd name="connsiteY19" fmla="*/ 2817491 h 6321287"/>
              <a:gd name="connsiteX20" fmla="*/ 11251094 w 11251094"/>
              <a:gd name="connsiteY20" fmla="*/ 3461654 h 6321287"/>
              <a:gd name="connsiteX21" fmla="*/ 11251094 w 11251094"/>
              <a:gd name="connsiteY21" fmla="*/ 3979392 h 6321287"/>
              <a:gd name="connsiteX22" fmla="*/ 11251094 w 11251094"/>
              <a:gd name="connsiteY22" fmla="*/ 4497131 h 6321287"/>
              <a:gd name="connsiteX23" fmla="*/ 11251094 w 11251094"/>
              <a:gd name="connsiteY23" fmla="*/ 5267718 h 6321287"/>
              <a:gd name="connsiteX24" fmla="*/ 10197525 w 11251094"/>
              <a:gd name="connsiteY24" fmla="*/ 6321287 h 6321287"/>
              <a:gd name="connsiteX25" fmla="*/ 9361506 w 11251094"/>
              <a:gd name="connsiteY25" fmla="*/ 6321287 h 6321287"/>
              <a:gd name="connsiteX26" fmla="*/ 8525487 w 11251094"/>
              <a:gd name="connsiteY26" fmla="*/ 6321287 h 6321287"/>
              <a:gd name="connsiteX27" fmla="*/ 8146666 w 11251094"/>
              <a:gd name="connsiteY27" fmla="*/ 6321287 h 6321287"/>
              <a:gd name="connsiteX28" fmla="*/ 7402087 w 11251094"/>
              <a:gd name="connsiteY28" fmla="*/ 6321287 h 6321287"/>
              <a:gd name="connsiteX29" fmla="*/ 6657508 w 11251094"/>
              <a:gd name="connsiteY29" fmla="*/ 6321287 h 6321287"/>
              <a:gd name="connsiteX30" fmla="*/ 6278687 w 11251094"/>
              <a:gd name="connsiteY30" fmla="*/ 6321287 h 6321287"/>
              <a:gd name="connsiteX31" fmla="*/ 5625547 w 11251094"/>
              <a:gd name="connsiteY31" fmla="*/ 6321287 h 6321287"/>
              <a:gd name="connsiteX32" fmla="*/ 5246726 w 11251094"/>
              <a:gd name="connsiteY32" fmla="*/ 6321287 h 6321287"/>
              <a:gd name="connsiteX33" fmla="*/ 4685026 w 11251094"/>
              <a:gd name="connsiteY33" fmla="*/ 6321287 h 6321287"/>
              <a:gd name="connsiteX34" fmla="*/ 4306205 w 11251094"/>
              <a:gd name="connsiteY34" fmla="*/ 6321287 h 6321287"/>
              <a:gd name="connsiteX35" fmla="*/ 3561626 w 11251094"/>
              <a:gd name="connsiteY35" fmla="*/ 6321287 h 6321287"/>
              <a:gd name="connsiteX36" fmla="*/ 2817046 w 11251094"/>
              <a:gd name="connsiteY36" fmla="*/ 6321287 h 6321287"/>
              <a:gd name="connsiteX37" fmla="*/ 2163907 w 11251094"/>
              <a:gd name="connsiteY37" fmla="*/ 6321287 h 6321287"/>
              <a:gd name="connsiteX38" fmla="*/ 1053569 w 11251094"/>
              <a:gd name="connsiteY38" fmla="*/ 6321287 h 6321287"/>
              <a:gd name="connsiteX39" fmla="*/ 0 w 11251094"/>
              <a:gd name="connsiteY39" fmla="*/ 5267718 h 6321287"/>
              <a:gd name="connsiteX40" fmla="*/ 0 w 11251094"/>
              <a:gd name="connsiteY40" fmla="*/ 4707838 h 6321287"/>
              <a:gd name="connsiteX41" fmla="*/ 0 w 11251094"/>
              <a:gd name="connsiteY41" fmla="*/ 4105817 h 6321287"/>
              <a:gd name="connsiteX42" fmla="*/ 0 w 11251094"/>
              <a:gd name="connsiteY42" fmla="*/ 3588079 h 6321287"/>
              <a:gd name="connsiteX43" fmla="*/ 0 w 11251094"/>
              <a:gd name="connsiteY43" fmla="*/ 2986057 h 6321287"/>
              <a:gd name="connsiteX44" fmla="*/ 0 w 11251094"/>
              <a:gd name="connsiteY44" fmla="*/ 2426178 h 6321287"/>
              <a:gd name="connsiteX45" fmla="*/ 0 w 11251094"/>
              <a:gd name="connsiteY45" fmla="*/ 1866298 h 6321287"/>
              <a:gd name="connsiteX46" fmla="*/ 0 w 11251094"/>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51094" h="6321287" fill="none" extrusionOk="0">
                <a:moveTo>
                  <a:pt x="0" y="1053569"/>
                </a:moveTo>
                <a:cubicBezTo>
                  <a:pt x="29659" y="465133"/>
                  <a:pt x="501373" y="-17124"/>
                  <a:pt x="1053569" y="0"/>
                </a:cubicBezTo>
                <a:cubicBezTo>
                  <a:pt x="1311966" y="-20289"/>
                  <a:pt x="1395048" y="19584"/>
                  <a:pt x="1615269" y="0"/>
                </a:cubicBezTo>
                <a:cubicBezTo>
                  <a:pt x="1835490" y="-19584"/>
                  <a:pt x="2138920" y="-14649"/>
                  <a:pt x="2359848" y="0"/>
                </a:cubicBezTo>
                <a:cubicBezTo>
                  <a:pt x="2580776" y="14649"/>
                  <a:pt x="2906581" y="-27516"/>
                  <a:pt x="3104428" y="0"/>
                </a:cubicBezTo>
                <a:cubicBezTo>
                  <a:pt x="3302275" y="27516"/>
                  <a:pt x="3616912" y="16135"/>
                  <a:pt x="3757567" y="0"/>
                </a:cubicBezTo>
                <a:cubicBezTo>
                  <a:pt x="3898222" y="-16135"/>
                  <a:pt x="4184438" y="8968"/>
                  <a:pt x="4502147" y="0"/>
                </a:cubicBezTo>
                <a:cubicBezTo>
                  <a:pt x="4819856" y="-8968"/>
                  <a:pt x="5024516" y="-25020"/>
                  <a:pt x="5155286" y="0"/>
                </a:cubicBezTo>
                <a:cubicBezTo>
                  <a:pt x="5286056" y="25020"/>
                  <a:pt x="5526614" y="-1161"/>
                  <a:pt x="5716987" y="0"/>
                </a:cubicBezTo>
                <a:cubicBezTo>
                  <a:pt x="5907360" y="1161"/>
                  <a:pt x="5971399" y="8736"/>
                  <a:pt x="6095808" y="0"/>
                </a:cubicBezTo>
                <a:cubicBezTo>
                  <a:pt x="6220217" y="-8736"/>
                  <a:pt x="6296800" y="-10483"/>
                  <a:pt x="6474629" y="0"/>
                </a:cubicBezTo>
                <a:cubicBezTo>
                  <a:pt x="6652458" y="10483"/>
                  <a:pt x="6777862" y="-5596"/>
                  <a:pt x="6944889" y="0"/>
                </a:cubicBezTo>
                <a:cubicBezTo>
                  <a:pt x="7111916" y="5596"/>
                  <a:pt x="7477275" y="10180"/>
                  <a:pt x="7780908" y="0"/>
                </a:cubicBezTo>
                <a:cubicBezTo>
                  <a:pt x="8084541" y="-10180"/>
                  <a:pt x="8281833" y="-26295"/>
                  <a:pt x="8434048" y="0"/>
                </a:cubicBezTo>
                <a:cubicBezTo>
                  <a:pt x="8586263" y="26295"/>
                  <a:pt x="8720990" y="9311"/>
                  <a:pt x="8904308" y="0"/>
                </a:cubicBezTo>
                <a:cubicBezTo>
                  <a:pt x="9087626" y="-9311"/>
                  <a:pt x="9700229" y="2346"/>
                  <a:pt x="10197525" y="0"/>
                </a:cubicBezTo>
                <a:cubicBezTo>
                  <a:pt x="10782003" y="16468"/>
                  <a:pt x="11233880" y="402366"/>
                  <a:pt x="11251094" y="1053569"/>
                </a:cubicBezTo>
                <a:cubicBezTo>
                  <a:pt x="11228262" y="1206866"/>
                  <a:pt x="11271977" y="1378792"/>
                  <a:pt x="11251094" y="1613449"/>
                </a:cubicBezTo>
                <a:cubicBezTo>
                  <a:pt x="11230211" y="1848106"/>
                  <a:pt x="11234529" y="1949073"/>
                  <a:pt x="11251094" y="2215470"/>
                </a:cubicBezTo>
                <a:cubicBezTo>
                  <a:pt x="11267659" y="2481867"/>
                  <a:pt x="11266842" y="2693700"/>
                  <a:pt x="11251094" y="2817491"/>
                </a:cubicBezTo>
                <a:cubicBezTo>
                  <a:pt x="11235346" y="2941282"/>
                  <a:pt x="11250237" y="3310209"/>
                  <a:pt x="11251094" y="3461654"/>
                </a:cubicBezTo>
                <a:cubicBezTo>
                  <a:pt x="11251951" y="3613099"/>
                  <a:pt x="11227021" y="3727463"/>
                  <a:pt x="11251094" y="3979392"/>
                </a:cubicBezTo>
                <a:cubicBezTo>
                  <a:pt x="11275167" y="4231321"/>
                  <a:pt x="11236878" y="4289029"/>
                  <a:pt x="11251094" y="4497131"/>
                </a:cubicBezTo>
                <a:cubicBezTo>
                  <a:pt x="11265310" y="4705233"/>
                  <a:pt x="11280827" y="5069533"/>
                  <a:pt x="11251094" y="5267718"/>
                </a:cubicBezTo>
                <a:cubicBezTo>
                  <a:pt x="11151974" y="5853689"/>
                  <a:pt x="10800513" y="6253753"/>
                  <a:pt x="10197525" y="6321287"/>
                </a:cubicBezTo>
                <a:cubicBezTo>
                  <a:pt x="9826421" y="6300298"/>
                  <a:pt x="9778197" y="6316956"/>
                  <a:pt x="9361506" y="6321287"/>
                </a:cubicBezTo>
                <a:cubicBezTo>
                  <a:pt x="8944815" y="6325618"/>
                  <a:pt x="8845519" y="6318039"/>
                  <a:pt x="8525487" y="6321287"/>
                </a:cubicBezTo>
                <a:cubicBezTo>
                  <a:pt x="8205455" y="6324535"/>
                  <a:pt x="8242144" y="6317762"/>
                  <a:pt x="8146666" y="6321287"/>
                </a:cubicBezTo>
                <a:cubicBezTo>
                  <a:pt x="8051188" y="6324812"/>
                  <a:pt x="7573106" y="6356924"/>
                  <a:pt x="7402087" y="6321287"/>
                </a:cubicBezTo>
                <a:cubicBezTo>
                  <a:pt x="7231068" y="6285650"/>
                  <a:pt x="6866860" y="6340937"/>
                  <a:pt x="6657508" y="6321287"/>
                </a:cubicBezTo>
                <a:cubicBezTo>
                  <a:pt x="6448156" y="6301637"/>
                  <a:pt x="6357774" y="6303573"/>
                  <a:pt x="6278687" y="6321287"/>
                </a:cubicBezTo>
                <a:cubicBezTo>
                  <a:pt x="6199600" y="6339001"/>
                  <a:pt x="5794843" y="6322516"/>
                  <a:pt x="5625547" y="6321287"/>
                </a:cubicBezTo>
                <a:cubicBezTo>
                  <a:pt x="5456251" y="6320058"/>
                  <a:pt x="5417580" y="6312148"/>
                  <a:pt x="5246726" y="6321287"/>
                </a:cubicBezTo>
                <a:cubicBezTo>
                  <a:pt x="5075872" y="6330426"/>
                  <a:pt x="4901646" y="6302669"/>
                  <a:pt x="4685026" y="6321287"/>
                </a:cubicBezTo>
                <a:cubicBezTo>
                  <a:pt x="4468406" y="6339905"/>
                  <a:pt x="4445183" y="6330693"/>
                  <a:pt x="4306205" y="6321287"/>
                </a:cubicBezTo>
                <a:cubicBezTo>
                  <a:pt x="4167227" y="6311881"/>
                  <a:pt x="3864960" y="6317949"/>
                  <a:pt x="3561626" y="6321287"/>
                </a:cubicBezTo>
                <a:cubicBezTo>
                  <a:pt x="3258292" y="6324625"/>
                  <a:pt x="3085846" y="6321286"/>
                  <a:pt x="2817046" y="6321287"/>
                </a:cubicBezTo>
                <a:cubicBezTo>
                  <a:pt x="2548246" y="6321288"/>
                  <a:pt x="2323777" y="6320353"/>
                  <a:pt x="2163907" y="6321287"/>
                </a:cubicBezTo>
                <a:cubicBezTo>
                  <a:pt x="2004037" y="6322221"/>
                  <a:pt x="1497261" y="6316869"/>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251094" h="6321287" stroke="0" extrusionOk="0">
                <a:moveTo>
                  <a:pt x="0" y="1053569"/>
                </a:moveTo>
                <a:cubicBezTo>
                  <a:pt x="-46296" y="477099"/>
                  <a:pt x="470028" y="116028"/>
                  <a:pt x="1053569" y="0"/>
                </a:cubicBezTo>
                <a:cubicBezTo>
                  <a:pt x="1241468" y="-31110"/>
                  <a:pt x="1636258" y="-7242"/>
                  <a:pt x="1798148" y="0"/>
                </a:cubicBezTo>
                <a:cubicBezTo>
                  <a:pt x="1960038" y="7242"/>
                  <a:pt x="2246765" y="-16218"/>
                  <a:pt x="2634167" y="0"/>
                </a:cubicBezTo>
                <a:cubicBezTo>
                  <a:pt x="3021569" y="16218"/>
                  <a:pt x="3077324" y="-11141"/>
                  <a:pt x="3378746" y="0"/>
                </a:cubicBezTo>
                <a:cubicBezTo>
                  <a:pt x="3680168" y="11141"/>
                  <a:pt x="3879234" y="-20239"/>
                  <a:pt x="4031886" y="0"/>
                </a:cubicBezTo>
                <a:cubicBezTo>
                  <a:pt x="4184538" y="20239"/>
                  <a:pt x="4454008" y="26602"/>
                  <a:pt x="4867905" y="0"/>
                </a:cubicBezTo>
                <a:cubicBezTo>
                  <a:pt x="5281802" y="-26602"/>
                  <a:pt x="5278871" y="-21392"/>
                  <a:pt x="5612484" y="0"/>
                </a:cubicBezTo>
                <a:cubicBezTo>
                  <a:pt x="5946097" y="21392"/>
                  <a:pt x="6258391" y="-23437"/>
                  <a:pt x="6448503" y="0"/>
                </a:cubicBezTo>
                <a:cubicBezTo>
                  <a:pt x="6638615" y="23437"/>
                  <a:pt x="6731518" y="-10780"/>
                  <a:pt x="6918764" y="0"/>
                </a:cubicBezTo>
                <a:cubicBezTo>
                  <a:pt x="7106010" y="10780"/>
                  <a:pt x="7401164" y="-8659"/>
                  <a:pt x="7754782" y="0"/>
                </a:cubicBezTo>
                <a:cubicBezTo>
                  <a:pt x="8108400" y="8659"/>
                  <a:pt x="8043971" y="1487"/>
                  <a:pt x="8316483" y="0"/>
                </a:cubicBezTo>
                <a:cubicBezTo>
                  <a:pt x="8588995" y="-1487"/>
                  <a:pt x="8572261" y="15540"/>
                  <a:pt x="8695304" y="0"/>
                </a:cubicBezTo>
                <a:cubicBezTo>
                  <a:pt x="8818347" y="-15540"/>
                  <a:pt x="8960527" y="3909"/>
                  <a:pt x="9074125" y="0"/>
                </a:cubicBezTo>
                <a:cubicBezTo>
                  <a:pt x="9187723" y="-3909"/>
                  <a:pt x="9922892" y="51391"/>
                  <a:pt x="10197525" y="0"/>
                </a:cubicBezTo>
                <a:cubicBezTo>
                  <a:pt x="10727294" y="-98741"/>
                  <a:pt x="11299955" y="433197"/>
                  <a:pt x="11251094" y="1053569"/>
                </a:cubicBezTo>
                <a:cubicBezTo>
                  <a:pt x="11237732" y="1291261"/>
                  <a:pt x="11263747" y="1480310"/>
                  <a:pt x="11251094" y="1655590"/>
                </a:cubicBezTo>
                <a:cubicBezTo>
                  <a:pt x="11238441" y="1830870"/>
                  <a:pt x="11236095" y="1981216"/>
                  <a:pt x="11251094" y="2173329"/>
                </a:cubicBezTo>
                <a:cubicBezTo>
                  <a:pt x="11266093" y="2365442"/>
                  <a:pt x="11264478" y="2561869"/>
                  <a:pt x="11251094" y="2691067"/>
                </a:cubicBezTo>
                <a:cubicBezTo>
                  <a:pt x="11237710" y="2820265"/>
                  <a:pt x="11237009" y="3079797"/>
                  <a:pt x="11251094" y="3293088"/>
                </a:cubicBezTo>
                <a:cubicBezTo>
                  <a:pt x="11265179" y="3506379"/>
                  <a:pt x="11262793" y="3780644"/>
                  <a:pt x="11251094" y="3979392"/>
                </a:cubicBezTo>
                <a:cubicBezTo>
                  <a:pt x="11239395" y="4178140"/>
                  <a:pt x="11275291" y="4333120"/>
                  <a:pt x="11251094" y="4665697"/>
                </a:cubicBezTo>
                <a:cubicBezTo>
                  <a:pt x="11226897" y="4998274"/>
                  <a:pt x="11243604" y="4992508"/>
                  <a:pt x="11251094" y="5267718"/>
                </a:cubicBezTo>
                <a:cubicBezTo>
                  <a:pt x="11290626" y="5897958"/>
                  <a:pt x="10773295" y="6213279"/>
                  <a:pt x="10197525" y="6321287"/>
                </a:cubicBezTo>
                <a:cubicBezTo>
                  <a:pt x="10028561" y="6294603"/>
                  <a:pt x="9743546" y="6316307"/>
                  <a:pt x="9452946" y="6321287"/>
                </a:cubicBezTo>
                <a:cubicBezTo>
                  <a:pt x="9162346" y="6326267"/>
                  <a:pt x="9053073" y="6337968"/>
                  <a:pt x="8891246" y="6321287"/>
                </a:cubicBezTo>
                <a:cubicBezTo>
                  <a:pt x="8729419" y="6304606"/>
                  <a:pt x="8603300" y="6306119"/>
                  <a:pt x="8512425" y="6321287"/>
                </a:cubicBezTo>
                <a:cubicBezTo>
                  <a:pt x="8421550" y="6336455"/>
                  <a:pt x="7923274" y="6316703"/>
                  <a:pt x="7767845" y="6321287"/>
                </a:cubicBezTo>
                <a:cubicBezTo>
                  <a:pt x="7612416" y="6325871"/>
                  <a:pt x="7208108" y="6288178"/>
                  <a:pt x="7023266" y="6321287"/>
                </a:cubicBezTo>
                <a:cubicBezTo>
                  <a:pt x="6838424" y="6354396"/>
                  <a:pt x="6644554" y="6351175"/>
                  <a:pt x="6278687" y="6321287"/>
                </a:cubicBezTo>
                <a:cubicBezTo>
                  <a:pt x="5912820" y="6291399"/>
                  <a:pt x="5946989" y="6308307"/>
                  <a:pt x="5808426" y="6321287"/>
                </a:cubicBezTo>
                <a:cubicBezTo>
                  <a:pt x="5669863" y="6334267"/>
                  <a:pt x="5287890" y="6346787"/>
                  <a:pt x="4972407" y="6321287"/>
                </a:cubicBezTo>
                <a:cubicBezTo>
                  <a:pt x="4656924" y="6295787"/>
                  <a:pt x="4683760" y="6339671"/>
                  <a:pt x="4410707" y="6321287"/>
                </a:cubicBezTo>
                <a:cubicBezTo>
                  <a:pt x="4137654" y="6302903"/>
                  <a:pt x="4113058" y="6328662"/>
                  <a:pt x="4031886" y="6321287"/>
                </a:cubicBezTo>
                <a:cubicBezTo>
                  <a:pt x="3950714" y="6313912"/>
                  <a:pt x="3747390" y="6328042"/>
                  <a:pt x="3653065" y="6321287"/>
                </a:cubicBezTo>
                <a:cubicBezTo>
                  <a:pt x="3558740" y="6314532"/>
                  <a:pt x="3416733" y="6313750"/>
                  <a:pt x="3274244" y="6321287"/>
                </a:cubicBezTo>
                <a:cubicBezTo>
                  <a:pt x="3131755" y="6328824"/>
                  <a:pt x="3001622" y="6331318"/>
                  <a:pt x="2895423" y="6321287"/>
                </a:cubicBezTo>
                <a:cubicBezTo>
                  <a:pt x="2789224" y="6311256"/>
                  <a:pt x="2392064" y="6310493"/>
                  <a:pt x="2150844" y="6321287"/>
                </a:cubicBezTo>
                <a:cubicBezTo>
                  <a:pt x="1909624" y="6332081"/>
                  <a:pt x="1478644" y="6290784"/>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dirty="0"/>
          </a:p>
        </p:txBody>
      </p:sp>
      <p:sp>
        <p:nvSpPr>
          <p:cNvPr id="17" name="文本框 15"/>
          <p:cNvSpPr txBox="1"/>
          <p:nvPr/>
        </p:nvSpPr>
        <p:spPr>
          <a:xfrm>
            <a:off x="779745" y="375643"/>
            <a:ext cx="10808370" cy="1107996"/>
          </a:xfrm>
          <a:prstGeom prst="rect">
            <a:avLst/>
          </a:prstGeom>
          <a:noFill/>
          <a:ln>
            <a:noFill/>
          </a:ln>
        </p:spPr>
        <p:txBody>
          <a:bodyPr wrap="square" lIns="91440" tIns="45720" rIns="91440" bIns="45720" rtlCol="0">
            <a:spAutoFit/>
          </a:bodyPr>
          <a:lstStyle/>
          <a:p>
            <a:pPr algn="ctr" defTabSz="914377"/>
            <a:r>
              <a:rPr lang="en-US" altLang="zh-CN" sz="66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Bài</a:t>
            </a:r>
            <a:r>
              <a:rPr lang="en-US" altLang="zh-CN" sz="66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3</a:t>
            </a:r>
            <a:r>
              <a:rPr lang="en-US" altLang="zh-CN" sz="40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p>
        </p:txBody>
      </p:sp>
      <p:pic>
        <p:nvPicPr>
          <p:cNvPr id="10242" name="Picture 2">
            <a:extLst>
              <a:ext uri="{FF2B5EF4-FFF2-40B4-BE49-F238E27FC236}">
                <a16:creationId xmlns:a16="http://schemas.microsoft.com/office/drawing/2014/main" id="{DB8730B1-5513-9541-BC0A-5A1CA186A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829"/>
          <a:stretch/>
        </p:blipFill>
        <p:spPr bwMode="auto">
          <a:xfrm>
            <a:off x="3546815" y="1365105"/>
            <a:ext cx="5098369" cy="1713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B55279-7265-5A42-853C-49970DD31546}"/>
              </a:ext>
            </a:extLst>
          </p:cNvPr>
          <p:cNvSpPr txBox="1"/>
          <p:nvPr/>
        </p:nvSpPr>
        <p:spPr>
          <a:xfrm>
            <a:off x="558383" y="3428999"/>
            <a:ext cx="11251094" cy="3046988"/>
          </a:xfrm>
          <a:prstGeom prst="rect">
            <a:avLst/>
          </a:prstGeom>
          <a:noFill/>
        </p:spPr>
        <p:txBody>
          <a:bodyPr wrap="square" rtlCol="0">
            <a:spAutoFit/>
          </a:bodyPr>
          <a:lstStyle/>
          <a:p>
            <a:pPr algn="l"/>
            <a:r>
              <a:rPr lang="en-US" sz="3200" b="0" i="0" dirty="0">
                <a:solidFill>
                  <a:srgbClr val="000000"/>
                </a:solidFill>
                <a:effectLst/>
                <a:latin typeface="Cambria" panose="02040503050406030204" pitchFamily="18" charset="0"/>
              </a:rPr>
              <a:t>a) Nam </a:t>
            </a:r>
            <a:r>
              <a:rPr lang="en-US" sz="3200" b="0" i="0" dirty="0" err="1">
                <a:solidFill>
                  <a:srgbClr val="000000"/>
                </a:solidFill>
                <a:effectLst/>
                <a:latin typeface="Cambria" panose="02040503050406030204" pitchFamily="18" charset="0"/>
              </a:rPr>
              <a:t>và</a:t>
            </a:r>
            <a:r>
              <a:rPr lang="en-US" sz="3200" b="0" i="0" dirty="0">
                <a:solidFill>
                  <a:srgbClr val="000000"/>
                </a:solidFill>
                <a:effectLst/>
                <a:latin typeface="Cambria" panose="02040503050406030204" pitchFamily="18" charset="0"/>
              </a:rPr>
              <a:t> Mai </a:t>
            </a:r>
            <a:r>
              <a:rPr lang="en-US" sz="3200" b="0" i="0" dirty="0" err="1">
                <a:solidFill>
                  <a:srgbClr val="000000"/>
                </a:solidFill>
                <a:effectLst/>
                <a:latin typeface="Cambria" panose="02040503050406030204" pitchFamily="18" charset="0"/>
              </a:rPr>
              <a:t>cần</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số</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tiền</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để</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mua</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nguyên</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liệu</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là</a:t>
            </a:r>
            <a:endParaRPr lang="en-US" sz="3200" b="0" i="0" dirty="0">
              <a:solidFill>
                <a:srgbClr val="000000"/>
              </a:solidFill>
              <a:effectLst/>
              <a:latin typeface="Cambria" panose="02040503050406030204" pitchFamily="18" charset="0"/>
            </a:endParaRPr>
          </a:p>
          <a:p>
            <a:pPr algn="ctr"/>
            <a:r>
              <a:rPr lang="en-US" sz="3200" b="0" i="0" dirty="0">
                <a:solidFill>
                  <a:srgbClr val="000000"/>
                </a:solidFill>
                <a:effectLst/>
                <a:latin typeface="Cambria" panose="02040503050406030204" pitchFamily="18" charset="0"/>
              </a:rPr>
              <a:t>   20 000 + 14 000 + 10 000 = 44 000 (</a:t>
            </a:r>
            <a:r>
              <a:rPr lang="en-US" sz="3200" b="0" i="0" dirty="0" err="1">
                <a:solidFill>
                  <a:srgbClr val="000000"/>
                </a:solidFill>
                <a:effectLst/>
                <a:latin typeface="Cambria" panose="02040503050406030204" pitchFamily="18" charset="0"/>
              </a:rPr>
              <a:t>đồng</a:t>
            </a:r>
            <a:r>
              <a:rPr lang="en-US" sz="3200" b="0" i="0" dirty="0">
                <a:solidFill>
                  <a:srgbClr val="000000"/>
                </a:solidFill>
                <a:effectLst/>
                <a:latin typeface="Cambria" panose="02040503050406030204" pitchFamily="18" charset="0"/>
              </a:rPr>
              <a:t>)</a:t>
            </a:r>
          </a:p>
          <a:p>
            <a:pPr algn="l"/>
            <a:r>
              <a:rPr lang="en-US" sz="3200" b="0" i="0" dirty="0">
                <a:solidFill>
                  <a:srgbClr val="000000"/>
                </a:solidFill>
                <a:effectLst/>
                <a:latin typeface="Cambria" panose="02040503050406030204" pitchFamily="18" charset="0"/>
              </a:rPr>
              <a:t>b) Sau </a:t>
            </a:r>
            <a:r>
              <a:rPr lang="en-US" sz="3200" b="0" i="0" dirty="0" err="1">
                <a:solidFill>
                  <a:srgbClr val="000000"/>
                </a:solidFill>
                <a:effectLst/>
                <a:latin typeface="Cambria" panose="02040503050406030204" pitchFamily="18" charset="0"/>
              </a:rPr>
              <a:t>khi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trừ</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đi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tiền</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mua</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nguyên</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liệu</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hai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bạn</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còn</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lại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số</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tiền</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là</a:t>
            </a:r>
            <a:r>
              <a:rPr lang="en-US" sz="3200" b="0" i="0" dirty="0">
                <a:solidFill>
                  <a:srgbClr val="000000"/>
                </a:solidFill>
                <a:effectLst/>
                <a:latin typeface="Cambria" panose="02040503050406030204" pitchFamily="18" charset="0"/>
              </a:rPr>
              <a:t>:</a:t>
            </a:r>
          </a:p>
          <a:p>
            <a:pPr algn="ctr"/>
            <a:r>
              <a:rPr lang="en-US" sz="3200" b="0" i="0" dirty="0">
                <a:solidFill>
                  <a:srgbClr val="000000"/>
                </a:solidFill>
                <a:effectLst/>
                <a:latin typeface="Cambria" panose="02040503050406030204" pitchFamily="18" charset="0"/>
              </a:rPr>
              <a:t>        80 000 – 44 000 = 36 000 (</a:t>
            </a:r>
            <a:r>
              <a:rPr lang="en-US" sz="3200" b="0" i="0" dirty="0" err="1">
                <a:solidFill>
                  <a:srgbClr val="000000"/>
                </a:solidFill>
                <a:effectLst/>
                <a:latin typeface="Cambria" panose="02040503050406030204" pitchFamily="18" charset="0"/>
              </a:rPr>
              <a:t>đồng</a:t>
            </a:r>
            <a:r>
              <a:rPr lang="en-US" sz="3200" dirty="0">
                <a:solidFill>
                  <a:srgbClr val="000000"/>
                </a:solidFill>
                <a:latin typeface="Cambria" panose="02040503050406030204" pitchFamily="18" charset="0"/>
              </a:rPr>
              <a:t>)</a:t>
            </a:r>
          </a:p>
          <a:p>
            <a:pPr algn="ctr"/>
            <a:r>
              <a:rPr lang="en-US" sz="3200" b="0" i="0" dirty="0">
                <a:solidFill>
                  <a:srgbClr val="000000"/>
                </a:solidFill>
                <a:effectLst/>
                <a:latin typeface="Cambria" panose="02040503050406030204" pitchFamily="18" charset="0"/>
              </a:rPr>
              <a:t> </a:t>
            </a:r>
            <a:r>
              <a:rPr lang="en-US" sz="3200" b="0" i="0" u="sng" dirty="0" err="1">
                <a:solidFill>
                  <a:srgbClr val="000000"/>
                </a:solidFill>
                <a:effectLst/>
                <a:latin typeface="Cambria" panose="02040503050406030204" pitchFamily="18" charset="0"/>
              </a:rPr>
              <a:t>Đáp</a:t>
            </a:r>
            <a:r>
              <a:rPr lang="en-US" sz="3200" b="0" i="0" u="sng" dirty="0">
                <a:solidFill>
                  <a:srgbClr val="000000"/>
                </a:solidFill>
                <a:effectLst/>
                <a:latin typeface="Cambria" panose="02040503050406030204" pitchFamily="18" charset="0"/>
              </a:rPr>
              <a:t> </a:t>
            </a:r>
            <a:r>
              <a:rPr lang="en-US" sz="3200" b="0" i="0" u="sng" dirty="0" err="1">
                <a:solidFill>
                  <a:srgbClr val="000000"/>
                </a:solidFill>
                <a:effectLst/>
                <a:latin typeface="Cambria" panose="02040503050406030204" pitchFamily="18" charset="0"/>
              </a:rPr>
              <a:t>số</a:t>
            </a:r>
            <a:r>
              <a:rPr lang="en-US" sz="3200" b="0" i="0" dirty="0">
                <a:solidFill>
                  <a:srgbClr val="000000"/>
                </a:solidFill>
                <a:effectLst/>
                <a:latin typeface="Cambria" panose="02040503050406030204" pitchFamily="18" charset="0"/>
              </a:rPr>
              <a:t>: a) 44 000 </a:t>
            </a:r>
            <a:r>
              <a:rPr lang="en-US" sz="3200" b="0" i="0" dirty="0" err="1">
                <a:solidFill>
                  <a:srgbClr val="000000"/>
                </a:solidFill>
                <a:effectLst/>
                <a:latin typeface="Cambria" panose="02040503050406030204" pitchFamily="18" charset="0"/>
              </a:rPr>
              <a:t>đồng</a:t>
            </a:r>
            <a:endParaRPr lang="en-US" sz="3200" b="0" i="0" dirty="0">
              <a:solidFill>
                <a:srgbClr val="000000"/>
              </a:solidFill>
              <a:effectLst/>
              <a:latin typeface="Cambria" panose="02040503050406030204" pitchFamily="18" charset="0"/>
            </a:endParaRPr>
          </a:p>
          <a:p>
            <a:pPr algn="ctr"/>
            <a:r>
              <a:rPr lang="en-US" sz="3200" b="0" i="0" dirty="0">
                <a:solidFill>
                  <a:srgbClr val="000000"/>
                </a:solidFill>
                <a:effectLst/>
                <a:latin typeface="Cambria" panose="02040503050406030204" pitchFamily="18" charset="0"/>
              </a:rPr>
              <a:t>                 b) 36 000 </a:t>
            </a:r>
            <a:r>
              <a:rPr lang="en-US" sz="3200" b="0" i="0" dirty="0" err="1">
                <a:solidFill>
                  <a:srgbClr val="000000"/>
                </a:solidFill>
                <a:effectLst/>
                <a:latin typeface="Cambria" panose="02040503050406030204" pitchFamily="18" charset="0"/>
              </a:rPr>
              <a:t>đồng</a:t>
            </a:r>
            <a:endParaRPr lang="en-US" sz="32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576648377"/>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69C6003-4AAF-4B42-88A0-4E6793B37AA0}"/>
              </a:ext>
            </a:extLst>
          </p:cNvPr>
          <p:cNvSpPr/>
          <p:nvPr/>
        </p:nvSpPr>
        <p:spPr>
          <a:xfrm>
            <a:off x="470453" y="268356"/>
            <a:ext cx="11251094" cy="6321287"/>
          </a:xfrm>
          <a:custGeom>
            <a:avLst/>
            <a:gdLst>
              <a:gd name="connsiteX0" fmla="*/ 0 w 11251094"/>
              <a:gd name="connsiteY0" fmla="*/ 1053569 h 6321287"/>
              <a:gd name="connsiteX1" fmla="*/ 1053569 w 11251094"/>
              <a:gd name="connsiteY1" fmla="*/ 0 h 6321287"/>
              <a:gd name="connsiteX2" fmla="*/ 1615269 w 11251094"/>
              <a:gd name="connsiteY2" fmla="*/ 0 h 6321287"/>
              <a:gd name="connsiteX3" fmla="*/ 2359848 w 11251094"/>
              <a:gd name="connsiteY3" fmla="*/ 0 h 6321287"/>
              <a:gd name="connsiteX4" fmla="*/ 3104428 w 11251094"/>
              <a:gd name="connsiteY4" fmla="*/ 0 h 6321287"/>
              <a:gd name="connsiteX5" fmla="*/ 3757567 w 11251094"/>
              <a:gd name="connsiteY5" fmla="*/ 0 h 6321287"/>
              <a:gd name="connsiteX6" fmla="*/ 4502147 w 11251094"/>
              <a:gd name="connsiteY6" fmla="*/ 0 h 6321287"/>
              <a:gd name="connsiteX7" fmla="*/ 5155286 w 11251094"/>
              <a:gd name="connsiteY7" fmla="*/ 0 h 6321287"/>
              <a:gd name="connsiteX8" fmla="*/ 5716987 w 11251094"/>
              <a:gd name="connsiteY8" fmla="*/ 0 h 6321287"/>
              <a:gd name="connsiteX9" fmla="*/ 6095808 w 11251094"/>
              <a:gd name="connsiteY9" fmla="*/ 0 h 6321287"/>
              <a:gd name="connsiteX10" fmla="*/ 6474629 w 11251094"/>
              <a:gd name="connsiteY10" fmla="*/ 0 h 6321287"/>
              <a:gd name="connsiteX11" fmla="*/ 6944889 w 11251094"/>
              <a:gd name="connsiteY11" fmla="*/ 0 h 6321287"/>
              <a:gd name="connsiteX12" fmla="*/ 7780908 w 11251094"/>
              <a:gd name="connsiteY12" fmla="*/ 0 h 6321287"/>
              <a:gd name="connsiteX13" fmla="*/ 8434048 w 11251094"/>
              <a:gd name="connsiteY13" fmla="*/ 0 h 6321287"/>
              <a:gd name="connsiteX14" fmla="*/ 8904308 w 11251094"/>
              <a:gd name="connsiteY14" fmla="*/ 0 h 6321287"/>
              <a:gd name="connsiteX15" fmla="*/ 10197525 w 11251094"/>
              <a:gd name="connsiteY15" fmla="*/ 0 h 6321287"/>
              <a:gd name="connsiteX16" fmla="*/ 11251094 w 11251094"/>
              <a:gd name="connsiteY16" fmla="*/ 1053569 h 6321287"/>
              <a:gd name="connsiteX17" fmla="*/ 11251094 w 11251094"/>
              <a:gd name="connsiteY17" fmla="*/ 1613449 h 6321287"/>
              <a:gd name="connsiteX18" fmla="*/ 11251094 w 11251094"/>
              <a:gd name="connsiteY18" fmla="*/ 2215470 h 6321287"/>
              <a:gd name="connsiteX19" fmla="*/ 11251094 w 11251094"/>
              <a:gd name="connsiteY19" fmla="*/ 2817491 h 6321287"/>
              <a:gd name="connsiteX20" fmla="*/ 11251094 w 11251094"/>
              <a:gd name="connsiteY20" fmla="*/ 3461654 h 6321287"/>
              <a:gd name="connsiteX21" fmla="*/ 11251094 w 11251094"/>
              <a:gd name="connsiteY21" fmla="*/ 3979392 h 6321287"/>
              <a:gd name="connsiteX22" fmla="*/ 11251094 w 11251094"/>
              <a:gd name="connsiteY22" fmla="*/ 4497131 h 6321287"/>
              <a:gd name="connsiteX23" fmla="*/ 11251094 w 11251094"/>
              <a:gd name="connsiteY23" fmla="*/ 5267718 h 6321287"/>
              <a:gd name="connsiteX24" fmla="*/ 10197525 w 11251094"/>
              <a:gd name="connsiteY24" fmla="*/ 6321287 h 6321287"/>
              <a:gd name="connsiteX25" fmla="*/ 9361506 w 11251094"/>
              <a:gd name="connsiteY25" fmla="*/ 6321287 h 6321287"/>
              <a:gd name="connsiteX26" fmla="*/ 8525487 w 11251094"/>
              <a:gd name="connsiteY26" fmla="*/ 6321287 h 6321287"/>
              <a:gd name="connsiteX27" fmla="*/ 8146666 w 11251094"/>
              <a:gd name="connsiteY27" fmla="*/ 6321287 h 6321287"/>
              <a:gd name="connsiteX28" fmla="*/ 7402087 w 11251094"/>
              <a:gd name="connsiteY28" fmla="*/ 6321287 h 6321287"/>
              <a:gd name="connsiteX29" fmla="*/ 6657508 w 11251094"/>
              <a:gd name="connsiteY29" fmla="*/ 6321287 h 6321287"/>
              <a:gd name="connsiteX30" fmla="*/ 6278687 w 11251094"/>
              <a:gd name="connsiteY30" fmla="*/ 6321287 h 6321287"/>
              <a:gd name="connsiteX31" fmla="*/ 5625547 w 11251094"/>
              <a:gd name="connsiteY31" fmla="*/ 6321287 h 6321287"/>
              <a:gd name="connsiteX32" fmla="*/ 5246726 w 11251094"/>
              <a:gd name="connsiteY32" fmla="*/ 6321287 h 6321287"/>
              <a:gd name="connsiteX33" fmla="*/ 4685026 w 11251094"/>
              <a:gd name="connsiteY33" fmla="*/ 6321287 h 6321287"/>
              <a:gd name="connsiteX34" fmla="*/ 4306205 w 11251094"/>
              <a:gd name="connsiteY34" fmla="*/ 6321287 h 6321287"/>
              <a:gd name="connsiteX35" fmla="*/ 3561626 w 11251094"/>
              <a:gd name="connsiteY35" fmla="*/ 6321287 h 6321287"/>
              <a:gd name="connsiteX36" fmla="*/ 2817046 w 11251094"/>
              <a:gd name="connsiteY36" fmla="*/ 6321287 h 6321287"/>
              <a:gd name="connsiteX37" fmla="*/ 2163907 w 11251094"/>
              <a:gd name="connsiteY37" fmla="*/ 6321287 h 6321287"/>
              <a:gd name="connsiteX38" fmla="*/ 1053569 w 11251094"/>
              <a:gd name="connsiteY38" fmla="*/ 6321287 h 6321287"/>
              <a:gd name="connsiteX39" fmla="*/ 0 w 11251094"/>
              <a:gd name="connsiteY39" fmla="*/ 5267718 h 6321287"/>
              <a:gd name="connsiteX40" fmla="*/ 0 w 11251094"/>
              <a:gd name="connsiteY40" fmla="*/ 4707838 h 6321287"/>
              <a:gd name="connsiteX41" fmla="*/ 0 w 11251094"/>
              <a:gd name="connsiteY41" fmla="*/ 4105817 h 6321287"/>
              <a:gd name="connsiteX42" fmla="*/ 0 w 11251094"/>
              <a:gd name="connsiteY42" fmla="*/ 3588079 h 6321287"/>
              <a:gd name="connsiteX43" fmla="*/ 0 w 11251094"/>
              <a:gd name="connsiteY43" fmla="*/ 2986057 h 6321287"/>
              <a:gd name="connsiteX44" fmla="*/ 0 w 11251094"/>
              <a:gd name="connsiteY44" fmla="*/ 2426178 h 6321287"/>
              <a:gd name="connsiteX45" fmla="*/ 0 w 11251094"/>
              <a:gd name="connsiteY45" fmla="*/ 1866298 h 6321287"/>
              <a:gd name="connsiteX46" fmla="*/ 0 w 11251094"/>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51094" h="6321287" fill="none" extrusionOk="0">
                <a:moveTo>
                  <a:pt x="0" y="1053569"/>
                </a:moveTo>
                <a:cubicBezTo>
                  <a:pt x="29659" y="465133"/>
                  <a:pt x="501373" y="-17124"/>
                  <a:pt x="1053569" y="0"/>
                </a:cubicBezTo>
                <a:cubicBezTo>
                  <a:pt x="1311966" y="-20289"/>
                  <a:pt x="1395048" y="19584"/>
                  <a:pt x="1615269" y="0"/>
                </a:cubicBezTo>
                <a:cubicBezTo>
                  <a:pt x="1835490" y="-19584"/>
                  <a:pt x="2138920" y="-14649"/>
                  <a:pt x="2359848" y="0"/>
                </a:cubicBezTo>
                <a:cubicBezTo>
                  <a:pt x="2580776" y="14649"/>
                  <a:pt x="2906581" y="-27516"/>
                  <a:pt x="3104428" y="0"/>
                </a:cubicBezTo>
                <a:cubicBezTo>
                  <a:pt x="3302275" y="27516"/>
                  <a:pt x="3616912" y="16135"/>
                  <a:pt x="3757567" y="0"/>
                </a:cubicBezTo>
                <a:cubicBezTo>
                  <a:pt x="3898222" y="-16135"/>
                  <a:pt x="4184438" y="8968"/>
                  <a:pt x="4502147" y="0"/>
                </a:cubicBezTo>
                <a:cubicBezTo>
                  <a:pt x="4819856" y="-8968"/>
                  <a:pt x="5024516" y="-25020"/>
                  <a:pt x="5155286" y="0"/>
                </a:cubicBezTo>
                <a:cubicBezTo>
                  <a:pt x="5286056" y="25020"/>
                  <a:pt x="5526614" y="-1161"/>
                  <a:pt x="5716987" y="0"/>
                </a:cubicBezTo>
                <a:cubicBezTo>
                  <a:pt x="5907360" y="1161"/>
                  <a:pt x="5971399" y="8736"/>
                  <a:pt x="6095808" y="0"/>
                </a:cubicBezTo>
                <a:cubicBezTo>
                  <a:pt x="6220217" y="-8736"/>
                  <a:pt x="6296800" y="-10483"/>
                  <a:pt x="6474629" y="0"/>
                </a:cubicBezTo>
                <a:cubicBezTo>
                  <a:pt x="6652458" y="10483"/>
                  <a:pt x="6777862" y="-5596"/>
                  <a:pt x="6944889" y="0"/>
                </a:cubicBezTo>
                <a:cubicBezTo>
                  <a:pt x="7111916" y="5596"/>
                  <a:pt x="7477275" y="10180"/>
                  <a:pt x="7780908" y="0"/>
                </a:cubicBezTo>
                <a:cubicBezTo>
                  <a:pt x="8084541" y="-10180"/>
                  <a:pt x="8281833" y="-26295"/>
                  <a:pt x="8434048" y="0"/>
                </a:cubicBezTo>
                <a:cubicBezTo>
                  <a:pt x="8586263" y="26295"/>
                  <a:pt x="8720990" y="9311"/>
                  <a:pt x="8904308" y="0"/>
                </a:cubicBezTo>
                <a:cubicBezTo>
                  <a:pt x="9087626" y="-9311"/>
                  <a:pt x="9700229" y="2346"/>
                  <a:pt x="10197525" y="0"/>
                </a:cubicBezTo>
                <a:cubicBezTo>
                  <a:pt x="10782003" y="16468"/>
                  <a:pt x="11233880" y="402366"/>
                  <a:pt x="11251094" y="1053569"/>
                </a:cubicBezTo>
                <a:cubicBezTo>
                  <a:pt x="11228262" y="1206866"/>
                  <a:pt x="11271977" y="1378792"/>
                  <a:pt x="11251094" y="1613449"/>
                </a:cubicBezTo>
                <a:cubicBezTo>
                  <a:pt x="11230211" y="1848106"/>
                  <a:pt x="11234529" y="1949073"/>
                  <a:pt x="11251094" y="2215470"/>
                </a:cubicBezTo>
                <a:cubicBezTo>
                  <a:pt x="11267659" y="2481867"/>
                  <a:pt x="11266842" y="2693700"/>
                  <a:pt x="11251094" y="2817491"/>
                </a:cubicBezTo>
                <a:cubicBezTo>
                  <a:pt x="11235346" y="2941282"/>
                  <a:pt x="11250237" y="3310209"/>
                  <a:pt x="11251094" y="3461654"/>
                </a:cubicBezTo>
                <a:cubicBezTo>
                  <a:pt x="11251951" y="3613099"/>
                  <a:pt x="11227021" y="3727463"/>
                  <a:pt x="11251094" y="3979392"/>
                </a:cubicBezTo>
                <a:cubicBezTo>
                  <a:pt x="11275167" y="4231321"/>
                  <a:pt x="11236878" y="4289029"/>
                  <a:pt x="11251094" y="4497131"/>
                </a:cubicBezTo>
                <a:cubicBezTo>
                  <a:pt x="11265310" y="4705233"/>
                  <a:pt x="11280827" y="5069533"/>
                  <a:pt x="11251094" y="5267718"/>
                </a:cubicBezTo>
                <a:cubicBezTo>
                  <a:pt x="11151974" y="5853689"/>
                  <a:pt x="10800513" y="6253753"/>
                  <a:pt x="10197525" y="6321287"/>
                </a:cubicBezTo>
                <a:cubicBezTo>
                  <a:pt x="9826421" y="6300298"/>
                  <a:pt x="9778197" y="6316956"/>
                  <a:pt x="9361506" y="6321287"/>
                </a:cubicBezTo>
                <a:cubicBezTo>
                  <a:pt x="8944815" y="6325618"/>
                  <a:pt x="8845519" y="6318039"/>
                  <a:pt x="8525487" y="6321287"/>
                </a:cubicBezTo>
                <a:cubicBezTo>
                  <a:pt x="8205455" y="6324535"/>
                  <a:pt x="8242144" y="6317762"/>
                  <a:pt x="8146666" y="6321287"/>
                </a:cubicBezTo>
                <a:cubicBezTo>
                  <a:pt x="8051188" y="6324812"/>
                  <a:pt x="7573106" y="6356924"/>
                  <a:pt x="7402087" y="6321287"/>
                </a:cubicBezTo>
                <a:cubicBezTo>
                  <a:pt x="7231068" y="6285650"/>
                  <a:pt x="6866860" y="6340937"/>
                  <a:pt x="6657508" y="6321287"/>
                </a:cubicBezTo>
                <a:cubicBezTo>
                  <a:pt x="6448156" y="6301637"/>
                  <a:pt x="6357774" y="6303573"/>
                  <a:pt x="6278687" y="6321287"/>
                </a:cubicBezTo>
                <a:cubicBezTo>
                  <a:pt x="6199600" y="6339001"/>
                  <a:pt x="5794843" y="6322516"/>
                  <a:pt x="5625547" y="6321287"/>
                </a:cubicBezTo>
                <a:cubicBezTo>
                  <a:pt x="5456251" y="6320058"/>
                  <a:pt x="5417580" y="6312148"/>
                  <a:pt x="5246726" y="6321287"/>
                </a:cubicBezTo>
                <a:cubicBezTo>
                  <a:pt x="5075872" y="6330426"/>
                  <a:pt x="4901646" y="6302669"/>
                  <a:pt x="4685026" y="6321287"/>
                </a:cubicBezTo>
                <a:cubicBezTo>
                  <a:pt x="4468406" y="6339905"/>
                  <a:pt x="4445183" y="6330693"/>
                  <a:pt x="4306205" y="6321287"/>
                </a:cubicBezTo>
                <a:cubicBezTo>
                  <a:pt x="4167227" y="6311881"/>
                  <a:pt x="3864960" y="6317949"/>
                  <a:pt x="3561626" y="6321287"/>
                </a:cubicBezTo>
                <a:cubicBezTo>
                  <a:pt x="3258292" y="6324625"/>
                  <a:pt x="3085846" y="6321286"/>
                  <a:pt x="2817046" y="6321287"/>
                </a:cubicBezTo>
                <a:cubicBezTo>
                  <a:pt x="2548246" y="6321288"/>
                  <a:pt x="2323777" y="6320353"/>
                  <a:pt x="2163907" y="6321287"/>
                </a:cubicBezTo>
                <a:cubicBezTo>
                  <a:pt x="2004037" y="6322221"/>
                  <a:pt x="1497261" y="6316869"/>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251094" h="6321287" stroke="0" extrusionOk="0">
                <a:moveTo>
                  <a:pt x="0" y="1053569"/>
                </a:moveTo>
                <a:cubicBezTo>
                  <a:pt x="-46296" y="477099"/>
                  <a:pt x="470028" y="116028"/>
                  <a:pt x="1053569" y="0"/>
                </a:cubicBezTo>
                <a:cubicBezTo>
                  <a:pt x="1241468" y="-31110"/>
                  <a:pt x="1636258" y="-7242"/>
                  <a:pt x="1798148" y="0"/>
                </a:cubicBezTo>
                <a:cubicBezTo>
                  <a:pt x="1960038" y="7242"/>
                  <a:pt x="2246765" y="-16218"/>
                  <a:pt x="2634167" y="0"/>
                </a:cubicBezTo>
                <a:cubicBezTo>
                  <a:pt x="3021569" y="16218"/>
                  <a:pt x="3077324" y="-11141"/>
                  <a:pt x="3378746" y="0"/>
                </a:cubicBezTo>
                <a:cubicBezTo>
                  <a:pt x="3680168" y="11141"/>
                  <a:pt x="3879234" y="-20239"/>
                  <a:pt x="4031886" y="0"/>
                </a:cubicBezTo>
                <a:cubicBezTo>
                  <a:pt x="4184538" y="20239"/>
                  <a:pt x="4454008" y="26602"/>
                  <a:pt x="4867905" y="0"/>
                </a:cubicBezTo>
                <a:cubicBezTo>
                  <a:pt x="5281802" y="-26602"/>
                  <a:pt x="5278871" y="-21392"/>
                  <a:pt x="5612484" y="0"/>
                </a:cubicBezTo>
                <a:cubicBezTo>
                  <a:pt x="5946097" y="21392"/>
                  <a:pt x="6258391" y="-23437"/>
                  <a:pt x="6448503" y="0"/>
                </a:cubicBezTo>
                <a:cubicBezTo>
                  <a:pt x="6638615" y="23437"/>
                  <a:pt x="6731518" y="-10780"/>
                  <a:pt x="6918764" y="0"/>
                </a:cubicBezTo>
                <a:cubicBezTo>
                  <a:pt x="7106010" y="10780"/>
                  <a:pt x="7401164" y="-8659"/>
                  <a:pt x="7754782" y="0"/>
                </a:cubicBezTo>
                <a:cubicBezTo>
                  <a:pt x="8108400" y="8659"/>
                  <a:pt x="8043971" y="1487"/>
                  <a:pt x="8316483" y="0"/>
                </a:cubicBezTo>
                <a:cubicBezTo>
                  <a:pt x="8588995" y="-1487"/>
                  <a:pt x="8572261" y="15540"/>
                  <a:pt x="8695304" y="0"/>
                </a:cubicBezTo>
                <a:cubicBezTo>
                  <a:pt x="8818347" y="-15540"/>
                  <a:pt x="8960527" y="3909"/>
                  <a:pt x="9074125" y="0"/>
                </a:cubicBezTo>
                <a:cubicBezTo>
                  <a:pt x="9187723" y="-3909"/>
                  <a:pt x="9922892" y="51391"/>
                  <a:pt x="10197525" y="0"/>
                </a:cubicBezTo>
                <a:cubicBezTo>
                  <a:pt x="10727294" y="-98741"/>
                  <a:pt x="11299955" y="433197"/>
                  <a:pt x="11251094" y="1053569"/>
                </a:cubicBezTo>
                <a:cubicBezTo>
                  <a:pt x="11237732" y="1291261"/>
                  <a:pt x="11263747" y="1480310"/>
                  <a:pt x="11251094" y="1655590"/>
                </a:cubicBezTo>
                <a:cubicBezTo>
                  <a:pt x="11238441" y="1830870"/>
                  <a:pt x="11236095" y="1981216"/>
                  <a:pt x="11251094" y="2173329"/>
                </a:cubicBezTo>
                <a:cubicBezTo>
                  <a:pt x="11266093" y="2365442"/>
                  <a:pt x="11264478" y="2561869"/>
                  <a:pt x="11251094" y="2691067"/>
                </a:cubicBezTo>
                <a:cubicBezTo>
                  <a:pt x="11237710" y="2820265"/>
                  <a:pt x="11237009" y="3079797"/>
                  <a:pt x="11251094" y="3293088"/>
                </a:cubicBezTo>
                <a:cubicBezTo>
                  <a:pt x="11265179" y="3506379"/>
                  <a:pt x="11262793" y="3780644"/>
                  <a:pt x="11251094" y="3979392"/>
                </a:cubicBezTo>
                <a:cubicBezTo>
                  <a:pt x="11239395" y="4178140"/>
                  <a:pt x="11275291" y="4333120"/>
                  <a:pt x="11251094" y="4665697"/>
                </a:cubicBezTo>
                <a:cubicBezTo>
                  <a:pt x="11226897" y="4998274"/>
                  <a:pt x="11243604" y="4992508"/>
                  <a:pt x="11251094" y="5267718"/>
                </a:cubicBezTo>
                <a:cubicBezTo>
                  <a:pt x="11290626" y="5897958"/>
                  <a:pt x="10773295" y="6213279"/>
                  <a:pt x="10197525" y="6321287"/>
                </a:cubicBezTo>
                <a:cubicBezTo>
                  <a:pt x="10028561" y="6294603"/>
                  <a:pt x="9743546" y="6316307"/>
                  <a:pt x="9452946" y="6321287"/>
                </a:cubicBezTo>
                <a:cubicBezTo>
                  <a:pt x="9162346" y="6326267"/>
                  <a:pt x="9053073" y="6337968"/>
                  <a:pt x="8891246" y="6321287"/>
                </a:cubicBezTo>
                <a:cubicBezTo>
                  <a:pt x="8729419" y="6304606"/>
                  <a:pt x="8603300" y="6306119"/>
                  <a:pt x="8512425" y="6321287"/>
                </a:cubicBezTo>
                <a:cubicBezTo>
                  <a:pt x="8421550" y="6336455"/>
                  <a:pt x="7923274" y="6316703"/>
                  <a:pt x="7767845" y="6321287"/>
                </a:cubicBezTo>
                <a:cubicBezTo>
                  <a:pt x="7612416" y="6325871"/>
                  <a:pt x="7208108" y="6288178"/>
                  <a:pt x="7023266" y="6321287"/>
                </a:cubicBezTo>
                <a:cubicBezTo>
                  <a:pt x="6838424" y="6354396"/>
                  <a:pt x="6644554" y="6351175"/>
                  <a:pt x="6278687" y="6321287"/>
                </a:cubicBezTo>
                <a:cubicBezTo>
                  <a:pt x="5912820" y="6291399"/>
                  <a:pt x="5946989" y="6308307"/>
                  <a:pt x="5808426" y="6321287"/>
                </a:cubicBezTo>
                <a:cubicBezTo>
                  <a:pt x="5669863" y="6334267"/>
                  <a:pt x="5287890" y="6346787"/>
                  <a:pt x="4972407" y="6321287"/>
                </a:cubicBezTo>
                <a:cubicBezTo>
                  <a:pt x="4656924" y="6295787"/>
                  <a:pt x="4683760" y="6339671"/>
                  <a:pt x="4410707" y="6321287"/>
                </a:cubicBezTo>
                <a:cubicBezTo>
                  <a:pt x="4137654" y="6302903"/>
                  <a:pt x="4113058" y="6328662"/>
                  <a:pt x="4031886" y="6321287"/>
                </a:cubicBezTo>
                <a:cubicBezTo>
                  <a:pt x="3950714" y="6313912"/>
                  <a:pt x="3747390" y="6328042"/>
                  <a:pt x="3653065" y="6321287"/>
                </a:cubicBezTo>
                <a:cubicBezTo>
                  <a:pt x="3558740" y="6314532"/>
                  <a:pt x="3416733" y="6313750"/>
                  <a:pt x="3274244" y="6321287"/>
                </a:cubicBezTo>
                <a:cubicBezTo>
                  <a:pt x="3131755" y="6328824"/>
                  <a:pt x="3001622" y="6331318"/>
                  <a:pt x="2895423" y="6321287"/>
                </a:cubicBezTo>
                <a:cubicBezTo>
                  <a:pt x="2789224" y="6311256"/>
                  <a:pt x="2392064" y="6310493"/>
                  <a:pt x="2150844" y="6321287"/>
                </a:cubicBezTo>
                <a:cubicBezTo>
                  <a:pt x="1909624" y="6332081"/>
                  <a:pt x="1478644" y="6290784"/>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7" name="文本框 15"/>
          <p:cNvSpPr txBox="1"/>
          <p:nvPr/>
        </p:nvSpPr>
        <p:spPr>
          <a:xfrm>
            <a:off x="987390" y="632818"/>
            <a:ext cx="8867809" cy="1200329"/>
          </a:xfrm>
          <a:prstGeom prst="rect">
            <a:avLst/>
          </a:prstGeom>
          <a:noFill/>
          <a:ln>
            <a:noFill/>
          </a:ln>
        </p:spPr>
        <p:txBody>
          <a:bodyPr wrap="square" lIns="91440" tIns="45720" rIns="91440" bIns="45720" rtlCol="0">
            <a:spAutoFit/>
          </a:bodyPr>
          <a:lstStyle/>
          <a:p>
            <a:pPr defTabSz="914377"/>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Bài</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4: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Số</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a:t>
            </a:r>
            <a:endParaRPr lang="zh-CN" altLang="en-US"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endParaRPr>
          </a:p>
        </p:txBody>
      </p:sp>
      <p:pic>
        <p:nvPicPr>
          <p:cNvPr id="9" name="Picture 8">
            <a:extLst>
              <a:ext uri="{FF2B5EF4-FFF2-40B4-BE49-F238E27FC236}">
                <a16:creationId xmlns:a16="http://schemas.microsoft.com/office/drawing/2014/main" id="{E29D6899-9675-6B4F-B235-DE091239B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9140" y="196822"/>
            <a:ext cx="2408423" cy="2809826"/>
          </a:xfrm>
          <a:prstGeom prst="rect">
            <a:avLst/>
          </a:prstGeom>
        </p:spPr>
      </p:pic>
      <p:grpSp>
        <p:nvGrpSpPr>
          <p:cNvPr id="4" name="Group 3">
            <a:extLst>
              <a:ext uri="{FF2B5EF4-FFF2-40B4-BE49-F238E27FC236}">
                <a16:creationId xmlns:a16="http://schemas.microsoft.com/office/drawing/2014/main" id="{820F33BB-9E43-1547-B4B2-3E24A326FC32}"/>
              </a:ext>
            </a:extLst>
          </p:cNvPr>
          <p:cNvGrpSpPr/>
          <p:nvPr/>
        </p:nvGrpSpPr>
        <p:grpSpPr>
          <a:xfrm>
            <a:off x="987390" y="1833147"/>
            <a:ext cx="10544211" cy="3694281"/>
            <a:chOff x="987390" y="1833147"/>
            <a:chExt cx="10544211" cy="3694281"/>
          </a:xfrm>
        </p:grpSpPr>
        <p:sp>
          <p:nvSpPr>
            <p:cNvPr id="3" name="TextBox 2">
              <a:extLst>
                <a:ext uri="{FF2B5EF4-FFF2-40B4-BE49-F238E27FC236}">
                  <a16:creationId xmlns:a16="http://schemas.microsoft.com/office/drawing/2014/main" id="{9DCCDDA8-C1DC-6C43-ACFC-A4C784635498}"/>
                </a:ext>
              </a:extLst>
            </p:cNvPr>
            <p:cNvSpPr txBox="1"/>
            <p:nvPr/>
          </p:nvSpPr>
          <p:spPr>
            <a:xfrm>
              <a:off x="987390" y="1833147"/>
              <a:ext cx="10544211" cy="3694281"/>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VN" sz="3200" dirty="0">
                  <a:latin typeface="Cambria" panose="02040503050406030204" pitchFamily="18" charset="0"/>
                </a:rPr>
                <a:t>2 tờ 10 000 đồng đổi được 1 tờ 20 000 đồng.</a:t>
              </a:r>
            </a:p>
            <a:p>
              <a:pPr marL="571500" indent="-571500">
                <a:lnSpc>
                  <a:spcPct val="150000"/>
                </a:lnSpc>
                <a:buFont typeface="Arial" panose="020B0604020202020204" pitchFamily="34" charset="0"/>
                <a:buChar char="•"/>
              </a:pPr>
              <a:r>
                <a:rPr lang="en-VN" sz="3200" dirty="0">
                  <a:latin typeface="Cambria" panose="02040503050406030204" pitchFamily="18" charset="0"/>
                </a:rPr>
                <a:t>         tờ 10 000 đồng đổi được 1 tờ 50 000 đồng.</a:t>
              </a:r>
            </a:p>
            <a:p>
              <a:pPr marL="571500" indent="-571500">
                <a:lnSpc>
                  <a:spcPct val="150000"/>
                </a:lnSpc>
                <a:buFont typeface="Arial" panose="020B0604020202020204" pitchFamily="34" charset="0"/>
                <a:buChar char="•"/>
              </a:pPr>
              <a:r>
                <a:rPr lang="en-VN" sz="3200" dirty="0">
                  <a:latin typeface="Cambria" panose="02040503050406030204" pitchFamily="18" charset="0"/>
                </a:rPr>
                <a:t>1 tờ 50 000 đồng đổi được 1 tờ 10 000 đồng và               </a:t>
              </a:r>
              <a:r>
                <a:rPr lang="en-US" sz="3200" dirty="0">
                  <a:latin typeface="Cambria" panose="02040503050406030204" pitchFamily="18" charset="0"/>
                </a:rPr>
                <a:t>t</a:t>
              </a:r>
              <a:r>
                <a:rPr lang="en-VN" sz="3200" dirty="0">
                  <a:latin typeface="Cambria" panose="02040503050406030204" pitchFamily="18" charset="0"/>
                </a:rPr>
                <a:t>ờ 20 000 đồng.</a:t>
              </a:r>
            </a:p>
            <a:p>
              <a:pPr marL="571500" indent="-571500">
                <a:lnSpc>
                  <a:spcPct val="150000"/>
                </a:lnSpc>
                <a:buFont typeface="Arial" panose="020B0604020202020204" pitchFamily="34" charset="0"/>
                <a:buChar char="•"/>
              </a:pPr>
              <a:r>
                <a:rPr lang="en-VN" sz="3200" dirty="0">
                  <a:latin typeface="Cambria" panose="02040503050406030204" pitchFamily="18" charset="0"/>
                </a:rPr>
                <a:t>1 tờ 100 000 đồng đổi được             tờ 50 000 đồng.</a:t>
              </a:r>
            </a:p>
          </p:txBody>
        </p:sp>
        <p:sp>
          <p:nvSpPr>
            <p:cNvPr id="2" name="Rectangle 1">
              <a:extLst>
                <a:ext uri="{FF2B5EF4-FFF2-40B4-BE49-F238E27FC236}">
                  <a16:creationId xmlns:a16="http://schemas.microsoft.com/office/drawing/2014/main" id="{74BD02F2-EC81-2840-9CB8-A7517D9F7859}"/>
                </a:ext>
              </a:extLst>
            </p:cNvPr>
            <p:cNvSpPr/>
            <p:nvPr/>
          </p:nvSpPr>
          <p:spPr>
            <a:xfrm>
              <a:off x="1473200" y="2697615"/>
              <a:ext cx="948266" cy="618066"/>
            </a:xfrm>
            <a:prstGeom prst="rect">
              <a:avLst/>
            </a:prstGeom>
            <a:solidFill>
              <a:srgbClr val="E1A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2" name="Rectangle 11">
              <a:extLst>
                <a:ext uri="{FF2B5EF4-FFF2-40B4-BE49-F238E27FC236}">
                  <a16:creationId xmlns:a16="http://schemas.microsoft.com/office/drawing/2014/main" id="{C617B3DA-EEF1-F748-9E4D-C8A935801E61}"/>
                </a:ext>
              </a:extLst>
            </p:cNvPr>
            <p:cNvSpPr/>
            <p:nvPr/>
          </p:nvSpPr>
          <p:spPr>
            <a:xfrm>
              <a:off x="9882438" y="3428999"/>
              <a:ext cx="948266" cy="618066"/>
            </a:xfrm>
            <a:prstGeom prst="rect">
              <a:avLst/>
            </a:prstGeom>
            <a:solidFill>
              <a:srgbClr val="E1A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3" name="Rectangle 12">
              <a:extLst>
                <a:ext uri="{FF2B5EF4-FFF2-40B4-BE49-F238E27FC236}">
                  <a16:creationId xmlns:a16="http://schemas.microsoft.com/office/drawing/2014/main" id="{3BC479FC-4789-8A48-99BE-408948695BDB}"/>
                </a:ext>
              </a:extLst>
            </p:cNvPr>
            <p:cNvSpPr/>
            <p:nvPr/>
          </p:nvSpPr>
          <p:spPr>
            <a:xfrm>
              <a:off x="6495771" y="4766733"/>
              <a:ext cx="948266" cy="618066"/>
            </a:xfrm>
            <a:prstGeom prst="rect">
              <a:avLst/>
            </a:prstGeom>
            <a:solidFill>
              <a:srgbClr val="E1A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grpSp>
    </p:spTree>
    <p:extLst>
      <p:ext uri="{BB962C8B-B14F-4D97-AF65-F5344CB8AC3E}">
        <p14:creationId xmlns:p14="http://schemas.microsoft.com/office/powerpoint/2010/main" val="191569167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69C6003-4AAF-4B42-88A0-4E6793B37AA0}"/>
              </a:ext>
            </a:extLst>
          </p:cNvPr>
          <p:cNvSpPr/>
          <p:nvPr/>
        </p:nvSpPr>
        <p:spPr>
          <a:xfrm>
            <a:off x="470453" y="268356"/>
            <a:ext cx="11251094" cy="6321287"/>
          </a:xfrm>
          <a:custGeom>
            <a:avLst/>
            <a:gdLst>
              <a:gd name="connsiteX0" fmla="*/ 0 w 11251094"/>
              <a:gd name="connsiteY0" fmla="*/ 1053569 h 6321287"/>
              <a:gd name="connsiteX1" fmla="*/ 1053569 w 11251094"/>
              <a:gd name="connsiteY1" fmla="*/ 0 h 6321287"/>
              <a:gd name="connsiteX2" fmla="*/ 1615269 w 11251094"/>
              <a:gd name="connsiteY2" fmla="*/ 0 h 6321287"/>
              <a:gd name="connsiteX3" fmla="*/ 2359848 w 11251094"/>
              <a:gd name="connsiteY3" fmla="*/ 0 h 6321287"/>
              <a:gd name="connsiteX4" fmla="*/ 3104428 w 11251094"/>
              <a:gd name="connsiteY4" fmla="*/ 0 h 6321287"/>
              <a:gd name="connsiteX5" fmla="*/ 3757567 w 11251094"/>
              <a:gd name="connsiteY5" fmla="*/ 0 h 6321287"/>
              <a:gd name="connsiteX6" fmla="*/ 4502147 w 11251094"/>
              <a:gd name="connsiteY6" fmla="*/ 0 h 6321287"/>
              <a:gd name="connsiteX7" fmla="*/ 5155286 w 11251094"/>
              <a:gd name="connsiteY7" fmla="*/ 0 h 6321287"/>
              <a:gd name="connsiteX8" fmla="*/ 5716987 w 11251094"/>
              <a:gd name="connsiteY8" fmla="*/ 0 h 6321287"/>
              <a:gd name="connsiteX9" fmla="*/ 6095808 w 11251094"/>
              <a:gd name="connsiteY9" fmla="*/ 0 h 6321287"/>
              <a:gd name="connsiteX10" fmla="*/ 6474629 w 11251094"/>
              <a:gd name="connsiteY10" fmla="*/ 0 h 6321287"/>
              <a:gd name="connsiteX11" fmla="*/ 6944889 w 11251094"/>
              <a:gd name="connsiteY11" fmla="*/ 0 h 6321287"/>
              <a:gd name="connsiteX12" fmla="*/ 7780908 w 11251094"/>
              <a:gd name="connsiteY12" fmla="*/ 0 h 6321287"/>
              <a:gd name="connsiteX13" fmla="*/ 8434048 w 11251094"/>
              <a:gd name="connsiteY13" fmla="*/ 0 h 6321287"/>
              <a:gd name="connsiteX14" fmla="*/ 8904308 w 11251094"/>
              <a:gd name="connsiteY14" fmla="*/ 0 h 6321287"/>
              <a:gd name="connsiteX15" fmla="*/ 10197525 w 11251094"/>
              <a:gd name="connsiteY15" fmla="*/ 0 h 6321287"/>
              <a:gd name="connsiteX16" fmla="*/ 11251094 w 11251094"/>
              <a:gd name="connsiteY16" fmla="*/ 1053569 h 6321287"/>
              <a:gd name="connsiteX17" fmla="*/ 11251094 w 11251094"/>
              <a:gd name="connsiteY17" fmla="*/ 1613449 h 6321287"/>
              <a:gd name="connsiteX18" fmla="*/ 11251094 w 11251094"/>
              <a:gd name="connsiteY18" fmla="*/ 2215470 h 6321287"/>
              <a:gd name="connsiteX19" fmla="*/ 11251094 w 11251094"/>
              <a:gd name="connsiteY19" fmla="*/ 2817491 h 6321287"/>
              <a:gd name="connsiteX20" fmla="*/ 11251094 w 11251094"/>
              <a:gd name="connsiteY20" fmla="*/ 3461654 h 6321287"/>
              <a:gd name="connsiteX21" fmla="*/ 11251094 w 11251094"/>
              <a:gd name="connsiteY21" fmla="*/ 3979392 h 6321287"/>
              <a:gd name="connsiteX22" fmla="*/ 11251094 w 11251094"/>
              <a:gd name="connsiteY22" fmla="*/ 4497131 h 6321287"/>
              <a:gd name="connsiteX23" fmla="*/ 11251094 w 11251094"/>
              <a:gd name="connsiteY23" fmla="*/ 5267718 h 6321287"/>
              <a:gd name="connsiteX24" fmla="*/ 10197525 w 11251094"/>
              <a:gd name="connsiteY24" fmla="*/ 6321287 h 6321287"/>
              <a:gd name="connsiteX25" fmla="*/ 9361506 w 11251094"/>
              <a:gd name="connsiteY25" fmla="*/ 6321287 h 6321287"/>
              <a:gd name="connsiteX26" fmla="*/ 8525487 w 11251094"/>
              <a:gd name="connsiteY26" fmla="*/ 6321287 h 6321287"/>
              <a:gd name="connsiteX27" fmla="*/ 8146666 w 11251094"/>
              <a:gd name="connsiteY27" fmla="*/ 6321287 h 6321287"/>
              <a:gd name="connsiteX28" fmla="*/ 7402087 w 11251094"/>
              <a:gd name="connsiteY28" fmla="*/ 6321287 h 6321287"/>
              <a:gd name="connsiteX29" fmla="*/ 6657508 w 11251094"/>
              <a:gd name="connsiteY29" fmla="*/ 6321287 h 6321287"/>
              <a:gd name="connsiteX30" fmla="*/ 6278687 w 11251094"/>
              <a:gd name="connsiteY30" fmla="*/ 6321287 h 6321287"/>
              <a:gd name="connsiteX31" fmla="*/ 5625547 w 11251094"/>
              <a:gd name="connsiteY31" fmla="*/ 6321287 h 6321287"/>
              <a:gd name="connsiteX32" fmla="*/ 5246726 w 11251094"/>
              <a:gd name="connsiteY32" fmla="*/ 6321287 h 6321287"/>
              <a:gd name="connsiteX33" fmla="*/ 4685026 w 11251094"/>
              <a:gd name="connsiteY33" fmla="*/ 6321287 h 6321287"/>
              <a:gd name="connsiteX34" fmla="*/ 4306205 w 11251094"/>
              <a:gd name="connsiteY34" fmla="*/ 6321287 h 6321287"/>
              <a:gd name="connsiteX35" fmla="*/ 3561626 w 11251094"/>
              <a:gd name="connsiteY35" fmla="*/ 6321287 h 6321287"/>
              <a:gd name="connsiteX36" fmla="*/ 2817046 w 11251094"/>
              <a:gd name="connsiteY36" fmla="*/ 6321287 h 6321287"/>
              <a:gd name="connsiteX37" fmla="*/ 2163907 w 11251094"/>
              <a:gd name="connsiteY37" fmla="*/ 6321287 h 6321287"/>
              <a:gd name="connsiteX38" fmla="*/ 1053569 w 11251094"/>
              <a:gd name="connsiteY38" fmla="*/ 6321287 h 6321287"/>
              <a:gd name="connsiteX39" fmla="*/ 0 w 11251094"/>
              <a:gd name="connsiteY39" fmla="*/ 5267718 h 6321287"/>
              <a:gd name="connsiteX40" fmla="*/ 0 w 11251094"/>
              <a:gd name="connsiteY40" fmla="*/ 4707838 h 6321287"/>
              <a:gd name="connsiteX41" fmla="*/ 0 w 11251094"/>
              <a:gd name="connsiteY41" fmla="*/ 4105817 h 6321287"/>
              <a:gd name="connsiteX42" fmla="*/ 0 w 11251094"/>
              <a:gd name="connsiteY42" fmla="*/ 3588079 h 6321287"/>
              <a:gd name="connsiteX43" fmla="*/ 0 w 11251094"/>
              <a:gd name="connsiteY43" fmla="*/ 2986057 h 6321287"/>
              <a:gd name="connsiteX44" fmla="*/ 0 w 11251094"/>
              <a:gd name="connsiteY44" fmla="*/ 2426178 h 6321287"/>
              <a:gd name="connsiteX45" fmla="*/ 0 w 11251094"/>
              <a:gd name="connsiteY45" fmla="*/ 1866298 h 6321287"/>
              <a:gd name="connsiteX46" fmla="*/ 0 w 11251094"/>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51094" h="6321287" fill="none" extrusionOk="0">
                <a:moveTo>
                  <a:pt x="0" y="1053569"/>
                </a:moveTo>
                <a:cubicBezTo>
                  <a:pt x="29659" y="465133"/>
                  <a:pt x="501373" y="-17124"/>
                  <a:pt x="1053569" y="0"/>
                </a:cubicBezTo>
                <a:cubicBezTo>
                  <a:pt x="1311966" y="-20289"/>
                  <a:pt x="1395048" y="19584"/>
                  <a:pt x="1615269" y="0"/>
                </a:cubicBezTo>
                <a:cubicBezTo>
                  <a:pt x="1835490" y="-19584"/>
                  <a:pt x="2138920" y="-14649"/>
                  <a:pt x="2359848" y="0"/>
                </a:cubicBezTo>
                <a:cubicBezTo>
                  <a:pt x="2580776" y="14649"/>
                  <a:pt x="2906581" y="-27516"/>
                  <a:pt x="3104428" y="0"/>
                </a:cubicBezTo>
                <a:cubicBezTo>
                  <a:pt x="3302275" y="27516"/>
                  <a:pt x="3616912" y="16135"/>
                  <a:pt x="3757567" y="0"/>
                </a:cubicBezTo>
                <a:cubicBezTo>
                  <a:pt x="3898222" y="-16135"/>
                  <a:pt x="4184438" y="8968"/>
                  <a:pt x="4502147" y="0"/>
                </a:cubicBezTo>
                <a:cubicBezTo>
                  <a:pt x="4819856" y="-8968"/>
                  <a:pt x="5024516" y="-25020"/>
                  <a:pt x="5155286" y="0"/>
                </a:cubicBezTo>
                <a:cubicBezTo>
                  <a:pt x="5286056" y="25020"/>
                  <a:pt x="5526614" y="-1161"/>
                  <a:pt x="5716987" y="0"/>
                </a:cubicBezTo>
                <a:cubicBezTo>
                  <a:pt x="5907360" y="1161"/>
                  <a:pt x="5971399" y="8736"/>
                  <a:pt x="6095808" y="0"/>
                </a:cubicBezTo>
                <a:cubicBezTo>
                  <a:pt x="6220217" y="-8736"/>
                  <a:pt x="6296800" y="-10483"/>
                  <a:pt x="6474629" y="0"/>
                </a:cubicBezTo>
                <a:cubicBezTo>
                  <a:pt x="6652458" y="10483"/>
                  <a:pt x="6777862" y="-5596"/>
                  <a:pt x="6944889" y="0"/>
                </a:cubicBezTo>
                <a:cubicBezTo>
                  <a:pt x="7111916" y="5596"/>
                  <a:pt x="7477275" y="10180"/>
                  <a:pt x="7780908" y="0"/>
                </a:cubicBezTo>
                <a:cubicBezTo>
                  <a:pt x="8084541" y="-10180"/>
                  <a:pt x="8281833" y="-26295"/>
                  <a:pt x="8434048" y="0"/>
                </a:cubicBezTo>
                <a:cubicBezTo>
                  <a:pt x="8586263" y="26295"/>
                  <a:pt x="8720990" y="9311"/>
                  <a:pt x="8904308" y="0"/>
                </a:cubicBezTo>
                <a:cubicBezTo>
                  <a:pt x="9087626" y="-9311"/>
                  <a:pt x="9700229" y="2346"/>
                  <a:pt x="10197525" y="0"/>
                </a:cubicBezTo>
                <a:cubicBezTo>
                  <a:pt x="10782003" y="16468"/>
                  <a:pt x="11233880" y="402366"/>
                  <a:pt x="11251094" y="1053569"/>
                </a:cubicBezTo>
                <a:cubicBezTo>
                  <a:pt x="11228262" y="1206866"/>
                  <a:pt x="11271977" y="1378792"/>
                  <a:pt x="11251094" y="1613449"/>
                </a:cubicBezTo>
                <a:cubicBezTo>
                  <a:pt x="11230211" y="1848106"/>
                  <a:pt x="11234529" y="1949073"/>
                  <a:pt x="11251094" y="2215470"/>
                </a:cubicBezTo>
                <a:cubicBezTo>
                  <a:pt x="11267659" y="2481867"/>
                  <a:pt x="11266842" y="2693700"/>
                  <a:pt x="11251094" y="2817491"/>
                </a:cubicBezTo>
                <a:cubicBezTo>
                  <a:pt x="11235346" y="2941282"/>
                  <a:pt x="11250237" y="3310209"/>
                  <a:pt x="11251094" y="3461654"/>
                </a:cubicBezTo>
                <a:cubicBezTo>
                  <a:pt x="11251951" y="3613099"/>
                  <a:pt x="11227021" y="3727463"/>
                  <a:pt x="11251094" y="3979392"/>
                </a:cubicBezTo>
                <a:cubicBezTo>
                  <a:pt x="11275167" y="4231321"/>
                  <a:pt x="11236878" y="4289029"/>
                  <a:pt x="11251094" y="4497131"/>
                </a:cubicBezTo>
                <a:cubicBezTo>
                  <a:pt x="11265310" y="4705233"/>
                  <a:pt x="11280827" y="5069533"/>
                  <a:pt x="11251094" y="5267718"/>
                </a:cubicBezTo>
                <a:cubicBezTo>
                  <a:pt x="11151974" y="5853689"/>
                  <a:pt x="10800513" y="6253753"/>
                  <a:pt x="10197525" y="6321287"/>
                </a:cubicBezTo>
                <a:cubicBezTo>
                  <a:pt x="9826421" y="6300298"/>
                  <a:pt x="9778197" y="6316956"/>
                  <a:pt x="9361506" y="6321287"/>
                </a:cubicBezTo>
                <a:cubicBezTo>
                  <a:pt x="8944815" y="6325618"/>
                  <a:pt x="8845519" y="6318039"/>
                  <a:pt x="8525487" y="6321287"/>
                </a:cubicBezTo>
                <a:cubicBezTo>
                  <a:pt x="8205455" y="6324535"/>
                  <a:pt x="8242144" y="6317762"/>
                  <a:pt x="8146666" y="6321287"/>
                </a:cubicBezTo>
                <a:cubicBezTo>
                  <a:pt x="8051188" y="6324812"/>
                  <a:pt x="7573106" y="6356924"/>
                  <a:pt x="7402087" y="6321287"/>
                </a:cubicBezTo>
                <a:cubicBezTo>
                  <a:pt x="7231068" y="6285650"/>
                  <a:pt x="6866860" y="6340937"/>
                  <a:pt x="6657508" y="6321287"/>
                </a:cubicBezTo>
                <a:cubicBezTo>
                  <a:pt x="6448156" y="6301637"/>
                  <a:pt x="6357774" y="6303573"/>
                  <a:pt x="6278687" y="6321287"/>
                </a:cubicBezTo>
                <a:cubicBezTo>
                  <a:pt x="6199600" y="6339001"/>
                  <a:pt x="5794843" y="6322516"/>
                  <a:pt x="5625547" y="6321287"/>
                </a:cubicBezTo>
                <a:cubicBezTo>
                  <a:pt x="5456251" y="6320058"/>
                  <a:pt x="5417580" y="6312148"/>
                  <a:pt x="5246726" y="6321287"/>
                </a:cubicBezTo>
                <a:cubicBezTo>
                  <a:pt x="5075872" y="6330426"/>
                  <a:pt x="4901646" y="6302669"/>
                  <a:pt x="4685026" y="6321287"/>
                </a:cubicBezTo>
                <a:cubicBezTo>
                  <a:pt x="4468406" y="6339905"/>
                  <a:pt x="4445183" y="6330693"/>
                  <a:pt x="4306205" y="6321287"/>
                </a:cubicBezTo>
                <a:cubicBezTo>
                  <a:pt x="4167227" y="6311881"/>
                  <a:pt x="3864960" y="6317949"/>
                  <a:pt x="3561626" y="6321287"/>
                </a:cubicBezTo>
                <a:cubicBezTo>
                  <a:pt x="3258292" y="6324625"/>
                  <a:pt x="3085846" y="6321286"/>
                  <a:pt x="2817046" y="6321287"/>
                </a:cubicBezTo>
                <a:cubicBezTo>
                  <a:pt x="2548246" y="6321288"/>
                  <a:pt x="2323777" y="6320353"/>
                  <a:pt x="2163907" y="6321287"/>
                </a:cubicBezTo>
                <a:cubicBezTo>
                  <a:pt x="2004037" y="6322221"/>
                  <a:pt x="1497261" y="6316869"/>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251094" h="6321287" stroke="0" extrusionOk="0">
                <a:moveTo>
                  <a:pt x="0" y="1053569"/>
                </a:moveTo>
                <a:cubicBezTo>
                  <a:pt x="-46296" y="477099"/>
                  <a:pt x="470028" y="116028"/>
                  <a:pt x="1053569" y="0"/>
                </a:cubicBezTo>
                <a:cubicBezTo>
                  <a:pt x="1241468" y="-31110"/>
                  <a:pt x="1636258" y="-7242"/>
                  <a:pt x="1798148" y="0"/>
                </a:cubicBezTo>
                <a:cubicBezTo>
                  <a:pt x="1960038" y="7242"/>
                  <a:pt x="2246765" y="-16218"/>
                  <a:pt x="2634167" y="0"/>
                </a:cubicBezTo>
                <a:cubicBezTo>
                  <a:pt x="3021569" y="16218"/>
                  <a:pt x="3077324" y="-11141"/>
                  <a:pt x="3378746" y="0"/>
                </a:cubicBezTo>
                <a:cubicBezTo>
                  <a:pt x="3680168" y="11141"/>
                  <a:pt x="3879234" y="-20239"/>
                  <a:pt x="4031886" y="0"/>
                </a:cubicBezTo>
                <a:cubicBezTo>
                  <a:pt x="4184538" y="20239"/>
                  <a:pt x="4454008" y="26602"/>
                  <a:pt x="4867905" y="0"/>
                </a:cubicBezTo>
                <a:cubicBezTo>
                  <a:pt x="5281802" y="-26602"/>
                  <a:pt x="5278871" y="-21392"/>
                  <a:pt x="5612484" y="0"/>
                </a:cubicBezTo>
                <a:cubicBezTo>
                  <a:pt x="5946097" y="21392"/>
                  <a:pt x="6258391" y="-23437"/>
                  <a:pt x="6448503" y="0"/>
                </a:cubicBezTo>
                <a:cubicBezTo>
                  <a:pt x="6638615" y="23437"/>
                  <a:pt x="6731518" y="-10780"/>
                  <a:pt x="6918764" y="0"/>
                </a:cubicBezTo>
                <a:cubicBezTo>
                  <a:pt x="7106010" y="10780"/>
                  <a:pt x="7401164" y="-8659"/>
                  <a:pt x="7754782" y="0"/>
                </a:cubicBezTo>
                <a:cubicBezTo>
                  <a:pt x="8108400" y="8659"/>
                  <a:pt x="8043971" y="1487"/>
                  <a:pt x="8316483" y="0"/>
                </a:cubicBezTo>
                <a:cubicBezTo>
                  <a:pt x="8588995" y="-1487"/>
                  <a:pt x="8572261" y="15540"/>
                  <a:pt x="8695304" y="0"/>
                </a:cubicBezTo>
                <a:cubicBezTo>
                  <a:pt x="8818347" y="-15540"/>
                  <a:pt x="8960527" y="3909"/>
                  <a:pt x="9074125" y="0"/>
                </a:cubicBezTo>
                <a:cubicBezTo>
                  <a:pt x="9187723" y="-3909"/>
                  <a:pt x="9922892" y="51391"/>
                  <a:pt x="10197525" y="0"/>
                </a:cubicBezTo>
                <a:cubicBezTo>
                  <a:pt x="10727294" y="-98741"/>
                  <a:pt x="11299955" y="433197"/>
                  <a:pt x="11251094" y="1053569"/>
                </a:cubicBezTo>
                <a:cubicBezTo>
                  <a:pt x="11237732" y="1291261"/>
                  <a:pt x="11263747" y="1480310"/>
                  <a:pt x="11251094" y="1655590"/>
                </a:cubicBezTo>
                <a:cubicBezTo>
                  <a:pt x="11238441" y="1830870"/>
                  <a:pt x="11236095" y="1981216"/>
                  <a:pt x="11251094" y="2173329"/>
                </a:cubicBezTo>
                <a:cubicBezTo>
                  <a:pt x="11266093" y="2365442"/>
                  <a:pt x="11264478" y="2561869"/>
                  <a:pt x="11251094" y="2691067"/>
                </a:cubicBezTo>
                <a:cubicBezTo>
                  <a:pt x="11237710" y="2820265"/>
                  <a:pt x="11237009" y="3079797"/>
                  <a:pt x="11251094" y="3293088"/>
                </a:cubicBezTo>
                <a:cubicBezTo>
                  <a:pt x="11265179" y="3506379"/>
                  <a:pt x="11262793" y="3780644"/>
                  <a:pt x="11251094" y="3979392"/>
                </a:cubicBezTo>
                <a:cubicBezTo>
                  <a:pt x="11239395" y="4178140"/>
                  <a:pt x="11275291" y="4333120"/>
                  <a:pt x="11251094" y="4665697"/>
                </a:cubicBezTo>
                <a:cubicBezTo>
                  <a:pt x="11226897" y="4998274"/>
                  <a:pt x="11243604" y="4992508"/>
                  <a:pt x="11251094" y="5267718"/>
                </a:cubicBezTo>
                <a:cubicBezTo>
                  <a:pt x="11290626" y="5897958"/>
                  <a:pt x="10773295" y="6213279"/>
                  <a:pt x="10197525" y="6321287"/>
                </a:cubicBezTo>
                <a:cubicBezTo>
                  <a:pt x="10028561" y="6294603"/>
                  <a:pt x="9743546" y="6316307"/>
                  <a:pt x="9452946" y="6321287"/>
                </a:cubicBezTo>
                <a:cubicBezTo>
                  <a:pt x="9162346" y="6326267"/>
                  <a:pt x="9053073" y="6337968"/>
                  <a:pt x="8891246" y="6321287"/>
                </a:cubicBezTo>
                <a:cubicBezTo>
                  <a:pt x="8729419" y="6304606"/>
                  <a:pt x="8603300" y="6306119"/>
                  <a:pt x="8512425" y="6321287"/>
                </a:cubicBezTo>
                <a:cubicBezTo>
                  <a:pt x="8421550" y="6336455"/>
                  <a:pt x="7923274" y="6316703"/>
                  <a:pt x="7767845" y="6321287"/>
                </a:cubicBezTo>
                <a:cubicBezTo>
                  <a:pt x="7612416" y="6325871"/>
                  <a:pt x="7208108" y="6288178"/>
                  <a:pt x="7023266" y="6321287"/>
                </a:cubicBezTo>
                <a:cubicBezTo>
                  <a:pt x="6838424" y="6354396"/>
                  <a:pt x="6644554" y="6351175"/>
                  <a:pt x="6278687" y="6321287"/>
                </a:cubicBezTo>
                <a:cubicBezTo>
                  <a:pt x="5912820" y="6291399"/>
                  <a:pt x="5946989" y="6308307"/>
                  <a:pt x="5808426" y="6321287"/>
                </a:cubicBezTo>
                <a:cubicBezTo>
                  <a:pt x="5669863" y="6334267"/>
                  <a:pt x="5287890" y="6346787"/>
                  <a:pt x="4972407" y="6321287"/>
                </a:cubicBezTo>
                <a:cubicBezTo>
                  <a:pt x="4656924" y="6295787"/>
                  <a:pt x="4683760" y="6339671"/>
                  <a:pt x="4410707" y="6321287"/>
                </a:cubicBezTo>
                <a:cubicBezTo>
                  <a:pt x="4137654" y="6302903"/>
                  <a:pt x="4113058" y="6328662"/>
                  <a:pt x="4031886" y="6321287"/>
                </a:cubicBezTo>
                <a:cubicBezTo>
                  <a:pt x="3950714" y="6313912"/>
                  <a:pt x="3747390" y="6328042"/>
                  <a:pt x="3653065" y="6321287"/>
                </a:cubicBezTo>
                <a:cubicBezTo>
                  <a:pt x="3558740" y="6314532"/>
                  <a:pt x="3416733" y="6313750"/>
                  <a:pt x="3274244" y="6321287"/>
                </a:cubicBezTo>
                <a:cubicBezTo>
                  <a:pt x="3131755" y="6328824"/>
                  <a:pt x="3001622" y="6331318"/>
                  <a:pt x="2895423" y="6321287"/>
                </a:cubicBezTo>
                <a:cubicBezTo>
                  <a:pt x="2789224" y="6311256"/>
                  <a:pt x="2392064" y="6310493"/>
                  <a:pt x="2150844" y="6321287"/>
                </a:cubicBezTo>
                <a:cubicBezTo>
                  <a:pt x="1909624" y="6332081"/>
                  <a:pt x="1478644" y="6290784"/>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7" name="文本框 15"/>
          <p:cNvSpPr txBox="1"/>
          <p:nvPr/>
        </p:nvSpPr>
        <p:spPr>
          <a:xfrm>
            <a:off x="987390" y="632818"/>
            <a:ext cx="8867809" cy="1200329"/>
          </a:xfrm>
          <a:prstGeom prst="rect">
            <a:avLst/>
          </a:prstGeom>
          <a:noFill/>
          <a:ln>
            <a:noFill/>
          </a:ln>
        </p:spPr>
        <p:txBody>
          <a:bodyPr wrap="square" lIns="91440" tIns="45720" rIns="91440" bIns="45720" rtlCol="0">
            <a:spAutoFit/>
          </a:bodyPr>
          <a:lstStyle/>
          <a:p>
            <a:pPr defTabSz="914377"/>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Bài</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4: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Số</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a:t>
            </a:r>
            <a:endParaRPr lang="zh-CN" altLang="en-US"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endParaRPr>
          </a:p>
        </p:txBody>
      </p:sp>
      <p:sp>
        <p:nvSpPr>
          <p:cNvPr id="3" name="TextBox 2">
            <a:extLst>
              <a:ext uri="{FF2B5EF4-FFF2-40B4-BE49-F238E27FC236}">
                <a16:creationId xmlns:a16="http://schemas.microsoft.com/office/drawing/2014/main" id="{9DCCDDA8-C1DC-6C43-ACFC-A4C784635498}"/>
              </a:ext>
            </a:extLst>
          </p:cNvPr>
          <p:cNvSpPr txBox="1"/>
          <p:nvPr/>
        </p:nvSpPr>
        <p:spPr>
          <a:xfrm>
            <a:off x="987390" y="1833147"/>
            <a:ext cx="10544211" cy="3694281"/>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VN" sz="3200" dirty="0">
                <a:latin typeface="Cambria" panose="02040503050406030204" pitchFamily="18" charset="0"/>
              </a:rPr>
              <a:t>2 tờ 10 000 đồng đổi được 1 tờ 20 000 đồng.</a:t>
            </a:r>
          </a:p>
          <a:p>
            <a:pPr marL="571500" indent="-571500">
              <a:lnSpc>
                <a:spcPct val="150000"/>
              </a:lnSpc>
              <a:buFont typeface="Arial" panose="020B0604020202020204" pitchFamily="34" charset="0"/>
              <a:buChar char="•"/>
            </a:pPr>
            <a:r>
              <a:rPr lang="en-VN" sz="3200" dirty="0">
                <a:latin typeface="Cambria" panose="02040503050406030204" pitchFamily="18" charset="0"/>
              </a:rPr>
              <a:t>         tờ 10 000 đồng đổi được 1 tờ 50 000 đồng.</a:t>
            </a:r>
          </a:p>
          <a:p>
            <a:pPr marL="571500" indent="-571500">
              <a:lnSpc>
                <a:spcPct val="150000"/>
              </a:lnSpc>
              <a:buFont typeface="Arial" panose="020B0604020202020204" pitchFamily="34" charset="0"/>
              <a:buChar char="•"/>
            </a:pPr>
            <a:r>
              <a:rPr lang="en-VN" sz="3200" dirty="0">
                <a:latin typeface="Cambria" panose="02040503050406030204" pitchFamily="18" charset="0"/>
              </a:rPr>
              <a:t>1 tờ 50 000 đồng đổi được 1 tờ 10 000 đồng và               </a:t>
            </a:r>
            <a:r>
              <a:rPr lang="en-US" sz="3200" dirty="0">
                <a:latin typeface="Cambria" panose="02040503050406030204" pitchFamily="18" charset="0"/>
              </a:rPr>
              <a:t>t</a:t>
            </a:r>
            <a:r>
              <a:rPr lang="en-VN" sz="3200" dirty="0">
                <a:latin typeface="Cambria" panose="02040503050406030204" pitchFamily="18" charset="0"/>
              </a:rPr>
              <a:t>ờ 20 000 đồng.</a:t>
            </a:r>
          </a:p>
          <a:p>
            <a:pPr marL="571500" indent="-571500">
              <a:lnSpc>
                <a:spcPct val="150000"/>
              </a:lnSpc>
              <a:buFont typeface="Arial" panose="020B0604020202020204" pitchFamily="34" charset="0"/>
              <a:buChar char="•"/>
            </a:pPr>
            <a:r>
              <a:rPr lang="en-VN" sz="3200" dirty="0">
                <a:latin typeface="Cambria" panose="02040503050406030204" pitchFamily="18" charset="0"/>
              </a:rPr>
              <a:t>1 tờ 100 000 đồng đổi được             tờ 50 000 đồng.</a:t>
            </a:r>
          </a:p>
        </p:txBody>
      </p:sp>
      <p:pic>
        <p:nvPicPr>
          <p:cNvPr id="9" name="Picture 8">
            <a:extLst>
              <a:ext uri="{FF2B5EF4-FFF2-40B4-BE49-F238E27FC236}">
                <a16:creationId xmlns:a16="http://schemas.microsoft.com/office/drawing/2014/main" id="{E29D6899-9675-6B4F-B235-DE091239B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9140" y="196822"/>
            <a:ext cx="2408423" cy="2809826"/>
          </a:xfrm>
          <a:prstGeom prst="rect">
            <a:avLst/>
          </a:prstGeom>
        </p:spPr>
      </p:pic>
      <p:sp>
        <p:nvSpPr>
          <p:cNvPr id="2" name="Rectangle 1">
            <a:extLst>
              <a:ext uri="{FF2B5EF4-FFF2-40B4-BE49-F238E27FC236}">
                <a16:creationId xmlns:a16="http://schemas.microsoft.com/office/drawing/2014/main" id="{74BD02F2-EC81-2840-9CB8-A7517D9F7859}"/>
              </a:ext>
            </a:extLst>
          </p:cNvPr>
          <p:cNvSpPr/>
          <p:nvPr/>
        </p:nvSpPr>
        <p:spPr>
          <a:xfrm>
            <a:off x="1473200" y="2697615"/>
            <a:ext cx="948266" cy="618066"/>
          </a:xfrm>
          <a:prstGeom prst="rect">
            <a:avLst/>
          </a:prstGeom>
          <a:solidFill>
            <a:srgbClr val="E1A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VN" sz="3600" dirty="0">
                <a:solidFill>
                  <a:schemeClr val="bg1"/>
                </a:solidFill>
                <a:latin typeface="Cambria" panose="02040503050406030204" pitchFamily="18" charset="0"/>
              </a:rPr>
              <a:t>5</a:t>
            </a:r>
          </a:p>
        </p:txBody>
      </p:sp>
      <p:sp>
        <p:nvSpPr>
          <p:cNvPr id="12" name="Rectangle 11">
            <a:extLst>
              <a:ext uri="{FF2B5EF4-FFF2-40B4-BE49-F238E27FC236}">
                <a16:creationId xmlns:a16="http://schemas.microsoft.com/office/drawing/2014/main" id="{C617B3DA-EEF1-F748-9E4D-C8A935801E61}"/>
              </a:ext>
            </a:extLst>
          </p:cNvPr>
          <p:cNvSpPr/>
          <p:nvPr/>
        </p:nvSpPr>
        <p:spPr>
          <a:xfrm>
            <a:off x="9882438" y="3428999"/>
            <a:ext cx="948266" cy="618066"/>
          </a:xfrm>
          <a:prstGeom prst="rect">
            <a:avLst/>
          </a:prstGeom>
          <a:solidFill>
            <a:srgbClr val="E1A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VN" sz="3200" dirty="0">
                <a:solidFill>
                  <a:schemeClr val="bg1"/>
                </a:solidFill>
                <a:latin typeface="Cambria" panose="02040503050406030204" pitchFamily="18" charset="0"/>
              </a:rPr>
              <a:t>2</a:t>
            </a:r>
            <a:endParaRPr lang="en-VN" sz="1800" dirty="0">
              <a:solidFill>
                <a:schemeClr val="bg1"/>
              </a:solidFill>
              <a:latin typeface="Cambria" panose="02040503050406030204" pitchFamily="18" charset="0"/>
            </a:endParaRPr>
          </a:p>
        </p:txBody>
      </p:sp>
      <p:sp>
        <p:nvSpPr>
          <p:cNvPr id="13" name="Rectangle 12">
            <a:extLst>
              <a:ext uri="{FF2B5EF4-FFF2-40B4-BE49-F238E27FC236}">
                <a16:creationId xmlns:a16="http://schemas.microsoft.com/office/drawing/2014/main" id="{3BC479FC-4789-8A48-99BE-408948695BDB}"/>
              </a:ext>
            </a:extLst>
          </p:cNvPr>
          <p:cNvSpPr/>
          <p:nvPr/>
        </p:nvSpPr>
        <p:spPr>
          <a:xfrm>
            <a:off x="6495771" y="4766733"/>
            <a:ext cx="948266" cy="618066"/>
          </a:xfrm>
          <a:prstGeom prst="rect">
            <a:avLst/>
          </a:prstGeom>
          <a:solidFill>
            <a:srgbClr val="E1A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VN" sz="3200" dirty="0">
                <a:latin typeface="Cambria" panose="02040503050406030204" pitchFamily="18" charset="0"/>
              </a:rPr>
              <a:t>2</a:t>
            </a:r>
          </a:p>
        </p:txBody>
      </p:sp>
    </p:spTree>
    <p:extLst>
      <p:ext uri="{BB962C8B-B14F-4D97-AF65-F5344CB8AC3E}">
        <p14:creationId xmlns:p14="http://schemas.microsoft.com/office/powerpoint/2010/main" val="3408116604"/>
      </p:ext>
    </p:extLst>
  </p:cSld>
  <p:clrMapOvr>
    <a:masterClrMapping/>
  </p:clrMapOvr>
  <p:transition spd="slow" advTm="3000">
    <p:push dir="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组合 23"/>
          <p:cNvGrpSpPr/>
          <p:nvPr/>
        </p:nvGrpSpPr>
        <p:grpSpPr>
          <a:xfrm>
            <a:off x="418347" y="188336"/>
            <a:ext cx="7668005" cy="5408627"/>
            <a:chOff x="2063212" y="-3929258"/>
            <a:chExt cx="3080288" cy="2172681"/>
          </a:xfrm>
        </p:grpSpPr>
        <p:sp>
          <p:nvSpPr>
            <p:cNvPr id="25" name="任意多边形 24"/>
            <p:cNvSpPr/>
            <p:nvPr/>
          </p:nvSpPr>
          <p:spPr>
            <a:xfrm>
              <a:off x="2063212" y="-3929258"/>
              <a:ext cx="3080288" cy="2172681"/>
            </a:xfrm>
            <a:custGeom>
              <a:avLst/>
              <a:gdLst>
                <a:gd name="connsiteX0" fmla="*/ 49350 w 2253725"/>
                <a:gd name="connsiteY0" fmla="*/ 701250 h 1589665"/>
                <a:gd name="connsiteX1" fmla="*/ 216990 w 2253725"/>
                <a:gd name="connsiteY1" fmla="*/ 320250 h 1589665"/>
                <a:gd name="connsiteX2" fmla="*/ 498930 w 2253725"/>
                <a:gd name="connsiteY2" fmla="*/ 160230 h 1589665"/>
                <a:gd name="connsiteX3" fmla="*/ 796110 w 2253725"/>
                <a:gd name="connsiteY3" fmla="*/ 221190 h 1589665"/>
                <a:gd name="connsiteX4" fmla="*/ 1276170 w 2253725"/>
                <a:gd name="connsiteY4" fmla="*/ 210 h 1589665"/>
                <a:gd name="connsiteX5" fmla="*/ 2007690 w 2253725"/>
                <a:gd name="connsiteY5" fmla="*/ 266910 h 1589665"/>
                <a:gd name="connsiteX6" fmla="*/ 2251530 w 2253725"/>
                <a:gd name="connsiteY6" fmla="*/ 564090 h 1589665"/>
                <a:gd name="connsiteX7" fmla="*/ 2129610 w 2253725"/>
                <a:gd name="connsiteY7" fmla="*/ 884130 h 1589665"/>
                <a:gd name="connsiteX8" fmla="*/ 2160090 w 2253725"/>
                <a:gd name="connsiteY8" fmla="*/ 1135590 h 1589665"/>
                <a:gd name="connsiteX9" fmla="*/ 1992450 w 2253725"/>
                <a:gd name="connsiteY9" fmla="*/ 1387050 h 1589665"/>
                <a:gd name="connsiteX10" fmla="*/ 1420950 w 2253725"/>
                <a:gd name="connsiteY10" fmla="*/ 1448010 h 1589665"/>
                <a:gd name="connsiteX11" fmla="*/ 1009470 w 2253725"/>
                <a:gd name="connsiteY11" fmla="*/ 1448010 h 1589665"/>
                <a:gd name="connsiteX12" fmla="*/ 620850 w 2253725"/>
                <a:gd name="connsiteY12" fmla="*/ 1585170 h 1589665"/>
                <a:gd name="connsiteX13" fmla="*/ 194130 w 2253725"/>
                <a:gd name="connsiteY13" fmla="*/ 1257510 h 1589665"/>
                <a:gd name="connsiteX14" fmla="*/ 11250 w 2253725"/>
                <a:gd name="connsiteY14" fmla="*/ 1006050 h 1589665"/>
                <a:gd name="connsiteX15" fmla="*/ 49350 w 2253725"/>
                <a:gd name="connsiteY15" fmla="*/ 701250 h 158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3725" h="1589665">
                  <a:moveTo>
                    <a:pt x="49350" y="701250"/>
                  </a:moveTo>
                  <a:cubicBezTo>
                    <a:pt x="83640" y="586950"/>
                    <a:pt x="142060" y="410420"/>
                    <a:pt x="216990" y="320250"/>
                  </a:cubicBezTo>
                  <a:cubicBezTo>
                    <a:pt x="291920" y="230080"/>
                    <a:pt x="402410" y="176740"/>
                    <a:pt x="498930" y="160230"/>
                  </a:cubicBezTo>
                  <a:cubicBezTo>
                    <a:pt x="595450" y="143720"/>
                    <a:pt x="666570" y="247860"/>
                    <a:pt x="796110" y="221190"/>
                  </a:cubicBezTo>
                  <a:cubicBezTo>
                    <a:pt x="925650" y="194520"/>
                    <a:pt x="1074240" y="-7410"/>
                    <a:pt x="1276170" y="210"/>
                  </a:cubicBezTo>
                  <a:cubicBezTo>
                    <a:pt x="1478100" y="7830"/>
                    <a:pt x="1845130" y="172930"/>
                    <a:pt x="2007690" y="266910"/>
                  </a:cubicBezTo>
                  <a:cubicBezTo>
                    <a:pt x="2170250" y="360890"/>
                    <a:pt x="2231210" y="461220"/>
                    <a:pt x="2251530" y="564090"/>
                  </a:cubicBezTo>
                  <a:cubicBezTo>
                    <a:pt x="2271850" y="666960"/>
                    <a:pt x="2144850" y="788880"/>
                    <a:pt x="2129610" y="884130"/>
                  </a:cubicBezTo>
                  <a:cubicBezTo>
                    <a:pt x="2114370" y="979380"/>
                    <a:pt x="2182950" y="1051770"/>
                    <a:pt x="2160090" y="1135590"/>
                  </a:cubicBezTo>
                  <a:cubicBezTo>
                    <a:pt x="2137230" y="1219410"/>
                    <a:pt x="2115640" y="1334980"/>
                    <a:pt x="1992450" y="1387050"/>
                  </a:cubicBezTo>
                  <a:cubicBezTo>
                    <a:pt x="1869260" y="1439120"/>
                    <a:pt x="1584780" y="1437850"/>
                    <a:pt x="1420950" y="1448010"/>
                  </a:cubicBezTo>
                  <a:cubicBezTo>
                    <a:pt x="1257120" y="1458170"/>
                    <a:pt x="1142820" y="1425150"/>
                    <a:pt x="1009470" y="1448010"/>
                  </a:cubicBezTo>
                  <a:cubicBezTo>
                    <a:pt x="876120" y="1470870"/>
                    <a:pt x="756740" y="1616920"/>
                    <a:pt x="620850" y="1585170"/>
                  </a:cubicBezTo>
                  <a:cubicBezTo>
                    <a:pt x="484960" y="1553420"/>
                    <a:pt x="295730" y="1354030"/>
                    <a:pt x="194130" y="1257510"/>
                  </a:cubicBezTo>
                  <a:cubicBezTo>
                    <a:pt x="92530" y="1160990"/>
                    <a:pt x="40460" y="1100030"/>
                    <a:pt x="11250" y="1006050"/>
                  </a:cubicBezTo>
                  <a:cubicBezTo>
                    <a:pt x="-17960" y="912070"/>
                    <a:pt x="15060" y="815550"/>
                    <a:pt x="49350" y="701250"/>
                  </a:cubicBezTo>
                  <a:close/>
                </a:path>
              </a:pathLst>
            </a:cu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任意多边形 25"/>
            <p:cNvSpPr/>
            <p:nvPr/>
          </p:nvSpPr>
          <p:spPr>
            <a:xfrm>
              <a:off x="2139681" y="-3838858"/>
              <a:ext cx="2935239" cy="1991880"/>
            </a:xfrm>
            <a:custGeom>
              <a:avLst/>
              <a:gdLst>
                <a:gd name="connsiteX0" fmla="*/ 49350 w 2253725"/>
                <a:gd name="connsiteY0" fmla="*/ 701250 h 1589665"/>
                <a:gd name="connsiteX1" fmla="*/ 216990 w 2253725"/>
                <a:gd name="connsiteY1" fmla="*/ 320250 h 1589665"/>
                <a:gd name="connsiteX2" fmla="*/ 498930 w 2253725"/>
                <a:gd name="connsiteY2" fmla="*/ 160230 h 1589665"/>
                <a:gd name="connsiteX3" fmla="*/ 796110 w 2253725"/>
                <a:gd name="connsiteY3" fmla="*/ 221190 h 1589665"/>
                <a:gd name="connsiteX4" fmla="*/ 1276170 w 2253725"/>
                <a:gd name="connsiteY4" fmla="*/ 210 h 1589665"/>
                <a:gd name="connsiteX5" fmla="*/ 2007690 w 2253725"/>
                <a:gd name="connsiteY5" fmla="*/ 266910 h 1589665"/>
                <a:gd name="connsiteX6" fmla="*/ 2251530 w 2253725"/>
                <a:gd name="connsiteY6" fmla="*/ 564090 h 1589665"/>
                <a:gd name="connsiteX7" fmla="*/ 2129610 w 2253725"/>
                <a:gd name="connsiteY7" fmla="*/ 884130 h 1589665"/>
                <a:gd name="connsiteX8" fmla="*/ 2160090 w 2253725"/>
                <a:gd name="connsiteY8" fmla="*/ 1135590 h 1589665"/>
                <a:gd name="connsiteX9" fmla="*/ 1992450 w 2253725"/>
                <a:gd name="connsiteY9" fmla="*/ 1387050 h 1589665"/>
                <a:gd name="connsiteX10" fmla="*/ 1420950 w 2253725"/>
                <a:gd name="connsiteY10" fmla="*/ 1448010 h 1589665"/>
                <a:gd name="connsiteX11" fmla="*/ 1009470 w 2253725"/>
                <a:gd name="connsiteY11" fmla="*/ 1448010 h 1589665"/>
                <a:gd name="connsiteX12" fmla="*/ 620850 w 2253725"/>
                <a:gd name="connsiteY12" fmla="*/ 1585170 h 1589665"/>
                <a:gd name="connsiteX13" fmla="*/ 194130 w 2253725"/>
                <a:gd name="connsiteY13" fmla="*/ 1257510 h 1589665"/>
                <a:gd name="connsiteX14" fmla="*/ 11250 w 2253725"/>
                <a:gd name="connsiteY14" fmla="*/ 1006050 h 1589665"/>
                <a:gd name="connsiteX15" fmla="*/ 49350 w 2253725"/>
                <a:gd name="connsiteY15" fmla="*/ 701250 h 158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3725" h="1589665">
                  <a:moveTo>
                    <a:pt x="49350" y="701250"/>
                  </a:moveTo>
                  <a:cubicBezTo>
                    <a:pt x="83640" y="586950"/>
                    <a:pt x="142060" y="410420"/>
                    <a:pt x="216990" y="320250"/>
                  </a:cubicBezTo>
                  <a:cubicBezTo>
                    <a:pt x="291920" y="230080"/>
                    <a:pt x="402410" y="176740"/>
                    <a:pt x="498930" y="160230"/>
                  </a:cubicBezTo>
                  <a:cubicBezTo>
                    <a:pt x="595450" y="143720"/>
                    <a:pt x="666570" y="247860"/>
                    <a:pt x="796110" y="221190"/>
                  </a:cubicBezTo>
                  <a:cubicBezTo>
                    <a:pt x="925650" y="194520"/>
                    <a:pt x="1074240" y="-7410"/>
                    <a:pt x="1276170" y="210"/>
                  </a:cubicBezTo>
                  <a:cubicBezTo>
                    <a:pt x="1478100" y="7830"/>
                    <a:pt x="1845130" y="172930"/>
                    <a:pt x="2007690" y="266910"/>
                  </a:cubicBezTo>
                  <a:cubicBezTo>
                    <a:pt x="2170250" y="360890"/>
                    <a:pt x="2231210" y="461220"/>
                    <a:pt x="2251530" y="564090"/>
                  </a:cubicBezTo>
                  <a:cubicBezTo>
                    <a:pt x="2271850" y="666960"/>
                    <a:pt x="2144850" y="788880"/>
                    <a:pt x="2129610" y="884130"/>
                  </a:cubicBezTo>
                  <a:cubicBezTo>
                    <a:pt x="2114370" y="979380"/>
                    <a:pt x="2182950" y="1051770"/>
                    <a:pt x="2160090" y="1135590"/>
                  </a:cubicBezTo>
                  <a:cubicBezTo>
                    <a:pt x="2137230" y="1219410"/>
                    <a:pt x="2115640" y="1334980"/>
                    <a:pt x="1992450" y="1387050"/>
                  </a:cubicBezTo>
                  <a:cubicBezTo>
                    <a:pt x="1869260" y="1439120"/>
                    <a:pt x="1584780" y="1437850"/>
                    <a:pt x="1420950" y="1448010"/>
                  </a:cubicBezTo>
                  <a:cubicBezTo>
                    <a:pt x="1257120" y="1458170"/>
                    <a:pt x="1142820" y="1425150"/>
                    <a:pt x="1009470" y="1448010"/>
                  </a:cubicBezTo>
                  <a:cubicBezTo>
                    <a:pt x="876120" y="1470870"/>
                    <a:pt x="756740" y="1616920"/>
                    <a:pt x="620850" y="1585170"/>
                  </a:cubicBezTo>
                  <a:cubicBezTo>
                    <a:pt x="484960" y="1553420"/>
                    <a:pt x="295730" y="1354030"/>
                    <a:pt x="194130" y="1257510"/>
                  </a:cubicBezTo>
                  <a:cubicBezTo>
                    <a:pt x="92530" y="1160990"/>
                    <a:pt x="40460" y="1100030"/>
                    <a:pt x="11250" y="1006050"/>
                  </a:cubicBezTo>
                  <a:cubicBezTo>
                    <a:pt x="-17960" y="912070"/>
                    <a:pt x="15060" y="815550"/>
                    <a:pt x="49350" y="701250"/>
                  </a:cubicBezTo>
                  <a:close/>
                </a:path>
              </a:pathLst>
            </a:custGeom>
            <a:noFill/>
            <a:ln w="28575">
              <a:solidFill>
                <a:srgbClr val="B78E6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4" name="Picture 3">
            <a:extLst>
              <a:ext uri="{FF2B5EF4-FFF2-40B4-BE49-F238E27FC236}">
                <a16:creationId xmlns:a16="http://schemas.microsoft.com/office/drawing/2014/main" id="{01D9DEE8-B7A9-CA48-8BED-B74B2F553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168" y="1009421"/>
            <a:ext cx="4343104" cy="4403043"/>
          </a:xfrm>
          <a:prstGeom prst="rect">
            <a:avLst/>
          </a:prstGeom>
        </p:spPr>
      </p:pic>
      <p:sp>
        <p:nvSpPr>
          <p:cNvPr id="7" name="TextBox 5">
            <a:extLst>
              <a:ext uri="{FF2B5EF4-FFF2-40B4-BE49-F238E27FC236}">
                <a16:creationId xmlns:a16="http://schemas.microsoft.com/office/drawing/2014/main" id="{90722BF2-9567-7D4A-9580-09FB1E0EB9BD}"/>
              </a:ext>
            </a:extLst>
          </p:cNvPr>
          <p:cNvSpPr txBox="1"/>
          <p:nvPr/>
        </p:nvSpPr>
        <p:spPr>
          <a:xfrm>
            <a:off x="1214712" y="863600"/>
            <a:ext cx="5863421" cy="4031873"/>
          </a:xfrm>
          <a:prstGeom prst="rect">
            <a:avLst/>
          </a:prstGeom>
          <a:noFill/>
        </p:spPr>
        <p:txBody>
          <a:bodyPr wrap="square" rtlCol="0">
            <a:spAutoFit/>
          </a:bodyPr>
          <a:lstStyle/>
          <a:p>
            <a:pPr algn="ctr" defTabSz="1219170" fontAlgn="base">
              <a:spcBef>
                <a:spcPct val="0"/>
              </a:spcBef>
              <a:spcAft>
                <a:spcPct val="0"/>
              </a:spcAft>
              <a:defRPr/>
            </a:pPr>
            <a:r>
              <a:rPr lang="en-US" altLang="zh-CN" sz="12800" kern="400" spc="-907" dirty="0">
                <a:ln w="28575" cmpd="dbl">
                  <a:solidFill>
                    <a:schemeClr val="tx1"/>
                  </a:solidFill>
                </a:ln>
                <a:solidFill>
                  <a:srgbClr val="FE9676"/>
                </a:solidFill>
                <a:latin typeface="#9Slide07 Cadena" panose="02000503000000020004" pitchFamily="2" charset="0"/>
                <a:ea typeface="雷盖体" panose="00000800000000000000" pitchFamily="2" charset="-122"/>
                <a:sym typeface="雷盖体" panose="00000800000000000000" pitchFamily="2" charset="-122"/>
              </a:rPr>
              <a:t>VẬN DỤNG</a:t>
            </a:r>
            <a:endParaRPr lang="zh-CN" altLang="en-US" sz="12800" kern="400" spc="-907" dirty="0">
              <a:ln w="28575" cmpd="dbl">
                <a:solidFill>
                  <a:schemeClr val="tx1"/>
                </a:solidFill>
              </a:ln>
              <a:solidFill>
                <a:srgbClr val="FE9676"/>
              </a:solidFill>
              <a:latin typeface="#9Slide07 Cadena" panose="02000503000000020004" pitchFamily="2" charset="0"/>
              <a:ea typeface="雷盖体" panose="00000800000000000000" pitchFamily="2" charset="-122"/>
              <a:sym typeface="雷盖体" panose="00000800000000000000" pitchFamily="2" charset="-122"/>
            </a:endParaRPr>
          </a:p>
        </p:txBody>
      </p:sp>
    </p:spTree>
    <p:extLst>
      <p:ext uri="{BB962C8B-B14F-4D97-AF65-F5344CB8AC3E}">
        <p14:creationId xmlns:p14="http://schemas.microsoft.com/office/powerpoint/2010/main" val="364268892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600"/>
        <p:cNvGrpSpPr/>
        <p:nvPr/>
      </p:nvGrpSpPr>
      <p:grpSpPr>
        <a:xfrm>
          <a:off x="0" y="0"/>
          <a:ext cx="0" cy="0"/>
          <a:chOff x="0" y="0"/>
          <a:chExt cx="0" cy="0"/>
        </a:xfrm>
      </p:grpSpPr>
      <p:sp>
        <p:nvSpPr>
          <p:cNvPr id="601" name="Google Shape;601;p32"/>
          <p:cNvSpPr/>
          <p:nvPr/>
        </p:nvSpPr>
        <p:spPr>
          <a:xfrm flipH="1">
            <a:off x="952000" y="1564697"/>
            <a:ext cx="10288000" cy="497157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02" name="Google Shape;602;p32"/>
          <p:cNvSpPr/>
          <p:nvPr/>
        </p:nvSpPr>
        <p:spPr>
          <a:xfrm flipH="1">
            <a:off x="2831933" y="574897"/>
            <a:ext cx="6875600" cy="1216000"/>
          </a:xfrm>
          <a:prstGeom prst="roundRect">
            <a:avLst>
              <a:gd name="adj" fmla="val 20155"/>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5" name="Google Shape;605;p32"/>
          <p:cNvSpPr txBox="1">
            <a:spLocks noGrp="1"/>
          </p:cNvSpPr>
          <p:nvPr>
            <p:ph type="body" idx="1"/>
          </p:nvPr>
        </p:nvSpPr>
        <p:spPr>
          <a:xfrm>
            <a:off x="1040546" y="2013563"/>
            <a:ext cx="10458374" cy="2569600"/>
          </a:xfrm>
          <a:prstGeom prst="rect">
            <a:avLst/>
          </a:prstGeom>
        </p:spPr>
        <p:txBody>
          <a:bodyPr spcFirstLastPara="1" wrap="square" lIns="121900" tIns="121900" rIns="121900" bIns="121900" anchor="t" anchorCtr="0">
            <a:noAutofit/>
          </a:bodyPr>
          <a:lstStyle/>
          <a:p>
            <a:pPr marL="0" indent="0">
              <a:buClr>
                <a:srgbClr val="273D40"/>
              </a:buClr>
              <a:buSzPts val="600"/>
              <a:buNone/>
            </a:pPr>
            <a:r>
              <a:rPr lang="en-US" sz="4400" dirty="0">
                <a:solidFill>
                  <a:srgbClr val="000000"/>
                </a:solidFill>
                <a:latin typeface="#9Slide03 Swiss 721 Black Condensed" panose="02000500000000000000" pitchFamily="2" charset="77"/>
              </a:rPr>
              <a:t>VẬT NÀO SAO ĐÂY CÓ GIÁ TRỊ LỚN NHẤT ?</a:t>
            </a:r>
            <a:endParaRPr sz="4400" dirty="0">
              <a:solidFill>
                <a:srgbClr val="000000"/>
              </a:solidFill>
              <a:latin typeface="#9Slide03 Swiss 721 Black Condensed" panose="02000500000000000000" pitchFamily="2" charset="77"/>
            </a:endParaRPr>
          </a:p>
        </p:txBody>
      </p:sp>
      <p:sp>
        <p:nvSpPr>
          <p:cNvPr id="629" name="Google Shape;629;p32"/>
          <p:cNvSpPr txBox="1">
            <a:spLocks noGrp="1"/>
          </p:cNvSpPr>
          <p:nvPr>
            <p:ph type="title"/>
          </p:nvPr>
        </p:nvSpPr>
        <p:spPr>
          <a:xfrm>
            <a:off x="2903100" y="801097"/>
            <a:ext cx="6718800" cy="763600"/>
          </a:xfrm>
          <a:prstGeom prst="rect">
            <a:avLst/>
          </a:prstGeom>
        </p:spPr>
        <p:txBody>
          <a:bodyPr spcFirstLastPara="1" wrap="square" lIns="121900" tIns="121900" rIns="121900" bIns="121900" anchor="ctr" anchorCtr="0">
            <a:noAutofit/>
          </a:bodyPr>
          <a:lstStyle/>
          <a:p>
            <a:pPr algn="ctr"/>
            <a:r>
              <a:rPr lang="en" sz="6400" dirty="0">
                <a:latin typeface="#9SLIDE07 KONI BLACK" pitchFamily="2" charset="77"/>
                <a:ea typeface="#9Slide04 Tinos Bold" panose="02020803070505020304" pitchFamily="18" charset="0"/>
                <a:cs typeface="#9Slide05 Pattaya" pitchFamily="2" charset="-34"/>
              </a:rPr>
              <a:t>ĐỐ EM</a:t>
            </a:r>
            <a:endParaRPr sz="6400" dirty="0">
              <a:latin typeface="#9SLIDE07 KONI BLACK" pitchFamily="2" charset="77"/>
              <a:ea typeface="#9Slide04 Tinos Bold" panose="02020803070505020304" pitchFamily="18" charset="0"/>
              <a:cs typeface="#9Slide05 Pattaya" pitchFamily="2" charset="-34"/>
            </a:endParaRPr>
          </a:p>
        </p:txBody>
      </p:sp>
      <p:pic>
        <p:nvPicPr>
          <p:cNvPr id="6" name="Picture 5">
            <a:extLst>
              <a:ext uri="{FF2B5EF4-FFF2-40B4-BE49-F238E27FC236}">
                <a16:creationId xmlns:a16="http://schemas.microsoft.com/office/drawing/2014/main" id="{44D3DBC1-9F22-FC4E-9C20-152F72E3339D}"/>
              </a:ext>
            </a:extLst>
          </p:cNvPr>
          <p:cNvPicPr>
            <a:picLocks noChangeAspect="1"/>
          </p:cNvPicPr>
          <p:nvPr/>
        </p:nvPicPr>
        <p:blipFill rotWithShape="1">
          <a:blip r:embed="rId3">
            <a:extLst>
              <a:ext uri="{28A0092B-C50C-407E-A947-70E740481C1C}">
                <a14:useLocalDpi xmlns:a14="http://schemas.microsoft.com/office/drawing/2010/main" val="0"/>
              </a:ext>
            </a:extLst>
          </a:blip>
          <a:srcRect r="18879"/>
          <a:stretch/>
        </p:blipFill>
        <p:spPr>
          <a:xfrm>
            <a:off x="2831933" y="2986814"/>
            <a:ext cx="4502150" cy="1397000"/>
          </a:xfrm>
          <a:prstGeom prst="rect">
            <a:avLst/>
          </a:prstGeom>
          <a:ln>
            <a:solidFill>
              <a:schemeClr val="tx1"/>
            </a:solidFill>
          </a:ln>
        </p:spPr>
      </p:pic>
      <p:sp>
        <p:nvSpPr>
          <p:cNvPr id="7" name="TextBox 6">
            <a:extLst>
              <a:ext uri="{FF2B5EF4-FFF2-40B4-BE49-F238E27FC236}">
                <a16:creationId xmlns:a16="http://schemas.microsoft.com/office/drawing/2014/main" id="{14FE59A0-10AA-C944-BB1B-DFF91EC4BEAE}"/>
              </a:ext>
            </a:extLst>
          </p:cNvPr>
          <p:cNvSpPr txBox="1"/>
          <p:nvPr/>
        </p:nvSpPr>
        <p:spPr>
          <a:xfrm>
            <a:off x="6942667" y="3298363"/>
            <a:ext cx="3251200" cy="769441"/>
          </a:xfrm>
          <a:prstGeom prst="rect">
            <a:avLst/>
          </a:prstGeom>
          <a:noFill/>
        </p:spPr>
        <p:txBody>
          <a:bodyPr wrap="square" rtlCol="0">
            <a:spAutoFit/>
          </a:bodyPr>
          <a:lstStyle/>
          <a:p>
            <a:pPr algn="ctr"/>
            <a:r>
              <a:rPr lang="en-VN" sz="4400" dirty="0">
                <a:latin typeface="Cambria" panose="02040503050406030204" pitchFamily="18" charset="0"/>
              </a:rPr>
              <a:t>18 000</a:t>
            </a:r>
          </a:p>
        </p:txBody>
      </p:sp>
      <p:pic>
        <p:nvPicPr>
          <p:cNvPr id="87" name="Picture 86">
            <a:extLst>
              <a:ext uri="{FF2B5EF4-FFF2-40B4-BE49-F238E27FC236}">
                <a16:creationId xmlns:a16="http://schemas.microsoft.com/office/drawing/2014/main" id="{28F8A009-1F5E-A940-9CCF-D6819AF30992}"/>
              </a:ext>
            </a:extLst>
          </p:cNvPr>
          <p:cNvPicPr>
            <a:picLocks noChangeAspect="1"/>
          </p:cNvPicPr>
          <p:nvPr/>
        </p:nvPicPr>
        <p:blipFill rotWithShape="1">
          <a:blip r:embed="rId3">
            <a:extLst>
              <a:ext uri="{28A0092B-C50C-407E-A947-70E740481C1C}">
                <a14:useLocalDpi xmlns:a14="http://schemas.microsoft.com/office/drawing/2010/main" val="0"/>
              </a:ext>
            </a:extLst>
          </a:blip>
          <a:srcRect r="49339"/>
          <a:stretch/>
        </p:blipFill>
        <p:spPr>
          <a:xfrm>
            <a:off x="1426108" y="4659903"/>
            <a:ext cx="2811650" cy="1397000"/>
          </a:xfrm>
          <a:prstGeom prst="rect">
            <a:avLst/>
          </a:prstGeom>
          <a:ln>
            <a:solidFill>
              <a:schemeClr val="tx1"/>
            </a:solidFill>
          </a:ln>
        </p:spPr>
      </p:pic>
      <p:sp>
        <p:nvSpPr>
          <p:cNvPr id="88" name="TextBox 87">
            <a:extLst>
              <a:ext uri="{FF2B5EF4-FFF2-40B4-BE49-F238E27FC236}">
                <a16:creationId xmlns:a16="http://schemas.microsoft.com/office/drawing/2014/main" id="{4CB35169-1072-7A4A-B6D9-A5D79CFA0742}"/>
              </a:ext>
            </a:extLst>
          </p:cNvPr>
          <p:cNvSpPr txBox="1"/>
          <p:nvPr/>
        </p:nvSpPr>
        <p:spPr>
          <a:xfrm>
            <a:off x="3730817" y="5032029"/>
            <a:ext cx="3251200" cy="769441"/>
          </a:xfrm>
          <a:prstGeom prst="rect">
            <a:avLst/>
          </a:prstGeom>
          <a:noFill/>
        </p:spPr>
        <p:txBody>
          <a:bodyPr wrap="square" rtlCol="0">
            <a:spAutoFit/>
          </a:bodyPr>
          <a:lstStyle/>
          <a:p>
            <a:pPr algn="ctr"/>
            <a:r>
              <a:rPr lang="en-VN" sz="4400" dirty="0">
                <a:latin typeface="Cambria" panose="02040503050406030204" pitchFamily="18" charset="0"/>
              </a:rPr>
              <a:t>13 000</a:t>
            </a:r>
          </a:p>
        </p:txBody>
      </p:sp>
      <p:pic>
        <p:nvPicPr>
          <p:cNvPr id="89" name="Picture 88">
            <a:extLst>
              <a:ext uri="{FF2B5EF4-FFF2-40B4-BE49-F238E27FC236}">
                <a16:creationId xmlns:a16="http://schemas.microsoft.com/office/drawing/2014/main" id="{82629077-E1F6-EE48-9DB8-698351E9ACC1}"/>
              </a:ext>
            </a:extLst>
          </p:cNvPr>
          <p:cNvPicPr>
            <a:picLocks noChangeAspect="1"/>
          </p:cNvPicPr>
          <p:nvPr/>
        </p:nvPicPr>
        <p:blipFill rotWithShape="1">
          <a:blip r:embed="rId3">
            <a:extLst>
              <a:ext uri="{28A0092B-C50C-407E-A947-70E740481C1C}">
                <a14:useLocalDpi xmlns:a14="http://schemas.microsoft.com/office/drawing/2010/main" val="0"/>
              </a:ext>
            </a:extLst>
          </a:blip>
          <a:srcRect r="81926"/>
          <a:stretch/>
        </p:blipFill>
        <p:spPr>
          <a:xfrm>
            <a:off x="7237345" y="4583163"/>
            <a:ext cx="1003067" cy="1397000"/>
          </a:xfrm>
          <a:prstGeom prst="rect">
            <a:avLst/>
          </a:prstGeom>
          <a:ln>
            <a:solidFill>
              <a:schemeClr val="tx1"/>
            </a:solidFill>
          </a:ln>
        </p:spPr>
      </p:pic>
      <p:sp>
        <p:nvSpPr>
          <p:cNvPr id="90" name="TextBox 89">
            <a:extLst>
              <a:ext uri="{FF2B5EF4-FFF2-40B4-BE49-F238E27FC236}">
                <a16:creationId xmlns:a16="http://schemas.microsoft.com/office/drawing/2014/main" id="{C382079A-BFAC-6E45-BDFF-DD66831A0FFE}"/>
              </a:ext>
            </a:extLst>
          </p:cNvPr>
          <p:cNvSpPr txBox="1"/>
          <p:nvPr/>
        </p:nvSpPr>
        <p:spPr>
          <a:xfrm>
            <a:off x="7745807" y="4896942"/>
            <a:ext cx="3251200" cy="769441"/>
          </a:xfrm>
          <a:prstGeom prst="rect">
            <a:avLst/>
          </a:prstGeom>
          <a:noFill/>
        </p:spPr>
        <p:txBody>
          <a:bodyPr wrap="square" rtlCol="0">
            <a:spAutoFit/>
          </a:bodyPr>
          <a:lstStyle/>
          <a:p>
            <a:pPr algn="ctr"/>
            <a:r>
              <a:rPr lang="en-VN" sz="4400" dirty="0">
                <a:latin typeface="Cambria" panose="02040503050406030204" pitchFamily="18" charset="0"/>
              </a:rPr>
              <a:t>3 000</a:t>
            </a:r>
          </a:p>
        </p:txBody>
      </p:sp>
      <p:sp>
        <p:nvSpPr>
          <p:cNvPr id="8" name="Rectangle 7">
            <a:extLst>
              <a:ext uri="{FF2B5EF4-FFF2-40B4-BE49-F238E27FC236}">
                <a16:creationId xmlns:a16="http://schemas.microsoft.com/office/drawing/2014/main" id="{3484CDA1-5053-FC46-8141-E17BF37BD250}"/>
              </a:ext>
            </a:extLst>
          </p:cNvPr>
          <p:cNvSpPr/>
          <p:nvPr/>
        </p:nvSpPr>
        <p:spPr>
          <a:xfrm>
            <a:off x="3548016" y="3671658"/>
            <a:ext cx="5443434" cy="12511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VN" sz="3600" dirty="0">
                <a:solidFill>
                  <a:schemeClr val="tx1"/>
                </a:solidFill>
                <a:latin typeface="Cambria" panose="02040503050406030204" pitchFamily="18" charset="0"/>
              </a:rPr>
              <a:t>CUỐN SÁCH: 10 000 đồng</a:t>
            </a:r>
          </a:p>
        </p:txBody>
      </p:sp>
    </p:spTree>
    <p:extLst>
      <p:ext uri="{BB962C8B-B14F-4D97-AF65-F5344CB8AC3E}">
        <p14:creationId xmlns:p14="http://schemas.microsoft.com/office/powerpoint/2010/main" val="78426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dissolve">
                                      <p:cBhvr>
                                        <p:cTn id="7" dur="500"/>
                                        <p:tgtEl>
                                          <p:spTgt spid="60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29"/>
                                        </p:tgtEl>
                                        <p:attrNameLst>
                                          <p:attrName>style.visibility</p:attrName>
                                        </p:attrNameLst>
                                      </p:cBhvr>
                                      <p:to>
                                        <p:strVal val="visible"/>
                                      </p:to>
                                    </p:set>
                                    <p:animEffect transition="in" filter="dissolve">
                                      <p:cBhvr>
                                        <p:cTn id="10" dur="500"/>
                                        <p:tgtEl>
                                          <p:spTgt spid="6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01"/>
                                        </p:tgtEl>
                                        <p:attrNameLst>
                                          <p:attrName>style.visibility</p:attrName>
                                        </p:attrNameLst>
                                      </p:cBhvr>
                                      <p:to>
                                        <p:strVal val="visible"/>
                                      </p:to>
                                    </p:set>
                                    <p:anim calcmode="lin" valueType="num">
                                      <p:cBhvr additive="base">
                                        <p:cTn id="15" dur="500" fill="hold"/>
                                        <p:tgtEl>
                                          <p:spTgt spid="601"/>
                                        </p:tgtEl>
                                        <p:attrNameLst>
                                          <p:attrName>ppt_x</p:attrName>
                                        </p:attrNameLst>
                                      </p:cBhvr>
                                      <p:tavLst>
                                        <p:tav tm="0">
                                          <p:val>
                                            <p:strVal val="#ppt_x"/>
                                          </p:val>
                                        </p:tav>
                                        <p:tav tm="100000">
                                          <p:val>
                                            <p:strVal val="#ppt_x"/>
                                          </p:val>
                                        </p:tav>
                                      </p:tavLst>
                                    </p:anim>
                                    <p:anim calcmode="lin" valueType="num">
                                      <p:cBhvr additive="base">
                                        <p:cTn id="16" dur="500" fill="hold"/>
                                        <p:tgtEl>
                                          <p:spTgt spid="60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05">
                                            <p:txEl>
                                              <p:pRg st="0" end="0"/>
                                            </p:txEl>
                                          </p:spTgt>
                                        </p:tgtEl>
                                        <p:attrNameLst>
                                          <p:attrName>style.visibility</p:attrName>
                                        </p:attrNameLst>
                                      </p:cBhvr>
                                      <p:to>
                                        <p:strVal val="visible"/>
                                      </p:to>
                                    </p:set>
                                    <p:anim calcmode="lin" valueType="num">
                                      <p:cBhvr additive="base">
                                        <p:cTn id="19" dur="500" fill="hold"/>
                                        <p:tgtEl>
                                          <p:spTgt spid="60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par>
                                <p:cTn id="29" presetID="5" presetClass="entr" presetSubtype="1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checkerboard(across)">
                                      <p:cBhvr>
                                        <p:cTn id="31" dur="500"/>
                                        <p:tgtEl>
                                          <p:spTgt spid="8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checkerboard(across)">
                                      <p:cBhvr>
                                        <p:cTn id="34" dur="500"/>
                                        <p:tgtEl>
                                          <p:spTgt spid="88"/>
                                        </p:tgtEl>
                                      </p:cBhvr>
                                    </p:animEffect>
                                  </p:childTnLst>
                                </p:cTn>
                              </p:par>
                              <p:par>
                                <p:cTn id="35" presetID="5" presetClass="entr" presetSubtype="1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checkerboard(across)">
                                      <p:cBhvr>
                                        <p:cTn id="37" dur="500"/>
                                        <p:tgtEl>
                                          <p:spTgt spid="8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checkerboard(across)">
                                      <p:cBhvr>
                                        <p:cTn id="40" dur="500"/>
                                        <p:tgtEl>
                                          <p:spTgt spid="9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animBg="1"/>
      <p:bldP spid="602" grpId="0" animBg="1"/>
      <p:bldP spid="605" grpId="0" build="p"/>
      <p:bldP spid="629" grpId="0"/>
      <p:bldP spid="7" grpId="0"/>
      <p:bldP spid="88" grpId="0"/>
      <p:bldP spid="90"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29"/>
        <p:cNvGrpSpPr/>
        <p:nvPr/>
      </p:nvGrpSpPr>
      <p:grpSpPr>
        <a:xfrm>
          <a:off x="0" y="0"/>
          <a:ext cx="0" cy="0"/>
          <a:chOff x="0" y="0"/>
          <a:chExt cx="0" cy="0"/>
        </a:xfrm>
      </p:grpSpPr>
      <p:sp>
        <p:nvSpPr>
          <p:cNvPr id="2" name="Rounded Rectangle 1">
            <a:extLst>
              <a:ext uri="{FF2B5EF4-FFF2-40B4-BE49-F238E27FC236}">
                <a16:creationId xmlns:a16="http://schemas.microsoft.com/office/drawing/2014/main" id="{B4E01F3E-F4EF-794B-A1CF-3FA46F6CCDDD}"/>
              </a:ext>
            </a:extLst>
          </p:cNvPr>
          <p:cNvSpPr/>
          <p:nvPr/>
        </p:nvSpPr>
        <p:spPr>
          <a:xfrm>
            <a:off x="1087803" y="742368"/>
            <a:ext cx="10016388" cy="53732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0" name="1">
            <a:extLst>
              <a:ext uri="{FF2B5EF4-FFF2-40B4-BE49-F238E27FC236}">
                <a16:creationId xmlns:a16="http://schemas.microsoft.com/office/drawing/2014/main" id="{5E7E14B5-5124-5F4F-B54F-73ED029E0D60}"/>
              </a:ext>
            </a:extLst>
          </p:cNvPr>
          <p:cNvSpPr txBox="1"/>
          <p:nvPr/>
        </p:nvSpPr>
        <p:spPr>
          <a:xfrm>
            <a:off x="3265785" y="896981"/>
            <a:ext cx="5660424" cy="1569660"/>
          </a:xfrm>
          <a:prstGeom prst="rect">
            <a:avLst/>
          </a:prstGeom>
          <a:noFill/>
          <a:effectLst/>
        </p:spPr>
        <p:txBody>
          <a:bodyPr wrap="square" rtlCol="0">
            <a:spAutoFit/>
          </a:bodyPr>
          <a:lstStyle/>
          <a:p>
            <a:pPr algn="ctr"/>
            <a:r>
              <a:rPr lang="en-US" altLang="zh-CN" sz="9600" dirty="0" err="1">
                <a:ln>
                  <a:solidFill>
                    <a:schemeClr val="tx1"/>
                  </a:solidFill>
                  <a:prstDash val="dash"/>
                </a:ln>
                <a:solidFill>
                  <a:srgbClr val="B92D17"/>
                </a:solidFill>
                <a:latin typeface="#9Slide07 Cadena" panose="02000503000000020004" pitchFamily="2" charset="0"/>
                <a:ea typeface="雷盖体" panose="00000800000000000000" pitchFamily="2" charset="-122"/>
                <a:cs typeface="+mn-ea"/>
                <a:sym typeface="雷盖体" panose="00000800000000000000" pitchFamily="2" charset="-122"/>
              </a:rPr>
              <a:t>Trò</a:t>
            </a:r>
            <a:r>
              <a:rPr lang="en-US" altLang="zh-CN" sz="9600" dirty="0">
                <a:ln>
                  <a:solidFill>
                    <a:schemeClr val="tx1"/>
                  </a:solidFill>
                  <a:prstDash val="dash"/>
                </a:ln>
                <a:solidFill>
                  <a:srgbClr val="B92D17"/>
                </a:solidFill>
                <a:latin typeface="#9Slide07 Cadena" panose="02000503000000020004" pitchFamily="2" charset="0"/>
                <a:ea typeface="雷盖体" panose="00000800000000000000" pitchFamily="2" charset="-122"/>
                <a:cs typeface="+mn-ea"/>
                <a:sym typeface="雷盖体" panose="00000800000000000000" pitchFamily="2" charset="-122"/>
              </a:rPr>
              <a:t> </a:t>
            </a:r>
            <a:r>
              <a:rPr lang="en-US" altLang="zh-CN" sz="9600" dirty="0" err="1">
                <a:ln>
                  <a:solidFill>
                    <a:schemeClr val="tx1"/>
                  </a:solidFill>
                  <a:prstDash val="dash"/>
                </a:ln>
                <a:solidFill>
                  <a:srgbClr val="B92D17"/>
                </a:solidFill>
                <a:latin typeface="#9Slide07 Cadena" panose="02000503000000020004" pitchFamily="2" charset="0"/>
                <a:ea typeface="雷盖体" panose="00000800000000000000" pitchFamily="2" charset="-122"/>
                <a:cs typeface="+mn-ea"/>
                <a:sym typeface="雷盖体" panose="00000800000000000000" pitchFamily="2" charset="-122"/>
              </a:rPr>
              <a:t>chơi</a:t>
            </a:r>
            <a:endParaRPr lang="zh-CN" altLang="en-US" sz="9600" dirty="0">
              <a:ln>
                <a:solidFill>
                  <a:schemeClr val="tx1"/>
                </a:solidFill>
                <a:prstDash val="dash"/>
              </a:ln>
              <a:solidFill>
                <a:srgbClr val="B92D17"/>
              </a:solidFill>
              <a:latin typeface="#9Slide07 Cadena" panose="02000503000000020004" pitchFamily="2" charset="0"/>
              <a:ea typeface="雷盖体" panose="00000800000000000000" pitchFamily="2" charset="-122"/>
              <a:cs typeface="+mn-ea"/>
              <a:sym typeface="雷盖体" panose="00000800000000000000" pitchFamily="2" charset="-122"/>
            </a:endParaRPr>
          </a:p>
        </p:txBody>
      </p:sp>
      <p:cxnSp>
        <p:nvCxnSpPr>
          <p:cNvPr id="7" name="Straight Connector 6">
            <a:extLst>
              <a:ext uri="{FF2B5EF4-FFF2-40B4-BE49-F238E27FC236}">
                <a16:creationId xmlns:a16="http://schemas.microsoft.com/office/drawing/2014/main" id="{54A3FB69-B0F9-3F4D-BD6D-90D306A9254A}"/>
              </a:ext>
            </a:extLst>
          </p:cNvPr>
          <p:cNvCxnSpPr/>
          <p:nvPr/>
        </p:nvCxnSpPr>
        <p:spPr>
          <a:xfrm>
            <a:off x="2195205" y="2466641"/>
            <a:ext cx="7801583" cy="0"/>
          </a:xfrm>
          <a:prstGeom prst="line">
            <a:avLst/>
          </a:prstGeom>
          <a:ln w="57150">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A1C03C-1B04-3647-A807-6AD40636F072}"/>
              </a:ext>
            </a:extLst>
          </p:cNvPr>
          <p:cNvSpPr txBox="1"/>
          <p:nvPr/>
        </p:nvSpPr>
        <p:spPr>
          <a:xfrm>
            <a:off x="1845009" y="2621254"/>
            <a:ext cx="8501974" cy="830997"/>
          </a:xfrm>
          <a:prstGeom prst="rect">
            <a:avLst/>
          </a:prstGeom>
          <a:noFill/>
        </p:spPr>
        <p:txBody>
          <a:bodyPr wrap="square" rtlCol="0">
            <a:spAutoFit/>
          </a:bodyPr>
          <a:lstStyle/>
          <a:p>
            <a:pPr algn="ctr"/>
            <a:r>
              <a:rPr lang="en-VN" sz="4800" dirty="0">
                <a:latin typeface="#9Slide04 Yeseva One" pitchFamily="2" charset="77"/>
              </a:rPr>
              <a:t>Tôi có bao nhiêu tiền?</a:t>
            </a:r>
            <a:endParaRPr lang="en-VN" sz="4800" dirty="0">
              <a:solidFill>
                <a:srgbClr val="FF0000"/>
              </a:solidFill>
              <a:latin typeface="#9Slide04 Yeseva One" pitchFamily="2" charset="77"/>
            </a:endParaRPr>
          </a:p>
        </p:txBody>
      </p:sp>
      <p:pic>
        <p:nvPicPr>
          <p:cNvPr id="5" name="Picture 4">
            <a:extLst>
              <a:ext uri="{FF2B5EF4-FFF2-40B4-BE49-F238E27FC236}">
                <a16:creationId xmlns:a16="http://schemas.microsoft.com/office/drawing/2014/main" id="{26A6F466-4E16-7940-9F06-D77162BD8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326" y="3152907"/>
            <a:ext cx="2862943" cy="2862943"/>
          </a:xfrm>
          <a:prstGeom prst="rect">
            <a:avLst/>
          </a:prstGeom>
        </p:spPr>
      </p:pic>
      <p:sp>
        <p:nvSpPr>
          <p:cNvPr id="12" name="TextBox 11">
            <a:extLst>
              <a:ext uri="{FF2B5EF4-FFF2-40B4-BE49-F238E27FC236}">
                <a16:creationId xmlns:a16="http://schemas.microsoft.com/office/drawing/2014/main" id="{3CD5C6B8-598A-704D-9417-EEC4A450B6C0}"/>
              </a:ext>
            </a:extLst>
          </p:cNvPr>
          <p:cNvSpPr txBox="1"/>
          <p:nvPr/>
        </p:nvSpPr>
        <p:spPr>
          <a:xfrm>
            <a:off x="4656659" y="3922658"/>
            <a:ext cx="5690324" cy="1323439"/>
          </a:xfrm>
          <a:prstGeom prst="rect">
            <a:avLst/>
          </a:prstGeom>
          <a:noFill/>
        </p:spPr>
        <p:txBody>
          <a:bodyPr wrap="square" rtlCol="0">
            <a:spAutoFit/>
          </a:bodyPr>
          <a:lstStyle/>
          <a:p>
            <a:pPr algn="ctr"/>
            <a:r>
              <a:rPr lang="en-VN" sz="4000" dirty="0">
                <a:latin typeface="Cambria" panose="02040503050406030204" pitchFamily="18" charset="0"/>
              </a:rPr>
              <a:t>Hãy cho biết mỗi bạn sau có bao nhiêu tiền</a:t>
            </a:r>
            <a:r>
              <a:rPr lang="en-US" sz="4000" dirty="0">
                <a:latin typeface="Cambria" panose="02040503050406030204" pitchFamily="18" charset="0"/>
              </a:rPr>
              <a:t>?</a:t>
            </a:r>
            <a:endParaRPr lang="en-VN" sz="4000"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77222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to="0" calcmode="lin" valueType="num">
                                      <p:cBhvr>
                                        <p:cTn id="11" dur="500" decel="100000" fill="hold">
                                          <p:stCondLst>
                                            <p:cond delay="0"/>
                                          </p:stCondLst>
                                        </p:cTn>
                                        <p:tgtEl>
                                          <p:spTgt spid="10"/>
                                        </p:tgtEl>
                                        <p:attrNameLst>
                                          <p:attrName>ppt_y</p:attrName>
                                        </p:attrNameLst>
                                      </p:cBhvr>
                                      <p:tavLst>
                                        <p:tav tm="0">
                                          <p:val>
                                            <p:strVal val="ppt_y-0.02"/>
                                          </p:val>
                                        </p:tav>
                                        <p:tav tm="100000">
                                          <p:val>
                                            <p:strVal val="#ppt_y"/>
                                          </p:val>
                                        </p:tav>
                                      </p:tavLst>
                                    </p:anim>
                                    <p:animEffect transition="in" filter="fade">
                                      <p:cBhvr>
                                        <p:cTn id="12" dur="500">
                                          <p:stCondLst>
                                            <p:cond delay="0"/>
                                          </p:stCondLst>
                                        </p:cTn>
                                        <p:tgtEl>
                                          <p:spTgt spid="10"/>
                                        </p:tgtEl>
                                      </p:cBhvr>
                                    </p:animEffect>
                                    <p:animScale>
                                      <p:cBhvr>
                                        <p:cTn id="13" dur="500" decel="100000" fill="hold">
                                          <p:stCondLst>
                                            <p:cond delay="0"/>
                                          </p:stCondLst>
                                        </p:cTn>
                                        <p:tgtEl>
                                          <p:spTgt spid="10"/>
                                        </p:tgtEl>
                                      </p:cBhvr>
                                      <p:by x="100000" y="100000"/>
                                      <p:from x="110000" y="110000"/>
                                      <p:to x="100000" y="100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733108" y="2135545"/>
            <a:ext cx="10725783" cy="2586910"/>
          </a:xfrm>
          <a:prstGeom prst="rect">
            <a:avLst/>
          </a:prstGeom>
          <a:solidFill>
            <a:schemeClr val="bg1"/>
          </a:solidFill>
        </p:spPr>
      </p:pic>
    </p:spTree>
    <p:extLst>
      <p:ext uri="{BB962C8B-B14F-4D97-AF65-F5344CB8AC3E}">
        <p14:creationId xmlns:p14="http://schemas.microsoft.com/office/powerpoint/2010/main" val="3514091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29"/>
        <p:cNvGrpSpPr/>
        <p:nvPr/>
      </p:nvGrpSpPr>
      <p:grpSpPr>
        <a:xfrm>
          <a:off x="0" y="0"/>
          <a:ext cx="0" cy="0"/>
          <a:chOff x="0" y="0"/>
          <a:chExt cx="0" cy="0"/>
        </a:xfrm>
      </p:grpSpPr>
      <p:sp>
        <p:nvSpPr>
          <p:cNvPr id="2" name="Rounded Rectangle 1">
            <a:extLst>
              <a:ext uri="{FF2B5EF4-FFF2-40B4-BE49-F238E27FC236}">
                <a16:creationId xmlns:a16="http://schemas.microsoft.com/office/drawing/2014/main" id="{B4E01F3E-F4EF-794B-A1CF-3FA46F6CCDDD}"/>
              </a:ext>
            </a:extLst>
          </p:cNvPr>
          <p:cNvSpPr/>
          <p:nvPr/>
        </p:nvSpPr>
        <p:spPr>
          <a:xfrm>
            <a:off x="1087806" y="742368"/>
            <a:ext cx="10016388" cy="53732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cxnSp>
        <p:nvCxnSpPr>
          <p:cNvPr id="7" name="Straight Connector 6">
            <a:extLst>
              <a:ext uri="{FF2B5EF4-FFF2-40B4-BE49-F238E27FC236}">
                <a16:creationId xmlns:a16="http://schemas.microsoft.com/office/drawing/2014/main" id="{54A3FB69-B0F9-3F4D-BD6D-90D306A9254A}"/>
              </a:ext>
            </a:extLst>
          </p:cNvPr>
          <p:cNvCxnSpPr/>
          <p:nvPr/>
        </p:nvCxnSpPr>
        <p:spPr>
          <a:xfrm>
            <a:off x="2195205" y="1571644"/>
            <a:ext cx="7801583" cy="0"/>
          </a:xfrm>
          <a:prstGeom prst="line">
            <a:avLst/>
          </a:prstGeom>
          <a:ln w="57150">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A1C03C-1B04-3647-A807-6AD40636F072}"/>
              </a:ext>
            </a:extLst>
          </p:cNvPr>
          <p:cNvSpPr txBox="1"/>
          <p:nvPr/>
        </p:nvSpPr>
        <p:spPr>
          <a:xfrm>
            <a:off x="1845010" y="863758"/>
            <a:ext cx="8501974" cy="707886"/>
          </a:xfrm>
          <a:prstGeom prst="rect">
            <a:avLst/>
          </a:prstGeom>
          <a:noFill/>
        </p:spPr>
        <p:txBody>
          <a:bodyPr wrap="square" rtlCol="0">
            <a:spAutoFit/>
          </a:bodyPr>
          <a:lstStyle/>
          <a:p>
            <a:pPr algn="ctr"/>
            <a:r>
              <a:rPr lang="en-VN" sz="4000" b="1" dirty="0">
                <a:latin typeface="Cambria" panose="02040503050406030204" pitchFamily="18" charset="0"/>
              </a:rPr>
              <a:t>CÂU 1</a:t>
            </a:r>
            <a:endParaRPr lang="en-VN" sz="4000" b="1" dirty="0">
              <a:solidFill>
                <a:srgbClr val="FF0000"/>
              </a:solidFill>
              <a:latin typeface="Cambria" panose="02040503050406030204" pitchFamily="18" charset="0"/>
            </a:endParaRPr>
          </a:p>
        </p:txBody>
      </p:sp>
      <p:pic>
        <p:nvPicPr>
          <p:cNvPr id="1028" name="Picture 4" descr="Bạn có biết các địa danh trên tờ tiền Việt Nam là ở đâu không?">
            <a:extLst>
              <a:ext uri="{FF2B5EF4-FFF2-40B4-BE49-F238E27FC236}">
                <a16:creationId xmlns:a16="http://schemas.microsoft.com/office/drawing/2014/main" id="{2D73B2E9-1493-294C-8E18-7F2418F44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933" y="2446103"/>
            <a:ext cx="4182534" cy="19657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B0D95C5-4631-8548-B97D-48B9EA7D2A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982" y="2279530"/>
            <a:ext cx="1727484" cy="3115733"/>
          </a:xfrm>
          <a:prstGeom prst="rect">
            <a:avLst/>
          </a:prstGeom>
        </p:spPr>
      </p:pic>
      <p:sp>
        <p:nvSpPr>
          <p:cNvPr id="26" name="TextBox 25">
            <a:extLst>
              <a:ext uri="{FF2B5EF4-FFF2-40B4-BE49-F238E27FC236}">
                <a16:creationId xmlns:a16="http://schemas.microsoft.com/office/drawing/2014/main" id="{6F3970DC-AC81-EF4D-AD4F-B966301612DE}"/>
              </a:ext>
            </a:extLst>
          </p:cNvPr>
          <p:cNvSpPr txBox="1"/>
          <p:nvPr/>
        </p:nvSpPr>
        <p:spPr>
          <a:xfrm>
            <a:off x="5758053" y="4730637"/>
            <a:ext cx="4673600" cy="923330"/>
          </a:xfrm>
          <a:prstGeom prst="rect">
            <a:avLst/>
          </a:prstGeom>
          <a:solidFill>
            <a:srgbClr val="6C9ADF"/>
          </a:solidFill>
          <a:ln>
            <a:solidFill>
              <a:schemeClr val="tx1"/>
            </a:solidFill>
          </a:ln>
        </p:spPr>
        <p:txBody>
          <a:bodyPr wrap="square" rtlCol="0">
            <a:spAutoFit/>
          </a:bodyPr>
          <a:lstStyle/>
          <a:p>
            <a:pPr algn="ctr"/>
            <a:r>
              <a:rPr lang="en-VN" sz="5400" dirty="0">
                <a:solidFill>
                  <a:schemeClr val="bg1"/>
                </a:solidFill>
                <a:latin typeface="Cambria" panose="02040503050406030204" pitchFamily="18" charset="0"/>
              </a:rPr>
              <a:t>20 000 đồng</a:t>
            </a:r>
          </a:p>
        </p:txBody>
      </p:sp>
    </p:spTree>
    <p:extLst>
      <p:ext uri="{BB962C8B-B14F-4D97-AF65-F5344CB8AC3E}">
        <p14:creationId xmlns:p14="http://schemas.microsoft.com/office/powerpoint/2010/main" val="3046494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29"/>
        <p:cNvGrpSpPr/>
        <p:nvPr/>
      </p:nvGrpSpPr>
      <p:grpSpPr>
        <a:xfrm>
          <a:off x="0" y="0"/>
          <a:ext cx="0" cy="0"/>
          <a:chOff x="0" y="0"/>
          <a:chExt cx="0" cy="0"/>
        </a:xfrm>
      </p:grpSpPr>
      <p:sp>
        <p:nvSpPr>
          <p:cNvPr id="2" name="Rounded Rectangle 1">
            <a:extLst>
              <a:ext uri="{FF2B5EF4-FFF2-40B4-BE49-F238E27FC236}">
                <a16:creationId xmlns:a16="http://schemas.microsoft.com/office/drawing/2014/main" id="{B4E01F3E-F4EF-794B-A1CF-3FA46F6CCDDD}"/>
              </a:ext>
            </a:extLst>
          </p:cNvPr>
          <p:cNvSpPr/>
          <p:nvPr/>
        </p:nvSpPr>
        <p:spPr>
          <a:xfrm>
            <a:off x="1087806" y="742368"/>
            <a:ext cx="10016388" cy="53732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cxnSp>
        <p:nvCxnSpPr>
          <p:cNvPr id="7" name="Straight Connector 6">
            <a:extLst>
              <a:ext uri="{FF2B5EF4-FFF2-40B4-BE49-F238E27FC236}">
                <a16:creationId xmlns:a16="http://schemas.microsoft.com/office/drawing/2014/main" id="{54A3FB69-B0F9-3F4D-BD6D-90D306A9254A}"/>
              </a:ext>
            </a:extLst>
          </p:cNvPr>
          <p:cNvCxnSpPr/>
          <p:nvPr/>
        </p:nvCxnSpPr>
        <p:spPr>
          <a:xfrm>
            <a:off x="2195205" y="1571644"/>
            <a:ext cx="7801583" cy="0"/>
          </a:xfrm>
          <a:prstGeom prst="line">
            <a:avLst/>
          </a:prstGeom>
          <a:ln w="57150">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A1C03C-1B04-3647-A807-6AD40636F072}"/>
              </a:ext>
            </a:extLst>
          </p:cNvPr>
          <p:cNvSpPr txBox="1"/>
          <p:nvPr/>
        </p:nvSpPr>
        <p:spPr>
          <a:xfrm>
            <a:off x="1845010" y="863758"/>
            <a:ext cx="8501974" cy="707886"/>
          </a:xfrm>
          <a:prstGeom prst="rect">
            <a:avLst/>
          </a:prstGeom>
          <a:noFill/>
        </p:spPr>
        <p:txBody>
          <a:bodyPr wrap="square" rtlCol="0">
            <a:spAutoFit/>
          </a:bodyPr>
          <a:lstStyle/>
          <a:p>
            <a:pPr algn="ctr"/>
            <a:r>
              <a:rPr lang="en-VN" sz="4000" b="1" dirty="0">
                <a:latin typeface="Cambria" panose="02040503050406030204" pitchFamily="18" charset="0"/>
              </a:rPr>
              <a:t>CÂU 2</a:t>
            </a:r>
            <a:endParaRPr lang="en-VN" sz="4000" b="1" dirty="0">
              <a:solidFill>
                <a:srgbClr val="FF0000"/>
              </a:solidFill>
              <a:latin typeface="Cambria" panose="02040503050406030204" pitchFamily="18" charset="0"/>
            </a:endParaRPr>
          </a:p>
        </p:txBody>
      </p:sp>
      <p:pic>
        <p:nvPicPr>
          <p:cNvPr id="14" name="Picture 13">
            <a:extLst>
              <a:ext uri="{FF2B5EF4-FFF2-40B4-BE49-F238E27FC236}">
                <a16:creationId xmlns:a16="http://schemas.microsoft.com/office/drawing/2014/main" id="{7B0D95C5-4631-8548-B97D-48B9EA7D2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982" y="2279530"/>
            <a:ext cx="1727484" cy="3115733"/>
          </a:xfrm>
          <a:prstGeom prst="rect">
            <a:avLst/>
          </a:prstGeom>
        </p:spPr>
      </p:pic>
      <p:sp>
        <p:nvSpPr>
          <p:cNvPr id="26" name="TextBox 25">
            <a:extLst>
              <a:ext uri="{FF2B5EF4-FFF2-40B4-BE49-F238E27FC236}">
                <a16:creationId xmlns:a16="http://schemas.microsoft.com/office/drawing/2014/main" id="{6F3970DC-AC81-EF4D-AD4F-B966301612DE}"/>
              </a:ext>
            </a:extLst>
          </p:cNvPr>
          <p:cNvSpPr txBox="1"/>
          <p:nvPr/>
        </p:nvSpPr>
        <p:spPr>
          <a:xfrm>
            <a:off x="4807030" y="4478167"/>
            <a:ext cx="4673600" cy="923330"/>
          </a:xfrm>
          <a:prstGeom prst="rect">
            <a:avLst/>
          </a:prstGeom>
          <a:solidFill>
            <a:srgbClr val="6C9ADF"/>
          </a:solidFill>
          <a:ln>
            <a:solidFill>
              <a:schemeClr val="tx1"/>
            </a:solidFill>
          </a:ln>
        </p:spPr>
        <p:txBody>
          <a:bodyPr wrap="square" rtlCol="0">
            <a:spAutoFit/>
          </a:bodyPr>
          <a:lstStyle/>
          <a:p>
            <a:pPr algn="ctr"/>
            <a:r>
              <a:rPr lang="en-VN" sz="5400" dirty="0">
                <a:solidFill>
                  <a:schemeClr val="bg1"/>
                </a:solidFill>
                <a:latin typeface="Cambria" panose="02040503050406030204" pitchFamily="18" charset="0"/>
              </a:rPr>
              <a:t>100 000 đồng</a:t>
            </a:r>
          </a:p>
        </p:txBody>
      </p:sp>
      <p:pic>
        <p:nvPicPr>
          <p:cNvPr id="3074" name="Picture 2" descr="Bạn có biết các địa danh trên tờ tiền Việt Nam là ở đâu không?">
            <a:extLst>
              <a:ext uri="{FF2B5EF4-FFF2-40B4-BE49-F238E27FC236}">
                <a16:creationId xmlns:a16="http://schemas.microsoft.com/office/drawing/2014/main" id="{70DDCC1B-80B5-EB4B-A18B-050E9491A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596" y="1942925"/>
            <a:ext cx="5384800" cy="241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20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29"/>
        <p:cNvGrpSpPr/>
        <p:nvPr/>
      </p:nvGrpSpPr>
      <p:grpSpPr>
        <a:xfrm>
          <a:off x="0" y="0"/>
          <a:ext cx="0" cy="0"/>
          <a:chOff x="0" y="0"/>
          <a:chExt cx="0" cy="0"/>
        </a:xfrm>
      </p:grpSpPr>
      <p:sp>
        <p:nvSpPr>
          <p:cNvPr id="2" name="Rounded Rectangle 1">
            <a:extLst>
              <a:ext uri="{FF2B5EF4-FFF2-40B4-BE49-F238E27FC236}">
                <a16:creationId xmlns:a16="http://schemas.microsoft.com/office/drawing/2014/main" id="{B4E01F3E-F4EF-794B-A1CF-3FA46F6CCDDD}"/>
              </a:ext>
            </a:extLst>
          </p:cNvPr>
          <p:cNvSpPr/>
          <p:nvPr/>
        </p:nvSpPr>
        <p:spPr>
          <a:xfrm>
            <a:off x="1087806" y="742368"/>
            <a:ext cx="10016388" cy="53732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cxnSp>
        <p:nvCxnSpPr>
          <p:cNvPr id="7" name="Straight Connector 6">
            <a:extLst>
              <a:ext uri="{FF2B5EF4-FFF2-40B4-BE49-F238E27FC236}">
                <a16:creationId xmlns:a16="http://schemas.microsoft.com/office/drawing/2014/main" id="{54A3FB69-B0F9-3F4D-BD6D-90D306A9254A}"/>
              </a:ext>
            </a:extLst>
          </p:cNvPr>
          <p:cNvCxnSpPr/>
          <p:nvPr/>
        </p:nvCxnSpPr>
        <p:spPr>
          <a:xfrm>
            <a:off x="2195205" y="1571644"/>
            <a:ext cx="7801583" cy="0"/>
          </a:xfrm>
          <a:prstGeom prst="line">
            <a:avLst/>
          </a:prstGeom>
          <a:ln w="57150">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A1C03C-1B04-3647-A807-6AD40636F072}"/>
              </a:ext>
            </a:extLst>
          </p:cNvPr>
          <p:cNvSpPr txBox="1"/>
          <p:nvPr/>
        </p:nvSpPr>
        <p:spPr>
          <a:xfrm>
            <a:off x="1845010" y="863758"/>
            <a:ext cx="8501974" cy="707886"/>
          </a:xfrm>
          <a:prstGeom prst="rect">
            <a:avLst/>
          </a:prstGeom>
          <a:noFill/>
        </p:spPr>
        <p:txBody>
          <a:bodyPr wrap="square" rtlCol="0">
            <a:spAutoFit/>
          </a:bodyPr>
          <a:lstStyle/>
          <a:p>
            <a:pPr algn="ctr"/>
            <a:r>
              <a:rPr lang="en-VN" sz="4000" b="1" dirty="0">
                <a:latin typeface="Cambria" panose="02040503050406030204" pitchFamily="18" charset="0"/>
              </a:rPr>
              <a:t>CÂU 3</a:t>
            </a:r>
            <a:endParaRPr lang="en-VN" sz="4000" b="1" dirty="0">
              <a:solidFill>
                <a:srgbClr val="FF0000"/>
              </a:solidFill>
              <a:latin typeface="Cambria" panose="02040503050406030204" pitchFamily="18" charset="0"/>
            </a:endParaRPr>
          </a:p>
        </p:txBody>
      </p:sp>
      <p:pic>
        <p:nvPicPr>
          <p:cNvPr id="14" name="Picture 13">
            <a:extLst>
              <a:ext uri="{FF2B5EF4-FFF2-40B4-BE49-F238E27FC236}">
                <a16:creationId xmlns:a16="http://schemas.microsoft.com/office/drawing/2014/main" id="{7B0D95C5-4631-8548-B97D-48B9EA7D2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982" y="2279530"/>
            <a:ext cx="1727484" cy="3115733"/>
          </a:xfrm>
          <a:prstGeom prst="rect">
            <a:avLst/>
          </a:prstGeom>
        </p:spPr>
      </p:pic>
      <p:sp>
        <p:nvSpPr>
          <p:cNvPr id="26" name="TextBox 25">
            <a:extLst>
              <a:ext uri="{FF2B5EF4-FFF2-40B4-BE49-F238E27FC236}">
                <a16:creationId xmlns:a16="http://schemas.microsoft.com/office/drawing/2014/main" id="{6F3970DC-AC81-EF4D-AD4F-B966301612DE}"/>
              </a:ext>
            </a:extLst>
          </p:cNvPr>
          <p:cNvSpPr txBox="1"/>
          <p:nvPr/>
        </p:nvSpPr>
        <p:spPr>
          <a:xfrm>
            <a:off x="5673384" y="4730774"/>
            <a:ext cx="4673600" cy="923330"/>
          </a:xfrm>
          <a:prstGeom prst="rect">
            <a:avLst/>
          </a:prstGeom>
          <a:solidFill>
            <a:srgbClr val="6C9ADF"/>
          </a:solidFill>
          <a:ln>
            <a:solidFill>
              <a:schemeClr val="tx1"/>
            </a:solidFill>
          </a:ln>
        </p:spPr>
        <p:txBody>
          <a:bodyPr wrap="square" rtlCol="0">
            <a:spAutoFit/>
          </a:bodyPr>
          <a:lstStyle/>
          <a:p>
            <a:pPr algn="ctr"/>
            <a:r>
              <a:rPr lang="en-VN" sz="5400" dirty="0">
                <a:solidFill>
                  <a:schemeClr val="bg1"/>
                </a:solidFill>
                <a:latin typeface="Cambria" panose="02040503050406030204" pitchFamily="18" charset="0"/>
              </a:rPr>
              <a:t>80 000 đồng</a:t>
            </a:r>
          </a:p>
        </p:txBody>
      </p:sp>
      <p:pic>
        <p:nvPicPr>
          <p:cNvPr id="5122" name="Picture 2" descr="Bạn có biết các địa danh trên tờ tiền Việt Nam là ở đâu không?">
            <a:extLst>
              <a:ext uri="{FF2B5EF4-FFF2-40B4-BE49-F238E27FC236}">
                <a16:creationId xmlns:a16="http://schemas.microsoft.com/office/drawing/2014/main" id="{5E9D6DCB-3981-5846-B079-6AD4ABDE7E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940687"/>
            <a:ext cx="3152620" cy="14541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ạn có biết các địa danh trên tờ tiền Việt Nam là ở đâu không?">
            <a:extLst>
              <a:ext uri="{FF2B5EF4-FFF2-40B4-BE49-F238E27FC236}">
                <a16:creationId xmlns:a16="http://schemas.microsoft.com/office/drawing/2014/main" id="{9FF8327C-6C26-5142-BD92-9004013B20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2087" y="1970710"/>
            <a:ext cx="3152621" cy="14817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iểu về những tờ tiền Việt đang lưu hành">
            <a:extLst>
              <a:ext uri="{FF2B5EF4-FFF2-40B4-BE49-F238E27FC236}">
                <a16:creationId xmlns:a16="http://schemas.microsoft.com/office/drawing/2014/main" id="{8B2EEEFE-5EAC-4441-9F4F-096E560FEE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329" y="2884267"/>
            <a:ext cx="3389670" cy="161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950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29"/>
        <p:cNvGrpSpPr/>
        <p:nvPr/>
      </p:nvGrpSpPr>
      <p:grpSpPr>
        <a:xfrm>
          <a:off x="0" y="0"/>
          <a:ext cx="0" cy="0"/>
          <a:chOff x="0" y="0"/>
          <a:chExt cx="0" cy="0"/>
        </a:xfrm>
      </p:grpSpPr>
      <p:sp>
        <p:nvSpPr>
          <p:cNvPr id="2" name="Rounded Rectangle 1">
            <a:extLst>
              <a:ext uri="{FF2B5EF4-FFF2-40B4-BE49-F238E27FC236}">
                <a16:creationId xmlns:a16="http://schemas.microsoft.com/office/drawing/2014/main" id="{B4E01F3E-F4EF-794B-A1CF-3FA46F6CCDDD}"/>
              </a:ext>
            </a:extLst>
          </p:cNvPr>
          <p:cNvSpPr/>
          <p:nvPr/>
        </p:nvSpPr>
        <p:spPr>
          <a:xfrm>
            <a:off x="1087806" y="742368"/>
            <a:ext cx="10016388" cy="53732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cxnSp>
        <p:nvCxnSpPr>
          <p:cNvPr id="7" name="Straight Connector 6">
            <a:extLst>
              <a:ext uri="{FF2B5EF4-FFF2-40B4-BE49-F238E27FC236}">
                <a16:creationId xmlns:a16="http://schemas.microsoft.com/office/drawing/2014/main" id="{54A3FB69-B0F9-3F4D-BD6D-90D306A9254A}"/>
              </a:ext>
            </a:extLst>
          </p:cNvPr>
          <p:cNvCxnSpPr/>
          <p:nvPr/>
        </p:nvCxnSpPr>
        <p:spPr>
          <a:xfrm>
            <a:off x="2195205" y="1571644"/>
            <a:ext cx="7801583" cy="0"/>
          </a:xfrm>
          <a:prstGeom prst="line">
            <a:avLst/>
          </a:prstGeom>
          <a:ln w="57150">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A1C03C-1B04-3647-A807-6AD40636F072}"/>
              </a:ext>
            </a:extLst>
          </p:cNvPr>
          <p:cNvSpPr txBox="1"/>
          <p:nvPr/>
        </p:nvSpPr>
        <p:spPr>
          <a:xfrm>
            <a:off x="1845010" y="863758"/>
            <a:ext cx="8501974" cy="707886"/>
          </a:xfrm>
          <a:prstGeom prst="rect">
            <a:avLst/>
          </a:prstGeom>
          <a:noFill/>
        </p:spPr>
        <p:txBody>
          <a:bodyPr wrap="square" rtlCol="0">
            <a:spAutoFit/>
          </a:bodyPr>
          <a:lstStyle/>
          <a:p>
            <a:pPr algn="ctr"/>
            <a:r>
              <a:rPr lang="en-VN" sz="4000" b="1" dirty="0">
                <a:latin typeface="Cambria" panose="02040503050406030204" pitchFamily="18" charset="0"/>
              </a:rPr>
              <a:t>CÂU 4</a:t>
            </a:r>
            <a:endParaRPr lang="en-VN" sz="4000" b="1" dirty="0">
              <a:solidFill>
                <a:srgbClr val="FF0000"/>
              </a:solidFill>
              <a:latin typeface="Cambria" panose="02040503050406030204" pitchFamily="18" charset="0"/>
            </a:endParaRPr>
          </a:p>
        </p:txBody>
      </p:sp>
      <p:pic>
        <p:nvPicPr>
          <p:cNvPr id="14" name="Picture 13">
            <a:extLst>
              <a:ext uri="{FF2B5EF4-FFF2-40B4-BE49-F238E27FC236}">
                <a16:creationId xmlns:a16="http://schemas.microsoft.com/office/drawing/2014/main" id="{7B0D95C5-4631-8548-B97D-48B9EA7D2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982" y="2279530"/>
            <a:ext cx="1727484" cy="3115733"/>
          </a:xfrm>
          <a:prstGeom prst="rect">
            <a:avLst/>
          </a:prstGeom>
        </p:spPr>
      </p:pic>
      <p:sp>
        <p:nvSpPr>
          <p:cNvPr id="26" name="TextBox 25">
            <a:extLst>
              <a:ext uri="{FF2B5EF4-FFF2-40B4-BE49-F238E27FC236}">
                <a16:creationId xmlns:a16="http://schemas.microsoft.com/office/drawing/2014/main" id="{6F3970DC-AC81-EF4D-AD4F-B966301612DE}"/>
              </a:ext>
            </a:extLst>
          </p:cNvPr>
          <p:cNvSpPr txBox="1"/>
          <p:nvPr/>
        </p:nvSpPr>
        <p:spPr>
          <a:xfrm>
            <a:off x="5673384" y="4730774"/>
            <a:ext cx="4673600" cy="923330"/>
          </a:xfrm>
          <a:prstGeom prst="rect">
            <a:avLst/>
          </a:prstGeom>
          <a:solidFill>
            <a:srgbClr val="6C9ADF"/>
          </a:solidFill>
          <a:ln>
            <a:solidFill>
              <a:schemeClr val="tx1"/>
            </a:solidFill>
          </a:ln>
        </p:spPr>
        <p:txBody>
          <a:bodyPr wrap="square" rtlCol="0">
            <a:spAutoFit/>
          </a:bodyPr>
          <a:lstStyle/>
          <a:p>
            <a:pPr algn="ctr"/>
            <a:r>
              <a:rPr lang="en-VN" sz="5400" dirty="0">
                <a:solidFill>
                  <a:schemeClr val="bg1"/>
                </a:solidFill>
                <a:latin typeface="Cambria" panose="02040503050406030204" pitchFamily="18" charset="0"/>
              </a:rPr>
              <a:t>11 000 đồng</a:t>
            </a:r>
          </a:p>
        </p:txBody>
      </p:sp>
      <p:sp>
        <p:nvSpPr>
          <p:cNvPr id="3" name="AutoShape 4" descr="Tiền đang lưu hành">
            <a:extLst>
              <a:ext uri="{FF2B5EF4-FFF2-40B4-BE49-F238E27FC236}">
                <a16:creationId xmlns:a16="http://schemas.microsoft.com/office/drawing/2014/main" id="{31BC2BA1-84AB-3848-A852-0404DB64A8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pic>
        <p:nvPicPr>
          <p:cNvPr id="7176" name="Picture 8" descr="Nhà máy thủy điện Trị An trên tờ tiền 5000 đồng">
            <a:extLst>
              <a:ext uri="{FF2B5EF4-FFF2-40B4-BE49-F238E27FC236}">
                <a16:creationId xmlns:a16="http://schemas.microsoft.com/office/drawing/2014/main" id="{4380EE20-1B26-DF41-8A9C-ED9537A54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338" y="1751942"/>
            <a:ext cx="3645760" cy="17602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ạn có biết các địa danh trên tờ tiền Việt Nam là ở đâu không?">
            <a:extLst>
              <a:ext uri="{FF2B5EF4-FFF2-40B4-BE49-F238E27FC236}">
                <a16:creationId xmlns:a16="http://schemas.microsoft.com/office/drawing/2014/main" id="{5AC92373-67D2-5843-808A-D1FC1EC7F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377" y="1840908"/>
            <a:ext cx="3556000" cy="17602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Nhà máy thủy điện Trị An trên tờ tiền 5000 đồng">
            <a:extLst>
              <a:ext uri="{FF2B5EF4-FFF2-40B4-BE49-F238E27FC236}">
                <a16:creationId xmlns:a16="http://schemas.microsoft.com/office/drawing/2014/main" id="{638BDAC0-A4D1-B040-9F7C-C6439710D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720" y="2901316"/>
            <a:ext cx="3645760" cy="176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06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29"/>
        <p:cNvGrpSpPr/>
        <p:nvPr/>
      </p:nvGrpSpPr>
      <p:grpSpPr>
        <a:xfrm>
          <a:off x="0" y="0"/>
          <a:ext cx="0" cy="0"/>
          <a:chOff x="0" y="0"/>
          <a:chExt cx="0" cy="0"/>
        </a:xfrm>
      </p:grpSpPr>
      <p:sp>
        <p:nvSpPr>
          <p:cNvPr id="2" name="Rounded Rectangle 1">
            <a:extLst>
              <a:ext uri="{FF2B5EF4-FFF2-40B4-BE49-F238E27FC236}">
                <a16:creationId xmlns:a16="http://schemas.microsoft.com/office/drawing/2014/main" id="{B4E01F3E-F4EF-794B-A1CF-3FA46F6CCDDD}"/>
              </a:ext>
            </a:extLst>
          </p:cNvPr>
          <p:cNvSpPr/>
          <p:nvPr/>
        </p:nvSpPr>
        <p:spPr>
          <a:xfrm>
            <a:off x="1087806" y="742368"/>
            <a:ext cx="10016388" cy="537326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cxnSp>
        <p:nvCxnSpPr>
          <p:cNvPr id="7" name="Straight Connector 6">
            <a:extLst>
              <a:ext uri="{FF2B5EF4-FFF2-40B4-BE49-F238E27FC236}">
                <a16:creationId xmlns:a16="http://schemas.microsoft.com/office/drawing/2014/main" id="{54A3FB69-B0F9-3F4D-BD6D-90D306A9254A}"/>
              </a:ext>
            </a:extLst>
          </p:cNvPr>
          <p:cNvCxnSpPr/>
          <p:nvPr/>
        </p:nvCxnSpPr>
        <p:spPr>
          <a:xfrm>
            <a:off x="2195205" y="1571644"/>
            <a:ext cx="7801583" cy="0"/>
          </a:xfrm>
          <a:prstGeom prst="line">
            <a:avLst/>
          </a:prstGeom>
          <a:ln w="57150">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A1C03C-1B04-3647-A807-6AD40636F072}"/>
              </a:ext>
            </a:extLst>
          </p:cNvPr>
          <p:cNvSpPr txBox="1"/>
          <p:nvPr/>
        </p:nvSpPr>
        <p:spPr>
          <a:xfrm>
            <a:off x="1845010" y="863758"/>
            <a:ext cx="8501974" cy="707886"/>
          </a:xfrm>
          <a:prstGeom prst="rect">
            <a:avLst/>
          </a:prstGeom>
          <a:noFill/>
        </p:spPr>
        <p:txBody>
          <a:bodyPr wrap="square" rtlCol="0">
            <a:spAutoFit/>
          </a:bodyPr>
          <a:lstStyle/>
          <a:p>
            <a:pPr algn="ctr"/>
            <a:r>
              <a:rPr lang="en-VN" sz="4000" b="1" dirty="0">
                <a:latin typeface="Cambria" panose="02040503050406030204" pitchFamily="18" charset="0"/>
              </a:rPr>
              <a:t>CÂU 5</a:t>
            </a:r>
            <a:endParaRPr lang="en-VN" sz="4000" b="1" dirty="0">
              <a:solidFill>
                <a:srgbClr val="FF0000"/>
              </a:solidFill>
              <a:latin typeface="Cambria" panose="02040503050406030204" pitchFamily="18" charset="0"/>
            </a:endParaRPr>
          </a:p>
        </p:txBody>
      </p:sp>
      <p:pic>
        <p:nvPicPr>
          <p:cNvPr id="14" name="Picture 13">
            <a:extLst>
              <a:ext uri="{FF2B5EF4-FFF2-40B4-BE49-F238E27FC236}">
                <a16:creationId xmlns:a16="http://schemas.microsoft.com/office/drawing/2014/main" id="{7B0D95C5-4631-8548-B97D-48B9EA7D2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982" y="2279530"/>
            <a:ext cx="1727484" cy="3115733"/>
          </a:xfrm>
          <a:prstGeom prst="rect">
            <a:avLst/>
          </a:prstGeom>
        </p:spPr>
      </p:pic>
      <p:sp>
        <p:nvSpPr>
          <p:cNvPr id="26" name="TextBox 25">
            <a:extLst>
              <a:ext uri="{FF2B5EF4-FFF2-40B4-BE49-F238E27FC236}">
                <a16:creationId xmlns:a16="http://schemas.microsoft.com/office/drawing/2014/main" id="{6F3970DC-AC81-EF4D-AD4F-B966301612DE}"/>
              </a:ext>
            </a:extLst>
          </p:cNvPr>
          <p:cNvSpPr txBox="1"/>
          <p:nvPr/>
        </p:nvSpPr>
        <p:spPr>
          <a:xfrm>
            <a:off x="4334936" y="4642200"/>
            <a:ext cx="4673600" cy="923330"/>
          </a:xfrm>
          <a:prstGeom prst="rect">
            <a:avLst/>
          </a:prstGeom>
          <a:solidFill>
            <a:srgbClr val="6C9ADF"/>
          </a:solidFill>
          <a:ln>
            <a:solidFill>
              <a:schemeClr val="tx1"/>
            </a:solidFill>
          </a:ln>
        </p:spPr>
        <p:txBody>
          <a:bodyPr wrap="square" rtlCol="0">
            <a:spAutoFit/>
          </a:bodyPr>
          <a:lstStyle/>
          <a:p>
            <a:pPr algn="ctr"/>
            <a:r>
              <a:rPr lang="en-VN" sz="5400" dirty="0">
                <a:solidFill>
                  <a:schemeClr val="bg1"/>
                </a:solidFill>
                <a:latin typeface="Cambria" panose="02040503050406030204" pitchFamily="18" charset="0"/>
              </a:rPr>
              <a:t>700 000 đồng</a:t>
            </a:r>
          </a:p>
        </p:txBody>
      </p:sp>
      <p:sp>
        <p:nvSpPr>
          <p:cNvPr id="3" name="AutoShape 4" descr="Tiền đang lưu hành">
            <a:extLst>
              <a:ext uri="{FF2B5EF4-FFF2-40B4-BE49-F238E27FC236}">
                <a16:creationId xmlns:a16="http://schemas.microsoft.com/office/drawing/2014/main" id="{31BC2BA1-84AB-3848-A852-0404DB64A8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pic>
        <p:nvPicPr>
          <p:cNvPr id="9218" name="Picture 2" descr="500000 Vietnamese Dong Polymer Banknote One CIR 500k | Etsy | Vietnamese  dong, Vietnam, One in a million">
            <a:extLst>
              <a:ext uri="{FF2B5EF4-FFF2-40B4-BE49-F238E27FC236}">
                <a16:creationId xmlns:a16="http://schemas.microsoft.com/office/drawing/2014/main" id="{E2DA6A31-DEFF-1242-84BE-816B9E4DC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466" y="2070981"/>
            <a:ext cx="4267201" cy="18272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ình ảnh mặt sau tiền polyme Việt Nam 200000 đồng">
            <a:extLst>
              <a:ext uri="{FF2B5EF4-FFF2-40B4-BE49-F238E27FC236}">
                <a16:creationId xmlns:a16="http://schemas.microsoft.com/office/drawing/2014/main" id="{313C4E1F-B561-1F44-8494-39994714B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9783" y="2517723"/>
            <a:ext cx="4267201" cy="192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67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组合 23"/>
          <p:cNvGrpSpPr/>
          <p:nvPr/>
        </p:nvGrpSpPr>
        <p:grpSpPr>
          <a:xfrm>
            <a:off x="418347" y="188336"/>
            <a:ext cx="7668005" cy="5408627"/>
            <a:chOff x="2063212" y="-3929258"/>
            <a:chExt cx="3080288" cy="2172681"/>
          </a:xfrm>
        </p:grpSpPr>
        <p:sp>
          <p:nvSpPr>
            <p:cNvPr id="25" name="任意多边形 24"/>
            <p:cNvSpPr/>
            <p:nvPr/>
          </p:nvSpPr>
          <p:spPr>
            <a:xfrm>
              <a:off x="2063212" y="-3929258"/>
              <a:ext cx="3080288" cy="2172681"/>
            </a:xfrm>
            <a:custGeom>
              <a:avLst/>
              <a:gdLst>
                <a:gd name="connsiteX0" fmla="*/ 49350 w 2253725"/>
                <a:gd name="connsiteY0" fmla="*/ 701250 h 1589665"/>
                <a:gd name="connsiteX1" fmla="*/ 216990 w 2253725"/>
                <a:gd name="connsiteY1" fmla="*/ 320250 h 1589665"/>
                <a:gd name="connsiteX2" fmla="*/ 498930 w 2253725"/>
                <a:gd name="connsiteY2" fmla="*/ 160230 h 1589665"/>
                <a:gd name="connsiteX3" fmla="*/ 796110 w 2253725"/>
                <a:gd name="connsiteY3" fmla="*/ 221190 h 1589665"/>
                <a:gd name="connsiteX4" fmla="*/ 1276170 w 2253725"/>
                <a:gd name="connsiteY4" fmla="*/ 210 h 1589665"/>
                <a:gd name="connsiteX5" fmla="*/ 2007690 w 2253725"/>
                <a:gd name="connsiteY5" fmla="*/ 266910 h 1589665"/>
                <a:gd name="connsiteX6" fmla="*/ 2251530 w 2253725"/>
                <a:gd name="connsiteY6" fmla="*/ 564090 h 1589665"/>
                <a:gd name="connsiteX7" fmla="*/ 2129610 w 2253725"/>
                <a:gd name="connsiteY7" fmla="*/ 884130 h 1589665"/>
                <a:gd name="connsiteX8" fmla="*/ 2160090 w 2253725"/>
                <a:gd name="connsiteY8" fmla="*/ 1135590 h 1589665"/>
                <a:gd name="connsiteX9" fmla="*/ 1992450 w 2253725"/>
                <a:gd name="connsiteY9" fmla="*/ 1387050 h 1589665"/>
                <a:gd name="connsiteX10" fmla="*/ 1420950 w 2253725"/>
                <a:gd name="connsiteY10" fmla="*/ 1448010 h 1589665"/>
                <a:gd name="connsiteX11" fmla="*/ 1009470 w 2253725"/>
                <a:gd name="connsiteY11" fmla="*/ 1448010 h 1589665"/>
                <a:gd name="connsiteX12" fmla="*/ 620850 w 2253725"/>
                <a:gd name="connsiteY12" fmla="*/ 1585170 h 1589665"/>
                <a:gd name="connsiteX13" fmla="*/ 194130 w 2253725"/>
                <a:gd name="connsiteY13" fmla="*/ 1257510 h 1589665"/>
                <a:gd name="connsiteX14" fmla="*/ 11250 w 2253725"/>
                <a:gd name="connsiteY14" fmla="*/ 1006050 h 1589665"/>
                <a:gd name="connsiteX15" fmla="*/ 49350 w 2253725"/>
                <a:gd name="connsiteY15" fmla="*/ 701250 h 158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3725" h="1589665">
                  <a:moveTo>
                    <a:pt x="49350" y="701250"/>
                  </a:moveTo>
                  <a:cubicBezTo>
                    <a:pt x="83640" y="586950"/>
                    <a:pt x="142060" y="410420"/>
                    <a:pt x="216990" y="320250"/>
                  </a:cubicBezTo>
                  <a:cubicBezTo>
                    <a:pt x="291920" y="230080"/>
                    <a:pt x="402410" y="176740"/>
                    <a:pt x="498930" y="160230"/>
                  </a:cubicBezTo>
                  <a:cubicBezTo>
                    <a:pt x="595450" y="143720"/>
                    <a:pt x="666570" y="247860"/>
                    <a:pt x="796110" y="221190"/>
                  </a:cubicBezTo>
                  <a:cubicBezTo>
                    <a:pt x="925650" y="194520"/>
                    <a:pt x="1074240" y="-7410"/>
                    <a:pt x="1276170" y="210"/>
                  </a:cubicBezTo>
                  <a:cubicBezTo>
                    <a:pt x="1478100" y="7830"/>
                    <a:pt x="1845130" y="172930"/>
                    <a:pt x="2007690" y="266910"/>
                  </a:cubicBezTo>
                  <a:cubicBezTo>
                    <a:pt x="2170250" y="360890"/>
                    <a:pt x="2231210" y="461220"/>
                    <a:pt x="2251530" y="564090"/>
                  </a:cubicBezTo>
                  <a:cubicBezTo>
                    <a:pt x="2271850" y="666960"/>
                    <a:pt x="2144850" y="788880"/>
                    <a:pt x="2129610" y="884130"/>
                  </a:cubicBezTo>
                  <a:cubicBezTo>
                    <a:pt x="2114370" y="979380"/>
                    <a:pt x="2182950" y="1051770"/>
                    <a:pt x="2160090" y="1135590"/>
                  </a:cubicBezTo>
                  <a:cubicBezTo>
                    <a:pt x="2137230" y="1219410"/>
                    <a:pt x="2115640" y="1334980"/>
                    <a:pt x="1992450" y="1387050"/>
                  </a:cubicBezTo>
                  <a:cubicBezTo>
                    <a:pt x="1869260" y="1439120"/>
                    <a:pt x="1584780" y="1437850"/>
                    <a:pt x="1420950" y="1448010"/>
                  </a:cubicBezTo>
                  <a:cubicBezTo>
                    <a:pt x="1257120" y="1458170"/>
                    <a:pt x="1142820" y="1425150"/>
                    <a:pt x="1009470" y="1448010"/>
                  </a:cubicBezTo>
                  <a:cubicBezTo>
                    <a:pt x="876120" y="1470870"/>
                    <a:pt x="756740" y="1616920"/>
                    <a:pt x="620850" y="1585170"/>
                  </a:cubicBezTo>
                  <a:cubicBezTo>
                    <a:pt x="484960" y="1553420"/>
                    <a:pt x="295730" y="1354030"/>
                    <a:pt x="194130" y="1257510"/>
                  </a:cubicBezTo>
                  <a:cubicBezTo>
                    <a:pt x="92530" y="1160990"/>
                    <a:pt x="40460" y="1100030"/>
                    <a:pt x="11250" y="1006050"/>
                  </a:cubicBezTo>
                  <a:cubicBezTo>
                    <a:pt x="-17960" y="912070"/>
                    <a:pt x="15060" y="815550"/>
                    <a:pt x="49350" y="701250"/>
                  </a:cubicBezTo>
                  <a:close/>
                </a:path>
              </a:pathLst>
            </a:custGeom>
            <a:solidFill>
              <a:schemeClr val="bg1"/>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任意多边形 25"/>
            <p:cNvSpPr/>
            <p:nvPr/>
          </p:nvSpPr>
          <p:spPr>
            <a:xfrm>
              <a:off x="2139681" y="-3838858"/>
              <a:ext cx="2935239" cy="1991880"/>
            </a:xfrm>
            <a:custGeom>
              <a:avLst/>
              <a:gdLst>
                <a:gd name="connsiteX0" fmla="*/ 49350 w 2253725"/>
                <a:gd name="connsiteY0" fmla="*/ 701250 h 1589665"/>
                <a:gd name="connsiteX1" fmla="*/ 216990 w 2253725"/>
                <a:gd name="connsiteY1" fmla="*/ 320250 h 1589665"/>
                <a:gd name="connsiteX2" fmla="*/ 498930 w 2253725"/>
                <a:gd name="connsiteY2" fmla="*/ 160230 h 1589665"/>
                <a:gd name="connsiteX3" fmla="*/ 796110 w 2253725"/>
                <a:gd name="connsiteY3" fmla="*/ 221190 h 1589665"/>
                <a:gd name="connsiteX4" fmla="*/ 1276170 w 2253725"/>
                <a:gd name="connsiteY4" fmla="*/ 210 h 1589665"/>
                <a:gd name="connsiteX5" fmla="*/ 2007690 w 2253725"/>
                <a:gd name="connsiteY5" fmla="*/ 266910 h 1589665"/>
                <a:gd name="connsiteX6" fmla="*/ 2251530 w 2253725"/>
                <a:gd name="connsiteY6" fmla="*/ 564090 h 1589665"/>
                <a:gd name="connsiteX7" fmla="*/ 2129610 w 2253725"/>
                <a:gd name="connsiteY7" fmla="*/ 884130 h 1589665"/>
                <a:gd name="connsiteX8" fmla="*/ 2160090 w 2253725"/>
                <a:gd name="connsiteY8" fmla="*/ 1135590 h 1589665"/>
                <a:gd name="connsiteX9" fmla="*/ 1992450 w 2253725"/>
                <a:gd name="connsiteY9" fmla="*/ 1387050 h 1589665"/>
                <a:gd name="connsiteX10" fmla="*/ 1420950 w 2253725"/>
                <a:gd name="connsiteY10" fmla="*/ 1448010 h 1589665"/>
                <a:gd name="connsiteX11" fmla="*/ 1009470 w 2253725"/>
                <a:gd name="connsiteY11" fmla="*/ 1448010 h 1589665"/>
                <a:gd name="connsiteX12" fmla="*/ 620850 w 2253725"/>
                <a:gd name="connsiteY12" fmla="*/ 1585170 h 1589665"/>
                <a:gd name="connsiteX13" fmla="*/ 194130 w 2253725"/>
                <a:gd name="connsiteY13" fmla="*/ 1257510 h 1589665"/>
                <a:gd name="connsiteX14" fmla="*/ 11250 w 2253725"/>
                <a:gd name="connsiteY14" fmla="*/ 1006050 h 1589665"/>
                <a:gd name="connsiteX15" fmla="*/ 49350 w 2253725"/>
                <a:gd name="connsiteY15" fmla="*/ 701250 h 158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3725" h="1589665">
                  <a:moveTo>
                    <a:pt x="49350" y="701250"/>
                  </a:moveTo>
                  <a:cubicBezTo>
                    <a:pt x="83640" y="586950"/>
                    <a:pt x="142060" y="410420"/>
                    <a:pt x="216990" y="320250"/>
                  </a:cubicBezTo>
                  <a:cubicBezTo>
                    <a:pt x="291920" y="230080"/>
                    <a:pt x="402410" y="176740"/>
                    <a:pt x="498930" y="160230"/>
                  </a:cubicBezTo>
                  <a:cubicBezTo>
                    <a:pt x="595450" y="143720"/>
                    <a:pt x="666570" y="247860"/>
                    <a:pt x="796110" y="221190"/>
                  </a:cubicBezTo>
                  <a:cubicBezTo>
                    <a:pt x="925650" y="194520"/>
                    <a:pt x="1074240" y="-7410"/>
                    <a:pt x="1276170" y="210"/>
                  </a:cubicBezTo>
                  <a:cubicBezTo>
                    <a:pt x="1478100" y="7830"/>
                    <a:pt x="1845130" y="172930"/>
                    <a:pt x="2007690" y="266910"/>
                  </a:cubicBezTo>
                  <a:cubicBezTo>
                    <a:pt x="2170250" y="360890"/>
                    <a:pt x="2231210" y="461220"/>
                    <a:pt x="2251530" y="564090"/>
                  </a:cubicBezTo>
                  <a:cubicBezTo>
                    <a:pt x="2271850" y="666960"/>
                    <a:pt x="2144850" y="788880"/>
                    <a:pt x="2129610" y="884130"/>
                  </a:cubicBezTo>
                  <a:cubicBezTo>
                    <a:pt x="2114370" y="979380"/>
                    <a:pt x="2182950" y="1051770"/>
                    <a:pt x="2160090" y="1135590"/>
                  </a:cubicBezTo>
                  <a:cubicBezTo>
                    <a:pt x="2137230" y="1219410"/>
                    <a:pt x="2115640" y="1334980"/>
                    <a:pt x="1992450" y="1387050"/>
                  </a:cubicBezTo>
                  <a:cubicBezTo>
                    <a:pt x="1869260" y="1439120"/>
                    <a:pt x="1584780" y="1437850"/>
                    <a:pt x="1420950" y="1448010"/>
                  </a:cubicBezTo>
                  <a:cubicBezTo>
                    <a:pt x="1257120" y="1458170"/>
                    <a:pt x="1142820" y="1425150"/>
                    <a:pt x="1009470" y="1448010"/>
                  </a:cubicBezTo>
                  <a:cubicBezTo>
                    <a:pt x="876120" y="1470870"/>
                    <a:pt x="756740" y="1616920"/>
                    <a:pt x="620850" y="1585170"/>
                  </a:cubicBezTo>
                  <a:cubicBezTo>
                    <a:pt x="484960" y="1553420"/>
                    <a:pt x="295730" y="1354030"/>
                    <a:pt x="194130" y="1257510"/>
                  </a:cubicBezTo>
                  <a:cubicBezTo>
                    <a:pt x="92530" y="1160990"/>
                    <a:pt x="40460" y="1100030"/>
                    <a:pt x="11250" y="1006050"/>
                  </a:cubicBezTo>
                  <a:cubicBezTo>
                    <a:pt x="-17960" y="912070"/>
                    <a:pt x="15060" y="815550"/>
                    <a:pt x="49350" y="701250"/>
                  </a:cubicBezTo>
                  <a:close/>
                </a:path>
              </a:pathLst>
            </a:custGeom>
            <a:noFill/>
            <a:ln w="28575">
              <a:solidFill>
                <a:srgbClr val="B78E6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4" name="Picture 3">
            <a:extLst>
              <a:ext uri="{FF2B5EF4-FFF2-40B4-BE49-F238E27FC236}">
                <a16:creationId xmlns:a16="http://schemas.microsoft.com/office/drawing/2014/main" id="{01D9DEE8-B7A9-CA48-8BED-B74B2F553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168" y="1009421"/>
            <a:ext cx="4343104" cy="4403043"/>
          </a:xfrm>
          <a:prstGeom prst="rect">
            <a:avLst/>
          </a:prstGeom>
        </p:spPr>
      </p:pic>
      <p:pic>
        <p:nvPicPr>
          <p:cNvPr id="12" name="Picture 11">
            <a:extLst>
              <a:ext uri="{FF2B5EF4-FFF2-40B4-BE49-F238E27FC236}">
                <a16:creationId xmlns:a16="http://schemas.microsoft.com/office/drawing/2014/main" id="{95233D0E-847D-C34C-A969-83826828FC3A}"/>
              </a:ext>
            </a:extLst>
          </p:cNvPr>
          <p:cNvPicPr>
            <a:picLocks noChangeAspect="1"/>
          </p:cNvPicPr>
          <p:nvPr/>
        </p:nvPicPr>
        <p:blipFill>
          <a:blip r:embed="rId4"/>
          <a:stretch>
            <a:fillRect/>
          </a:stretch>
        </p:blipFill>
        <p:spPr>
          <a:xfrm>
            <a:off x="636128" y="1486079"/>
            <a:ext cx="7578536" cy="3450094"/>
          </a:xfrm>
          <a:prstGeom prst="rect">
            <a:avLst/>
          </a:prstGeom>
        </p:spPr>
      </p:pic>
    </p:spTree>
    <p:extLst>
      <p:ext uri="{BB962C8B-B14F-4D97-AF65-F5344CB8AC3E}">
        <p14:creationId xmlns:p14="http://schemas.microsoft.com/office/powerpoint/2010/main" val="316133580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69C6003-4AAF-4B42-88A0-4E6793B37AA0}"/>
              </a:ext>
            </a:extLst>
          </p:cNvPr>
          <p:cNvSpPr/>
          <p:nvPr/>
        </p:nvSpPr>
        <p:spPr>
          <a:xfrm>
            <a:off x="470453" y="268356"/>
            <a:ext cx="11251094" cy="6321287"/>
          </a:xfrm>
          <a:custGeom>
            <a:avLst/>
            <a:gdLst>
              <a:gd name="connsiteX0" fmla="*/ 0 w 11251094"/>
              <a:gd name="connsiteY0" fmla="*/ 1053569 h 6321287"/>
              <a:gd name="connsiteX1" fmla="*/ 1053569 w 11251094"/>
              <a:gd name="connsiteY1" fmla="*/ 0 h 6321287"/>
              <a:gd name="connsiteX2" fmla="*/ 1615269 w 11251094"/>
              <a:gd name="connsiteY2" fmla="*/ 0 h 6321287"/>
              <a:gd name="connsiteX3" fmla="*/ 2359848 w 11251094"/>
              <a:gd name="connsiteY3" fmla="*/ 0 h 6321287"/>
              <a:gd name="connsiteX4" fmla="*/ 3104428 w 11251094"/>
              <a:gd name="connsiteY4" fmla="*/ 0 h 6321287"/>
              <a:gd name="connsiteX5" fmla="*/ 3757567 w 11251094"/>
              <a:gd name="connsiteY5" fmla="*/ 0 h 6321287"/>
              <a:gd name="connsiteX6" fmla="*/ 4502147 w 11251094"/>
              <a:gd name="connsiteY6" fmla="*/ 0 h 6321287"/>
              <a:gd name="connsiteX7" fmla="*/ 5155286 w 11251094"/>
              <a:gd name="connsiteY7" fmla="*/ 0 h 6321287"/>
              <a:gd name="connsiteX8" fmla="*/ 5716987 w 11251094"/>
              <a:gd name="connsiteY8" fmla="*/ 0 h 6321287"/>
              <a:gd name="connsiteX9" fmla="*/ 6095808 w 11251094"/>
              <a:gd name="connsiteY9" fmla="*/ 0 h 6321287"/>
              <a:gd name="connsiteX10" fmla="*/ 6474629 w 11251094"/>
              <a:gd name="connsiteY10" fmla="*/ 0 h 6321287"/>
              <a:gd name="connsiteX11" fmla="*/ 6944889 w 11251094"/>
              <a:gd name="connsiteY11" fmla="*/ 0 h 6321287"/>
              <a:gd name="connsiteX12" fmla="*/ 7780908 w 11251094"/>
              <a:gd name="connsiteY12" fmla="*/ 0 h 6321287"/>
              <a:gd name="connsiteX13" fmla="*/ 8434048 w 11251094"/>
              <a:gd name="connsiteY13" fmla="*/ 0 h 6321287"/>
              <a:gd name="connsiteX14" fmla="*/ 8904308 w 11251094"/>
              <a:gd name="connsiteY14" fmla="*/ 0 h 6321287"/>
              <a:gd name="connsiteX15" fmla="*/ 10197525 w 11251094"/>
              <a:gd name="connsiteY15" fmla="*/ 0 h 6321287"/>
              <a:gd name="connsiteX16" fmla="*/ 11251094 w 11251094"/>
              <a:gd name="connsiteY16" fmla="*/ 1053569 h 6321287"/>
              <a:gd name="connsiteX17" fmla="*/ 11251094 w 11251094"/>
              <a:gd name="connsiteY17" fmla="*/ 1613449 h 6321287"/>
              <a:gd name="connsiteX18" fmla="*/ 11251094 w 11251094"/>
              <a:gd name="connsiteY18" fmla="*/ 2215470 h 6321287"/>
              <a:gd name="connsiteX19" fmla="*/ 11251094 w 11251094"/>
              <a:gd name="connsiteY19" fmla="*/ 2817491 h 6321287"/>
              <a:gd name="connsiteX20" fmla="*/ 11251094 w 11251094"/>
              <a:gd name="connsiteY20" fmla="*/ 3461654 h 6321287"/>
              <a:gd name="connsiteX21" fmla="*/ 11251094 w 11251094"/>
              <a:gd name="connsiteY21" fmla="*/ 3979392 h 6321287"/>
              <a:gd name="connsiteX22" fmla="*/ 11251094 w 11251094"/>
              <a:gd name="connsiteY22" fmla="*/ 4497131 h 6321287"/>
              <a:gd name="connsiteX23" fmla="*/ 11251094 w 11251094"/>
              <a:gd name="connsiteY23" fmla="*/ 5267718 h 6321287"/>
              <a:gd name="connsiteX24" fmla="*/ 10197525 w 11251094"/>
              <a:gd name="connsiteY24" fmla="*/ 6321287 h 6321287"/>
              <a:gd name="connsiteX25" fmla="*/ 9361506 w 11251094"/>
              <a:gd name="connsiteY25" fmla="*/ 6321287 h 6321287"/>
              <a:gd name="connsiteX26" fmla="*/ 8525487 w 11251094"/>
              <a:gd name="connsiteY26" fmla="*/ 6321287 h 6321287"/>
              <a:gd name="connsiteX27" fmla="*/ 8146666 w 11251094"/>
              <a:gd name="connsiteY27" fmla="*/ 6321287 h 6321287"/>
              <a:gd name="connsiteX28" fmla="*/ 7402087 w 11251094"/>
              <a:gd name="connsiteY28" fmla="*/ 6321287 h 6321287"/>
              <a:gd name="connsiteX29" fmla="*/ 6657508 w 11251094"/>
              <a:gd name="connsiteY29" fmla="*/ 6321287 h 6321287"/>
              <a:gd name="connsiteX30" fmla="*/ 6278687 w 11251094"/>
              <a:gd name="connsiteY30" fmla="*/ 6321287 h 6321287"/>
              <a:gd name="connsiteX31" fmla="*/ 5625547 w 11251094"/>
              <a:gd name="connsiteY31" fmla="*/ 6321287 h 6321287"/>
              <a:gd name="connsiteX32" fmla="*/ 5246726 w 11251094"/>
              <a:gd name="connsiteY32" fmla="*/ 6321287 h 6321287"/>
              <a:gd name="connsiteX33" fmla="*/ 4685026 w 11251094"/>
              <a:gd name="connsiteY33" fmla="*/ 6321287 h 6321287"/>
              <a:gd name="connsiteX34" fmla="*/ 4306205 w 11251094"/>
              <a:gd name="connsiteY34" fmla="*/ 6321287 h 6321287"/>
              <a:gd name="connsiteX35" fmla="*/ 3561626 w 11251094"/>
              <a:gd name="connsiteY35" fmla="*/ 6321287 h 6321287"/>
              <a:gd name="connsiteX36" fmla="*/ 2817046 w 11251094"/>
              <a:gd name="connsiteY36" fmla="*/ 6321287 h 6321287"/>
              <a:gd name="connsiteX37" fmla="*/ 2163907 w 11251094"/>
              <a:gd name="connsiteY37" fmla="*/ 6321287 h 6321287"/>
              <a:gd name="connsiteX38" fmla="*/ 1053569 w 11251094"/>
              <a:gd name="connsiteY38" fmla="*/ 6321287 h 6321287"/>
              <a:gd name="connsiteX39" fmla="*/ 0 w 11251094"/>
              <a:gd name="connsiteY39" fmla="*/ 5267718 h 6321287"/>
              <a:gd name="connsiteX40" fmla="*/ 0 w 11251094"/>
              <a:gd name="connsiteY40" fmla="*/ 4707838 h 6321287"/>
              <a:gd name="connsiteX41" fmla="*/ 0 w 11251094"/>
              <a:gd name="connsiteY41" fmla="*/ 4105817 h 6321287"/>
              <a:gd name="connsiteX42" fmla="*/ 0 w 11251094"/>
              <a:gd name="connsiteY42" fmla="*/ 3588079 h 6321287"/>
              <a:gd name="connsiteX43" fmla="*/ 0 w 11251094"/>
              <a:gd name="connsiteY43" fmla="*/ 2986057 h 6321287"/>
              <a:gd name="connsiteX44" fmla="*/ 0 w 11251094"/>
              <a:gd name="connsiteY44" fmla="*/ 2426178 h 6321287"/>
              <a:gd name="connsiteX45" fmla="*/ 0 w 11251094"/>
              <a:gd name="connsiteY45" fmla="*/ 1866298 h 6321287"/>
              <a:gd name="connsiteX46" fmla="*/ 0 w 11251094"/>
              <a:gd name="connsiteY46" fmla="*/ 1053569 h 63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51094" h="6321287" fill="none" extrusionOk="0">
                <a:moveTo>
                  <a:pt x="0" y="1053569"/>
                </a:moveTo>
                <a:cubicBezTo>
                  <a:pt x="29659" y="465133"/>
                  <a:pt x="501373" y="-17124"/>
                  <a:pt x="1053569" y="0"/>
                </a:cubicBezTo>
                <a:cubicBezTo>
                  <a:pt x="1311966" y="-20289"/>
                  <a:pt x="1395048" y="19584"/>
                  <a:pt x="1615269" y="0"/>
                </a:cubicBezTo>
                <a:cubicBezTo>
                  <a:pt x="1835490" y="-19584"/>
                  <a:pt x="2138920" y="-14649"/>
                  <a:pt x="2359848" y="0"/>
                </a:cubicBezTo>
                <a:cubicBezTo>
                  <a:pt x="2580776" y="14649"/>
                  <a:pt x="2906581" y="-27516"/>
                  <a:pt x="3104428" y="0"/>
                </a:cubicBezTo>
                <a:cubicBezTo>
                  <a:pt x="3302275" y="27516"/>
                  <a:pt x="3616912" y="16135"/>
                  <a:pt x="3757567" y="0"/>
                </a:cubicBezTo>
                <a:cubicBezTo>
                  <a:pt x="3898222" y="-16135"/>
                  <a:pt x="4184438" y="8968"/>
                  <a:pt x="4502147" y="0"/>
                </a:cubicBezTo>
                <a:cubicBezTo>
                  <a:pt x="4819856" y="-8968"/>
                  <a:pt x="5024516" y="-25020"/>
                  <a:pt x="5155286" y="0"/>
                </a:cubicBezTo>
                <a:cubicBezTo>
                  <a:pt x="5286056" y="25020"/>
                  <a:pt x="5526614" y="-1161"/>
                  <a:pt x="5716987" y="0"/>
                </a:cubicBezTo>
                <a:cubicBezTo>
                  <a:pt x="5907360" y="1161"/>
                  <a:pt x="5971399" y="8736"/>
                  <a:pt x="6095808" y="0"/>
                </a:cubicBezTo>
                <a:cubicBezTo>
                  <a:pt x="6220217" y="-8736"/>
                  <a:pt x="6296800" y="-10483"/>
                  <a:pt x="6474629" y="0"/>
                </a:cubicBezTo>
                <a:cubicBezTo>
                  <a:pt x="6652458" y="10483"/>
                  <a:pt x="6777862" y="-5596"/>
                  <a:pt x="6944889" y="0"/>
                </a:cubicBezTo>
                <a:cubicBezTo>
                  <a:pt x="7111916" y="5596"/>
                  <a:pt x="7477275" y="10180"/>
                  <a:pt x="7780908" y="0"/>
                </a:cubicBezTo>
                <a:cubicBezTo>
                  <a:pt x="8084541" y="-10180"/>
                  <a:pt x="8281833" y="-26295"/>
                  <a:pt x="8434048" y="0"/>
                </a:cubicBezTo>
                <a:cubicBezTo>
                  <a:pt x="8586263" y="26295"/>
                  <a:pt x="8720990" y="9311"/>
                  <a:pt x="8904308" y="0"/>
                </a:cubicBezTo>
                <a:cubicBezTo>
                  <a:pt x="9087626" y="-9311"/>
                  <a:pt x="9700229" y="2346"/>
                  <a:pt x="10197525" y="0"/>
                </a:cubicBezTo>
                <a:cubicBezTo>
                  <a:pt x="10782003" y="16468"/>
                  <a:pt x="11233880" y="402366"/>
                  <a:pt x="11251094" y="1053569"/>
                </a:cubicBezTo>
                <a:cubicBezTo>
                  <a:pt x="11228262" y="1206866"/>
                  <a:pt x="11271977" y="1378792"/>
                  <a:pt x="11251094" y="1613449"/>
                </a:cubicBezTo>
                <a:cubicBezTo>
                  <a:pt x="11230211" y="1848106"/>
                  <a:pt x="11234529" y="1949073"/>
                  <a:pt x="11251094" y="2215470"/>
                </a:cubicBezTo>
                <a:cubicBezTo>
                  <a:pt x="11267659" y="2481867"/>
                  <a:pt x="11266842" y="2693700"/>
                  <a:pt x="11251094" y="2817491"/>
                </a:cubicBezTo>
                <a:cubicBezTo>
                  <a:pt x="11235346" y="2941282"/>
                  <a:pt x="11250237" y="3310209"/>
                  <a:pt x="11251094" y="3461654"/>
                </a:cubicBezTo>
                <a:cubicBezTo>
                  <a:pt x="11251951" y="3613099"/>
                  <a:pt x="11227021" y="3727463"/>
                  <a:pt x="11251094" y="3979392"/>
                </a:cubicBezTo>
                <a:cubicBezTo>
                  <a:pt x="11275167" y="4231321"/>
                  <a:pt x="11236878" y="4289029"/>
                  <a:pt x="11251094" y="4497131"/>
                </a:cubicBezTo>
                <a:cubicBezTo>
                  <a:pt x="11265310" y="4705233"/>
                  <a:pt x="11280827" y="5069533"/>
                  <a:pt x="11251094" y="5267718"/>
                </a:cubicBezTo>
                <a:cubicBezTo>
                  <a:pt x="11151974" y="5853689"/>
                  <a:pt x="10800513" y="6253753"/>
                  <a:pt x="10197525" y="6321287"/>
                </a:cubicBezTo>
                <a:cubicBezTo>
                  <a:pt x="9826421" y="6300298"/>
                  <a:pt x="9778197" y="6316956"/>
                  <a:pt x="9361506" y="6321287"/>
                </a:cubicBezTo>
                <a:cubicBezTo>
                  <a:pt x="8944815" y="6325618"/>
                  <a:pt x="8845519" y="6318039"/>
                  <a:pt x="8525487" y="6321287"/>
                </a:cubicBezTo>
                <a:cubicBezTo>
                  <a:pt x="8205455" y="6324535"/>
                  <a:pt x="8242144" y="6317762"/>
                  <a:pt x="8146666" y="6321287"/>
                </a:cubicBezTo>
                <a:cubicBezTo>
                  <a:pt x="8051188" y="6324812"/>
                  <a:pt x="7573106" y="6356924"/>
                  <a:pt x="7402087" y="6321287"/>
                </a:cubicBezTo>
                <a:cubicBezTo>
                  <a:pt x="7231068" y="6285650"/>
                  <a:pt x="6866860" y="6340937"/>
                  <a:pt x="6657508" y="6321287"/>
                </a:cubicBezTo>
                <a:cubicBezTo>
                  <a:pt x="6448156" y="6301637"/>
                  <a:pt x="6357774" y="6303573"/>
                  <a:pt x="6278687" y="6321287"/>
                </a:cubicBezTo>
                <a:cubicBezTo>
                  <a:pt x="6199600" y="6339001"/>
                  <a:pt x="5794843" y="6322516"/>
                  <a:pt x="5625547" y="6321287"/>
                </a:cubicBezTo>
                <a:cubicBezTo>
                  <a:pt x="5456251" y="6320058"/>
                  <a:pt x="5417580" y="6312148"/>
                  <a:pt x="5246726" y="6321287"/>
                </a:cubicBezTo>
                <a:cubicBezTo>
                  <a:pt x="5075872" y="6330426"/>
                  <a:pt x="4901646" y="6302669"/>
                  <a:pt x="4685026" y="6321287"/>
                </a:cubicBezTo>
                <a:cubicBezTo>
                  <a:pt x="4468406" y="6339905"/>
                  <a:pt x="4445183" y="6330693"/>
                  <a:pt x="4306205" y="6321287"/>
                </a:cubicBezTo>
                <a:cubicBezTo>
                  <a:pt x="4167227" y="6311881"/>
                  <a:pt x="3864960" y="6317949"/>
                  <a:pt x="3561626" y="6321287"/>
                </a:cubicBezTo>
                <a:cubicBezTo>
                  <a:pt x="3258292" y="6324625"/>
                  <a:pt x="3085846" y="6321286"/>
                  <a:pt x="2817046" y="6321287"/>
                </a:cubicBezTo>
                <a:cubicBezTo>
                  <a:pt x="2548246" y="6321288"/>
                  <a:pt x="2323777" y="6320353"/>
                  <a:pt x="2163907" y="6321287"/>
                </a:cubicBezTo>
                <a:cubicBezTo>
                  <a:pt x="2004037" y="6322221"/>
                  <a:pt x="1497261" y="6316869"/>
                  <a:pt x="1053569" y="6321287"/>
                </a:cubicBezTo>
                <a:cubicBezTo>
                  <a:pt x="454967" y="6338858"/>
                  <a:pt x="-135438" y="5882921"/>
                  <a:pt x="0" y="5267718"/>
                </a:cubicBezTo>
                <a:cubicBezTo>
                  <a:pt x="20919" y="5014940"/>
                  <a:pt x="27764" y="4950592"/>
                  <a:pt x="0" y="4707838"/>
                </a:cubicBezTo>
                <a:cubicBezTo>
                  <a:pt x="-27764" y="4465084"/>
                  <a:pt x="-26108" y="4384088"/>
                  <a:pt x="0" y="4105817"/>
                </a:cubicBezTo>
                <a:cubicBezTo>
                  <a:pt x="26108" y="3827546"/>
                  <a:pt x="5855" y="3803754"/>
                  <a:pt x="0" y="3588079"/>
                </a:cubicBezTo>
                <a:cubicBezTo>
                  <a:pt x="-5855" y="3372404"/>
                  <a:pt x="6935" y="3161393"/>
                  <a:pt x="0" y="2986057"/>
                </a:cubicBezTo>
                <a:cubicBezTo>
                  <a:pt x="-6935" y="2810721"/>
                  <a:pt x="11019" y="2542804"/>
                  <a:pt x="0" y="2426178"/>
                </a:cubicBezTo>
                <a:cubicBezTo>
                  <a:pt x="-11019" y="2309552"/>
                  <a:pt x="-10507" y="2087344"/>
                  <a:pt x="0" y="1866298"/>
                </a:cubicBezTo>
                <a:cubicBezTo>
                  <a:pt x="10507" y="1645252"/>
                  <a:pt x="3204" y="1222082"/>
                  <a:pt x="0" y="1053569"/>
                </a:cubicBezTo>
                <a:close/>
              </a:path>
              <a:path w="11251094" h="6321287" stroke="0" extrusionOk="0">
                <a:moveTo>
                  <a:pt x="0" y="1053569"/>
                </a:moveTo>
                <a:cubicBezTo>
                  <a:pt x="-46296" y="477099"/>
                  <a:pt x="470028" y="116028"/>
                  <a:pt x="1053569" y="0"/>
                </a:cubicBezTo>
                <a:cubicBezTo>
                  <a:pt x="1241468" y="-31110"/>
                  <a:pt x="1636258" y="-7242"/>
                  <a:pt x="1798148" y="0"/>
                </a:cubicBezTo>
                <a:cubicBezTo>
                  <a:pt x="1960038" y="7242"/>
                  <a:pt x="2246765" y="-16218"/>
                  <a:pt x="2634167" y="0"/>
                </a:cubicBezTo>
                <a:cubicBezTo>
                  <a:pt x="3021569" y="16218"/>
                  <a:pt x="3077324" y="-11141"/>
                  <a:pt x="3378746" y="0"/>
                </a:cubicBezTo>
                <a:cubicBezTo>
                  <a:pt x="3680168" y="11141"/>
                  <a:pt x="3879234" y="-20239"/>
                  <a:pt x="4031886" y="0"/>
                </a:cubicBezTo>
                <a:cubicBezTo>
                  <a:pt x="4184538" y="20239"/>
                  <a:pt x="4454008" y="26602"/>
                  <a:pt x="4867905" y="0"/>
                </a:cubicBezTo>
                <a:cubicBezTo>
                  <a:pt x="5281802" y="-26602"/>
                  <a:pt x="5278871" y="-21392"/>
                  <a:pt x="5612484" y="0"/>
                </a:cubicBezTo>
                <a:cubicBezTo>
                  <a:pt x="5946097" y="21392"/>
                  <a:pt x="6258391" y="-23437"/>
                  <a:pt x="6448503" y="0"/>
                </a:cubicBezTo>
                <a:cubicBezTo>
                  <a:pt x="6638615" y="23437"/>
                  <a:pt x="6731518" y="-10780"/>
                  <a:pt x="6918764" y="0"/>
                </a:cubicBezTo>
                <a:cubicBezTo>
                  <a:pt x="7106010" y="10780"/>
                  <a:pt x="7401164" y="-8659"/>
                  <a:pt x="7754782" y="0"/>
                </a:cubicBezTo>
                <a:cubicBezTo>
                  <a:pt x="8108400" y="8659"/>
                  <a:pt x="8043971" y="1487"/>
                  <a:pt x="8316483" y="0"/>
                </a:cubicBezTo>
                <a:cubicBezTo>
                  <a:pt x="8588995" y="-1487"/>
                  <a:pt x="8572261" y="15540"/>
                  <a:pt x="8695304" y="0"/>
                </a:cubicBezTo>
                <a:cubicBezTo>
                  <a:pt x="8818347" y="-15540"/>
                  <a:pt x="8960527" y="3909"/>
                  <a:pt x="9074125" y="0"/>
                </a:cubicBezTo>
                <a:cubicBezTo>
                  <a:pt x="9187723" y="-3909"/>
                  <a:pt x="9922892" y="51391"/>
                  <a:pt x="10197525" y="0"/>
                </a:cubicBezTo>
                <a:cubicBezTo>
                  <a:pt x="10727294" y="-98741"/>
                  <a:pt x="11299955" y="433197"/>
                  <a:pt x="11251094" y="1053569"/>
                </a:cubicBezTo>
                <a:cubicBezTo>
                  <a:pt x="11237732" y="1291261"/>
                  <a:pt x="11263747" y="1480310"/>
                  <a:pt x="11251094" y="1655590"/>
                </a:cubicBezTo>
                <a:cubicBezTo>
                  <a:pt x="11238441" y="1830870"/>
                  <a:pt x="11236095" y="1981216"/>
                  <a:pt x="11251094" y="2173329"/>
                </a:cubicBezTo>
                <a:cubicBezTo>
                  <a:pt x="11266093" y="2365442"/>
                  <a:pt x="11264478" y="2561869"/>
                  <a:pt x="11251094" y="2691067"/>
                </a:cubicBezTo>
                <a:cubicBezTo>
                  <a:pt x="11237710" y="2820265"/>
                  <a:pt x="11237009" y="3079797"/>
                  <a:pt x="11251094" y="3293088"/>
                </a:cubicBezTo>
                <a:cubicBezTo>
                  <a:pt x="11265179" y="3506379"/>
                  <a:pt x="11262793" y="3780644"/>
                  <a:pt x="11251094" y="3979392"/>
                </a:cubicBezTo>
                <a:cubicBezTo>
                  <a:pt x="11239395" y="4178140"/>
                  <a:pt x="11275291" y="4333120"/>
                  <a:pt x="11251094" y="4665697"/>
                </a:cubicBezTo>
                <a:cubicBezTo>
                  <a:pt x="11226897" y="4998274"/>
                  <a:pt x="11243604" y="4992508"/>
                  <a:pt x="11251094" y="5267718"/>
                </a:cubicBezTo>
                <a:cubicBezTo>
                  <a:pt x="11290626" y="5897958"/>
                  <a:pt x="10773295" y="6213279"/>
                  <a:pt x="10197525" y="6321287"/>
                </a:cubicBezTo>
                <a:cubicBezTo>
                  <a:pt x="10028561" y="6294603"/>
                  <a:pt x="9743546" y="6316307"/>
                  <a:pt x="9452946" y="6321287"/>
                </a:cubicBezTo>
                <a:cubicBezTo>
                  <a:pt x="9162346" y="6326267"/>
                  <a:pt x="9053073" y="6337968"/>
                  <a:pt x="8891246" y="6321287"/>
                </a:cubicBezTo>
                <a:cubicBezTo>
                  <a:pt x="8729419" y="6304606"/>
                  <a:pt x="8603300" y="6306119"/>
                  <a:pt x="8512425" y="6321287"/>
                </a:cubicBezTo>
                <a:cubicBezTo>
                  <a:pt x="8421550" y="6336455"/>
                  <a:pt x="7923274" y="6316703"/>
                  <a:pt x="7767845" y="6321287"/>
                </a:cubicBezTo>
                <a:cubicBezTo>
                  <a:pt x="7612416" y="6325871"/>
                  <a:pt x="7208108" y="6288178"/>
                  <a:pt x="7023266" y="6321287"/>
                </a:cubicBezTo>
                <a:cubicBezTo>
                  <a:pt x="6838424" y="6354396"/>
                  <a:pt x="6644554" y="6351175"/>
                  <a:pt x="6278687" y="6321287"/>
                </a:cubicBezTo>
                <a:cubicBezTo>
                  <a:pt x="5912820" y="6291399"/>
                  <a:pt x="5946989" y="6308307"/>
                  <a:pt x="5808426" y="6321287"/>
                </a:cubicBezTo>
                <a:cubicBezTo>
                  <a:pt x="5669863" y="6334267"/>
                  <a:pt x="5287890" y="6346787"/>
                  <a:pt x="4972407" y="6321287"/>
                </a:cubicBezTo>
                <a:cubicBezTo>
                  <a:pt x="4656924" y="6295787"/>
                  <a:pt x="4683760" y="6339671"/>
                  <a:pt x="4410707" y="6321287"/>
                </a:cubicBezTo>
                <a:cubicBezTo>
                  <a:pt x="4137654" y="6302903"/>
                  <a:pt x="4113058" y="6328662"/>
                  <a:pt x="4031886" y="6321287"/>
                </a:cubicBezTo>
                <a:cubicBezTo>
                  <a:pt x="3950714" y="6313912"/>
                  <a:pt x="3747390" y="6328042"/>
                  <a:pt x="3653065" y="6321287"/>
                </a:cubicBezTo>
                <a:cubicBezTo>
                  <a:pt x="3558740" y="6314532"/>
                  <a:pt x="3416733" y="6313750"/>
                  <a:pt x="3274244" y="6321287"/>
                </a:cubicBezTo>
                <a:cubicBezTo>
                  <a:pt x="3131755" y="6328824"/>
                  <a:pt x="3001622" y="6331318"/>
                  <a:pt x="2895423" y="6321287"/>
                </a:cubicBezTo>
                <a:cubicBezTo>
                  <a:pt x="2789224" y="6311256"/>
                  <a:pt x="2392064" y="6310493"/>
                  <a:pt x="2150844" y="6321287"/>
                </a:cubicBezTo>
                <a:cubicBezTo>
                  <a:pt x="1909624" y="6332081"/>
                  <a:pt x="1478644" y="6290784"/>
                  <a:pt x="1053569" y="6321287"/>
                </a:cubicBezTo>
                <a:cubicBezTo>
                  <a:pt x="567668" y="6402721"/>
                  <a:pt x="61493" y="5896937"/>
                  <a:pt x="0" y="5267718"/>
                </a:cubicBezTo>
                <a:cubicBezTo>
                  <a:pt x="25697" y="5079095"/>
                  <a:pt x="-23775" y="4895846"/>
                  <a:pt x="0" y="4749980"/>
                </a:cubicBezTo>
                <a:cubicBezTo>
                  <a:pt x="23775" y="4604114"/>
                  <a:pt x="-16128" y="4504840"/>
                  <a:pt x="0" y="4274383"/>
                </a:cubicBezTo>
                <a:cubicBezTo>
                  <a:pt x="16128" y="4043926"/>
                  <a:pt x="-21204" y="3895485"/>
                  <a:pt x="0" y="3630220"/>
                </a:cubicBezTo>
                <a:cubicBezTo>
                  <a:pt x="21204" y="3364955"/>
                  <a:pt x="-15913" y="3217327"/>
                  <a:pt x="0" y="2943916"/>
                </a:cubicBezTo>
                <a:cubicBezTo>
                  <a:pt x="15913" y="2670505"/>
                  <a:pt x="25974" y="2511394"/>
                  <a:pt x="0" y="2299753"/>
                </a:cubicBezTo>
                <a:cubicBezTo>
                  <a:pt x="-25974" y="2088112"/>
                  <a:pt x="6805" y="1981739"/>
                  <a:pt x="0" y="1697732"/>
                </a:cubicBezTo>
                <a:cubicBezTo>
                  <a:pt x="-6805" y="1413725"/>
                  <a:pt x="-7565" y="1279109"/>
                  <a:pt x="0" y="1053569"/>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N"/>
          </a:p>
        </p:txBody>
      </p:sp>
      <p:sp>
        <p:nvSpPr>
          <p:cNvPr id="17" name="文本框 15"/>
          <p:cNvSpPr txBox="1"/>
          <p:nvPr/>
        </p:nvSpPr>
        <p:spPr>
          <a:xfrm>
            <a:off x="987390" y="632818"/>
            <a:ext cx="10442610" cy="2308324"/>
          </a:xfrm>
          <a:prstGeom prst="rect">
            <a:avLst/>
          </a:prstGeom>
          <a:noFill/>
          <a:ln>
            <a:noFill/>
          </a:ln>
        </p:spPr>
        <p:txBody>
          <a:bodyPr wrap="square" lIns="91440" tIns="45720" rIns="91440" bIns="45720" rtlCol="0">
            <a:spAutoFit/>
          </a:bodyPr>
          <a:lstStyle/>
          <a:p>
            <a:pPr defTabSz="914377"/>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Bài</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1: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Tìm</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giá</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trị</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của</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từng</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loại</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bắp</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ngô</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cà</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rốt</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dưa</a:t>
            </a:r>
            <a:r>
              <a:rPr lang="en-US" altLang="zh-CN"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 </a:t>
            </a:r>
            <a:r>
              <a:rPr lang="en-US" altLang="zh-CN" sz="7200" dirty="0" err="1">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rPr>
              <a:t>chuột</a:t>
            </a:r>
            <a:endParaRPr lang="zh-CN" altLang="en-US" sz="7200" dirty="0">
              <a:solidFill>
                <a:srgbClr val="9A7148"/>
              </a:solidFill>
              <a:latin typeface="#9Slide05 Phobia" panose="02000506000000020003" pitchFamily="2" charset="0"/>
              <a:ea typeface="思源黑体 CN Bold" panose="020B0800000000000000" pitchFamily="34" charset="-122"/>
              <a:cs typeface="+mn-ea"/>
              <a:sym typeface="思源黑体 CN" panose="020B0500000000000000"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8900" y="4016402"/>
            <a:ext cx="2837923" cy="2841598"/>
          </a:xfrm>
          <a:prstGeom prst="rect">
            <a:avLst/>
          </a:prstGeom>
        </p:spPr>
      </p:pic>
      <p:pic>
        <p:nvPicPr>
          <p:cNvPr id="9" name="Picture 8">
            <a:extLst>
              <a:ext uri="{FF2B5EF4-FFF2-40B4-BE49-F238E27FC236}">
                <a16:creationId xmlns:a16="http://schemas.microsoft.com/office/drawing/2014/main" id="{CD6625AE-E4D2-964B-9F00-D8498457EB52}"/>
              </a:ext>
            </a:extLst>
          </p:cNvPr>
          <p:cNvPicPr>
            <a:picLocks noChangeAspect="1"/>
          </p:cNvPicPr>
          <p:nvPr/>
        </p:nvPicPr>
        <p:blipFill rotWithShape="1">
          <a:blip r:embed="rId3">
            <a:extLst>
              <a:ext uri="{28A0092B-C50C-407E-A947-70E740481C1C}">
                <a14:useLocalDpi xmlns:a14="http://schemas.microsoft.com/office/drawing/2010/main" val="0"/>
              </a:ext>
            </a:extLst>
          </a:blip>
          <a:srcRect r="33309"/>
          <a:stretch/>
        </p:blipFill>
        <p:spPr>
          <a:xfrm>
            <a:off x="917029" y="2873402"/>
            <a:ext cx="5954183" cy="2286000"/>
          </a:xfrm>
          <a:prstGeom prst="rect">
            <a:avLst/>
          </a:prstGeom>
        </p:spPr>
      </p:pic>
      <p:pic>
        <p:nvPicPr>
          <p:cNvPr id="14" name="Picture 13">
            <a:extLst>
              <a:ext uri="{FF2B5EF4-FFF2-40B4-BE49-F238E27FC236}">
                <a16:creationId xmlns:a16="http://schemas.microsoft.com/office/drawing/2014/main" id="{1836ED73-2A85-3F4C-838F-5285B58A0C93}"/>
              </a:ext>
            </a:extLst>
          </p:cNvPr>
          <p:cNvPicPr>
            <a:picLocks noChangeAspect="1"/>
          </p:cNvPicPr>
          <p:nvPr/>
        </p:nvPicPr>
        <p:blipFill rotWithShape="1">
          <a:blip r:embed="rId3">
            <a:extLst>
              <a:ext uri="{28A0092B-C50C-407E-A947-70E740481C1C}">
                <a14:useLocalDpi xmlns:a14="http://schemas.microsoft.com/office/drawing/2010/main" val="0"/>
              </a:ext>
            </a:extLst>
          </a:blip>
          <a:srcRect l="69573" r="-1360"/>
          <a:stretch/>
        </p:blipFill>
        <p:spPr>
          <a:xfrm>
            <a:off x="6591780" y="2838201"/>
            <a:ext cx="2837923" cy="2286000"/>
          </a:xfrm>
          <a:prstGeom prst="rect">
            <a:avLst/>
          </a:prstGeom>
        </p:spPr>
      </p:pic>
    </p:spTree>
    <p:extLst>
      <p:ext uri="{BB962C8B-B14F-4D97-AF65-F5344CB8AC3E}">
        <p14:creationId xmlns:p14="http://schemas.microsoft.com/office/powerpoint/2010/main" val="113404589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62144043"/>
</p:tagLst>
</file>

<file path=ppt/theme/theme1.xml><?xml version="1.0" encoding="utf-8"?>
<a:theme xmlns:a="http://schemas.openxmlformats.org/drawingml/2006/main" name="Office 主题">
  <a:themeElements>
    <a:clrScheme name="自定义 345">
      <a:dk1>
        <a:sysClr val="windowText" lastClr="000000"/>
      </a:dk1>
      <a:lt1>
        <a:sysClr val="window" lastClr="FFFFFF"/>
      </a:lt1>
      <a:dk2>
        <a:srgbClr val="44546A"/>
      </a:dk2>
      <a:lt2>
        <a:srgbClr val="E7E6E6"/>
      </a:lt2>
      <a:accent1>
        <a:srgbClr val="B78E65"/>
      </a:accent1>
      <a:accent2>
        <a:srgbClr val="B78E65"/>
      </a:accent2>
      <a:accent3>
        <a:srgbClr val="B78E65"/>
      </a:accent3>
      <a:accent4>
        <a:srgbClr val="B78E65"/>
      </a:accent4>
      <a:accent5>
        <a:srgbClr val="B78E65"/>
      </a:accent5>
      <a:accent6>
        <a:srgbClr val="B78E65"/>
      </a:accent6>
      <a:hlink>
        <a:srgbClr val="0563C1"/>
      </a:hlink>
      <a:folHlink>
        <a:srgbClr val="954F72"/>
      </a:folHlink>
    </a:clrScheme>
    <a:fontScheme name="自定义 1">
      <a:majorFont>
        <a:latin typeface="Calibri Light"/>
        <a:ea typeface="思源黑体 CN Bold"/>
        <a:cs typeface=""/>
      </a:majorFont>
      <a:minorFont>
        <a:latin typeface="Calibri"/>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C9AD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700</Words>
  <Application>Microsoft Office PowerPoint</Application>
  <PresentationFormat>Widescreen</PresentationFormat>
  <Paragraphs>78</Paragraphs>
  <Slides>20</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等线</vt:lpstr>
      <vt:lpstr>#9Slide03 Swiss 721 Black Condensed</vt:lpstr>
      <vt:lpstr>#9Slide04 Yeseva One</vt:lpstr>
      <vt:lpstr>#9Slide05 Phobia</vt:lpstr>
      <vt:lpstr>#9Slide05 SVNCookie</vt:lpstr>
      <vt:lpstr>#9Slide06 SVNLemon Tuesday</vt:lpstr>
      <vt:lpstr>#9Slide07 Cadena</vt:lpstr>
      <vt:lpstr>#9SLIDE07 KONI BLACK</vt:lpstr>
      <vt:lpstr>Arial</vt:lpstr>
      <vt:lpstr>Calibri</vt:lpstr>
      <vt:lpstr>Cambria</vt:lpstr>
      <vt:lpstr>Comfortaa</vt:lpstr>
      <vt:lpstr>Symbol</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ĐỐ 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2022-01-13T10:19:26Z</dcterms:created>
  <dcterms:modified xsi:type="dcterms:W3CDTF">2025-04-11T15:28:37Z</dcterms:modified>
</cp:coreProperties>
</file>