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9" r:id="rId2"/>
  </p:sldMasterIdLst>
  <p:notesMasterIdLst>
    <p:notesMasterId r:id="rId21"/>
  </p:notesMasterIdLst>
  <p:sldIdLst>
    <p:sldId id="257" r:id="rId3"/>
    <p:sldId id="258" r:id="rId4"/>
    <p:sldId id="259" r:id="rId5"/>
    <p:sldId id="278" r:id="rId6"/>
    <p:sldId id="263" r:id="rId7"/>
    <p:sldId id="284" r:id="rId8"/>
    <p:sldId id="285" r:id="rId9"/>
    <p:sldId id="286" r:id="rId10"/>
    <p:sldId id="287" r:id="rId11"/>
    <p:sldId id="279" r:id="rId12"/>
    <p:sldId id="283" r:id="rId13"/>
    <p:sldId id="282" r:id="rId14"/>
    <p:sldId id="280" r:id="rId15"/>
    <p:sldId id="265" r:id="rId16"/>
    <p:sldId id="269" r:id="rId17"/>
    <p:sldId id="288" r:id="rId18"/>
    <p:sldId id="289" r:id="rId19"/>
    <p:sldId id="28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Vogue-ExtraBold" panose="020B05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426"/>
    <a:srgbClr val="78A721"/>
    <a:srgbClr val="9DC654"/>
    <a:srgbClr val="774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8F48E-3D4C-482F-9E64-80FEB453DF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30069-F5DA-42DB-95EF-CE854E2DB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9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0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16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8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31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1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39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21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DC0A-D842-C494-74D1-1AFAF7427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7E51B-67BC-85B9-7F9F-8F89CEC23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BBE8-FF33-9505-87CB-A945C2B0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97C6B-21C7-F31C-A93B-B280DFD8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04482-5DC4-63C0-4226-B01B98B7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D9FB-6C86-44CC-0AEA-98550563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C8B4E-5D53-8DB5-A805-81E2D13D4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394C-0D6D-7030-1BB2-8C5E4403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60265-D74C-C78A-4107-92359FA3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868D-CBDE-7A7F-F900-134F6FA0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D8ED1F-2FB2-5A65-9C39-5CE4C6517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34A35-04C6-BA2D-760D-68EB7863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03E5C-CE68-0CEA-3543-83D2EA38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B810A-2209-44C2-7826-1D710678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A0AF4-4B13-A514-A882-B0F530A2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E315C03-6388-58B7-3EDD-F16E5D82E2A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2E642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2E6426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2E6426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2E642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240FF6-2631-0206-F076-FCB65D8521F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EFB28-8CF0-9EE4-E362-90F734A7D0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A839C-9578-9DA2-E0E2-8A4DC437B6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58F94-052B-0E15-4C4C-392122B449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7D77B-FDE9-0C94-17DF-AA6198492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F2DB5-89C6-7B1C-9C3C-A6EA5986A14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2E6426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2E6426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2E6426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2E6426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2E6426"/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2EEF20-A2E5-1A2D-519C-8DC3813E979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0B7AE-DA38-DD69-B46B-AA83E02B2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9249C-E4A5-D2CC-5243-0C466975FD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A35B4AF-6D4A-32E5-F00B-28B81E48496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3302B9-CE3B-6074-2DA6-5848A409BCD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D789-F398-FF2B-8D28-851CAD0BF3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B062B-0748-6FCF-279A-183699412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2342B-5649-01F3-5123-3AAD3A670F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3131D-ABCC-E26D-53DB-34C7BF47E7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256EE5-5EBF-82C8-A335-0CAA7D56F2B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FB2256-03D8-3E46-5B86-E56254D223B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7D9681-2648-21BB-F11B-2452AEAE7F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C579F-3B62-9161-D9F1-5AF0A7F16A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3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4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7F9A-754B-91BE-1BC3-0EB40E51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546F-D1C2-5310-0413-513F2D3B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0D641-6F1F-BFA4-28F9-4FF335F2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C7E32-0392-3007-4F84-57A1A1D1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FBA6-7B0F-F6B7-5210-D41D637F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9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1A44-BC26-38C0-BE23-3726DEC8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BC390-84F8-EBB6-233B-23416F917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A422-47FF-28AE-0DFD-B7223E84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5C0A-2371-FA79-B6BB-D7A014D0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B29B8-BB1B-C061-710C-299236D8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0BCF-E650-C149-0EB5-F7FDE08A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0BC29-69A7-548D-7B6E-DC55FC5AB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BDA47-EF3A-3A88-6BAC-94C2E5AE5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EC182-1590-03B0-CE69-6F5BF9581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004BC-F4D7-0E55-A398-FADF2D0D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7135D-5653-B3C3-EE43-169E10AB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4779-DEF9-4416-BFDC-EBCFEFF2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443C9-7033-2D8F-482F-51D22210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D4EFB-2F97-08D7-4D2B-18DF02EA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D4F8C-393B-8CB3-C413-DD7D87CC5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004F7-BEBE-4332-868D-25036C27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8A740-AB1A-7047-1511-D9A7E2F5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030E6-D000-59CE-5BE1-11E7E859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BFDB9-26E7-0967-B02D-72D3BC72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D1F-2514-0455-CA60-28CB0DD8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63FB3-1182-329F-9F2A-93FBF58E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64BAD-F65E-7D64-032E-5E0B7C13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4B073-B249-1A8B-CFBE-E14E0F5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38C4B7-4ADA-E520-306E-907D6C12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AAE8A-ECD6-02E4-78E0-B268CD20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54D45-D570-D17C-5015-723BC9A8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E62F-6254-983C-96C1-2F5EA18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5CDD5-36C3-CAC8-F71F-A75F6EA9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66CCE-461D-42EA-B91F-EDBF9F217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D1A44-89FA-DC51-F394-CFF78986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EF98C-B9C4-5700-4A13-E19AD94C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4F96A-1B89-D137-03BC-5841E3A6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53B7-66A9-29BF-41EE-965F977A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9582D-413D-AE73-BBA7-509C70E70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3D2AB-FF66-C5A8-6F04-31F9F0E3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AD24E-5243-20B6-92FE-A98384DD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A3067-8C13-891E-36DD-B3E75523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FFE0-7A50-705B-DEB4-266EFF62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343A8-C39A-6EC3-C172-50EE2D81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AD427-00BE-D9A6-9252-B87CB572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4924-8B9E-76AB-2399-3B4CEEF98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4AA-CB81-4084-BD0D-CD25CE88FDC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56164-C2AE-5B92-0AE2-693AF88A9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22B07-A97C-B3FC-E7B0-83D1DB2B0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BD1400D-78C3-DCEE-1457-246552FC507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2E642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2E642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2E6426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2E6426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2E6426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2E642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3DC70-C79A-FCB3-BD9E-E6BF2E20F08E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ACB97-4222-9451-98BF-55F87095D3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6B93C-B3CA-9642-AF50-2726FBD2130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C96C6-047F-1605-8855-9F94A687703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987D9-D323-8C79-7053-37121970C6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A0A9DF-A2E2-D986-F106-B972323940D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2E6426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2E6426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2E6426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2E6426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2E6426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1F6C7E-DB96-9379-EBF1-4D3FDC89ADB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2E6426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2E6426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DECD9E-171B-D7D5-51F3-8B2193ED8A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523A1A-E9D0-C483-BFB9-3A65D12E456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D30F00-B4AE-C59F-DE0B-BAA78C36B025}"/>
              </a:ext>
            </a:extLst>
          </p:cNvPr>
          <p:cNvGrpSpPr/>
          <p:nvPr/>
        </p:nvGrpSpPr>
        <p:grpSpPr>
          <a:xfrm>
            <a:off x="4362987" y="526732"/>
            <a:ext cx="2875280" cy="716341"/>
            <a:chOff x="4474747" y="187576"/>
            <a:chExt cx="2875280" cy="7163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506537-BB3B-69AD-20AA-1F5AEACACA3A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9DC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639D0E-BD4D-77F8-C371-AF4C44524E71}"/>
                </a:ext>
              </a:extLst>
            </p:cNvPr>
            <p:cNvSpPr txBox="1"/>
            <p:nvPr/>
          </p:nvSpPr>
          <p:spPr>
            <a:xfrm>
              <a:off x="4658958" y="187576"/>
              <a:ext cx="2506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2BFAAF-AB08-5DC4-84F1-7E8FDE9558C5}"/>
              </a:ext>
            </a:extLst>
          </p:cNvPr>
          <p:cNvGrpSpPr/>
          <p:nvPr/>
        </p:nvGrpSpPr>
        <p:grpSpPr>
          <a:xfrm>
            <a:off x="5594553" y="3964015"/>
            <a:ext cx="2999112" cy="461665"/>
            <a:chOff x="3178260" y="1348788"/>
            <a:chExt cx="8553552" cy="63242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093EB0-80CD-C17E-991E-DE86E3081C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2C204C-147D-989F-5D0C-70741AE18299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8E47A-C011-7F02-DC41-CFAEEE54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14" y="1751168"/>
            <a:ext cx="6578154" cy="2615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EF833-D6BE-7C19-FD3C-84B8D8AA1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987" y="1281187"/>
            <a:ext cx="540762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35D-420F-8634-2EC6-466E7FF1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106" y="1749678"/>
            <a:ext cx="652328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9013FC-0B8D-5C27-0485-47115707F4D8}"/>
              </a:ext>
            </a:extLst>
          </p:cNvPr>
          <p:cNvGrpSpPr/>
          <p:nvPr/>
        </p:nvGrpSpPr>
        <p:grpSpPr>
          <a:xfrm>
            <a:off x="1733643" y="1133275"/>
            <a:ext cx="8296507" cy="4792236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1F06B3E1-2D5D-89C5-3118-D90E95CB6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8DA13B-224F-698E-7B6F-9EC66AB5F1AC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FDEACC-1917-C845-30E8-8A2116CA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120" y="502312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9323C-B244-B841-7EAA-B1EE615D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49" y="1119971"/>
            <a:ext cx="6529382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CF45057-F04C-4A07-A073-B64EC5BA11BA}"/>
              </a:ext>
            </a:extLst>
          </p:cNvPr>
          <p:cNvSpPr/>
          <p:nvPr/>
        </p:nvSpPr>
        <p:spPr>
          <a:xfrm>
            <a:off x="1721440" y="229709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rPr>
              <a:t>添加标题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2635A7-8B79-6EBB-F754-5945042ED1A5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6EAB16-F770-6415-162A-CFA9B4993EF1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C0B2C-20D8-F4FD-2045-ED12583E6FB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7145A1-46BE-0F02-5DE2-94F244E63259}"/>
              </a:ext>
            </a:extLst>
          </p:cNvPr>
          <p:cNvSpPr txBox="1"/>
          <p:nvPr/>
        </p:nvSpPr>
        <p:spPr>
          <a:xfrm>
            <a:off x="2880233" y="353022"/>
            <a:ext cx="7172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Chọn tiếng thích hợp thay cho ô vuông.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5C33B-DC4A-80E0-5309-DA4B48271786}"/>
              </a:ext>
            </a:extLst>
          </p:cNvPr>
          <p:cNvGrpSpPr/>
          <p:nvPr/>
        </p:nvGrpSpPr>
        <p:grpSpPr>
          <a:xfrm>
            <a:off x="565742" y="1900538"/>
            <a:ext cx="3727168" cy="853136"/>
            <a:chOff x="2163089" y="2529287"/>
            <a:chExt cx="2531939" cy="8531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A92DFE-F66C-5F83-BBB9-DAAB01D20F1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FD5017-FF4B-E137-56FD-EABE03DBCB14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chiều/ triều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99C74-1802-9B46-4024-C159209A6F6A}"/>
              </a:ext>
            </a:extLst>
          </p:cNvPr>
          <p:cNvGrpSpPr/>
          <p:nvPr/>
        </p:nvGrpSpPr>
        <p:grpSpPr>
          <a:xfrm>
            <a:off x="544118" y="4317077"/>
            <a:ext cx="3727168" cy="853136"/>
            <a:chOff x="2163089" y="2529287"/>
            <a:chExt cx="2531939" cy="8531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73C727-D41E-EDE2-5D4A-F8B7195D861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78D179-2B96-A9E5-5FF4-3F2BCC5A7C9B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chở/trở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CC856A-DF11-3033-AA02-5A2E61476402}"/>
              </a:ext>
            </a:extLst>
          </p:cNvPr>
          <p:cNvSpPr txBox="1"/>
          <p:nvPr/>
        </p:nvSpPr>
        <p:spPr>
          <a:xfrm>
            <a:off x="229985" y="300381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nắng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C9DA6-30A6-A0EE-6043-95C5991B9911}"/>
              </a:ext>
            </a:extLst>
          </p:cNvPr>
          <p:cNvSpPr txBox="1"/>
          <p:nvPr/>
        </p:nvSpPr>
        <p:spPr>
          <a:xfrm>
            <a:off x="3137212" y="3003810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thủy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9B48A-6C98-227B-2895-AEFF0457999D}"/>
              </a:ext>
            </a:extLst>
          </p:cNvPr>
          <p:cNvSpPr txBox="1"/>
          <p:nvPr/>
        </p:nvSpPr>
        <p:spPr>
          <a:xfrm>
            <a:off x="6096000" y="3014380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đại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35AAB-CAEA-BE23-FD46-5F034A904C78}"/>
              </a:ext>
            </a:extLst>
          </p:cNvPr>
          <p:cNvSpPr txBox="1"/>
          <p:nvPr/>
        </p:nvSpPr>
        <p:spPr>
          <a:xfrm>
            <a:off x="8526087" y="3014380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chuộng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D7745-81D0-1917-9FFB-E982F3AB3E6B}"/>
              </a:ext>
            </a:extLst>
          </p:cNvPr>
          <p:cNvSpPr txBox="1"/>
          <p:nvPr/>
        </p:nvSpPr>
        <p:spPr>
          <a:xfrm>
            <a:off x="382385" y="5411082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che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8D4DD-334B-115F-13EB-3ECB6072C169}"/>
              </a:ext>
            </a:extLst>
          </p:cNvPr>
          <p:cNvSpPr txBox="1"/>
          <p:nvPr/>
        </p:nvSpPr>
        <p:spPr>
          <a:xfrm>
            <a:off x="3289612" y="541108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23B64-FFC3-B1BF-8AE4-4BF1F9ED5C5A}"/>
              </a:ext>
            </a:extLst>
          </p:cNvPr>
          <p:cNvSpPr txBox="1"/>
          <p:nvPr/>
        </p:nvSpPr>
        <p:spPr>
          <a:xfrm>
            <a:off x="6248400" y="5421651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57665-707E-F8F3-A7B6-E9825C7F4702}"/>
              </a:ext>
            </a:extLst>
          </p:cNvPr>
          <p:cNvSpPr txBox="1"/>
          <p:nvPr/>
        </p:nvSpPr>
        <p:spPr>
          <a:xfrm>
            <a:off x="8634994" y="5482409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ngại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8AA56-A740-414E-B310-324EC70FD707}"/>
              </a:ext>
            </a:extLst>
          </p:cNvPr>
          <p:cNvSpPr/>
          <p:nvPr/>
        </p:nvSpPr>
        <p:spPr>
          <a:xfrm>
            <a:off x="1762780" y="3014380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906502-55F4-CA05-CD97-F81439FEBA82}"/>
              </a:ext>
            </a:extLst>
          </p:cNvPr>
          <p:cNvSpPr/>
          <p:nvPr/>
        </p:nvSpPr>
        <p:spPr>
          <a:xfrm>
            <a:off x="4670007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DDBBA2-7A4A-B7BA-BF5A-4F8820D6945D}"/>
              </a:ext>
            </a:extLst>
          </p:cNvPr>
          <p:cNvSpPr/>
          <p:nvPr/>
        </p:nvSpPr>
        <p:spPr>
          <a:xfrm>
            <a:off x="6204907" y="3061814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BE501-A0EA-9B37-46AF-C702220FA253}"/>
              </a:ext>
            </a:extLst>
          </p:cNvPr>
          <p:cNvSpPr/>
          <p:nvPr/>
        </p:nvSpPr>
        <p:spPr>
          <a:xfrm>
            <a:off x="8634994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112444-7A74-82C4-2BC8-C7D91DB1D219}"/>
              </a:ext>
            </a:extLst>
          </p:cNvPr>
          <p:cNvSpPr/>
          <p:nvPr/>
        </p:nvSpPr>
        <p:spPr>
          <a:xfrm>
            <a:off x="189068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2AA887-2779-10F6-08DF-ADBC74CF418B}"/>
              </a:ext>
            </a:extLst>
          </p:cNvPr>
          <p:cNvSpPr/>
          <p:nvPr/>
        </p:nvSpPr>
        <p:spPr>
          <a:xfrm>
            <a:off x="339285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64A1B-DA51-747B-A0F5-6BE96693B74A}"/>
              </a:ext>
            </a:extLst>
          </p:cNvPr>
          <p:cNvSpPr/>
          <p:nvPr/>
        </p:nvSpPr>
        <p:spPr>
          <a:xfrm>
            <a:off x="6184638" y="5458515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7F0E33-F74B-4E32-1FE7-724B273D0816}"/>
              </a:ext>
            </a:extLst>
          </p:cNvPr>
          <p:cNvSpPr/>
          <p:nvPr/>
        </p:nvSpPr>
        <p:spPr>
          <a:xfrm>
            <a:off x="8996685" y="5537801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2968C-8D2E-EB32-60E2-9569C35234E6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CBBC6E5-BBED-EDEC-5E41-E536DC82394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671A07-2538-EE20-EF6F-BAFB66F8E2FC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EBC8AE-F821-2BC0-2FDF-683409AF2402}"/>
              </a:ext>
            </a:extLst>
          </p:cNvPr>
          <p:cNvSpPr txBox="1"/>
          <p:nvPr/>
        </p:nvSpPr>
        <p:spPr>
          <a:xfrm>
            <a:off x="2797552" y="533326"/>
            <a:ext cx="9311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a. Chọn ch hoặc tr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1EA66-64B1-CEE9-0925-09276137C07D}"/>
              </a:ext>
            </a:extLst>
          </p:cNvPr>
          <p:cNvSpPr txBox="1"/>
          <p:nvPr/>
        </p:nvSpPr>
        <p:spPr>
          <a:xfrm>
            <a:off x="480220" y="1849508"/>
            <a:ext cx="112315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Sông Bạch Đằng đã đi vào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ang sử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ống giặc ngoại xâm của dân tộc ta. Ai đã đi qua nơi này cũng cảm thấy tự hào về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uyền thống giữ nước của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 ông ta.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(Theo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623E6-7675-5074-9D91-0776E8D4F548}"/>
              </a:ext>
            </a:extLst>
          </p:cNvPr>
          <p:cNvSpPr/>
          <p:nvPr/>
        </p:nvSpPr>
        <p:spPr>
          <a:xfrm>
            <a:off x="7664335" y="1995055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DD272-A4B9-3075-B7C6-5FE358044C20}"/>
              </a:ext>
            </a:extLst>
          </p:cNvPr>
          <p:cNvSpPr/>
          <p:nvPr/>
        </p:nvSpPr>
        <p:spPr>
          <a:xfrm>
            <a:off x="10077796" y="1995055"/>
            <a:ext cx="646809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3060C-2F5B-D8FB-2045-C6731FA1410C}"/>
              </a:ext>
            </a:extLst>
          </p:cNvPr>
          <p:cNvSpPr/>
          <p:nvPr/>
        </p:nvSpPr>
        <p:spPr>
          <a:xfrm>
            <a:off x="9826362" y="3312561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8F3D1-9978-41D9-FD03-8E2810B198AC}"/>
              </a:ext>
            </a:extLst>
          </p:cNvPr>
          <p:cNvSpPr/>
          <p:nvPr/>
        </p:nvSpPr>
        <p:spPr>
          <a:xfrm>
            <a:off x="5621457" y="4030226"/>
            <a:ext cx="613087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86000E-1F86-4290-8710-B94EF015B75F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2EAD78D-8228-7E8D-9B06-541A11F3D6F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5FB2D7-221D-717C-DBB1-89E8BEEDAC2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D1916D-691E-D0A5-AB73-9D99B5CD9483}"/>
              </a:ext>
            </a:extLst>
          </p:cNvPr>
          <p:cNvSpPr txBox="1"/>
          <p:nvPr/>
        </p:nvSpPr>
        <p:spPr>
          <a:xfrm>
            <a:off x="3013684" y="487160"/>
            <a:ext cx="82916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b. Chọn ươc hoặc ươt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84BF-95EA-CDC1-041C-7F1FFDE019FF}"/>
              </a:ext>
            </a:extLst>
          </p:cNvPr>
          <p:cNvSpPr txBox="1"/>
          <p:nvPr/>
        </p:nvSpPr>
        <p:spPr>
          <a:xfrm>
            <a:off x="398797" y="2367171"/>
            <a:ext cx="4797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xuôi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sau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727D5-FB5C-A89A-2212-5E45E74FF837}"/>
              </a:ext>
            </a:extLst>
          </p:cNvPr>
          <p:cNvSpPr txBox="1"/>
          <p:nvPr/>
        </p:nvSpPr>
        <p:spPr>
          <a:xfrm>
            <a:off x="5788214" y="2402378"/>
            <a:ext cx="58496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Non xanh 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biếc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núi băng rừng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0BEA9-0676-CA55-77F5-781C5DBC18D4}"/>
              </a:ext>
            </a:extLst>
          </p:cNvPr>
          <p:cNvSpPr/>
          <p:nvPr/>
        </p:nvSpPr>
        <p:spPr>
          <a:xfrm>
            <a:off x="2168284" y="2450866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AE604-A26F-1C9B-B56D-ED734A2D9353}"/>
              </a:ext>
            </a:extLst>
          </p:cNvPr>
          <p:cNvSpPr/>
          <p:nvPr/>
        </p:nvSpPr>
        <p:spPr>
          <a:xfrm>
            <a:off x="9054266" y="2402378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1EF8FF-065F-535C-F39F-E00310BCD10C}"/>
              </a:ext>
            </a:extLst>
          </p:cNvPr>
          <p:cNvSpPr/>
          <p:nvPr/>
        </p:nvSpPr>
        <p:spPr>
          <a:xfrm>
            <a:off x="1973255" y="3793513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EDD7C-C942-150F-521D-8A2EB48E1192}"/>
              </a:ext>
            </a:extLst>
          </p:cNvPr>
          <p:cNvSpPr/>
          <p:nvPr/>
        </p:nvSpPr>
        <p:spPr>
          <a:xfrm>
            <a:off x="6526422" y="3793513"/>
            <a:ext cx="955034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95ED57-794F-12B6-F3BA-411499B87FB3}"/>
              </a:ext>
            </a:extLst>
          </p:cNvPr>
          <p:cNvSpPr/>
          <p:nvPr/>
        </p:nvSpPr>
        <p:spPr>
          <a:xfrm>
            <a:off x="2451473" y="728344"/>
            <a:ext cx="8255319" cy="4470519"/>
          </a:xfrm>
          <a:prstGeom prst="rect">
            <a:avLst/>
          </a:prstGeom>
          <a:solidFill>
            <a:schemeClr val="bg1"/>
          </a:solidFill>
          <a:ln w="76200"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50">
            <a:extLst>
              <a:ext uri="{FF2B5EF4-FFF2-40B4-BE49-F238E27FC236}">
                <a16:creationId xmlns:a16="http://schemas.microsoft.com/office/drawing/2014/main" id="{CFE25951-840C-6DF6-2BC8-B96B74E8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410326" y="95640"/>
            <a:ext cx="3656624" cy="2844042"/>
          </a:xfrm>
          <a:prstGeom prst="rect">
            <a:avLst/>
          </a:prstGeom>
        </p:spPr>
      </p:pic>
      <p:pic>
        <p:nvPicPr>
          <p:cNvPr id="4" name="图片 32">
            <a:extLst>
              <a:ext uri="{FF2B5EF4-FFF2-40B4-BE49-F238E27FC236}">
                <a16:creationId xmlns:a16="http://schemas.microsoft.com/office/drawing/2014/main" id="{DBE5AD59-EFD2-7490-27BE-2418A78A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459AB-B254-DE5B-1A85-C74B23C86153}"/>
              </a:ext>
            </a:extLst>
          </p:cNvPr>
          <p:cNvSpPr txBox="1"/>
          <p:nvPr/>
        </p:nvSpPr>
        <p:spPr>
          <a:xfrm>
            <a:off x="3520181" y="2429976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Hoàn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44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tập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ị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mới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44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FEAA0-BA54-ED8A-251C-4655AE4B7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368" y="965088"/>
            <a:ext cx="6814582" cy="17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9CBAA-BD38-C2BC-67C8-62BC198F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22" y="1139753"/>
            <a:ext cx="9912955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1CBA1-490E-3FC5-FB85-AAC225F70259}"/>
              </a:ext>
            </a:extLst>
          </p:cNvPr>
          <p:cNvGrpSpPr/>
          <p:nvPr/>
        </p:nvGrpSpPr>
        <p:grpSpPr>
          <a:xfrm>
            <a:off x="3639973" y="516100"/>
            <a:ext cx="4525832" cy="716341"/>
            <a:chOff x="4474747" y="187576"/>
            <a:chExt cx="4525832" cy="7163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9C407E-B298-F5E5-11F3-9851B4AA0127}"/>
                </a:ext>
              </a:extLst>
            </p:cNvPr>
            <p:cNvSpPr/>
            <p:nvPr/>
          </p:nvSpPr>
          <p:spPr>
            <a:xfrm>
              <a:off x="4474747" y="196031"/>
              <a:ext cx="4525832" cy="707886"/>
            </a:xfrm>
            <a:prstGeom prst="roundRect">
              <a:avLst>
                <a:gd name="adj" fmla="val 48243"/>
              </a:avLst>
            </a:prstGeom>
            <a:solidFill>
              <a:srgbClr val="9DC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88F553-7CCD-0B44-45F3-BB1E01344067}"/>
                </a:ext>
              </a:extLst>
            </p:cNvPr>
            <p:cNvSpPr txBox="1"/>
            <p:nvPr/>
          </p:nvSpPr>
          <p:spPr>
            <a:xfrm>
              <a:off x="4658958" y="187576"/>
              <a:ext cx="41396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C8250C6-FC4F-96C6-0745-A592A432AC42}"/>
              </a:ext>
            </a:extLst>
          </p:cNvPr>
          <p:cNvSpPr txBox="1"/>
          <p:nvPr/>
        </p:nvSpPr>
        <p:spPr>
          <a:xfrm>
            <a:off x="724077" y="1240896"/>
            <a:ext cx="10743845" cy="4926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Năng lực đặc thù: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 Viết đúng chính tả bài thơ Bản em ( Nguyễn Thái Vận) theo hình thức nghe – viết; trình bày đúng các khổ thơ, biết viết hoa chữ cái mở đầu tên bài thơ và chữ cái đầu mỗi câu thơ ( viết đúng mẫu chữ viết hoa đã học ở lớp 2)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 Viết đúng từ ngữ có tiếng bắt đầu bằng ch/ tr hoặc có tiếng chứa ươc/ ươt.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ngôn ngữ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47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844C9-AE0F-01F2-AFB7-7F700FD8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202" y="970931"/>
            <a:ext cx="6523285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E210C0-DB02-67CC-8210-342B7E8E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557" y="1091578"/>
            <a:ext cx="6523285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DDE10-4479-5856-E592-B110BF6A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87" y="251031"/>
            <a:ext cx="3560626" cy="14156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9569C20-CAAC-6099-31DC-EDBE82D40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97690"/>
              </p:ext>
            </p:extLst>
          </p:nvPr>
        </p:nvGraphicFramePr>
        <p:xfrm>
          <a:off x="1034472" y="1666702"/>
          <a:ext cx="529750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501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2909455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Bản em trên chóp núi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Sớm bồng bềnh trong mây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Sương rơi như mưa dội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Trưa mới thấy mặt trời.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Cây pơ-mu đầu dốc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Im như người lính canh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Ngựa tuần tra biên giới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Dừng đỉnh đèo hí vang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90C80C-1D7B-A385-E819-A3D07DEC0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93163"/>
              </p:ext>
            </p:extLst>
          </p:nvPr>
        </p:nvGraphicFramePr>
        <p:xfrm>
          <a:off x="6410632" y="1834797"/>
          <a:ext cx="536841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413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1415671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Nhìn xuống sâu thung lũng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Nắng như rót mật vàng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Thác trắng tung dải lụa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Ngô xanh hai sườn non... </a:t>
                      </a:r>
                    </a:p>
                    <a:p>
                      <a:endParaRPr lang="vi-VN" sz="3200" b="1" i="0" kern="1200" dirty="0">
                        <a:solidFill>
                          <a:srgbClr val="2E6426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E040F13-AEF9-A30D-99D0-D15399A33310}"/>
              </a:ext>
            </a:extLst>
          </p:cNvPr>
          <p:cNvGrpSpPr/>
          <p:nvPr/>
        </p:nvGrpSpPr>
        <p:grpSpPr>
          <a:xfrm>
            <a:off x="7833949" y="4133804"/>
            <a:ext cx="2999112" cy="461665"/>
            <a:chOff x="3178260" y="1348788"/>
            <a:chExt cx="8553552" cy="6324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DCCD3D-148A-25E9-F774-A164E0F5F2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2796E5-3AC4-73E6-995B-0ED16403E31B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F288DE-B339-ADDC-1734-955A192D87D3}"/>
              </a:ext>
            </a:extLst>
          </p:cNvPr>
          <p:cNvGrpSpPr/>
          <p:nvPr/>
        </p:nvGrpSpPr>
        <p:grpSpPr>
          <a:xfrm>
            <a:off x="2205755" y="2310545"/>
            <a:ext cx="8696131" cy="3362770"/>
            <a:chOff x="1673260" y="2182852"/>
            <a:chExt cx="8602936" cy="33627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60899C-834F-0910-08C5-0731885F622D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38100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346190-5618-B6FE-ED4C-44C3B2286F7C}"/>
                </a:ext>
              </a:extLst>
            </p:cNvPr>
            <p:cNvSpPr txBox="1"/>
            <p:nvPr/>
          </p:nvSpPr>
          <p:spPr>
            <a:xfrm>
              <a:off x="2163088" y="2529288"/>
              <a:ext cx="762327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Bài văn thơ miêu tả cảnh vật của núi rừng nơi có bản làng của bạn nhỏ vô cùng đẹp và thơ mộng.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5" name="图片 32">
            <a:extLst>
              <a:ext uri="{FF2B5EF4-FFF2-40B4-BE49-F238E27FC236}">
                <a16:creationId xmlns:a16="http://schemas.microsoft.com/office/drawing/2014/main" id="{5A38E9E6-91DC-EFF0-4214-1FA7F255D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" y="3055949"/>
            <a:ext cx="2693159" cy="355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95DCF-9297-74C2-D277-7FCD28FE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768" y="552556"/>
            <a:ext cx="655376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0185C-4DFE-985C-337F-959D8D92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40" y="2792360"/>
            <a:ext cx="7113520" cy="3257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5401-EA69-52BA-4C2D-8AC37C69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23" y="1964004"/>
            <a:ext cx="2085175" cy="8283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EA8797-7A04-8B80-AAAC-22EA9AD55D4B}"/>
              </a:ext>
            </a:extLst>
          </p:cNvPr>
          <p:cNvGrpSpPr/>
          <p:nvPr/>
        </p:nvGrpSpPr>
        <p:grpSpPr>
          <a:xfrm>
            <a:off x="277093" y="3727910"/>
            <a:ext cx="4548908" cy="2322044"/>
            <a:chOff x="1031228" y="3758496"/>
            <a:chExt cx="4548908" cy="232204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358D263-D0FA-FCB0-B76E-74A4AC4B1B2C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FDF4F1"/>
            </a:solidFill>
            <a:ln w="28575">
              <a:solidFill>
                <a:srgbClr val="E87B4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9E91-E457-F2E8-2624-B840668578E8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A03AB5-3DE4-13CF-7408-B5AA33010737}"/>
              </a:ext>
            </a:extLst>
          </p:cNvPr>
          <p:cNvSpPr txBox="1"/>
          <p:nvPr/>
        </p:nvSpPr>
        <p:spPr>
          <a:xfrm>
            <a:off x="549812" y="2961957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?</a:t>
            </a:r>
            <a:endParaRPr lang="en-US" sz="3200" dirty="0">
              <a:solidFill>
                <a:srgbClr val="D8573B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3CC49-D32B-2095-BA49-344A9B54E3FF}"/>
              </a:ext>
            </a:extLst>
          </p:cNvPr>
          <p:cNvCxnSpPr/>
          <p:nvPr/>
        </p:nvCxnSpPr>
        <p:spPr>
          <a:xfrm>
            <a:off x="4987614" y="321514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39445-2074-BC38-67E6-2E5824170A03}"/>
              </a:ext>
            </a:extLst>
          </p:cNvPr>
          <p:cNvCxnSpPr/>
          <p:nvPr/>
        </p:nvCxnSpPr>
        <p:spPr>
          <a:xfrm>
            <a:off x="4987614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82FE53-2A16-489F-B1A5-2C9DAD639E05}"/>
              </a:ext>
            </a:extLst>
          </p:cNvPr>
          <p:cNvCxnSpPr>
            <a:cxnSpLocks/>
          </p:cNvCxnSpPr>
          <p:nvPr/>
        </p:nvCxnSpPr>
        <p:spPr>
          <a:xfrm>
            <a:off x="4987614" y="3860367"/>
            <a:ext cx="8035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9F6B39-75D0-F153-0F4B-332BE2BA02B4}"/>
              </a:ext>
            </a:extLst>
          </p:cNvPr>
          <p:cNvCxnSpPr>
            <a:cxnSpLocks/>
          </p:cNvCxnSpPr>
          <p:nvPr/>
        </p:nvCxnSpPr>
        <p:spPr>
          <a:xfrm>
            <a:off x="4987614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E9940-4D92-5E29-635E-F6F96CA00DA4}"/>
              </a:ext>
            </a:extLst>
          </p:cNvPr>
          <p:cNvCxnSpPr>
            <a:cxnSpLocks/>
          </p:cNvCxnSpPr>
          <p:nvPr/>
        </p:nvCxnSpPr>
        <p:spPr>
          <a:xfrm>
            <a:off x="4987614" y="4882921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0905FF-107A-3383-E64C-BBF02BA58C90}"/>
              </a:ext>
            </a:extLst>
          </p:cNvPr>
          <p:cNvCxnSpPr>
            <a:cxnSpLocks/>
          </p:cNvCxnSpPr>
          <p:nvPr/>
        </p:nvCxnSpPr>
        <p:spPr>
          <a:xfrm>
            <a:off x="4987614" y="523196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664BC7-D78B-EF34-7F6F-6D5A42F00D50}"/>
              </a:ext>
            </a:extLst>
          </p:cNvPr>
          <p:cNvCxnSpPr>
            <a:cxnSpLocks/>
          </p:cNvCxnSpPr>
          <p:nvPr/>
        </p:nvCxnSpPr>
        <p:spPr>
          <a:xfrm>
            <a:off x="4987614" y="5531850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3E854-B49C-A5D9-61D5-F219F70268ED}"/>
              </a:ext>
            </a:extLst>
          </p:cNvPr>
          <p:cNvCxnSpPr>
            <a:cxnSpLocks/>
          </p:cNvCxnSpPr>
          <p:nvPr/>
        </p:nvCxnSpPr>
        <p:spPr>
          <a:xfrm>
            <a:off x="4987614" y="588434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ADC8D9-4A14-A868-31BD-3E94CBA6252E}"/>
              </a:ext>
            </a:extLst>
          </p:cNvPr>
          <p:cNvCxnSpPr>
            <a:cxnSpLocks/>
          </p:cNvCxnSpPr>
          <p:nvPr/>
        </p:nvCxnSpPr>
        <p:spPr>
          <a:xfrm>
            <a:off x="8394491" y="321488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588D8E-903D-753F-8E8E-13B089072656}"/>
              </a:ext>
            </a:extLst>
          </p:cNvPr>
          <p:cNvCxnSpPr>
            <a:cxnSpLocks/>
          </p:cNvCxnSpPr>
          <p:nvPr/>
        </p:nvCxnSpPr>
        <p:spPr>
          <a:xfrm>
            <a:off x="8394491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6E764B-DE1F-AE0B-2227-35287A17CBB6}"/>
              </a:ext>
            </a:extLst>
          </p:cNvPr>
          <p:cNvCxnSpPr>
            <a:cxnSpLocks/>
          </p:cNvCxnSpPr>
          <p:nvPr/>
        </p:nvCxnSpPr>
        <p:spPr>
          <a:xfrm>
            <a:off x="8394491" y="3860367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C616B3-9B12-1AE3-6077-B718304F07DD}"/>
              </a:ext>
            </a:extLst>
          </p:cNvPr>
          <p:cNvCxnSpPr>
            <a:cxnSpLocks/>
          </p:cNvCxnSpPr>
          <p:nvPr/>
        </p:nvCxnSpPr>
        <p:spPr>
          <a:xfrm>
            <a:off x="8394491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D83517F-C00C-4A40-BCDB-6246B702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10330"/>
            <a:ext cx="901066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DEE418-EBE5-EE72-E83E-0C11C916CB08}"/>
              </a:ext>
            </a:extLst>
          </p:cNvPr>
          <p:cNvGrpSpPr/>
          <p:nvPr/>
        </p:nvGrpSpPr>
        <p:grpSpPr>
          <a:xfrm>
            <a:off x="2429608" y="2352294"/>
            <a:ext cx="2559368" cy="853136"/>
            <a:chOff x="2163089" y="2529287"/>
            <a:chExt cx="2531939" cy="853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A89A13-2830-E335-9A46-2278BE306D97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2C3ABB-1CF1-FF1C-037C-A1CB5BF6258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chóp núi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FFEB03-E15F-8571-B6F2-F05E83541038}"/>
              </a:ext>
            </a:extLst>
          </p:cNvPr>
          <p:cNvGrpSpPr/>
          <p:nvPr/>
        </p:nvGrpSpPr>
        <p:grpSpPr>
          <a:xfrm>
            <a:off x="6317820" y="2337310"/>
            <a:ext cx="3444571" cy="853136"/>
            <a:chOff x="2163089" y="2529287"/>
            <a:chExt cx="2531939" cy="8531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C1C3FF-87E6-2B04-D206-10381587B57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B1D6A-6D3D-B184-F7CD-574C9957475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bồng bềnh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D8EE5-EECA-91D2-EDEB-ADE45F416190}"/>
              </a:ext>
            </a:extLst>
          </p:cNvPr>
          <p:cNvGrpSpPr/>
          <p:nvPr/>
        </p:nvGrpSpPr>
        <p:grpSpPr>
          <a:xfrm>
            <a:off x="6450148" y="3667555"/>
            <a:ext cx="3312242" cy="853136"/>
            <a:chOff x="2163089" y="2529287"/>
            <a:chExt cx="2531939" cy="85313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AC208-8094-65E1-6827-0CD99F35DF5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AD2E35-6709-25D0-D68D-F82E75C40BCA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thung lũng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FE0369-3E13-ED3C-C78C-37524290D46C}"/>
              </a:ext>
            </a:extLst>
          </p:cNvPr>
          <p:cNvGrpSpPr/>
          <p:nvPr/>
        </p:nvGrpSpPr>
        <p:grpSpPr>
          <a:xfrm>
            <a:off x="2429608" y="3583860"/>
            <a:ext cx="2559368" cy="853136"/>
            <a:chOff x="2163089" y="2529287"/>
            <a:chExt cx="2531939" cy="8531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7CEA60-796E-B4C0-E743-B99CA777ED2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4A06C0-A65F-E1FD-2EF9-DAC1F79EAE8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pơ - mu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3379-8DDE-02C0-B350-427609F3BD2D}"/>
              </a:ext>
            </a:extLst>
          </p:cNvPr>
          <p:cNvGrpSpPr/>
          <p:nvPr/>
        </p:nvGrpSpPr>
        <p:grpSpPr>
          <a:xfrm>
            <a:off x="2429607" y="4815427"/>
            <a:ext cx="2680425" cy="853136"/>
            <a:chOff x="2163089" y="2529287"/>
            <a:chExt cx="2531939" cy="85313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494105-6522-F7CD-6BF1-96B12665555C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9D2C8-E117-CF4E-E044-8C9DB36B70A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thác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1F0617-C56C-F4E2-896C-CDB9C011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99" y="725410"/>
            <a:ext cx="7742591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428</Words>
  <Application>Microsoft Office PowerPoint</Application>
  <PresentationFormat>Widescreen</PresentationFormat>
  <Paragraphs>71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SVN-Ready</vt:lpstr>
      <vt:lpstr>#9Slide07 HoneyCream</vt:lpstr>
      <vt:lpstr>Arial</vt:lpstr>
      <vt:lpstr>Vogue-ExtraBold</vt:lpstr>
      <vt:lpstr>字魂70号-灵悦黑体</vt:lpstr>
      <vt:lpstr>Cambria</vt:lpstr>
      <vt:lpstr>等线 Light</vt:lpstr>
      <vt:lpstr>SVN-Newton</vt:lpstr>
      <vt:lpstr>Calibri</vt:lpstr>
      <vt:lpstr>Calibri Light</vt:lpstr>
      <vt:lpstr>Times New Roman</vt:lpstr>
      <vt:lpstr>字魂105号-简雅黑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Cottagecore Aesthetic MK Campaign</dc:title>
  <dc:creator>KHuyen;KhanhHuyen</dc:creator>
  <cp:keywords>MNT;MangnonTeam</cp:keywords>
  <cp:lastModifiedBy>ong si</cp:lastModifiedBy>
  <cp:revision>21</cp:revision>
  <dcterms:created xsi:type="dcterms:W3CDTF">2023-02-26T02:34:02Z</dcterms:created>
  <dcterms:modified xsi:type="dcterms:W3CDTF">2025-03-28T16:28:44Z</dcterms:modified>
</cp:coreProperties>
</file>