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63" r:id="rId4"/>
    <p:sldId id="262" r:id="rId5"/>
    <p:sldId id="294" r:id="rId6"/>
    <p:sldId id="297" r:id="rId7"/>
    <p:sldId id="264" r:id="rId8"/>
    <p:sldId id="265" r:id="rId9"/>
    <p:sldId id="268" r:id="rId10"/>
    <p:sldId id="275" r:id="rId11"/>
    <p:sldId id="266" r:id="rId12"/>
    <p:sldId id="267" r:id="rId13"/>
    <p:sldId id="276" r:id="rId14"/>
    <p:sldId id="280" r:id="rId15"/>
    <p:sldId id="277" r:id="rId16"/>
    <p:sldId id="271" r:id="rId17"/>
    <p:sldId id="281" r:id="rId18"/>
    <p:sldId id="299" r:id="rId19"/>
    <p:sldId id="282" r:id="rId20"/>
    <p:sldId id="283" r:id="rId21"/>
    <p:sldId id="298" r:id="rId22"/>
    <p:sldId id="284" r:id="rId23"/>
    <p:sldId id="272" r:id="rId24"/>
    <p:sldId id="273" r:id="rId25"/>
    <p:sldId id="295" r:id="rId26"/>
    <p:sldId id="296" r:id="rId27"/>
    <p:sldId id="305" r:id="rId28"/>
    <p:sldId id="306" r:id="rId29"/>
    <p:sldId id="331" r:id="rId30"/>
    <p:sldId id="332" r:id="rId31"/>
    <p:sldId id="334" r:id="rId32"/>
    <p:sldId id="335" r:id="rId33"/>
    <p:sldId id="292" r:id="rId34"/>
    <p:sldId id="336"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858"/>
    <a:srgbClr val="FFFFFF"/>
    <a:srgbClr val="F7AA3D"/>
    <a:srgbClr val="D0F2FE"/>
    <a:srgbClr val="76C05F"/>
    <a:srgbClr val="F76E10"/>
    <a:srgbClr val="368751"/>
    <a:srgbClr val="D3EBCB"/>
    <a:srgbClr val="CADD65"/>
    <a:srgbClr val="E9F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10" autoAdjust="0"/>
  </p:normalViewPr>
  <p:slideViewPr>
    <p:cSldViewPr snapToGrid="0">
      <p:cViewPr varScale="1">
        <p:scale>
          <a:sx n="75" d="100"/>
          <a:sy n="75" d="100"/>
        </p:scale>
        <p:origin x="9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C2B3A-2A6E-45CF-9FF7-2484FA1D108B}" type="datetimeFigureOut">
              <a:rPr lang="vi-VN" smtClean="0"/>
              <a:t>28/03/2025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5552-DD31-4BF1-90C4-6D35B0D4F594}" type="slidenum">
              <a:rPr lang="vi-VN" smtClean="0"/>
              <a:t>‹#›</a:t>
            </a:fld>
            <a:endParaRPr lang="vi-VN"/>
          </a:p>
        </p:txBody>
      </p:sp>
    </p:spTree>
    <p:extLst>
      <p:ext uri="{BB962C8B-B14F-4D97-AF65-F5344CB8AC3E}">
        <p14:creationId xmlns:p14="http://schemas.microsoft.com/office/powerpoint/2010/main" val="303068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17</a:t>
            </a:fld>
            <a:endParaRPr lang="vi-VN"/>
          </a:p>
        </p:txBody>
      </p:sp>
    </p:spTree>
    <p:extLst>
      <p:ext uri="{BB962C8B-B14F-4D97-AF65-F5344CB8AC3E}">
        <p14:creationId xmlns:p14="http://schemas.microsoft.com/office/powerpoint/2010/main" val="342863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18</a:t>
            </a:fld>
            <a:endParaRPr lang="vi-VN"/>
          </a:p>
        </p:txBody>
      </p:sp>
    </p:spTree>
    <p:extLst>
      <p:ext uri="{BB962C8B-B14F-4D97-AF65-F5344CB8AC3E}">
        <p14:creationId xmlns:p14="http://schemas.microsoft.com/office/powerpoint/2010/main" val="124053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20</a:t>
            </a:fld>
            <a:endParaRPr lang="vi-VN"/>
          </a:p>
        </p:txBody>
      </p:sp>
    </p:spTree>
    <p:extLst>
      <p:ext uri="{BB962C8B-B14F-4D97-AF65-F5344CB8AC3E}">
        <p14:creationId xmlns:p14="http://schemas.microsoft.com/office/powerpoint/2010/main" val="27240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23</a:t>
            </a:fld>
            <a:endParaRPr lang="vi-VN"/>
          </a:p>
        </p:txBody>
      </p:sp>
    </p:spTree>
    <p:extLst>
      <p:ext uri="{BB962C8B-B14F-4D97-AF65-F5344CB8AC3E}">
        <p14:creationId xmlns:p14="http://schemas.microsoft.com/office/powerpoint/2010/main" val="66129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25</a:t>
            </a:fld>
            <a:endParaRPr lang="vi-VN"/>
          </a:p>
        </p:txBody>
      </p:sp>
    </p:spTree>
    <p:extLst>
      <p:ext uri="{BB962C8B-B14F-4D97-AF65-F5344CB8AC3E}">
        <p14:creationId xmlns:p14="http://schemas.microsoft.com/office/powerpoint/2010/main" val="2349196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
        <p:nvSpPr>
          <p:cNvPr id="27" name="Title 1">
            <a:extLst>
              <a:ext uri="{FF2B5EF4-FFF2-40B4-BE49-F238E27FC236}">
                <a16:creationId xmlns:a16="http://schemas.microsoft.com/office/drawing/2014/main" id="{7AF25BF0-CC13-4037-6719-AE7E1608B0C5}"/>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91890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3069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64101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6105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35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
        <p:nvSpPr>
          <p:cNvPr id="11" name="Title 1">
            <a:extLst>
              <a:ext uri="{FF2B5EF4-FFF2-40B4-BE49-F238E27FC236}">
                <a16:creationId xmlns:a16="http://schemas.microsoft.com/office/drawing/2014/main" id="{4794B121-30B4-1459-E431-68592C4E34E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37874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
        <p:nvSpPr>
          <p:cNvPr id="14" name="Title 1">
            <a:extLst>
              <a:ext uri="{FF2B5EF4-FFF2-40B4-BE49-F238E27FC236}">
                <a16:creationId xmlns:a16="http://schemas.microsoft.com/office/drawing/2014/main" id="{DDA75EEC-9B18-22AF-5FC5-A4C824DEF5D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36836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7619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9619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5287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
        <p:nvSpPr>
          <p:cNvPr id="12" name="Title 1">
            <a:extLst>
              <a:ext uri="{FF2B5EF4-FFF2-40B4-BE49-F238E27FC236}">
                <a16:creationId xmlns:a16="http://schemas.microsoft.com/office/drawing/2014/main" id="{F91F2F8E-EF6E-4F6F-32B1-C8CE563CB5D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
        <p:nvSpPr>
          <p:cNvPr id="13" name="Title 1">
            <a:extLst>
              <a:ext uri="{FF2B5EF4-FFF2-40B4-BE49-F238E27FC236}">
                <a16:creationId xmlns:a16="http://schemas.microsoft.com/office/drawing/2014/main" id="{27B0EE33-F6A2-CDE5-71C2-B833B244810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156774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1686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28/03/2025</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21343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D96147D2-2566-4416-F069-9B4697FA88DD}"/>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793FAE0B-0A73-3953-2571-36D1713BDA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92C7A3D6-C7DD-FED6-1C88-21091C1C20C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389477D7-DF0E-51FC-FB09-FBAC8F61FC9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pic>
        <p:nvPicPr>
          <p:cNvPr id="11" name="Picture 10">
            <a:extLst>
              <a:ext uri="{FF2B5EF4-FFF2-40B4-BE49-F238E27FC236}">
                <a16:creationId xmlns:a16="http://schemas.microsoft.com/office/drawing/2014/main" id="{5258E38C-41AA-7CDE-3AAD-EF83898634C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34F1BF7E-5C1B-6198-98D3-9E7E6CEF241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80324841-C480-CA40-C488-4B4F6F2B5D7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64D0D9BB-0137-87D9-761D-9FD18794B86A}"/>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BF05F051-8F09-8C33-6E7B-96DED05B49EB}"/>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E6D41758-59DE-9161-5AC8-1A093A107EEC}"/>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344139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06101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5175715" y="1500692"/>
            <a:ext cx="1840568"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Đọc</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Hộp Văn bản 5">
            <a:extLst>
              <a:ext uri="{FF2B5EF4-FFF2-40B4-BE49-F238E27FC236}">
                <a16:creationId xmlns:a16="http://schemas.microsoft.com/office/drawing/2014/main" id="{3590865C-8856-9B4C-41CD-9EDE042E451D}"/>
              </a:ext>
            </a:extLst>
          </p:cNvPr>
          <p:cNvSpPr txBox="1"/>
          <p:nvPr/>
        </p:nvSpPr>
        <p:spPr>
          <a:xfrm>
            <a:off x="2171687" y="4433978"/>
            <a:ext cx="7848623" cy="923330"/>
          </a:xfrm>
          <a:prstGeom prst="rect">
            <a:avLst/>
          </a:prstGeom>
          <a:noFill/>
        </p:spPr>
        <p:txBody>
          <a:bodyPr wrap="none" rtlCol="0">
            <a:spAutoFit/>
          </a:bodyPr>
          <a:lstStyle/>
          <a:p>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Ôn</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chữ</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hoa</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V, X</a:t>
            </a:r>
            <a:endParaRPr lang="vi-VN"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Hình ảnh 2">
            <a:extLst>
              <a:ext uri="{FF2B5EF4-FFF2-40B4-BE49-F238E27FC236}">
                <a16:creationId xmlns:a16="http://schemas.microsoft.com/office/drawing/2014/main" id="{28A08903-A323-5D57-8E88-385DD64B00A7}"/>
              </a:ext>
            </a:extLst>
          </p:cNvPr>
          <p:cNvPicPr>
            <a:picLocks noChangeAspect="1"/>
          </p:cNvPicPr>
          <p:nvPr/>
        </p:nvPicPr>
        <p:blipFill>
          <a:blip r:embed="rId2"/>
          <a:stretch>
            <a:fillRect/>
          </a:stretch>
        </p:blipFill>
        <p:spPr>
          <a:xfrm>
            <a:off x="2462469" y="2285901"/>
            <a:ext cx="7267062" cy="2286198"/>
          </a:xfrm>
          <a:prstGeom prst="rect">
            <a:avLst/>
          </a:prstGeom>
        </p:spPr>
      </p:pic>
    </p:spTree>
    <p:extLst>
      <p:ext uri="{BB962C8B-B14F-4D97-AF65-F5344CB8AC3E}">
        <p14:creationId xmlns:p14="http://schemas.microsoft.com/office/powerpoint/2010/main" val="14613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411070" y="2514612"/>
            <a:ext cx="2568786" cy="1678056"/>
            <a:chOff x="922019" y="1790700"/>
            <a:chExt cx="2355255" cy="1440650"/>
          </a:xfrm>
        </p:grpSpPr>
        <p:sp>
          <p:nvSpPr>
            <p:cNvPr id="2" name="Đám mây 1">
              <a:extLst>
                <a:ext uri="{FF2B5EF4-FFF2-40B4-BE49-F238E27FC236}">
                  <a16:creationId xmlns:a16="http://schemas.microsoft.com/office/drawing/2014/main" id="{9E5E19FE-FE1A-5674-A4E7-4B2E71B6AE9F}"/>
                </a:ext>
              </a:extLst>
            </p:cNvPr>
            <p:cNvSpPr/>
            <p:nvPr/>
          </p:nvSpPr>
          <p:spPr>
            <a:xfrm>
              <a:off x="922019" y="1790700"/>
              <a:ext cx="2355255" cy="1323438"/>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233212" y="2154132"/>
              <a:ext cx="2005686" cy="1077218"/>
            </a:xfrm>
            <a:prstGeom prst="rect">
              <a:avLst/>
            </a:prstGeom>
            <a:noFill/>
          </p:spPr>
          <p:txBody>
            <a:bodyPr wrap="square">
              <a:spAutoFit/>
            </a:bodyPr>
            <a:lstStyle/>
            <a:p>
              <a:r>
                <a:rPr lang="en-US" sz="3200" b="1" dirty="0">
                  <a:solidFill>
                    <a:schemeClr val="bg1"/>
                  </a:solidFill>
                  <a:latin typeface="Cambria" panose="02040503050406030204" pitchFamily="18" charset="0"/>
                  <a:ea typeface="Cambria" panose="02040503050406030204" pitchFamily="18" charset="0"/>
                </a:rPr>
                <a:t>x</a:t>
              </a:r>
              <a:r>
                <a:rPr lang="vi-VN" sz="3200" b="1" dirty="0">
                  <a:solidFill>
                    <a:schemeClr val="bg1"/>
                  </a:solidFill>
                  <a:latin typeface="Cambria" panose="02040503050406030204" pitchFamily="18" charset="0"/>
                  <a:ea typeface="Cambria" panose="02040503050406030204" pitchFamily="18" charset="0"/>
                </a:rPr>
                <a:t>anh </a:t>
              </a:r>
              <a:r>
                <a:rPr lang="vi-VN" sz="3200" b="1" dirty="0" err="1">
                  <a:solidFill>
                    <a:schemeClr val="bg1"/>
                  </a:solidFill>
                  <a:latin typeface="Cambria" panose="02040503050406030204" pitchFamily="18" charset="0"/>
                  <a:ea typeface="Cambria" panose="02040503050406030204" pitchFamily="18" charset="0"/>
                </a:rPr>
                <a:t>thẫm</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102504" y="4235719"/>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397825" y="2088862"/>
              <a:ext cx="1472964" cy="584775"/>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lá</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tre</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2633788" cy="1541528"/>
            <a:chOff x="922020" y="1790700"/>
            <a:chExt cx="2355254" cy="1406158"/>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2355254" cy="1323438"/>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90056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rười rượi</a:t>
              </a: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5654738" y="2412077"/>
            <a:ext cx="2355254" cy="1323438"/>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che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rợp</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61686"/>
            <a:ext cx="2753429" cy="2753429"/>
          </a:xfrm>
          <a:prstGeom prst="rect">
            <a:avLst/>
          </a:prstGeom>
        </p:spPr>
      </p:pic>
      <p:pic>
        <p:nvPicPr>
          <p:cNvPr id="12" name="Hình ảnh 11">
            <a:extLst>
              <a:ext uri="{FF2B5EF4-FFF2-40B4-BE49-F238E27FC236}">
                <a16:creationId xmlns:a16="http://schemas.microsoft.com/office/drawing/2014/main" id="{A0E99F35-BD0C-7F47-5D84-43E46AC6182C}"/>
              </a:ext>
            </a:extLst>
          </p:cNvPr>
          <p:cNvPicPr>
            <a:picLocks noChangeAspect="1"/>
          </p:cNvPicPr>
          <p:nvPr/>
        </p:nvPicPr>
        <p:blipFill>
          <a:blip r:embed="rId3"/>
          <a:stretch>
            <a:fillRect/>
          </a:stretch>
        </p:blipFill>
        <p:spPr>
          <a:xfrm>
            <a:off x="1734835" y="809545"/>
            <a:ext cx="8858256" cy="213988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579120" y="2469272"/>
            <a:ext cx="10932160" cy="3694345"/>
          </a:xfrm>
          <a:prstGeom prst="rect">
            <a:avLst/>
          </a:prstGeom>
          <a:noFill/>
        </p:spPr>
        <p:txBody>
          <a:bodyPr wrap="square">
            <a:spAutoFit/>
          </a:bodyPr>
          <a:lstStyle/>
          <a:p>
            <a:pPr algn="just">
              <a:lnSpc>
                <a:spcPct val="150000"/>
              </a:lnSpc>
            </a:pPr>
            <a:r>
              <a:rPr lang="vi-VN" sz="3200" b="1" dirty="0">
                <a:latin typeface="Cambria" panose="02040503050406030204" pitchFamily="18" charset="0"/>
                <a:ea typeface="Cambria" panose="02040503050406030204" pitchFamily="18" charset="0"/>
              </a:rPr>
              <a:t>Từ xa </a:t>
            </a:r>
            <a:r>
              <a:rPr lang="vi-VN" sz="3200" b="1" dirty="0" err="1">
                <a:latin typeface="Cambria" panose="02040503050406030204" pitchFamily="18" charset="0"/>
                <a:ea typeface="Cambria" panose="02040503050406030204" pitchFamily="18" charset="0"/>
              </a:rPr>
              <a:t>xa</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trên con đường đất đỏ chạy về làng,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tôi đã trông thấy bóng núi quê tôi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xanh </a:t>
            </a:r>
            <a:r>
              <a:rPr lang="vi-VN" sz="3200" b="1" dirty="0" err="1">
                <a:latin typeface="Cambria" panose="02040503050406030204" pitchFamily="18" charset="0"/>
                <a:ea typeface="Cambria" panose="02040503050406030204" pitchFamily="18" charset="0"/>
              </a:rPr>
              <a:t>thẫm</a:t>
            </a:r>
            <a:r>
              <a:rPr lang="vi-VN" sz="3200" b="1" dirty="0">
                <a:latin typeface="Cambria" panose="02040503050406030204" pitchFamily="18" charset="0"/>
                <a:ea typeface="Cambria" panose="02040503050406030204" pitchFamily="18" charset="0"/>
              </a:rPr>
              <a:t> trên nền trời mây trắng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cây bay như làn tóc của một bà tiên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đang hướng mặt về phía biển.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bạch đàn,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tre xanh tươi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che rợp những con đường mòn quanh co lên đỉnh núi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2367280" y="265878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9138920" y="262516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46990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36904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4">
            <a:extLst>
              <a:ext uri="{FF2B5EF4-FFF2-40B4-BE49-F238E27FC236}">
                <a16:creationId xmlns:a16="http://schemas.microsoft.com/office/drawing/2014/main" id="{A5DAA8A8-9554-4358-2AE6-E80811FF058A}"/>
              </a:ext>
            </a:extLst>
          </p:cNvPr>
          <p:cNvCxnSpPr/>
          <p:nvPr/>
        </p:nvCxnSpPr>
        <p:spPr>
          <a:xfrm flipH="1">
            <a:off x="7726680" y="4101153"/>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6" name="Nhóm 5">
            <a:extLst>
              <a:ext uri="{FF2B5EF4-FFF2-40B4-BE49-F238E27FC236}">
                <a16:creationId xmlns:a16="http://schemas.microsoft.com/office/drawing/2014/main" id="{AB47DE3F-0CDB-9CDD-8967-03EB12BF26D4}"/>
              </a:ext>
            </a:extLst>
          </p:cNvPr>
          <p:cNvGrpSpPr/>
          <p:nvPr/>
        </p:nvGrpSpPr>
        <p:grpSpPr>
          <a:xfrm>
            <a:off x="2626360" y="4876018"/>
            <a:ext cx="243840" cy="508000"/>
            <a:chOff x="11247120" y="3429000"/>
            <a:chExt cx="243840" cy="508000"/>
          </a:xfrm>
        </p:grpSpPr>
        <p:cxnSp>
          <p:nvCxnSpPr>
            <p:cNvPr id="8" name="Đường nối Thẳng 7">
              <a:extLst>
                <a:ext uri="{FF2B5EF4-FFF2-40B4-BE49-F238E27FC236}">
                  <a16:creationId xmlns:a16="http://schemas.microsoft.com/office/drawing/2014/main" id="{30E4B14A-253A-575C-2D7A-82A7B13A866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C6D1356F-4A48-D3C5-4A1E-D214C7CB954D}"/>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12">
            <a:extLst>
              <a:ext uri="{FF2B5EF4-FFF2-40B4-BE49-F238E27FC236}">
                <a16:creationId xmlns:a16="http://schemas.microsoft.com/office/drawing/2014/main" id="{154C264A-BA7D-F963-561B-86B0EA8246E0}"/>
              </a:ext>
            </a:extLst>
          </p:cNvPr>
          <p:cNvCxnSpPr/>
          <p:nvPr/>
        </p:nvCxnSpPr>
        <p:spPr>
          <a:xfrm flipH="1">
            <a:off x="525272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AB312B07-D25D-ED4F-5943-656AB3F2C853}"/>
              </a:ext>
            </a:extLst>
          </p:cNvPr>
          <p:cNvCxnSpPr/>
          <p:nvPr/>
        </p:nvCxnSpPr>
        <p:spPr>
          <a:xfrm flipH="1">
            <a:off x="850900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15" name="Nhóm 14">
            <a:extLst>
              <a:ext uri="{FF2B5EF4-FFF2-40B4-BE49-F238E27FC236}">
                <a16:creationId xmlns:a16="http://schemas.microsoft.com/office/drawing/2014/main" id="{92A79DF4-AC76-DEC0-D08C-0DE5066C4D39}"/>
              </a:ext>
            </a:extLst>
          </p:cNvPr>
          <p:cNvGrpSpPr/>
          <p:nvPr/>
        </p:nvGrpSpPr>
        <p:grpSpPr>
          <a:xfrm>
            <a:off x="7934960" y="5564177"/>
            <a:ext cx="243840" cy="508000"/>
            <a:chOff x="11247120" y="3429000"/>
            <a:chExt cx="243840" cy="508000"/>
          </a:xfrm>
        </p:grpSpPr>
        <p:cxnSp>
          <p:nvCxnSpPr>
            <p:cNvPr id="16" name="Đường nối Thẳng 15">
              <a:extLst>
                <a:ext uri="{FF2B5EF4-FFF2-40B4-BE49-F238E27FC236}">
                  <a16:creationId xmlns:a16="http://schemas.microsoft.com/office/drawing/2014/main" id="{290D265B-F0DF-5F75-CC84-00BF6FA5DC77}"/>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9A45157E-E0A0-CA4D-CD4A-692FAE89F705}"/>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20" name="Hình ảnh 19">
            <a:extLst>
              <a:ext uri="{FF2B5EF4-FFF2-40B4-BE49-F238E27FC236}">
                <a16:creationId xmlns:a16="http://schemas.microsoft.com/office/drawing/2014/main" id="{0D7ACD98-357A-69A9-3CC6-55658CF1A2B3}"/>
              </a:ext>
            </a:extLst>
          </p:cNvPr>
          <p:cNvPicPr>
            <a:picLocks noChangeAspect="1"/>
          </p:cNvPicPr>
          <p:nvPr/>
        </p:nvPicPr>
        <p:blipFill>
          <a:blip r:embed="rId2"/>
          <a:stretch>
            <a:fillRect/>
          </a:stretch>
        </p:blipFill>
        <p:spPr>
          <a:xfrm>
            <a:off x="1344776" y="772899"/>
            <a:ext cx="9400847" cy="213988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157251" y="2383786"/>
            <a:ext cx="7193280" cy="4234819"/>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269003" y="1960341"/>
              <a:ext cx="1782087" cy="759707"/>
            </a:xfrm>
            <a:prstGeom prst="rect">
              <a:avLst/>
            </a:prstGeom>
            <a:noFill/>
          </p:spPr>
          <p:txBody>
            <a:bodyPr wrap="square" rtlCol="0">
              <a:spAutoFit/>
            </a:bodyPr>
            <a:lstStyle/>
            <a:p>
              <a:r>
                <a:rPr lang="en-US" altLang="zh-CN" sz="3200" b="1" dirty="0" err="1">
                  <a:solidFill>
                    <a:srgbClr val="0D7858"/>
                  </a:solidFill>
                  <a:latin typeface="Cambria" panose="02040503050406030204" pitchFamily="18" charset="0"/>
                  <a:ea typeface="Cambria" panose="02040503050406030204" pitchFamily="18" charset="0"/>
                </a:rPr>
                <a:t>Rười</a:t>
              </a:r>
              <a:r>
                <a:rPr lang="en-US" altLang="zh-CN" sz="3200" b="1" dirty="0">
                  <a:solidFill>
                    <a:srgbClr val="0D7858"/>
                  </a:solidFill>
                  <a:latin typeface="Cambria" panose="02040503050406030204" pitchFamily="18" charset="0"/>
                  <a:ea typeface="Cambria" panose="02040503050406030204" pitchFamily="18" charset="0"/>
                </a:rPr>
                <a:t> </a:t>
              </a:r>
              <a:r>
                <a:rPr lang="en-US" altLang="zh-CN" sz="3200" b="1" dirty="0" err="1">
                  <a:solidFill>
                    <a:srgbClr val="0D7858"/>
                  </a:solidFill>
                  <a:latin typeface="Cambria" panose="02040503050406030204" pitchFamily="18" charset="0"/>
                  <a:ea typeface="Cambria" panose="02040503050406030204" pitchFamily="18" charset="0"/>
                </a:rPr>
                <a:t>rượi</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9"/>
              <a:ext cx="3270595" cy="288022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Màu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xanh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lá</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rộng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cảm</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giác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dịu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mát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dễ</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chịu</a:t>
              </a:r>
              <a:r>
                <a:rPr lang="en-US" altLang="zh-CN" sz="3200" b="1" dirty="0">
                  <a:latin typeface="Cambria" panose="02040503050406030204" pitchFamily="18" charset="0"/>
                  <a:ea typeface="Cambria" panose="02040503050406030204" pitchFamily="18" charset="0"/>
                </a:rPr>
                <a:t>.</a:t>
              </a:r>
            </a:p>
          </p:txBody>
        </p:sp>
      </p:grpSp>
      <p:grpSp>
        <p:nvGrpSpPr>
          <p:cNvPr id="14" name="组合 14">
            <a:extLst>
              <a:ext uri="{FF2B5EF4-FFF2-40B4-BE49-F238E27FC236}">
                <a16:creationId xmlns:a16="http://schemas.microsoft.com/office/drawing/2014/main" id="{57040BDC-F9BC-97AB-3CF8-D5EFAA877331}"/>
              </a:ext>
            </a:extLst>
          </p:cNvPr>
          <p:cNvGrpSpPr/>
          <p:nvPr/>
        </p:nvGrpSpPr>
        <p:grpSpPr>
          <a:xfrm>
            <a:off x="5486491" y="2383786"/>
            <a:ext cx="7193280" cy="4234819"/>
            <a:chOff x="335280" y="969221"/>
            <a:chExt cx="5501640" cy="5501640"/>
          </a:xfrm>
        </p:grpSpPr>
        <p:pic>
          <p:nvPicPr>
            <p:cNvPr id="15" name="图片 13">
              <a:extLst>
                <a:ext uri="{FF2B5EF4-FFF2-40B4-BE49-F238E27FC236}">
                  <a16:creationId xmlns:a16="http://schemas.microsoft.com/office/drawing/2014/main" id="{BF578A7B-160E-AF29-B9E2-A9D66941B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6" name="文本框 21">
              <a:extLst>
                <a:ext uri="{FF2B5EF4-FFF2-40B4-BE49-F238E27FC236}">
                  <a16:creationId xmlns:a16="http://schemas.microsoft.com/office/drawing/2014/main" id="{865EF735-A9A4-37A0-1C6D-DDA2D9E391F4}"/>
                </a:ext>
              </a:extLst>
            </p:cNvPr>
            <p:cNvSpPr txBox="1"/>
            <p:nvPr/>
          </p:nvSpPr>
          <p:spPr>
            <a:xfrm>
              <a:off x="1800341" y="1794711"/>
              <a:ext cx="2197975" cy="960964"/>
            </a:xfrm>
            <a:prstGeom prst="rect">
              <a:avLst/>
            </a:prstGeom>
            <a:noFill/>
          </p:spPr>
          <p:txBody>
            <a:bodyPr wrap="square" rtlCol="0">
              <a:spAutoFit/>
            </a:bodyPr>
            <a:lstStyle/>
            <a:p>
              <a:pPr algn="ctr">
                <a:lnSpc>
                  <a:spcPct val="150000"/>
                </a:lnSpc>
              </a:pPr>
              <a:r>
                <a:rPr lang="en-US" altLang="zh-CN" sz="3200" b="1" dirty="0" err="1">
                  <a:solidFill>
                    <a:srgbClr val="0D7858"/>
                  </a:solidFill>
                  <a:latin typeface="Cambria" panose="02040503050406030204" pitchFamily="18" charset="0"/>
                  <a:ea typeface="Cambria" panose="02040503050406030204" pitchFamily="18" charset="0"/>
                </a:rPr>
                <a:t>Khe</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7" name="文本框 21">
              <a:extLst>
                <a:ext uri="{FF2B5EF4-FFF2-40B4-BE49-F238E27FC236}">
                  <a16:creationId xmlns:a16="http://schemas.microsoft.com/office/drawing/2014/main" id="{E685C1AE-6778-1636-76A9-421E09847E61}"/>
                </a:ext>
              </a:extLst>
            </p:cNvPr>
            <p:cNvSpPr txBox="1"/>
            <p:nvPr/>
          </p:nvSpPr>
          <p:spPr>
            <a:xfrm>
              <a:off x="1389422" y="2775489"/>
              <a:ext cx="3270595" cy="192059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Khoang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hở</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dài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và</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hẹp</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giữa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hai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núi</a:t>
              </a:r>
              <a:r>
                <a:rPr lang="en-US" altLang="zh-CN" sz="3200" b="1" dirty="0">
                  <a:latin typeface="Cambria" panose="02040503050406030204" pitchFamily="18" charset="0"/>
                  <a:ea typeface="Cambria" panose="02040503050406030204" pitchFamily="18" charset="0"/>
                </a:rPr>
                <a:t>.</a:t>
              </a:r>
            </a:p>
          </p:txBody>
        </p:sp>
      </p:grpSp>
      <p:pic>
        <p:nvPicPr>
          <p:cNvPr id="12" name="Hình ảnh 11">
            <a:extLst>
              <a:ext uri="{FF2B5EF4-FFF2-40B4-BE49-F238E27FC236}">
                <a16:creationId xmlns:a16="http://schemas.microsoft.com/office/drawing/2014/main" id="{843C5AE5-7FFB-5566-AF3F-A4EC4B2D2207}"/>
              </a:ext>
            </a:extLst>
          </p:cNvPr>
          <p:cNvPicPr>
            <a:picLocks noChangeAspect="1"/>
          </p:cNvPicPr>
          <p:nvPr/>
        </p:nvPicPr>
        <p:blipFill>
          <a:blip r:embed="rId3"/>
          <a:stretch>
            <a:fillRect/>
          </a:stretch>
        </p:blipFill>
        <p:spPr>
          <a:xfrm>
            <a:off x="2569158" y="943981"/>
            <a:ext cx="7053683" cy="2139881"/>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4" name="Hộp Văn bản 3">
            <a:extLst>
              <a:ext uri="{FF2B5EF4-FFF2-40B4-BE49-F238E27FC236}">
                <a16:creationId xmlns:a16="http://schemas.microsoft.com/office/drawing/2014/main" id="{4DC14CBA-123D-A331-4411-B459C93536ED}"/>
              </a:ext>
            </a:extLst>
          </p:cNvPr>
          <p:cNvSpPr txBox="1"/>
          <p:nvPr/>
        </p:nvSpPr>
        <p:spPr>
          <a:xfrm>
            <a:off x="86061" y="1623919"/>
            <a:ext cx="11968779"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3" name="Hình ảnh 2">
            <a:extLst>
              <a:ext uri="{FF2B5EF4-FFF2-40B4-BE49-F238E27FC236}">
                <a16:creationId xmlns:a16="http://schemas.microsoft.com/office/drawing/2014/main" id="{8AF38E5C-F0A1-DAF0-27D6-8DDA522FA87B}"/>
              </a:ext>
            </a:extLst>
          </p:cNvPr>
          <p:cNvPicPr>
            <a:picLocks noChangeAspect="1"/>
          </p:cNvPicPr>
          <p:nvPr/>
        </p:nvPicPr>
        <p:blipFill>
          <a:blip r:embed="rId2"/>
          <a:stretch>
            <a:fillRect/>
          </a:stretch>
        </p:blipFill>
        <p:spPr>
          <a:xfrm>
            <a:off x="3172703" y="-45720"/>
            <a:ext cx="6120914" cy="2139881"/>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ộp Văn bản 8">
            <a:extLst>
              <a:ext uri="{FF2B5EF4-FFF2-40B4-BE49-F238E27FC236}">
                <a16:creationId xmlns:a16="http://schemas.microsoft.com/office/drawing/2014/main" id="{9F3BB1C5-966C-1C2A-5640-BCB2C46D9348}"/>
              </a:ext>
            </a:extLst>
          </p:cNvPr>
          <p:cNvSpPr txBox="1"/>
          <p:nvPr/>
        </p:nvSpPr>
        <p:spPr>
          <a:xfrm>
            <a:off x="90842" y="1595021"/>
            <a:ext cx="1205484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6" name="Hình ảnh 5">
            <a:extLst>
              <a:ext uri="{FF2B5EF4-FFF2-40B4-BE49-F238E27FC236}">
                <a16:creationId xmlns:a16="http://schemas.microsoft.com/office/drawing/2014/main" id="{3B4A0D20-24A1-6CB7-A55B-833BD0201BE7}"/>
              </a:ext>
            </a:extLst>
          </p:cNvPr>
          <p:cNvPicPr>
            <a:picLocks noChangeAspect="1"/>
          </p:cNvPicPr>
          <p:nvPr/>
        </p:nvPicPr>
        <p:blipFill>
          <a:blip r:embed="rId2"/>
          <a:stretch>
            <a:fillRect/>
          </a:stretch>
        </p:blipFill>
        <p:spPr>
          <a:xfrm>
            <a:off x="3172703" y="0"/>
            <a:ext cx="6120914" cy="2139881"/>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D8FF05C-541C-F997-145C-22A2372066B4}"/>
              </a:ext>
            </a:extLst>
          </p:cNvPr>
          <p:cNvPicPr>
            <a:picLocks noChangeAspect="1"/>
          </p:cNvPicPr>
          <p:nvPr/>
        </p:nvPicPr>
        <p:blipFill>
          <a:blip r:embed="rId2"/>
          <a:stretch>
            <a:fillRect/>
          </a:stretch>
        </p:blipFill>
        <p:spPr>
          <a:xfrm>
            <a:off x="3785264" y="1246381"/>
            <a:ext cx="8126672" cy="5797798"/>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AB89AC54-17CC-C370-22D7-C5B47111EBB7}"/>
              </a:ext>
            </a:extLst>
          </p:cNvPr>
          <p:cNvGrpSpPr/>
          <p:nvPr/>
        </p:nvGrpSpPr>
        <p:grpSpPr>
          <a:xfrm>
            <a:off x="1474270" y="958626"/>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grpSp>
        <p:nvGrpSpPr>
          <p:cNvPr id="64" name="Nhóm 63">
            <a:extLst>
              <a:ext uri="{FF2B5EF4-FFF2-40B4-BE49-F238E27FC236}">
                <a16:creationId xmlns:a16="http://schemas.microsoft.com/office/drawing/2014/main" id="{BC0A578F-3D7D-047F-EB3B-3131D3C82F81}"/>
              </a:ext>
            </a:extLst>
          </p:cNvPr>
          <p:cNvGrpSpPr/>
          <p:nvPr/>
        </p:nvGrpSpPr>
        <p:grpSpPr>
          <a:xfrm>
            <a:off x="746391" y="2447534"/>
            <a:ext cx="5029487" cy="3429618"/>
            <a:chOff x="746391" y="2447534"/>
            <a:chExt cx="5029487" cy="3429618"/>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447534"/>
              <a:ext cx="5029487" cy="3429618"/>
              <a:chOff x="769540" y="2979429"/>
              <a:chExt cx="5029487" cy="3429618"/>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540041" y="3377879"/>
                <a:ext cx="3387074" cy="2464301"/>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603454" y="3314064"/>
              <a:ext cx="3181073" cy="15696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51600" y="2468709"/>
            <a:ext cx="5029487" cy="3429618"/>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8689" y="3302284"/>
                <a:ext cx="3541034" cy="2454194"/>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397022" y="3480052"/>
              <a:ext cx="2901433" cy="1077218"/>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BC0A578F-3D7D-047F-EB3B-3131D3C82F81}"/>
              </a:ext>
            </a:extLst>
          </p:cNvPr>
          <p:cNvGrpSpPr/>
          <p:nvPr/>
        </p:nvGrpSpPr>
        <p:grpSpPr>
          <a:xfrm>
            <a:off x="567463" y="1725650"/>
            <a:ext cx="5029487" cy="4102299"/>
            <a:chOff x="746391" y="2361448"/>
            <a:chExt cx="5029487" cy="3515704"/>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361448"/>
              <a:ext cx="5029487" cy="3515704"/>
              <a:chOff x="769540" y="2893343"/>
              <a:chExt cx="5029487" cy="3515704"/>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89593" y="2893343"/>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dirty="0"/>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412111" y="3256599"/>
                <a:ext cx="3594481" cy="879027"/>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398715" y="2724079"/>
              <a:ext cx="3478771"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35512" y="1725650"/>
            <a:ext cx="5029487" cy="4110451"/>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9651" y="3140150"/>
                <a:ext cx="3541034" cy="932930"/>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474773" y="2666351"/>
              <a:ext cx="2901433"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3" name="Hộp Văn bản 2">
            <a:extLst>
              <a:ext uri="{FF2B5EF4-FFF2-40B4-BE49-F238E27FC236}">
                <a16:creationId xmlns:a16="http://schemas.microsoft.com/office/drawing/2014/main" id="{2104C438-593D-A707-2D22-6182092A31BD}"/>
              </a:ext>
            </a:extLst>
          </p:cNvPr>
          <p:cNvSpPr txBox="1"/>
          <p:nvPr/>
        </p:nvSpPr>
        <p:spPr>
          <a:xfrm>
            <a:off x="6509564" y="3265906"/>
            <a:ext cx="4489333" cy="1815882"/>
          </a:xfrm>
          <a:prstGeom prst="rect">
            <a:avLst/>
          </a:prstGeom>
          <a:noFill/>
        </p:spPr>
        <p:txBody>
          <a:bodyPr wrap="square">
            <a:spAutoFit/>
          </a:bodyPr>
          <a:lstStyle/>
          <a:p>
            <a:pPr indent="180000" algn="just"/>
            <a:r>
              <a:rPr lang="vi-VN" sz="2800" b="1" dirty="0">
                <a:latin typeface="Cambria" panose="02040503050406030204" pitchFamily="18" charset="0"/>
                <a:ea typeface="Cambria" panose="02040503050406030204" pitchFamily="18" charset="0"/>
              </a:rPr>
              <a:t>Còn về mùa hè, trong ánh chớp sáng lóa của cơn dông, cả ngọn núi hiện ra xanh mướt. </a:t>
            </a:r>
          </a:p>
        </p:txBody>
      </p:sp>
      <p:sp>
        <p:nvSpPr>
          <p:cNvPr id="9" name="Hộp Văn bản 8">
            <a:extLst>
              <a:ext uri="{FF2B5EF4-FFF2-40B4-BE49-F238E27FC236}">
                <a16:creationId xmlns:a16="http://schemas.microsoft.com/office/drawing/2014/main" id="{3B01E5B0-0EC2-D6EF-654A-47E348AA8393}"/>
              </a:ext>
            </a:extLst>
          </p:cNvPr>
          <p:cNvSpPr txBox="1"/>
          <p:nvPr/>
        </p:nvSpPr>
        <p:spPr>
          <a:xfrm>
            <a:off x="1001006" y="3348405"/>
            <a:ext cx="4203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Về cuối thu sang đông, trên đỉnh núi có mây trắng bay như tấm khăn mỏng.</a:t>
            </a:r>
            <a:endParaRPr lang="vi-VN" sz="2800" b="1" dirty="0"/>
          </a:p>
        </p:txBody>
      </p:sp>
    </p:spTree>
    <p:extLst>
      <p:ext uri="{BB962C8B-B14F-4D97-AF65-F5344CB8AC3E}">
        <p14:creationId xmlns:p14="http://schemas.microsoft.com/office/powerpoint/2010/main" val="126236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876128" cy="1158538"/>
            <a:chOff x="391312" y="634851"/>
            <a:chExt cx="108761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37234" y="653187"/>
              <a:ext cx="9928606"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cxnSp>
        <p:nvCxnSpPr>
          <p:cNvPr id="12" name="Đường kết nối Mũi tên Thẳng 11">
            <a:extLst>
              <a:ext uri="{FF2B5EF4-FFF2-40B4-BE49-F238E27FC236}">
                <a16:creationId xmlns:a16="http://schemas.microsoft.com/office/drawing/2014/main" id="{7D4342F1-C33B-EED7-55E1-1F5F07007629}"/>
              </a:ext>
            </a:extLst>
          </p:cNvPr>
          <p:cNvCxnSpPr>
            <a:cxnSpLocks/>
            <a:endCxn id="11" idx="1"/>
          </p:cNvCxnSpPr>
          <p:nvPr/>
        </p:nvCxnSpPr>
        <p:spPr>
          <a:xfrm>
            <a:off x="4990124" y="2778676"/>
            <a:ext cx="2524342" cy="988030"/>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a:endCxn id="17" idx="1"/>
          </p:cNvCxnSpPr>
          <p:nvPr/>
        </p:nvCxnSpPr>
        <p:spPr>
          <a:xfrm>
            <a:off x="5088343" y="3847917"/>
            <a:ext cx="2426123" cy="1501203"/>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52305" y="3024211"/>
            <a:ext cx="2388130" cy="1659309"/>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C8600F4A-8A6B-4B0E-0C75-DEB0C077B14A}"/>
              </a:ext>
            </a:extLst>
          </p:cNvPr>
          <p:cNvSpPr/>
          <p:nvPr/>
        </p:nvSpPr>
        <p:spPr>
          <a:xfrm>
            <a:off x="1487604" y="2719253"/>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bóng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 name="Hình chữ nhật 6">
            <a:extLst>
              <a:ext uri="{FF2B5EF4-FFF2-40B4-BE49-F238E27FC236}">
                <a16:creationId xmlns:a16="http://schemas.microsoft.com/office/drawing/2014/main" id="{421C4C43-0E33-141B-9D34-749475ECFD09}"/>
              </a:ext>
            </a:extLst>
          </p:cNvPr>
          <p:cNvSpPr/>
          <p:nvPr/>
        </p:nvSpPr>
        <p:spPr>
          <a:xfrm>
            <a:off x="1487604" y="3510460"/>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ngọn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8" name="Hình chữ nhật 7">
            <a:extLst>
              <a:ext uri="{FF2B5EF4-FFF2-40B4-BE49-F238E27FC236}">
                <a16:creationId xmlns:a16="http://schemas.microsoft.com/office/drawing/2014/main" id="{C5AC3EB0-7501-78A1-706E-F1AB08537D00}"/>
              </a:ext>
            </a:extLst>
          </p:cNvPr>
          <p:cNvSpPr/>
          <p:nvPr/>
        </p:nvSpPr>
        <p:spPr>
          <a:xfrm>
            <a:off x="1487604" y="4301667"/>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bạch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đàn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tre</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ình chữ nhật 8">
            <a:extLst>
              <a:ext uri="{FF2B5EF4-FFF2-40B4-BE49-F238E27FC236}">
                <a16:creationId xmlns:a16="http://schemas.microsoft.com/office/drawing/2014/main" id="{AF54DE0D-6BE3-B12B-897C-32EA9673B2DA}"/>
              </a:ext>
            </a:extLst>
          </p:cNvPr>
          <p:cNvSpPr/>
          <p:nvPr/>
        </p:nvSpPr>
        <p:spPr>
          <a:xfrm>
            <a:off x="1487604" y="5092874"/>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chè</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sắn</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0" name="Hình chữ nhật 9">
            <a:extLst>
              <a:ext uri="{FF2B5EF4-FFF2-40B4-BE49-F238E27FC236}">
                <a16:creationId xmlns:a16="http://schemas.microsoft.com/office/drawing/2014/main" id="{DE1C40C5-48E7-4AF4-579E-08E06C9CCBAF}"/>
              </a:ext>
            </a:extLst>
          </p:cNvPr>
          <p:cNvSpPr/>
          <p:nvPr/>
        </p:nvSpPr>
        <p:spPr>
          <a:xfrm>
            <a:off x="7514466" y="271925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tươi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ình chữ nhật 10">
            <a:extLst>
              <a:ext uri="{FF2B5EF4-FFF2-40B4-BE49-F238E27FC236}">
                <a16:creationId xmlns:a16="http://schemas.microsoft.com/office/drawing/2014/main" id="{745CD019-C9B1-2B17-456D-66F2DEF9D611}"/>
              </a:ext>
            </a:extLst>
          </p:cNvPr>
          <p:cNvSpPr/>
          <p:nvPr/>
        </p:nvSpPr>
        <p:spPr>
          <a:xfrm>
            <a:off x="7514466" y="3504409"/>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thẫm</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ình chữ nhật 13">
            <a:extLst>
              <a:ext uri="{FF2B5EF4-FFF2-40B4-BE49-F238E27FC236}">
                <a16:creationId xmlns:a16="http://schemas.microsoft.com/office/drawing/2014/main" id="{09773741-C3BD-BAED-0C1B-B19534BDA665}"/>
              </a:ext>
            </a:extLst>
          </p:cNvPr>
          <p:cNvSpPr/>
          <p:nvPr/>
        </p:nvSpPr>
        <p:spPr>
          <a:xfrm>
            <a:off x="7514466" y="4301667"/>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tốt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ình chữ nhật 16">
            <a:extLst>
              <a:ext uri="{FF2B5EF4-FFF2-40B4-BE49-F238E27FC236}">
                <a16:creationId xmlns:a16="http://schemas.microsoft.com/office/drawing/2014/main" id="{F85129A6-3BDB-58C8-55C9-A6E514B6785E}"/>
              </a:ext>
            </a:extLst>
          </p:cNvPr>
          <p:cNvSpPr/>
          <p:nvPr/>
        </p:nvSpPr>
        <p:spPr>
          <a:xfrm>
            <a:off x="7514466" y="508682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mướt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26" name="Đường kết nối Mũi tên Thẳng 25">
            <a:extLst>
              <a:ext uri="{FF2B5EF4-FFF2-40B4-BE49-F238E27FC236}">
                <a16:creationId xmlns:a16="http://schemas.microsoft.com/office/drawing/2014/main" id="{33C2B9A7-8CEC-1FD7-0BB4-BFF108CECB0A}"/>
              </a:ext>
            </a:extLst>
          </p:cNvPr>
          <p:cNvCxnSpPr>
            <a:cxnSpLocks/>
            <a:endCxn id="14" idx="1"/>
          </p:cNvCxnSpPr>
          <p:nvPr/>
        </p:nvCxnSpPr>
        <p:spPr>
          <a:xfrm flipV="1">
            <a:off x="5190298" y="4563964"/>
            <a:ext cx="2324168" cy="864208"/>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2110868" y="2367569"/>
            <a:ext cx="7970263" cy="4096324"/>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372092" y="3279326"/>
              <a:ext cx="4499027" cy="1968561"/>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Về cuối thu sang đông, trên đỉnh núi có mây trắng bay như tấm khăn mòng; lá cây bay như làn tóc tiên của một bà tiên đang hướng mặt về phía biển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480234" y="82166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so </a:t>
              </a:r>
              <a:r>
                <a:rPr lang="en-US" sz="3200" b="1" dirty="0" err="1">
                  <a:latin typeface="Cambria" panose="02040503050406030204" pitchFamily="18" charset="0"/>
                  <a:ea typeface="Cambria" panose="02040503050406030204" pitchFamily="18" charset="0"/>
                </a:rPr>
                <a:t>sánh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8EB09B0-D68B-8DAE-BB8A-AB827B115C45}"/>
              </a:ext>
            </a:extLst>
          </p:cNvPr>
          <p:cNvSpPr txBox="1"/>
          <p:nvPr/>
        </p:nvSpPr>
        <p:spPr>
          <a:xfrm>
            <a:off x="237743" y="1714523"/>
            <a:ext cx="11756137" cy="4692760"/>
          </a:xfrm>
          <a:prstGeom prst="rect">
            <a:avLst/>
          </a:prstGeom>
          <a:noFill/>
        </p:spPr>
        <p:txBody>
          <a:bodyPr wrap="square">
            <a:spAutoFit/>
          </a:bodyPr>
          <a:lstStyle/>
          <a:p>
            <a:pPr indent="228600" algn="just">
              <a:lnSpc>
                <a:spcPct val="120000"/>
              </a:lnSpc>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1. Năng lực đặc thù:</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Nhận biết về phong cảnh của một vùng quê với vẻ đẹp của ngọn núi được tô điểm bởi nhiều màu xanh của sự vật. Cảm nhận được tình yêu quê hương của tác giả qua cách miêu tả ngọn núi quê hương.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2. Năng lực chung.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tự chủ, tự học: lắng nghe, đọc bài và trả lời các câu hỏi. Nêu được nội dung bài.</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giao tiếp và hợp tác: tham gia đọc trong nhóm.</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3.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yêu nước: Biết yêu quê hương, đất nước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nhân ái: Biết yêu quý bà và những người thân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3B9E1588-8B4E-AB25-8298-D2C1325496FE}"/>
              </a:ext>
            </a:extLst>
          </p:cNvPr>
          <p:cNvPicPr>
            <a:picLocks noChangeAspect="1"/>
          </p:cNvPicPr>
          <p:nvPr/>
        </p:nvPicPr>
        <p:blipFill>
          <a:blip r:embed="rId2"/>
          <a:stretch>
            <a:fillRect/>
          </a:stretch>
        </p:blipFill>
        <p:spPr>
          <a:xfrm>
            <a:off x="2320722" y="751271"/>
            <a:ext cx="7590178" cy="1926503"/>
          </a:xfrm>
          <a:prstGeom prst="rect">
            <a:avLst/>
          </a:prstGeom>
        </p:spPr>
      </p:pic>
    </p:spTree>
    <p:extLst>
      <p:ext uri="{BB962C8B-B14F-4D97-AF65-F5344CB8AC3E}">
        <p14:creationId xmlns:p14="http://schemas.microsoft.com/office/powerpoint/2010/main" val="38867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6A6517CF-9989-9521-047C-CD1505802E6F}"/>
              </a:ext>
            </a:extLst>
          </p:cNvPr>
          <p:cNvGrpSpPr/>
          <p:nvPr/>
        </p:nvGrpSpPr>
        <p:grpSpPr>
          <a:xfrm>
            <a:off x="581834" y="2294372"/>
            <a:ext cx="5184574" cy="3889714"/>
            <a:chOff x="801681" y="2083642"/>
            <a:chExt cx="5184574" cy="3889714"/>
          </a:xfrm>
        </p:grpSpPr>
        <p:grpSp>
          <p:nvGrpSpPr>
            <p:cNvPr id="2" name="Nhóm 1">
              <a:extLst>
                <a:ext uri="{FF2B5EF4-FFF2-40B4-BE49-F238E27FC236}">
                  <a16:creationId xmlns:a16="http://schemas.microsoft.com/office/drawing/2014/main" id="{32669FF5-E901-244C-467C-230271237AEC}"/>
                </a:ext>
              </a:extLst>
            </p:cNvPr>
            <p:cNvGrpSpPr/>
            <p:nvPr/>
          </p:nvGrpSpPr>
          <p:grpSpPr>
            <a:xfrm>
              <a:off x="801681" y="2083642"/>
              <a:ext cx="5184574" cy="3889714"/>
              <a:chOff x="489767" y="1823085"/>
              <a:chExt cx="5222651" cy="3071732"/>
            </a:xfrm>
          </p:grpSpPr>
          <p:grpSp>
            <p:nvGrpSpPr>
              <p:cNvPr id="3" name="Đồ họa 52">
                <a:extLst>
                  <a:ext uri="{FF2B5EF4-FFF2-40B4-BE49-F238E27FC236}">
                    <a16:creationId xmlns:a16="http://schemas.microsoft.com/office/drawing/2014/main" id="{C5DABA82-0192-B347-CE96-501F5B85BAEB}"/>
                  </a:ext>
                </a:extLst>
              </p:cNvPr>
              <p:cNvGrpSpPr/>
              <p:nvPr/>
            </p:nvGrpSpPr>
            <p:grpSpPr>
              <a:xfrm>
                <a:off x="489767" y="1823085"/>
                <a:ext cx="5222651" cy="3071732"/>
                <a:chOff x="795361" y="1636323"/>
                <a:chExt cx="5556278" cy="3267957"/>
              </a:xfrm>
            </p:grpSpPr>
            <p:grpSp>
              <p:nvGrpSpPr>
                <p:cNvPr id="6" name="Đồ họa 52">
                  <a:extLst>
                    <a:ext uri="{FF2B5EF4-FFF2-40B4-BE49-F238E27FC236}">
                      <a16:creationId xmlns:a16="http://schemas.microsoft.com/office/drawing/2014/main" id="{0BEF3C31-F1D3-131D-2828-0DA1F164F02A}"/>
                    </a:ext>
                  </a:extLst>
                </p:cNvPr>
                <p:cNvGrpSpPr/>
                <p:nvPr/>
              </p:nvGrpSpPr>
              <p:grpSpPr>
                <a:xfrm>
                  <a:off x="795361" y="1823742"/>
                  <a:ext cx="5556278" cy="3080538"/>
                  <a:chOff x="795361" y="1823742"/>
                  <a:chExt cx="5556278" cy="3080538"/>
                </a:xfrm>
              </p:grpSpPr>
              <p:sp>
                <p:nvSpPr>
                  <p:cNvPr id="12" name="Hình tự do: Hình 11">
                    <a:extLst>
                      <a:ext uri="{FF2B5EF4-FFF2-40B4-BE49-F238E27FC236}">
                        <a16:creationId xmlns:a16="http://schemas.microsoft.com/office/drawing/2014/main" id="{E1537098-7F85-1AB5-228D-A64134628D9C}"/>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5DF5D56F-85CB-1B3A-CCA2-D32C35506A92}"/>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EA221429-2BD5-6588-3CA5-C9328DCBBA5D}"/>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7" name="Đồ họa 52">
                  <a:extLst>
                    <a:ext uri="{FF2B5EF4-FFF2-40B4-BE49-F238E27FC236}">
                      <a16:creationId xmlns:a16="http://schemas.microsoft.com/office/drawing/2014/main" id="{F52F3F3A-418E-49CA-D55D-FFB708C9C0DD}"/>
                    </a:ext>
                  </a:extLst>
                </p:cNvPr>
                <p:cNvGrpSpPr/>
                <p:nvPr/>
              </p:nvGrpSpPr>
              <p:grpSpPr>
                <a:xfrm>
                  <a:off x="1556808" y="1636323"/>
                  <a:ext cx="1417729" cy="749244"/>
                  <a:chOff x="1556808" y="1636323"/>
                  <a:chExt cx="1417729" cy="749244"/>
                </a:xfrm>
              </p:grpSpPr>
              <p:sp>
                <p:nvSpPr>
                  <p:cNvPr id="8" name="Hình tự do: Hình 7">
                    <a:extLst>
                      <a:ext uri="{FF2B5EF4-FFF2-40B4-BE49-F238E27FC236}">
                        <a16:creationId xmlns:a16="http://schemas.microsoft.com/office/drawing/2014/main" id="{E77422E4-2978-64CE-1735-F7F35C92E582}"/>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82D3FC20-A72C-3264-0030-9A55D1A96D1F}"/>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10" name="Hình tự do: Hình 9">
                    <a:extLst>
                      <a:ext uri="{FF2B5EF4-FFF2-40B4-BE49-F238E27FC236}">
                        <a16:creationId xmlns:a16="http://schemas.microsoft.com/office/drawing/2014/main" id="{F70E2C2E-95A9-F9CB-E2EF-A0D45979CB96}"/>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29689571-701B-CAB2-6CD0-3641AF63AD4C}"/>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id="{268FACE2-618A-1E73-D00C-6EF7BEC73848}"/>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Hộp Văn bản 14">
              <a:extLst>
                <a:ext uri="{FF2B5EF4-FFF2-40B4-BE49-F238E27FC236}">
                  <a16:creationId xmlns:a16="http://schemas.microsoft.com/office/drawing/2014/main" id="{5E34E239-2E74-0B9A-ACD8-AE6BD8CADAF9}"/>
                </a:ext>
              </a:extLst>
            </p:cNvPr>
            <p:cNvSpPr txBox="1"/>
            <p:nvPr/>
          </p:nvSpPr>
          <p:spPr>
            <a:xfrm>
              <a:off x="1027715" y="3075871"/>
              <a:ext cx="4650740" cy="2246769"/>
            </a:xfrm>
            <a:prstGeom prst="rect">
              <a:avLst/>
            </a:prstGeom>
            <a:noFill/>
          </p:spPr>
          <p:txBody>
            <a:bodyPr wrap="square">
              <a:spAutoFit/>
            </a:bodyPr>
            <a:lstStyle/>
            <a:p>
              <a:pPr indent="180000" algn="just">
                <a:spcBef>
                  <a:spcPts val="600"/>
                </a:spcBef>
                <a:spcAft>
                  <a:spcPts val="600"/>
                </a:spcAft>
              </a:pPr>
              <a:r>
                <a:rPr lang="vi-VN" sz="2800" b="1" dirty="0">
                  <a:latin typeface="Cambria" panose="02040503050406030204" pitchFamily="18" charset="0"/>
                  <a:ea typeface="Cambria" panose="02040503050406030204" pitchFamily="18" charset="0"/>
                </a:rPr>
                <a:t>Từ xa </a:t>
              </a:r>
              <a:r>
                <a:rPr lang="vi-VN" sz="2800" b="1" dirty="0" err="1">
                  <a:latin typeface="Cambria" panose="02040503050406030204" pitchFamily="18" charset="0"/>
                  <a:ea typeface="Cambria" panose="02040503050406030204" pitchFamily="18" charset="0"/>
                </a:rPr>
                <a:t>xa</a:t>
              </a:r>
              <a:r>
                <a:rPr lang="vi-VN" sz="2800" b="1" dirty="0">
                  <a:latin typeface="Cambria" panose="02040503050406030204" pitchFamily="18" charset="0"/>
                  <a:ea typeface="Cambria" panose="02040503050406030204" pitchFamily="18" charset="0"/>
                </a:rPr>
                <a:t>, tác giả nghe thấy tiếng lá bạch đàn và lá tre reo, ngửi thấy hương thơm của chè xanh, của bếp nhà ai tỏa khói.</a:t>
              </a:r>
            </a:p>
          </p:txBody>
        </p:sp>
      </p:grpSp>
      <p:pic>
        <p:nvPicPr>
          <p:cNvPr id="16" name="Đồ họa 15">
            <a:extLst>
              <a:ext uri="{FF2B5EF4-FFF2-40B4-BE49-F238E27FC236}">
                <a16:creationId xmlns:a16="http://schemas.microsoft.com/office/drawing/2014/main" id="{17C0E6A9-4E0C-FF15-1E5E-120B694C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255" y="2755086"/>
            <a:ext cx="5188516" cy="3429000"/>
          </a:xfrm>
          <a:prstGeom prst="rect">
            <a:avLst/>
          </a:prstGeom>
        </p:spPr>
      </p:pic>
      <p:grpSp>
        <p:nvGrpSpPr>
          <p:cNvPr id="18" name="Nhóm 17">
            <a:extLst>
              <a:ext uri="{FF2B5EF4-FFF2-40B4-BE49-F238E27FC236}">
                <a16:creationId xmlns:a16="http://schemas.microsoft.com/office/drawing/2014/main" id="{ACAA015A-D3D4-44CB-EFEB-395D13262F0A}"/>
              </a:ext>
            </a:extLst>
          </p:cNvPr>
          <p:cNvGrpSpPr/>
          <p:nvPr/>
        </p:nvGrpSpPr>
        <p:grpSpPr>
          <a:xfrm>
            <a:off x="480234" y="821661"/>
            <a:ext cx="10876128" cy="1158538"/>
            <a:chOff x="391312" y="634851"/>
            <a:chExt cx="10876128" cy="1158538"/>
          </a:xfrm>
        </p:grpSpPr>
        <p:grpSp>
          <p:nvGrpSpPr>
            <p:cNvPr id="19" name="Nhóm 18">
              <a:extLst>
                <a:ext uri="{FF2B5EF4-FFF2-40B4-BE49-F238E27FC236}">
                  <a16:creationId xmlns:a16="http://schemas.microsoft.com/office/drawing/2014/main" id="{29FF9769-B7B2-0EFF-7045-9B00CB3F4C47}"/>
                </a:ext>
              </a:extLst>
            </p:cNvPr>
            <p:cNvGrpSpPr/>
            <p:nvPr/>
          </p:nvGrpSpPr>
          <p:grpSpPr>
            <a:xfrm>
              <a:off x="391312" y="634851"/>
              <a:ext cx="10876128" cy="1158538"/>
              <a:chOff x="391312" y="634851"/>
              <a:chExt cx="10876128" cy="1158538"/>
            </a:xfrm>
          </p:grpSpPr>
          <p:grpSp>
            <p:nvGrpSpPr>
              <p:cNvPr id="21" name="Nhóm 20">
                <a:extLst>
                  <a:ext uri="{FF2B5EF4-FFF2-40B4-BE49-F238E27FC236}">
                    <a16:creationId xmlns:a16="http://schemas.microsoft.com/office/drawing/2014/main" id="{8BF0F9D0-0465-DF6D-BC53-79FC344FC247}"/>
                  </a:ext>
                </a:extLst>
              </p:cNvPr>
              <p:cNvGrpSpPr/>
              <p:nvPr/>
            </p:nvGrpSpPr>
            <p:grpSpPr>
              <a:xfrm>
                <a:off x="896620" y="634851"/>
                <a:ext cx="10370820" cy="1158538"/>
                <a:chOff x="873760" y="434856"/>
                <a:chExt cx="10370820" cy="1158538"/>
              </a:xfrm>
            </p:grpSpPr>
            <p:sp>
              <p:nvSpPr>
                <p:cNvPr id="23" name="Hình chữ nhật: Góc Tròn 22">
                  <a:extLst>
                    <a:ext uri="{FF2B5EF4-FFF2-40B4-BE49-F238E27FC236}">
                      <a16:creationId xmlns:a16="http://schemas.microsoft.com/office/drawing/2014/main" id="{AEDF3CD3-9A53-B8B6-F82A-7BB20110A315}"/>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Hình chữ nhật: Góc Tròn 23">
                  <a:extLst>
                    <a:ext uri="{FF2B5EF4-FFF2-40B4-BE49-F238E27FC236}">
                      <a16:creationId xmlns:a16="http://schemas.microsoft.com/office/drawing/2014/main" id="{ABB7AB68-284D-DCA0-E4D4-7B647B909616}"/>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22" name="Đồ họa 21">
                <a:extLst>
                  <a:ext uri="{FF2B5EF4-FFF2-40B4-BE49-F238E27FC236}">
                    <a16:creationId xmlns:a16="http://schemas.microsoft.com/office/drawing/2014/main" id="{88ACDF6B-6920-9A7F-E9E0-C96BC80D16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20" name="Hộp Văn bản 19">
              <a:extLst>
                <a:ext uri="{FF2B5EF4-FFF2-40B4-BE49-F238E27FC236}">
                  <a16:creationId xmlns:a16="http://schemas.microsoft.com/office/drawing/2014/main" id="{2F92EEEB-8AD8-D27D-CD65-62D148D98B4D}"/>
                </a:ext>
              </a:extLst>
            </p:cNvPr>
            <p:cNvSpPr txBox="1"/>
            <p:nvPr/>
          </p:nvSpPr>
          <p:spPr>
            <a:xfrm>
              <a:off x="1363258" y="653187"/>
              <a:ext cx="9652677"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44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1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37330" y="973149"/>
              <a:ext cx="9453477"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tôi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4" name="Nhóm 13">
            <a:extLst>
              <a:ext uri="{FF2B5EF4-FFF2-40B4-BE49-F238E27FC236}">
                <a16:creationId xmlns:a16="http://schemas.microsoft.com/office/drawing/2014/main" id="{04079ECF-3BB7-CE29-2E33-81A2D55629B9}"/>
              </a:ext>
            </a:extLst>
          </p:cNvPr>
          <p:cNvGrpSpPr/>
          <p:nvPr/>
        </p:nvGrpSpPr>
        <p:grpSpPr>
          <a:xfrm>
            <a:off x="786531" y="2303448"/>
            <a:ext cx="10777941" cy="4093500"/>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009840" y="871532"/>
              <a:ext cx="9824804" cy="1277341"/>
            </a:xfrm>
            <a:prstGeom prst="rect">
              <a:avLst/>
            </a:prstGeom>
            <a:noFill/>
          </p:spPr>
          <p:txBody>
            <a:bodyPr wrap="square" rtlCol="0">
              <a:spAutoFit/>
            </a:bodyPr>
            <a:lstStyle/>
            <a:p>
              <a:pPr algn="just">
                <a:spcBef>
                  <a:spcPts val="600"/>
                </a:spcBef>
                <a:spcAft>
                  <a:spcPts val="600"/>
                </a:spcAft>
              </a:pPr>
              <a:r>
                <a:rPr lang="vi-VN" sz="3600" b="1" dirty="0">
                  <a:latin typeface="Cambria" panose="02040503050406030204" pitchFamily="18" charset="0"/>
                  <a:ea typeface="Cambria" panose="02040503050406030204" pitchFamily="18" charset="0"/>
                </a:rPr>
                <a:t>Khi đọc bài Núi quê tôi em thấy được cảnh núi rừng, cảnh thiên nhiên muôn hình muôn vẻ qua bốn mùa. Mỗi khoảng thời gian khác nhau là những cảnh đẹp, âm thanh khác nhau từ thiên nhiên đem lạ. Bài đọc khiến em cảm thấy yêu quê hương đất nước, yêu núi rừng mình hơn.</a:t>
              </a: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Bài đọc là bức tranh phong cảnh của một vùng quê với vẻ đẹp của ngọn núi được tô điểm bơi nhiều màu xanh của các sự vật. Thông qua đó thể hiện tình yêu quê hương của tác giả.</a:t>
              </a:r>
            </a:p>
          </p:txBody>
        </p:sp>
      </p:grpSp>
      <p:pic>
        <p:nvPicPr>
          <p:cNvPr id="11" name="Hình ảnh 10">
            <a:extLst>
              <a:ext uri="{FF2B5EF4-FFF2-40B4-BE49-F238E27FC236}">
                <a16:creationId xmlns:a16="http://schemas.microsoft.com/office/drawing/2014/main" id="{6F757D56-C37C-DED1-68B6-32621D383DA1}"/>
              </a:ext>
            </a:extLst>
          </p:cNvPr>
          <p:cNvPicPr>
            <a:picLocks noChangeAspect="1"/>
          </p:cNvPicPr>
          <p:nvPr/>
        </p:nvPicPr>
        <p:blipFill>
          <a:blip r:embed="rId3"/>
          <a:stretch>
            <a:fillRect/>
          </a:stretch>
        </p:blipFill>
        <p:spPr>
          <a:xfrm>
            <a:off x="1617575" y="0"/>
            <a:ext cx="9120406" cy="3700593"/>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C0A6842-24EC-F70E-4843-FEB67A9CC1EE}"/>
              </a:ext>
            </a:extLst>
          </p:cNvPr>
          <p:cNvPicPr>
            <a:picLocks noChangeAspect="1"/>
          </p:cNvPicPr>
          <p:nvPr/>
        </p:nvPicPr>
        <p:blipFill>
          <a:blip r:embed="rId3"/>
          <a:stretch>
            <a:fillRect/>
          </a:stretch>
        </p:blipFill>
        <p:spPr>
          <a:xfrm>
            <a:off x="3702938" y="1715815"/>
            <a:ext cx="8809484" cy="482845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F39E7716-6458-F9C5-1EB2-A838EE8D4D4F}"/>
              </a:ext>
            </a:extLst>
          </p:cNvPr>
          <p:cNvPicPr>
            <a:picLocks noChangeAspect="1"/>
          </p:cNvPicPr>
          <p:nvPr/>
        </p:nvPicPr>
        <p:blipFill>
          <a:blip r:embed="rId2"/>
          <a:stretch>
            <a:fillRect/>
          </a:stretch>
        </p:blipFill>
        <p:spPr>
          <a:xfrm>
            <a:off x="3035543" y="-109821"/>
            <a:ext cx="6120914" cy="2139881"/>
          </a:xfrm>
          <a:prstGeom prst="rect">
            <a:avLst/>
          </a:prstGeom>
        </p:spPr>
      </p:pic>
    </p:spTree>
    <p:extLst>
      <p:ext uri="{BB962C8B-B14F-4D97-AF65-F5344CB8AC3E}">
        <p14:creationId xmlns:p14="http://schemas.microsoft.com/office/powerpoint/2010/main" val="19207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040C54-5412-DA2E-536D-419DAF9BE2C2}"/>
              </a:ext>
            </a:extLst>
          </p:cNvPr>
          <p:cNvPicPr>
            <a:picLocks noChangeAspect="1"/>
          </p:cNvPicPr>
          <p:nvPr/>
        </p:nvPicPr>
        <p:blipFill>
          <a:blip r:embed="rId3"/>
          <a:stretch>
            <a:fillRect/>
          </a:stretch>
        </p:blipFill>
        <p:spPr>
          <a:xfrm>
            <a:off x="5977557" y="1338601"/>
            <a:ext cx="3798137" cy="2566638"/>
          </a:xfrm>
          <a:prstGeom prst="rect">
            <a:avLst/>
          </a:prstGeom>
        </p:spPr>
      </p:pic>
      <p:grpSp>
        <p:nvGrpSpPr>
          <p:cNvPr id="19" name="Nhóm 18">
            <a:extLst>
              <a:ext uri="{FF2B5EF4-FFF2-40B4-BE49-F238E27FC236}">
                <a16:creationId xmlns:a16="http://schemas.microsoft.com/office/drawing/2014/main" id="{4DFD26DC-FC87-6C63-603F-056D3FADD7D8}"/>
              </a:ext>
            </a:extLst>
          </p:cNvPr>
          <p:cNvGrpSpPr/>
          <p:nvPr/>
        </p:nvGrpSpPr>
        <p:grpSpPr>
          <a:xfrm>
            <a:off x="4054101" y="2591650"/>
            <a:ext cx="7645047" cy="3244360"/>
            <a:chOff x="4054101" y="2591650"/>
            <a:chExt cx="7645047" cy="3244360"/>
          </a:xfrm>
        </p:grpSpPr>
        <p:grpSp>
          <p:nvGrpSpPr>
            <p:cNvPr id="8" name="Nhóm 7">
              <a:extLst>
                <a:ext uri="{FF2B5EF4-FFF2-40B4-BE49-F238E27FC236}">
                  <a16:creationId xmlns:a16="http://schemas.microsoft.com/office/drawing/2014/main" id="{DA7EFF1F-BB08-4F95-1DD0-99C4B1BFD5B7}"/>
                </a:ext>
              </a:extLst>
            </p:cNvPr>
            <p:cNvGrpSpPr/>
            <p:nvPr/>
          </p:nvGrpSpPr>
          <p:grpSpPr>
            <a:xfrm>
              <a:off x="6348002" y="4266350"/>
              <a:ext cx="3134639" cy="1569660"/>
              <a:chOff x="3573084" y="1084772"/>
              <a:chExt cx="3134639" cy="1569660"/>
            </a:xfrm>
          </p:grpSpPr>
          <p:sp>
            <p:nvSpPr>
              <p:cNvPr id="9" name="Hộp Văn bản 8">
                <a:extLst>
                  <a:ext uri="{FF2B5EF4-FFF2-40B4-BE49-F238E27FC236}">
                    <a16:creationId xmlns:a16="http://schemas.microsoft.com/office/drawing/2014/main" id="{A0BB1E52-CF36-E24D-8C94-7418AB2F35E4}"/>
                  </a:ext>
                </a:extLst>
              </p:cNvPr>
              <p:cNvSpPr txBox="1"/>
              <p:nvPr/>
            </p:nvSpPr>
            <p:spPr>
              <a:xfrm>
                <a:off x="3650475" y="1084772"/>
                <a:ext cx="3057248" cy="1569660"/>
              </a:xfrm>
              <a:prstGeom prst="rect">
                <a:avLst/>
              </a:prstGeom>
              <a:noFill/>
              <a:ln>
                <a:noFill/>
              </a:ln>
              <a:effectLst/>
            </p:spPr>
            <p:txBody>
              <a:bodyPr wrap="none" rtlCol="0">
                <a:spAutoFit/>
              </a:bodyPr>
              <a:lstStyle/>
              <a:p>
                <a:pPr algn="ctr"/>
                <a:r>
                  <a:rPr lang="en-US" sz="9600" b="1" dirty="0">
                    <a:ln w="34925">
                      <a:solidFill>
                        <a:srgbClr val="CADD65">
                          <a:alpha val="48000"/>
                        </a:srgbClr>
                      </a:solidFill>
                    </a:ln>
                    <a:gradFill>
                      <a:gsLst>
                        <a:gs pos="0">
                          <a:srgbClr val="E7EA6B"/>
                        </a:gs>
                        <a:gs pos="74000">
                          <a:srgbClr val="3C9D48"/>
                        </a:gs>
                        <a:gs pos="100000">
                          <a:srgbClr val="0C7758"/>
                        </a:gs>
                      </a:gsLst>
                      <a:lin ang="5400000" scaled="0"/>
                    </a:gradFill>
                    <a:latin typeface="HP001 4H" panose="020B0603050302020204" pitchFamily="34" charset="0"/>
                  </a:rPr>
                  <a:t>V, X</a:t>
                </a:r>
              </a:p>
            </p:txBody>
          </p:sp>
          <p:sp>
            <p:nvSpPr>
              <p:cNvPr id="10" name="Hộp Văn bản 9">
                <a:extLst>
                  <a:ext uri="{FF2B5EF4-FFF2-40B4-BE49-F238E27FC236}">
                    <a16:creationId xmlns:a16="http://schemas.microsoft.com/office/drawing/2014/main" id="{12EAF7B4-21CD-418E-2AAA-42B346B759AE}"/>
                  </a:ext>
                </a:extLst>
              </p:cNvPr>
              <p:cNvSpPr txBox="1"/>
              <p:nvPr/>
            </p:nvSpPr>
            <p:spPr>
              <a:xfrm>
                <a:off x="3573084" y="1084772"/>
                <a:ext cx="3057248" cy="1569660"/>
              </a:xfrm>
              <a:prstGeom prst="rect">
                <a:avLst/>
              </a:prstGeom>
              <a:noFill/>
              <a:ln>
                <a:noFill/>
              </a:ln>
              <a:effectLst/>
            </p:spPr>
            <p:txBody>
              <a:bodyPr wrap="none" rtlCol="0">
                <a:spAutoFit/>
              </a:bodyPr>
              <a:lstStyle/>
              <a:p>
                <a:pPr algn="ctr"/>
                <a:r>
                  <a:rPr lang="en-US" sz="9600" b="1" dirty="0">
                    <a:solidFill>
                      <a:srgbClr val="0D7858"/>
                    </a:solidFill>
                    <a:latin typeface="HP001 4H" panose="020B0603050302020204" pitchFamily="34" charset="0"/>
                  </a:rPr>
                  <a:t>V, X</a:t>
                </a:r>
                <a:endParaRPr lang="vi-VN" sz="9600" b="1" dirty="0">
                  <a:solidFill>
                    <a:srgbClr val="0D7858"/>
                  </a:solidFill>
                  <a:latin typeface="HP001 4H" panose="020B0603050302020204" pitchFamily="34" charset="0"/>
                </a:endParaRPr>
              </a:p>
            </p:txBody>
          </p:sp>
        </p:grpSp>
        <p:pic>
          <p:nvPicPr>
            <p:cNvPr id="18" name="Hình ảnh 17">
              <a:extLst>
                <a:ext uri="{FF2B5EF4-FFF2-40B4-BE49-F238E27FC236}">
                  <a16:creationId xmlns:a16="http://schemas.microsoft.com/office/drawing/2014/main" id="{F5A0870B-43B1-C543-2EC0-1425B9AE7033}"/>
                </a:ext>
              </a:extLst>
            </p:cNvPr>
            <p:cNvPicPr>
              <a:picLocks noChangeAspect="1"/>
            </p:cNvPicPr>
            <p:nvPr/>
          </p:nvPicPr>
          <p:blipFill rotWithShape="1">
            <a:blip r:embed="rId4"/>
            <a:srcRect b="39984"/>
            <a:stretch/>
          </p:blipFill>
          <p:spPr>
            <a:xfrm>
              <a:off x="4054101" y="2591650"/>
              <a:ext cx="7645047" cy="1569661"/>
            </a:xfrm>
            <a:prstGeom prst="rect">
              <a:avLst/>
            </a:prstGeom>
          </p:spPr>
        </p:pic>
      </p:grpSp>
    </p:spTree>
    <p:extLst>
      <p:ext uri="{BB962C8B-B14F-4D97-AF65-F5344CB8AC3E}">
        <p14:creationId xmlns:p14="http://schemas.microsoft.com/office/powerpoint/2010/main" val="40913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140FCC-B3D8-F5C6-9944-5B7951AE3B74}"/>
              </a:ext>
            </a:extLst>
          </p:cNvPr>
          <p:cNvGrpSpPr/>
          <p:nvPr/>
        </p:nvGrpSpPr>
        <p:grpSpPr>
          <a:xfrm>
            <a:off x="4917219" y="1507293"/>
            <a:ext cx="6815982" cy="2386951"/>
            <a:chOff x="3325065" y="138223"/>
            <a:chExt cx="7180011" cy="2150066"/>
          </a:xfrm>
        </p:grpSpPr>
        <p:sp>
          <p:nvSpPr>
            <p:cNvPr id="7" name="Speech Bubble: Rectangle with Corners Rounded 1">
              <a:extLst>
                <a:ext uri="{FF2B5EF4-FFF2-40B4-BE49-F238E27FC236}">
                  <a16:creationId xmlns:a16="http://schemas.microsoft.com/office/drawing/2014/main" id="{CF745C3D-014C-C014-B2B1-CFE36850B25A}"/>
                </a:ext>
              </a:extLst>
            </p:cNvPr>
            <p:cNvSpPr/>
            <p:nvPr/>
          </p:nvSpPr>
          <p:spPr>
            <a:xfrm>
              <a:off x="3434316" y="138223"/>
              <a:ext cx="6939640" cy="2150066"/>
            </a:xfrm>
            <a:custGeom>
              <a:avLst/>
              <a:gdLst>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9640" h="2150066" fill="none" extrusionOk="0">
                  <a:moveTo>
                    <a:pt x="0" y="358351"/>
                  </a:moveTo>
                  <a:cubicBezTo>
                    <a:pt x="48567" y="186562"/>
                    <a:pt x="76454" y="24743"/>
                    <a:pt x="311797" y="0"/>
                  </a:cubicBezTo>
                  <a:cubicBezTo>
                    <a:pt x="587190" y="74808"/>
                    <a:pt x="969993" y="-81359"/>
                    <a:pt x="1156605" y="0"/>
                  </a:cubicBezTo>
                  <a:lnTo>
                    <a:pt x="1156605" y="0"/>
                  </a:lnTo>
                  <a:cubicBezTo>
                    <a:pt x="1778203" y="-175915"/>
                    <a:pt x="2657069" y="40137"/>
                    <a:pt x="2891516" y="0"/>
                  </a:cubicBezTo>
                  <a:cubicBezTo>
                    <a:pt x="3691152" y="-178159"/>
                    <a:pt x="6154290" y="215489"/>
                    <a:pt x="6627841" y="0"/>
                  </a:cubicBezTo>
                  <a:cubicBezTo>
                    <a:pt x="6828382" y="43616"/>
                    <a:pt x="6884895" y="168027"/>
                    <a:pt x="6939640" y="358351"/>
                  </a:cubicBezTo>
                  <a:cubicBezTo>
                    <a:pt x="6974976" y="483257"/>
                    <a:pt x="7025295" y="933396"/>
                    <a:pt x="6939640" y="1254204"/>
                  </a:cubicBezTo>
                  <a:lnTo>
                    <a:pt x="6939640" y="1254204"/>
                  </a:lnTo>
                  <a:cubicBezTo>
                    <a:pt x="6929417" y="1466388"/>
                    <a:pt x="6937322" y="1604958"/>
                    <a:pt x="6939640" y="1791722"/>
                  </a:cubicBezTo>
                  <a:lnTo>
                    <a:pt x="6939640" y="1791714"/>
                  </a:lnTo>
                  <a:cubicBezTo>
                    <a:pt x="6881292" y="1916281"/>
                    <a:pt x="6787139" y="2194653"/>
                    <a:pt x="6627841" y="2150066"/>
                  </a:cubicBezTo>
                  <a:cubicBezTo>
                    <a:pt x="5884207" y="2518023"/>
                    <a:pt x="3925801" y="2075942"/>
                    <a:pt x="2891516" y="2150066"/>
                  </a:cubicBezTo>
                  <a:cubicBezTo>
                    <a:pt x="2455338" y="2276383"/>
                    <a:pt x="1954054" y="2415351"/>
                    <a:pt x="1156605" y="2150066"/>
                  </a:cubicBezTo>
                  <a:lnTo>
                    <a:pt x="1156605" y="2150066"/>
                  </a:lnTo>
                  <a:cubicBezTo>
                    <a:pt x="820564" y="2186310"/>
                    <a:pt x="712605" y="2192751"/>
                    <a:pt x="311797" y="2150066"/>
                  </a:cubicBezTo>
                  <a:cubicBezTo>
                    <a:pt x="69470" y="2149759"/>
                    <a:pt x="27517" y="1933633"/>
                    <a:pt x="0" y="1791714"/>
                  </a:cubicBezTo>
                  <a:lnTo>
                    <a:pt x="0" y="1791722"/>
                  </a:lnTo>
                  <a:cubicBezTo>
                    <a:pt x="-157574" y="1689461"/>
                    <a:pt x="-725842" y="1615974"/>
                    <a:pt x="-810620" y="1533383"/>
                  </a:cubicBezTo>
                  <a:cubicBezTo>
                    <a:pt x="-768336" y="1520757"/>
                    <a:pt x="-218859" y="1405630"/>
                    <a:pt x="0" y="1254204"/>
                  </a:cubicBezTo>
                  <a:cubicBezTo>
                    <a:pt x="-61862" y="970044"/>
                    <a:pt x="72700" y="492195"/>
                    <a:pt x="0" y="358351"/>
                  </a:cubicBezTo>
                  <a:close/>
                </a:path>
                <a:path w="6939640" h="2150066" stroke="0" extrusionOk="0">
                  <a:moveTo>
                    <a:pt x="0" y="358351"/>
                  </a:moveTo>
                  <a:cubicBezTo>
                    <a:pt x="-2355" y="150829"/>
                    <a:pt x="165244" y="2696"/>
                    <a:pt x="311797" y="0"/>
                  </a:cubicBezTo>
                  <a:cubicBezTo>
                    <a:pt x="579464" y="-24047"/>
                    <a:pt x="877252" y="42916"/>
                    <a:pt x="1156605" y="0"/>
                  </a:cubicBezTo>
                  <a:lnTo>
                    <a:pt x="1156605" y="0"/>
                  </a:lnTo>
                  <a:cubicBezTo>
                    <a:pt x="1310765" y="-210754"/>
                    <a:pt x="2167945" y="322359"/>
                    <a:pt x="2891516" y="0"/>
                  </a:cubicBezTo>
                  <a:cubicBezTo>
                    <a:pt x="3464145" y="-272551"/>
                    <a:pt x="5716179" y="40140"/>
                    <a:pt x="6627841" y="0"/>
                  </a:cubicBezTo>
                  <a:cubicBezTo>
                    <a:pt x="6802492" y="-25614"/>
                    <a:pt x="6917106" y="132560"/>
                    <a:pt x="6939640" y="358351"/>
                  </a:cubicBezTo>
                  <a:cubicBezTo>
                    <a:pt x="6942035" y="774726"/>
                    <a:pt x="6980969" y="831185"/>
                    <a:pt x="6939640" y="1254204"/>
                  </a:cubicBezTo>
                  <a:lnTo>
                    <a:pt x="6939640" y="1254204"/>
                  </a:lnTo>
                  <a:cubicBezTo>
                    <a:pt x="6889236" y="1440647"/>
                    <a:pt x="6942389" y="1650510"/>
                    <a:pt x="6939640" y="1791722"/>
                  </a:cubicBezTo>
                  <a:lnTo>
                    <a:pt x="6939640" y="1791714"/>
                  </a:lnTo>
                  <a:cubicBezTo>
                    <a:pt x="6919740" y="1997660"/>
                    <a:pt x="6807655" y="2188028"/>
                    <a:pt x="6627841" y="2150066"/>
                  </a:cubicBezTo>
                  <a:cubicBezTo>
                    <a:pt x="5048240" y="2031992"/>
                    <a:pt x="3611778" y="2211253"/>
                    <a:pt x="2891516" y="2150066"/>
                  </a:cubicBezTo>
                  <a:cubicBezTo>
                    <a:pt x="2632457" y="2391783"/>
                    <a:pt x="1508967" y="2250533"/>
                    <a:pt x="1156605" y="2150066"/>
                  </a:cubicBezTo>
                  <a:lnTo>
                    <a:pt x="1156605" y="2150066"/>
                  </a:lnTo>
                  <a:cubicBezTo>
                    <a:pt x="876198" y="2148411"/>
                    <a:pt x="521058" y="2150171"/>
                    <a:pt x="311797" y="2150066"/>
                  </a:cubicBezTo>
                  <a:cubicBezTo>
                    <a:pt x="132514" y="2172807"/>
                    <a:pt x="60738" y="1972835"/>
                    <a:pt x="0" y="1791714"/>
                  </a:cubicBezTo>
                  <a:lnTo>
                    <a:pt x="0" y="1791722"/>
                  </a:lnTo>
                  <a:cubicBezTo>
                    <a:pt x="-397324" y="1777582"/>
                    <a:pt x="-516160" y="1651251"/>
                    <a:pt x="-810620" y="1533383"/>
                  </a:cubicBezTo>
                  <a:cubicBezTo>
                    <a:pt x="-551738" y="1481522"/>
                    <a:pt x="-93530" y="1247804"/>
                    <a:pt x="0" y="1254204"/>
                  </a:cubicBezTo>
                  <a:cubicBezTo>
                    <a:pt x="47653" y="902671"/>
                    <a:pt x="39348" y="498663"/>
                    <a:pt x="0" y="358351"/>
                  </a:cubicBezTo>
                  <a:close/>
                </a:path>
                <a:path w="6939640" h="2150066" fill="none" stroke="0" extrusionOk="0">
                  <a:moveTo>
                    <a:pt x="0" y="358351"/>
                  </a:moveTo>
                  <a:cubicBezTo>
                    <a:pt x="-9573" y="213749"/>
                    <a:pt x="129883" y="9098"/>
                    <a:pt x="311797" y="0"/>
                  </a:cubicBezTo>
                  <a:cubicBezTo>
                    <a:pt x="644049" y="28401"/>
                    <a:pt x="938351" y="-88881"/>
                    <a:pt x="1156605" y="0"/>
                  </a:cubicBezTo>
                  <a:lnTo>
                    <a:pt x="1156605" y="0"/>
                  </a:lnTo>
                  <a:cubicBezTo>
                    <a:pt x="1800552" y="-134950"/>
                    <a:pt x="2608962" y="-25925"/>
                    <a:pt x="2891516" y="0"/>
                  </a:cubicBezTo>
                  <a:cubicBezTo>
                    <a:pt x="3684299" y="-210919"/>
                    <a:pt x="6138995" y="111628"/>
                    <a:pt x="6627841" y="0"/>
                  </a:cubicBezTo>
                  <a:cubicBezTo>
                    <a:pt x="6832665" y="-6915"/>
                    <a:pt x="6966921" y="145956"/>
                    <a:pt x="6939640" y="358351"/>
                  </a:cubicBezTo>
                  <a:cubicBezTo>
                    <a:pt x="6943665" y="412208"/>
                    <a:pt x="6942764" y="1013556"/>
                    <a:pt x="6939640" y="1254204"/>
                  </a:cubicBezTo>
                  <a:lnTo>
                    <a:pt x="6939640" y="1254204"/>
                  </a:lnTo>
                  <a:cubicBezTo>
                    <a:pt x="6945923" y="1459977"/>
                    <a:pt x="6936662" y="1607046"/>
                    <a:pt x="6939640" y="1791722"/>
                  </a:cubicBezTo>
                  <a:lnTo>
                    <a:pt x="6939640" y="1791714"/>
                  </a:lnTo>
                  <a:cubicBezTo>
                    <a:pt x="6952679" y="1967158"/>
                    <a:pt x="6770053" y="2179954"/>
                    <a:pt x="6627841" y="2150066"/>
                  </a:cubicBezTo>
                  <a:cubicBezTo>
                    <a:pt x="5886106" y="2053572"/>
                    <a:pt x="3928725" y="2037100"/>
                    <a:pt x="2891516" y="2150066"/>
                  </a:cubicBezTo>
                  <a:cubicBezTo>
                    <a:pt x="2611739" y="2247981"/>
                    <a:pt x="1996307" y="2305329"/>
                    <a:pt x="1156605" y="2150066"/>
                  </a:cubicBezTo>
                  <a:lnTo>
                    <a:pt x="1156605" y="2150066"/>
                  </a:lnTo>
                  <a:cubicBezTo>
                    <a:pt x="879198" y="2204608"/>
                    <a:pt x="693842" y="2235768"/>
                    <a:pt x="311797" y="2150066"/>
                  </a:cubicBezTo>
                  <a:cubicBezTo>
                    <a:pt x="124651" y="2164885"/>
                    <a:pt x="31226" y="1943897"/>
                    <a:pt x="0" y="1791714"/>
                  </a:cubicBezTo>
                  <a:lnTo>
                    <a:pt x="0" y="1791722"/>
                  </a:lnTo>
                  <a:cubicBezTo>
                    <a:pt x="-182222" y="1675078"/>
                    <a:pt x="-697787" y="1596042"/>
                    <a:pt x="-810620" y="1533383"/>
                  </a:cubicBezTo>
                  <a:cubicBezTo>
                    <a:pt x="-698447" y="1525099"/>
                    <a:pt x="-222874" y="1421665"/>
                    <a:pt x="0" y="1254204"/>
                  </a:cubicBezTo>
                  <a:cubicBezTo>
                    <a:pt x="-63615" y="1024359"/>
                    <a:pt x="61712" y="494204"/>
                    <a:pt x="0" y="358351"/>
                  </a:cubicBezTo>
                  <a:close/>
                </a:path>
                <a:path w="6939640" h="2150066" fill="none" stroke="0" extrusionOk="0">
                  <a:moveTo>
                    <a:pt x="0" y="358351"/>
                  </a:moveTo>
                  <a:cubicBezTo>
                    <a:pt x="17483" y="197360"/>
                    <a:pt x="107409" y="9276"/>
                    <a:pt x="311797" y="0"/>
                  </a:cubicBezTo>
                  <a:cubicBezTo>
                    <a:pt x="619803" y="52318"/>
                    <a:pt x="958990" y="-63461"/>
                    <a:pt x="1156605" y="0"/>
                  </a:cubicBezTo>
                  <a:lnTo>
                    <a:pt x="1156605" y="0"/>
                  </a:lnTo>
                  <a:cubicBezTo>
                    <a:pt x="1803000" y="-133893"/>
                    <a:pt x="2639263" y="5900"/>
                    <a:pt x="2891516" y="0"/>
                  </a:cubicBezTo>
                  <a:cubicBezTo>
                    <a:pt x="3714951" y="-211572"/>
                    <a:pt x="6165737" y="146495"/>
                    <a:pt x="6627841" y="0"/>
                  </a:cubicBezTo>
                  <a:cubicBezTo>
                    <a:pt x="6812291" y="11935"/>
                    <a:pt x="6919959" y="158095"/>
                    <a:pt x="6939640" y="358351"/>
                  </a:cubicBezTo>
                  <a:cubicBezTo>
                    <a:pt x="6965905" y="439701"/>
                    <a:pt x="6989271" y="988006"/>
                    <a:pt x="6939640" y="1254204"/>
                  </a:cubicBezTo>
                  <a:lnTo>
                    <a:pt x="6939640" y="1254204"/>
                  </a:lnTo>
                  <a:cubicBezTo>
                    <a:pt x="6942110" y="1454464"/>
                    <a:pt x="6940456" y="1625232"/>
                    <a:pt x="6939640" y="1791722"/>
                  </a:cubicBezTo>
                  <a:lnTo>
                    <a:pt x="6939640" y="1791714"/>
                  </a:lnTo>
                  <a:cubicBezTo>
                    <a:pt x="6916026" y="1939852"/>
                    <a:pt x="6773009" y="2186827"/>
                    <a:pt x="6627841" y="2150066"/>
                  </a:cubicBezTo>
                  <a:cubicBezTo>
                    <a:pt x="5927260" y="2286632"/>
                    <a:pt x="4004658" y="2018953"/>
                    <a:pt x="2891516" y="2150066"/>
                  </a:cubicBezTo>
                  <a:cubicBezTo>
                    <a:pt x="2442515" y="2250606"/>
                    <a:pt x="1975731" y="2365912"/>
                    <a:pt x="1156605" y="2150066"/>
                  </a:cubicBezTo>
                  <a:lnTo>
                    <a:pt x="1156605" y="2150066"/>
                  </a:lnTo>
                  <a:cubicBezTo>
                    <a:pt x="844202" y="2199703"/>
                    <a:pt x="694823" y="2191184"/>
                    <a:pt x="311797" y="2150066"/>
                  </a:cubicBezTo>
                  <a:cubicBezTo>
                    <a:pt x="73678" y="2135204"/>
                    <a:pt x="28295" y="1938658"/>
                    <a:pt x="0" y="1791714"/>
                  </a:cubicBezTo>
                  <a:lnTo>
                    <a:pt x="0" y="1791722"/>
                  </a:lnTo>
                  <a:cubicBezTo>
                    <a:pt x="-160132" y="1674003"/>
                    <a:pt x="-699123" y="1591253"/>
                    <a:pt x="-810620" y="1533383"/>
                  </a:cubicBezTo>
                  <a:cubicBezTo>
                    <a:pt x="-787897" y="1499407"/>
                    <a:pt x="-216146" y="1370152"/>
                    <a:pt x="0" y="1254204"/>
                  </a:cubicBezTo>
                  <a:cubicBezTo>
                    <a:pt x="-47887" y="982874"/>
                    <a:pt x="65431" y="489056"/>
                    <a:pt x="0" y="358351"/>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文本框 17">
              <a:extLst>
                <a:ext uri="{FF2B5EF4-FFF2-40B4-BE49-F238E27FC236}">
                  <a16:creationId xmlns:a16="http://schemas.microsoft.com/office/drawing/2014/main" id="{036346BF-0313-89DB-0F04-B79E8054D007}"/>
                </a:ext>
              </a:extLst>
            </p:cNvPr>
            <p:cNvSpPr txBox="1"/>
            <p:nvPr/>
          </p:nvSpPr>
          <p:spPr>
            <a:xfrm>
              <a:off x="3325065" y="374628"/>
              <a:ext cx="7180011" cy="167725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Cùng</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xem</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lại</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cách</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viết</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chữ</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hoa</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 X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nhé</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a:t>
              </a:r>
              <a:endParaRPr kumimoji="0" lang="zh-CN" altLang="en-US"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3" name="Đồ họa 2">
            <a:extLst>
              <a:ext uri="{FF2B5EF4-FFF2-40B4-BE49-F238E27FC236}">
                <a16:creationId xmlns:a16="http://schemas.microsoft.com/office/drawing/2014/main" id="{DA7779A6-91FF-9E74-9D25-C959C709AC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9515" y="1064870"/>
            <a:ext cx="2597277" cy="5658748"/>
          </a:xfrm>
          <a:prstGeom prst="rect">
            <a:avLst/>
          </a:prstGeom>
        </p:spPr>
      </p:pic>
    </p:spTree>
    <p:extLst>
      <p:ext uri="{BB962C8B-B14F-4D97-AF65-F5344CB8AC3E}">
        <p14:creationId xmlns:p14="http://schemas.microsoft.com/office/powerpoint/2010/main" val="39054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V cỡ nhỏ __ Cô Tuyết Nga">
            <a:hlinkClick r:id="" action="ppaction://media"/>
            <a:extLst>
              <a:ext uri="{FF2B5EF4-FFF2-40B4-BE49-F238E27FC236}">
                <a16:creationId xmlns:a16="http://schemas.microsoft.com/office/drawing/2014/main" id="{A3406AA8-D25A-A502-4479-E961502FD286}"/>
              </a:ext>
            </a:extLst>
          </p:cNvPr>
          <p:cNvPicPr>
            <a:picLocks noChangeAspect="1"/>
          </p:cNvPicPr>
          <p:nvPr>
            <a:videoFile r:link="rId1"/>
            <p:extLst>
              <p:ext uri="{DAA4B4D4-6D71-4841-9C94-3DE7FCFB9230}">
                <p14:media xmlns:p14="http://schemas.microsoft.com/office/powerpoint/2010/main" r:embed="rId2">
                  <p14:trim st="94896" end="5825.164"/>
                </p14:media>
              </p:ext>
            </p:extLst>
          </p:nvPr>
        </p:nvPicPr>
        <p:blipFill>
          <a:blip r:embed="rId4"/>
          <a:stretch>
            <a:fillRect/>
          </a:stretch>
        </p:blipFill>
        <p:spPr>
          <a:xfrm>
            <a:off x="1668684" y="1576327"/>
            <a:ext cx="8854632" cy="4980731"/>
          </a:xfrm>
          <a:prstGeom prst="rect">
            <a:avLst/>
          </a:prstGeom>
        </p:spPr>
      </p:pic>
    </p:spTree>
    <p:extLst>
      <p:ext uri="{BB962C8B-B14F-4D97-AF65-F5344CB8AC3E}">
        <p14:creationId xmlns:p14="http://schemas.microsoft.com/office/powerpoint/2010/main" val="185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hoa X cỡ nhỏ __ Cô Tuyết Nga">
            <a:hlinkClick r:id="" action="ppaction://media"/>
            <a:extLst>
              <a:ext uri="{FF2B5EF4-FFF2-40B4-BE49-F238E27FC236}">
                <a16:creationId xmlns:a16="http://schemas.microsoft.com/office/drawing/2014/main" id="{4433BD5A-7F60-0E97-3176-3D4515558EBB}"/>
              </a:ext>
            </a:extLst>
          </p:cNvPr>
          <p:cNvPicPr>
            <a:picLocks noChangeAspect="1"/>
          </p:cNvPicPr>
          <p:nvPr>
            <a:videoFile r:link="rId1"/>
            <p:extLst>
              <p:ext uri="{DAA4B4D4-6D71-4841-9C94-3DE7FCFB9230}">
                <p14:media xmlns:p14="http://schemas.microsoft.com/office/powerpoint/2010/main" r:embed="rId2">
                  <p14:trim st="59149"/>
                </p14:media>
              </p:ext>
            </p:extLst>
          </p:nvPr>
        </p:nvPicPr>
        <p:blipFill>
          <a:blip r:embed="rId4"/>
          <a:stretch>
            <a:fillRect/>
          </a:stretch>
        </p:blipFill>
        <p:spPr>
          <a:xfrm>
            <a:off x="1512425" y="1281896"/>
            <a:ext cx="9167149" cy="5156521"/>
          </a:xfrm>
          <a:prstGeom prst="rect">
            <a:avLst/>
          </a:prstGeom>
        </p:spPr>
      </p:pic>
    </p:spTree>
    <p:extLst>
      <p:ext uri="{BB962C8B-B14F-4D97-AF65-F5344CB8AC3E}">
        <p14:creationId xmlns:p14="http://schemas.microsoft.com/office/powerpoint/2010/main" val="25702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tên</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riêng</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Vạn</a:t>
            </a:r>
            <a:r>
              <a:rPr lang="en-US" altLang="zh-CN" sz="44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Xuân</a:t>
            </a:r>
            <a:endParaRPr kumimoji="0" lang="zh-CN" altLang="en-US" sz="4400" b="1" i="0" u="none" strike="noStrike" kern="1200" cap="none" spc="0" normalizeH="0" baseline="0" noProof="0" dirty="0">
              <a:ln>
                <a:noFill/>
              </a:ln>
              <a:solidFill>
                <a:srgbClr val="0D7858"/>
              </a:solidFill>
              <a:effectLst/>
              <a:uLnTx/>
              <a:uFillTx/>
              <a:latin typeface="HP001 4 hàng" panose="020B0603050302020204" pitchFamily="34" charset="0"/>
              <a:ea typeface="字魂108号-新潮卡通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98D9DA5C-D1B7-B99D-FB51-F817E2FBB4BC}"/>
              </a:ext>
            </a:extLst>
          </p:cNvPr>
          <p:cNvPicPr>
            <a:picLocks noChangeAspect="1"/>
          </p:cNvPicPr>
          <p:nvPr/>
        </p:nvPicPr>
        <p:blipFill>
          <a:blip r:embed="rId2"/>
          <a:stretch>
            <a:fillRect/>
          </a:stretch>
        </p:blipFill>
        <p:spPr>
          <a:xfrm>
            <a:off x="690925" y="-4711920"/>
            <a:ext cx="8143986" cy="3808878"/>
          </a:xfrm>
          <a:prstGeom prst="rect">
            <a:avLst/>
          </a:prstGeom>
        </p:spPr>
      </p:pic>
      <p:sp>
        <p:nvSpPr>
          <p:cNvPr id="6" name="TextBox 5">
            <a:extLst>
              <a:ext uri="{FF2B5EF4-FFF2-40B4-BE49-F238E27FC236}">
                <a16:creationId xmlns:a16="http://schemas.microsoft.com/office/drawing/2014/main" id="{32224BED-7AFE-02D3-C983-743A651BA7B2}"/>
              </a:ext>
            </a:extLst>
          </p:cNvPr>
          <p:cNvSpPr txBox="1"/>
          <p:nvPr/>
        </p:nvSpPr>
        <p:spPr>
          <a:xfrm>
            <a:off x="17209477" y="-3141785"/>
            <a:ext cx="4478215" cy="369332"/>
          </a:xfrm>
          <a:prstGeom prst="rect">
            <a:avLst/>
          </a:prstGeom>
          <a:noFill/>
        </p:spPr>
        <p:txBody>
          <a:bodyPr wrap="square" rtlCol="0">
            <a:spAutoFit/>
          </a:bodyPr>
          <a:lstStyle/>
          <a:p>
            <a:r>
              <a:rPr lang="en-US" dirty="0" err="1">
                <a:latin typeface="HP001 4 hàng" panose="020B0603050302020204" pitchFamily="34" charset="0"/>
              </a:rPr>
              <a:t>Út</a:t>
            </a:r>
            <a:r>
              <a:rPr lang="en-US" dirty="0">
                <a:latin typeface="HP001 4 hàng" panose="020B0603050302020204" pitchFamily="34" charset="0"/>
              </a:rPr>
              <a:t> </a:t>
            </a:r>
            <a:r>
              <a:rPr lang="en-US" dirty="0" err="1">
                <a:latin typeface="HP001 4 hàng" panose="020B0603050302020204" pitchFamily="34" charset="0"/>
              </a:rPr>
              <a:t>Trà</a:t>
            </a:r>
            <a:r>
              <a:rPr lang="en-US" dirty="0">
                <a:latin typeface="HP001 4 hàng" panose="020B0603050302020204" pitchFamily="34" charset="0"/>
              </a:rPr>
              <a:t> </a:t>
            </a:r>
            <a:r>
              <a:rPr lang="en-US" dirty="0" err="1">
                <a:latin typeface="HP001 4 hàng" panose="020B0603050302020204" pitchFamily="34" charset="0"/>
              </a:rPr>
              <a:t>Ôn</a:t>
            </a:r>
            <a:r>
              <a:rPr lang="en-US" dirty="0">
                <a:latin typeface="HP001 4 hàng" panose="020B0603050302020204" pitchFamily="34" charset="0"/>
              </a:rPr>
              <a:t>'</a:t>
            </a:r>
          </a:p>
        </p:txBody>
      </p:sp>
      <p:grpSp>
        <p:nvGrpSpPr>
          <p:cNvPr id="12" name="Nhóm 11">
            <a:extLst>
              <a:ext uri="{FF2B5EF4-FFF2-40B4-BE49-F238E27FC236}">
                <a16:creationId xmlns:a16="http://schemas.microsoft.com/office/drawing/2014/main" id="{4655223A-11D2-E2C3-2722-6D39F8020823}"/>
              </a:ext>
            </a:extLst>
          </p:cNvPr>
          <p:cNvGrpSpPr/>
          <p:nvPr/>
        </p:nvGrpSpPr>
        <p:grpSpPr>
          <a:xfrm>
            <a:off x="1209327" y="2886225"/>
            <a:ext cx="9587696" cy="2604304"/>
            <a:chOff x="2287929" y="3240911"/>
            <a:chExt cx="9587696" cy="2604304"/>
          </a:xfrm>
        </p:grpSpPr>
        <p:pic>
          <p:nvPicPr>
            <p:cNvPr id="9" name="Picture 17">
              <a:extLst>
                <a:ext uri="{FF2B5EF4-FFF2-40B4-BE49-F238E27FC236}">
                  <a16:creationId xmlns:a16="http://schemas.microsoft.com/office/drawing/2014/main" id="{B720CB6F-28B3-BEB0-F6EA-B8DEDC1E0F2E}"/>
                </a:ext>
              </a:extLst>
            </p:cNvPr>
            <p:cNvPicPr>
              <a:picLocks noChangeAspect="1"/>
            </p:cNvPicPr>
            <p:nvPr/>
          </p:nvPicPr>
          <p:blipFill rotWithShape="1">
            <a:blip r:embed="rId3"/>
            <a:srcRect l="28867" t="19430" r="27580" b="11711"/>
            <a:stretch/>
          </p:blipFill>
          <p:spPr>
            <a:xfrm>
              <a:off x="2287929" y="3240911"/>
              <a:ext cx="9587696" cy="2604304"/>
            </a:xfrm>
            <a:prstGeom prst="rect">
              <a:avLst/>
            </a:prstGeom>
          </p:spPr>
        </p:pic>
        <p:sp>
          <p:nvSpPr>
            <p:cNvPr id="11" name="文本框 17">
              <a:extLst>
                <a:ext uri="{FF2B5EF4-FFF2-40B4-BE49-F238E27FC236}">
                  <a16:creationId xmlns:a16="http://schemas.microsoft.com/office/drawing/2014/main" id="{6CDCADC6-1E12-AEC2-C8BA-063638D06397}"/>
                </a:ext>
              </a:extLst>
            </p:cNvPr>
            <p:cNvSpPr txBox="1"/>
            <p:nvPr/>
          </p:nvSpPr>
          <p:spPr>
            <a:xfrm>
              <a:off x="2995659" y="4094798"/>
              <a:ext cx="7958597"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Vạn</a:t>
              </a:r>
              <a:r>
                <a:rPr lang="en-US" altLang="zh-CN" sz="9600" b="1" noProof="0" dirty="0">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 </a:t>
              </a: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Xuân</a:t>
              </a:r>
              <a:endParaRPr kumimoji="0" lang="zh-CN" altLang="en-US" sz="9600" b="1" i="0" u="none" strike="noStrike" kern="1200" cap="none" spc="300" normalizeH="0" baseline="0" noProof="0" dirty="0">
                <a:ln>
                  <a:noFill/>
                </a:ln>
                <a:solidFill>
                  <a:prstClr val="black"/>
                </a:solidFill>
                <a:effectLst/>
                <a:uLnTx/>
                <a:uFillTx/>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endParaRPr>
            </a:p>
          </p:txBody>
        </p:sp>
      </p:grpSp>
    </p:spTree>
    <p:extLst>
      <p:ext uri="{BB962C8B-B14F-4D97-AF65-F5344CB8AC3E}">
        <p14:creationId xmlns:p14="http://schemas.microsoft.com/office/powerpoint/2010/main" val="42071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FFB39340-AE4D-0E11-8C24-1B01229008FE}"/>
              </a:ext>
            </a:extLst>
          </p:cNvPr>
          <p:cNvPicPr>
            <a:picLocks noChangeAspect="1"/>
          </p:cNvPicPr>
          <p:nvPr/>
        </p:nvPicPr>
        <p:blipFill>
          <a:blip r:embed="rId2"/>
          <a:stretch>
            <a:fillRect/>
          </a:stretch>
        </p:blipFill>
        <p:spPr>
          <a:xfrm>
            <a:off x="4858242" y="709932"/>
            <a:ext cx="6224555" cy="5803895"/>
          </a:xfrm>
          <a:prstGeom prst="rect">
            <a:avLst/>
          </a:prstGeom>
        </p:spPr>
      </p:pic>
    </p:spTree>
    <p:extLst>
      <p:ext uri="{BB962C8B-B14F-4D97-AF65-F5344CB8AC3E}">
        <p14:creationId xmlns:p14="http://schemas.microsoft.com/office/powerpoint/2010/main" val="3933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id="{04B4513E-EEA3-84D3-AFF8-E4FE5DAA3F50}"/>
              </a:ext>
            </a:extLst>
          </p:cNvPr>
          <p:cNvSpPr/>
          <p:nvPr/>
        </p:nvSpPr>
        <p:spPr>
          <a:xfrm>
            <a:off x="497710" y="1903690"/>
            <a:ext cx="11298049"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文本框 17">
            <a:extLst>
              <a:ext uri="{FF2B5EF4-FFF2-40B4-BE49-F238E27FC236}">
                <a16:creationId xmlns:a16="http://schemas.microsoft.com/office/drawing/2014/main" id="{E66A7050-7EC1-676C-00DA-F6BCF5F14587}"/>
              </a:ext>
            </a:extLst>
          </p:cNvPr>
          <p:cNvSpPr txBox="1"/>
          <p:nvPr/>
        </p:nvSpPr>
        <p:spPr>
          <a:xfrm>
            <a:off x="2165372" y="2551315"/>
            <a:ext cx="8203145"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Gió</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đưa</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cành</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trúc</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đà</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2" name="文本框 17">
            <a:extLst>
              <a:ext uri="{FF2B5EF4-FFF2-40B4-BE49-F238E27FC236}">
                <a16:creationId xmlns:a16="http://schemas.microsoft.com/office/drawing/2014/main" id="{6BE78ACA-3672-C03E-6265-1FD57F3C6C93}"/>
              </a:ext>
            </a:extLst>
          </p:cNvPr>
          <p:cNvSpPr txBox="1"/>
          <p:nvPr/>
        </p:nvSpPr>
        <p:spPr>
          <a:xfrm>
            <a:off x="497710" y="3449286"/>
            <a:ext cx="11196579"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Tiếng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chuông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Trấn</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Vũ</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canh</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gà</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Thọ</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Xương</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92D78ABD-32FC-96DB-E2D7-E6BCD7D4ACB4}"/>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(Ca </a:t>
            </a:r>
            <a:r>
              <a:rPr kumimoji="0" lang="en-US" altLang="zh-CN" sz="3600" b="0" i="1" u="none" strike="noStrike" kern="1200" cap="none" spc="0" normalizeH="0" baseline="0" noProof="0" dirty="0" err="1">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dao</a:t>
            </a: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a:t>
            </a:r>
            <a:endParaRPr kumimoji="0" lang="zh-CN" altLang="en-US"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1316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0" end="0"/>
                                            </p:txEl>
                                          </p:spTgt>
                                        </p:tgtEl>
                                      </p:cBhvr>
                                    </p:animEffect>
                                  </p:childTnLst>
                                </p:cTn>
                              </p:par>
                            </p:childTnLst>
                          </p:cTn>
                        </p:par>
                        <p:par>
                          <p:cTn id="29" fill="hold">
                            <p:stCondLst>
                              <p:cond delay="39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50B6C-0331-8CC4-4A68-113A9F076015}"/>
              </a:ext>
            </a:extLst>
          </p:cNvPr>
          <p:cNvSpPr txBox="1"/>
          <p:nvPr/>
        </p:nvSpPr>
        <p:spPr>
          <a:xfrm>
            <a:off x="3026363" y="962448"/>
            <a:ext cx="6139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7858"/>
                </a:solidFill>
                <a:effectLst/>
                <a:uLnTx/>
                <a:uFillTx/>
                <a:latin typeface="Cambria" panose="02040503050406030204" pitchFamily="18" charset="0"/>
                <a:ea typeface="思源黑体 CN"/>
                <a:cs typeface="+mn-cs"/>
              </a:rPr>
              <a:t>VIẾT BÀI VÀO VỞ TẬP VIẾT</a:t>
            </a:r>
          </a:p>
        </p:txBody>
      </p:sp>
      <p:pic>
        <p:nvPicPr>
          <p:cNvPr id="5" name="Picture 4">
            <a:extLst>
              <a:ext uri="{FF2B5EF4-FFF2-40B4-BE49-F238E27FC236}">
                <a16:creationId xmlns:a16="http://schemas.microsoft.com/office/drawing/2014/main" id="{A139A41E-A747-828A-7CC9-EBCBB6D05F09}"/>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2" name="Picture 1">
            <a:extLst>
              <a:ext uri="{FF2B5EF4-FFF2-40B4-BE49-F238E27FC236}">
                <a16:creationId xmlns:a16="http://schemas.microsoft.com/office/drawing/2014/main" id="{E44714F5-BE50-31E6-1700-3F7538430459}"/>
              </a:ext>
            </a:extLst>
          </p:cNvPr>
          <p:cNvPicPr>
            <a:picLocks noChangeAspect="1"/>
          </p:cNvPicPr>
          <p:nvPr/>
        </p:nvPicPr>
        <p:blipFill rotWithShape="1">
          <a:blip r:embed="rId3">
            <a:extLst>
              <a:ext uri="{28A0092B-C50C-407E-A947-70E740481C1C}">
                <a14:useLocalDpi xmlns:a14="http://schemas.microsoft.com/office/drawing/2010/main" val="0"/>
              </a:ext>
            </a:extLst>
          </a:blip>
          <a:srcRect t="2637" b="2637"/>
          <a:stretch/>
        </p:blipFill>
        <p:spPr>
          <a:xfrm>
            <a:off x="7938626" y="1683207"/>
            <a:ext cx="3108601" cy="4186507"/>
          </a:xfrm>
          <a:prstGeom prst="rect">
            <a:avLst/>
          </a:prstGeom>
        </p:spPr>
      </p:pic>
    </p:spTree>
    <p:extLst>
      <p:ext uri="{BB962C8B-B14F-4D97-AF65-F5344CB8AC3E}">
        <p14:creationId xmlns:p14="http://schemas.microsoft.com/office/powerpoint/2010/main" val="14002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293641" y="99701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817257" y="3910651"/>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Hoàn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viết</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0" name="Hình ảnh 9">
            <a:extLst>
              <a:ext uri="{FF2B5EF4-FFF2-40B4-BE49-F238E27FC236}">
                <a16:creationId xmlns:a16="http://schemas.microsoft.com/office/drawing/2014/main" id="{D990382F-0234-CD04-39A6-13EA9378AB6B}"/>
              </a:ext>
            </a:extLst>
          </p:cNvPr>
          <p:cNvPicPr>
            <a:picLocks noChangeAspect="1"/>
          </p:cNvPicPr>
          <p:nvPr/>
        </p:nvPicPr>
        <p:blipFill>
          <a:blip r:embed="rId3"/>
          <a:stretch>
            <a:fillRect/>
          </a:stretch>
        </p:blipFill>
        <p:spPr>
          <a:xfrm>
            <a:off x="2313104" y="608057"/>
            <a:ext cx="7565792" cy="3700593"/>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3831595" y="1190263"/>
            <a:ext cx="4528804"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Tiếng</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Việt</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2</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1" name="Hình ảnh 10">
            <a:extLst>
              <a:ext uri="{FF2B5EF4-FFF2-40B4-BE49-F238E27FC236}">
                <a16:creationId xmlns:a16="http://schemas.microsoft.com/office/drawing/2014/main" id="{EF4F6B8F-17E7-B242-2D6D-6522FA084F36}"/>
              </a:ext>
            </a:extLst>
          </p:cNvPr>
          <p:cNvPicPr>
            <a:picLocks noChangeAspect="1"/>
          </p:cNvPicPr>
          <p:nvPr/>
        </p:nvPicPr>
        <p:blipFill>
          <a:blip r:embed="rId2"/>
          <a:stretch>
            <a:fillRect/>
          </a:stretch>
        </p:blipFill>
        <p:spPr>
          <a:xfrm>
            <a:off x="1407766" y="2029550"/>
            <a:ext cx="9376461" cy="4828450"/>
          </a:xfrm>
          <a:prstGeom prst="rect">
            <a:avLst/>
          </a:prstGeom>
        </p:spPr>
      </p:pic>
    </p:spTree>
    <p:extLst>
      <p:ext uri="{BB962C8B-B14F-4D97-AF65-F5344CB8AC3E}">
        <p14:creationId xmlns:p14="http://schemas.microsoft.com/office/powerpoint/2010/main" val="38478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1426352" y="396240"/>
            <a:ext cx="9339295" cy="5048747"/>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527858" y="5938540"/>
            <a:ext cx="10498387" cy="523220"/>
          </a:xfrm>
          <a:prstGeom prst="rect">
            <a:avLst/>
          </a:prstGeom>
          <a:noFill/>
        </p:spPr>
        <p:txBody>
          <a:bodyPr wrap="non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Em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đặc điểm của những cảnh vật được vẽ trong tranh.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2694127" y="381555"/>
            <a:ext cx="6803745" cy="3678049"/>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078418" y="4059604"/>
            <a:ext cx="11572709"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Phía xa có ngọn núi cao.</a:t>
            </a:r>
          </a:p>
          <a:p>
            <a:pPr algn="just"/>
            <a:r>
              <a:rPr lang="vi-VN" sz="2800" b="1" i="0" dirty="0">
                <a:solidFill>
                  <a:srgbClr val="000000"/>
                </a:solidFill>
                <a:effectLst/>
                <a:latin typeface="Cambria" panose="02040503050406030204" pitchFamily="18" charset="0"/>
                <a:ea typeface="Cambria" panose="02040503050406030204" pitchFamily="18" charset="0"/>
              </a:rPr>
              <a:t>- Những ngôi nhà lấp ló ở chân núi, ở những hàng tre, cây cổ thụ.</a:t>
            </a:r>
          </a:p>
          <a:p>
            <a:pPr algn="just"/>
            <a:r>
              <a:rPr lang="vi-VN" sz="2800" b="1" i="0" dirty="0">
                <a:solidFill>
                  <a:srgbClr val="000000"/>
                </a:solidFill>
                <a:effectLst/>
                <a:latin typeface="Cambria" panose="02040503050406030204" pitchFamily="18" charset="0"/>
                <a:ea typeface="Cambria" panose="02040503050406030204" pitchFamily="18" charset="0"/>
              </a:rPr>
              <a:t>- Cánh đồng lúa vàng ươm sắp đến mùa gặt hái.</a:t>
            </a:r>
          </a:p>
          <a:p>
            <a:pPr algn="just"/>
            <a:r>
              <a:rPr lang="vi-VN" sz="2800" b="1" i="0" dirty="0">
                <a:solidFill>
                  <a:srgbClr val="000000"/>
                </a:solidFill>
                <a:effectLst/>
                <a:latin typeface="Cambria" panose="02040503050406030204" pitchFamily="18" charset="0"/>
                <a:ea typeface="Cambria" panose="02040503050406030204" pitchFamily="18" charset="0"/>
              </a:rPr>
              <a:t>- Trâu, bò thong thả gặm cỏ. </a:t>
            </a:r>
          </a:p>
          <a:p>
            <a:pPr algn="just"/>
            <a:r>
              <a:rPr lang="vi-VN" sz="2800" b="1" i="0" dirty="0">
                <a:solidFill>
                  <a:srgbClr val="000000"/>
                </a:solidFill>
                <a:effectLst/>
                <a:latin typeface="Cambria" panose="02040503050406030204" pitchFamily="18" charset="0"/>
                <a:ea typeface="Cambria" panose="02040503050406030204" pitchFamily="18" charset="0"/>
              </a:rPr>
              <a:t>- Chim sải cánh bay trên cánh đồng.</a:t>
            </a:r>
          </a:p>
          <a:p>
            <a:pPr algn="just"/>
            <a:r>
              <a:rPr lang="vi-VN" sz="2800" b="1" i="0" dirty="0">
                <a:solidFill>
                  <a:srgbClr val="000000"/>
                </a:solidFill>
                <a:effectLst/>
                <a:latin typeface="Cambria" panose="02040503050406030204" pitchFamily="18" charset="0"/>
                <a:ea typeface="Cambria" panose="02040503050406030204" pitchFamily="18" charset="0"/>
              </a:rPr>
              <a:t>- Bức tranh đồng quê giản dị, mộc mạc, đầy sắc xanh thiên nhiên.</a:t>
            </a:r>
          </a:p>
        </p:txBody>
      </p:sp>
    </p:spTree>
    <p:extLst>
      <p:ext uri="{BB962C8B-B14F-4D97-AF65-F5344CB8AC3E}">
        <p14:creationId xmlns:p14="http://schemas.microsoft.com/office/powerpoint/2010/main" val="377404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3E720E2-B714-D4EC-62E7-749C5288ABB1}"/>
              </a:ext>
            </a:extLst>
          </p:cNvPr>
          <p:cNvPicPr>
            <a:picLocks noChangeAspect="1"/>
          </p:cNvPicPr>
          <p:nvPr/>
        </p:nvPicPr>
        <p:blipFill>
          <a:blip r:embed="rId2"/>
          <a:stretch>
            <a:fillRect/>
          </a:stretch>
        </p:blipFill>
        <p:spPr>
          <a:xfrm>
            <a:off x="3026259" y="938532"/>
            <a:ext cx="9339881" cy="5803895"/>
          </a:xfrm>
          <a:prstGeom prst="rect">
            <a:avLst/>
          </a:prstGeom>
        </p:spPr>
      </p:pic>
    </p:spTree>
    <p:extLst>
      <p:ext uri="{BB962C8B-B14F-4D97-AF65-F5344CB8AC3E}">
        <p14:creationId xmlns:p14="http://schemas.microsoft.com/office/powerpoint/2010/main" val="37083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5304" y="1588063"/>
            <a:ext cx="11979536"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BA399DD3-69D1-3512-E794-B6603CD3F8C1}"/>
              </a:ext>
            </a:extLst>
          </p:cNvPr>
          <p:cNvPicPr>
            <a:picLocks noChangeAspect="1"/>
          </p:cNvPicPr>
          <p:nvPr/>
        </p:nvPicPr>
        <p:blipFill>
          <a:blip r:embed="rId2"/>
          <a:stretch>
            <a:fillRect/>
          </a:stretch>
        </p:blipFill>
        <p:spPr>
          <a:xfrm>
            <a:off x="3294623" y="-140301"/>
            <a:ext cx="6120914" cy="2139881"/>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526" y="3987212"/>
            <a:ext cx="4306182" cy="2870788"/>
          </a:xfrm>
          <a:prstGeom prst="rect">
            <a:avLst/>
          </a:prstGeom>
        </p:spPr>
      </p:pic>
      <p:grpSp>
        <p:nvGrpSpPr>
          <p:cNvPr id="6" name="组合 30">
            <a:extLst>
              <a:ext uri="{FF2B5EF4-FFF2-40B4-BE49-F238E27FC236}">
                <a16:creationId xmlns:a16="http://schemas.microsoft.com/office/drawing/2014/main" id="{3AFFD2FB-7F8F-1955-29A9-4789A3ACD55E}"/>
              </a:ext>
            </a:extLst>
          </p:cNvPr>
          <p:cNvGrpSpPr/>
          <p:nvPr/>
        </p:nvGrpSpPr>
        <p:grpSpPr>
          <a:xfrm>
            <a:off x="2168140" y="3475391"/>
            <a:ext cx="7855720" cy="1023641"/>
            <a:chOff x="1097349" y="2039933"/>
            <a:chExt cx="7855720" cy="1023641"/>
          </a:xfrm>
        </p:grpSpPr>
        <p:sp>
          <p:nvSpPr>
            <p:cNvPr id="7" name="矩形: 圆角 2">
              <a:extLst>
                <a:ext uri="{FF2B5EF4-FFF2-40B4-BE49-F238E27FC236}">
                  <a16:creationId xmlns:a16="http://schemas.microsoft.com/office/drawing/2014/main" id="{AC4FAD42-1429-F89F-2127-BBCDF0BDB267}"/>
                </a:ext>
              </a:extLst>
            </p:cNvPr>
            <p:cNvSpPr/>
            <p:nvPr/>
          </p:nvSpPr>
          <p:spPr>
            <a:xfrm>
              <a:off x="1097349" y="2039933"/>
              <a:ext cx="7107798"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22">
              <a:extLst>
                <a:ext uri="{FF2B5EF4-FFF2-40B4-BE49-F238E27FC236}">
                  <a16:creationId xmlns:a16="http://schemas.microsoft.com/office/drawing/2014/main" id="{56565EB7-4BF6-912C-26C0-F41AB36B4B3A}"/>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文本框 26">
              <a:extLst>
                <a:ext uri="{FF2B5EF4-FFF2-40B4-BE49-F238E27FC236}">
                  <a16:creationId xmlns:a16="http://schemas.microsoft.com/office/drawing/2014/main" id="{F08CF8F0-8556-008C-0D27-F3F548EF5EDE}"/>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một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giếng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đá</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grpSp>
        <p:nvGrpSpPr>
          <p:cNvPr id="12" name="Nhóm 11">
            <a:extLst>
              <a:ext uri="{FF2B5EF4-FFF2-40B4-BE49-F238E27FC236}">
                <a16:creationId xmlns:a16="http://schemas.microsoft.com/office/drawing/2014/main" id="{EB6A00D1-18BF-FCFB-078C-9B6700345F82}"/>
              </a:ext>
            </a:extLst>
          </p:cNvPr>
          <p:cNvGrpSpPr/>
          <p:nvPr/>
        </p:nvGrpSpPr>
        <p:grpSpPr>
          <a:xfrm>
            <a:off x="2168138" y="2065572"/>
            <a:ext cx="7855721" cy="1023641"/>
            <a:chOff x="2460838" y="2141538"/>
            <a:chExt cx="7855721" cy="1023641"/>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0838" y="2141538"/>
              <a:ext cx="7855721" cy="1023641"/>
              <a:chOff x="1097348" y="2039933"/>
              <a:chExt cx="7855721"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8" y="2039933"/>
                <a:ext cx="785572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mây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trắng</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sp>
          <p:nvSpPr>
            <p:cNvPr id="11" name="椭圆 22">
              <a:extLst>
                <a:ext uri="{FF2B5EF4-FFF2-40B4-BE49-F238E27FC236}">
                  <a16:creationId xmlns:a16="http://schemas.microsoft.com/office/drawing/2014/main" id="{23DED0D6-011F-9E69-1EC6-C6CF3A585A11}"/>
                </a:ext>
              </a:extLst>
            </p:cNvPr>
            <p:cNvSpPr/>
            <p:nvPr/>
          </p:nvSpPr>
          <p:spPr>
            <a:xfrm>
              <a:off x="2598780" y="2249200"/>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3" name="组合 30">
            <a:extLst>
              <a:ext uri="{FF2B5EF4-FFF2-40B4-BE49-F238E27FC236}">
                <a16:creationId xmlns:a16="http://schemas.microsoft.com/office/drawing/2014/main" id="{D64C1260-744A-7486-4CC4-7475E5447B9F}"/>
              </a:ext>
            </a:extLst>
          </p:cNvPr>
          <p:cNvGrpSpPr/>
          <p:nvPr/>
        </p:nvGrpSpPr>
        <p:grpSpPr>
          <a:xfrm>
            <a:off x="2168139" y="4888784"/>
            <a:ext cx="7855721" cy="1023641"/>
            <a:chOff x="1097348" y="2039933"/>
            <a:chExt cx="7855721" cy="1023641"/>
          </a:xfrm>
        </p:grpSpPr>
        <p:sp>
          <p:nvSpPr>
            <p:cNvPr id="14" name="矩形: 圆角 2">
              <a:extLst>
                <a:ext uri="{FF2B5EF4-FFF2-40B4-BE49-F238E27FC236}">
                  <a16:creationId xmlns:a16="http://schemas.microsoft.com/office/drawing/2014/main" id="{C8E0C6FA-2E24-B508-7071-67CA88AE280A}"/>
                </a:ext>
              </a:extLst>
            </p:cNvPr>
            <p:cNvSpPr/>
            <p:nvPr/>
          </p:nvSpPr>
          <p:spPr>
            <a:xfrm>
              <a:off x="1097348" y="2039933"/>
              <a:ext cx="642489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22">
              <a:extLst>
                <a:ext uri="{FF2B5EF4-FFF2-40B4-BE49-F238E27FC236}">
                  <a16:creationId xmlns:a16="http://schemas.microsoft.com/office/drawing/2014/main" id="{7A5A158C-E6A7-A3E5-9DE2-DBECD64D67E3}"/>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03</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文本框 26">
              <a:extLst>
                <a:ext uri="{FF2B5EF4-FFF2-40B4-BE49-F238E27FC236}">
                  <a16:creationId xmlns:a16="http://schemas.microsoft.com/office/drawing/2014/main" id="{7DA7C535-6774-F71D-9D8D-306CC02412DA}"/>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3: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endParaRPr lang="zh-CN" altLang="en-US" sz="2000" b="1" i="1" dirty="0">
                <a:latin typeface="Cambria" panose="02040503050406030204" pitchFamily="18" charset="0"/>
              </a:endParaRPr>
            </a:p>
          </p:txBody>
        </p:sp>
      </p:grpSp>
      <p:pic>
        <p:nvPicPr>
          <p:cNvPr id="21" name="Hình ảnh 20">
            <a:extLst>
              <a:ext uri="{FF2B5EF4-FFF2-40B4-BE49-F238E27FC236}">
                <a16:creationId xmlns:a16="http://schemas.microsoft.com/office/drawing/2014/main" id="{6F0D526C-F9FE-8792-4C62-265C584E2B22}"/>
              </a:ext>
            </a:extLst>
          </p:cNvPr>
          <p:cNvPicPr>
            <a:picLocks noChangeAspect="1"/>
          </p:cNvPicPr>
          <p:nvPr/>
        </p:nvPicPr>
        <p:blipFill>
          <a:blip r:embed="rId3"/>
          <a:stretch>
            <a:fillRect/>
          </a:stretch>
        </p:blipFill>
        <p:spPr>
          <a:xfrm>
            <a:off x="3303788" y="678914"/>
            <a:ext cx="5584420" cy="2139881"/>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solidFill>
                  <a:srgbClr val="0D7858"/>
                </a:solidFill>
                <a:latin typeface="Cambria" panose="02040503050406030204" pitchFamily="18" charset="0"/>
                <a:ea typeface="Cambria" panose="02040503050406030204" pitchFamily="18" charset="0"/>
              </a:rPr>
              <a:t>Từ xa </a:t>
            </a:r>
            <a:r>
              <a:rPr lang="vi-VN" sz="2400" dirty="0" err="1">
                <a:solidFill>
                  <a:srgbClr val="0D7858"/>
                </a:solidFill>
                <a:latin typeface="Cambria" panose="02040503050406030204" pitchFamily="18" charset="0"/>
                <a:ea typeface="Cambria" panose="02040503050406030204" pitchFamily="18" charset="0"/>
              </a:rPr>
              <a:t>xa</a:t>
            </a:r>
            <a:r>
              <a:rPr lang="vi-VN" sz="2400" dirty="0">
                <a:solidFill>
                  <a:srgbClr val="0D7858"/>
                </a:solidFill>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solidFill>
                  <a:srgbClr val="0D7858"/>
                </a:solidFill>
                <a:latin typeface="Cambria" panose="02040503050406030204" pitchFamily="18" charset="0"/>
                <a:ea typeface="Cambria" panose="02040503050406030204" pitchFamily="18" charset="0"/>
              </a:rPr>
              <a:t>thẫm</a:t>
            </a:r>
            <a:r>
              <a:rPr lang="vi-VN" sz="2400" dirty="0">
                <a:solidFill>
                  <a:srgbClr val="0D7858"/>
                </a:solidFill>
                <a:latin typeface="Cambria" panose="02040503050406030204" pitchFamily="18" charset="0"/>
                <a:ea typeface="Cambria" panose="02040503050406030204" pitchFamily="18" charset="0"/>
              </a:rPr>
              <a:t> trên nền trời mây trắng.</a:t>
            </a:r>
          </a:p>
          <a:p>
            <a:pPr indent="180000" algn="just"/>
            <a:r>
              <a:rPr lang="vi-VN" sz="2400" dirty="0">
                <a:solidFill>
                  <a:srgbClr val="F76E10"/>
                </a:solidFill>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solidFill>
                  <a:srgbClr val="F76E10"/>
                </a:solidFill>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solidFill>
                  <a:srgbClr val="F76E10"/>
                </a:solidFill>
                <a:latin typeface="Cambria" panose="02040503050406030204" pitchFamily="18" charset="0"/>
                <a:ea typeface="Cambria" panose="02040503050406030204" pitchFamily="18" charset="0"/>
              </a:rPr>
              <a:t>Ở lưng chừng núi có một khe nhỏ, </a:t>
            </a:r>
            <a:r>
              <a:rPr lang="vi-VN" sz="2400" dirty="0" err="1">
                <a:solidFill>
                  <a:srgbClr val="F76E10"/>
                </a:solidFill>
                <a:latin typeface="Cambria" panose="02040503050406030204" pitchFamily="18" charset="0"/>
                <a:ea typeface="Cambria" panose="02040503050406030204" pitchFamily="18" charset="0"/>
              </a:rPr>
              <a:t>nướ</a:t>
            </a:r>
            <a:r>
              <a:rPr lang="en-US" sz="2400" dirty="0">
                <a:solidFill>
                  <a:srgbClr val="F76E10"/>
                </a:solidFill>
                <a:latin typeface="Cambria" panose="02040503050406030204" pitchFamily="18" charset="0"/>
                <a:ea typeface="Cambria" panose="02040503050406030204" pitchFamily="18" charset="0"/>
              </a:rPr>
              <a:t>c</a:t>
            </a:r>
            <a:r>
              <a:rPr lang="vi-VN" sz="2400" dirty="0">
                <a:solidFill>
                  <a:srgbClr val="F76E10"/>
                </a:solidFill>
                <a:latin typeface="Cambria" panose="02040503050406030204" pitchFamily="18" charset="0"/>
                <a:ea typeface="Cambria" panose="02040503050406030204" pitchFamily="18" charset="0"/>
              </a:rPr>
              <a:t> chảy ra trong vắt, đọng xuống một giếng đá...</a:t>
            </a:r>
          </a:p>
          <a:p>
            <a:pPr indent="180000" algn="just"/>
            <a:r>
              <a:rPr lang="vi-VN" sz="2400" dirty="0">
                <a:solidFill>
                  <a:srgbClr val="76C05F"/>
                </a:solidFill>
                <a:latin typeface="Cambria" panose="02040503050406030204" pitchFamily="18" charset="0"/>
                <a:ea typeface="Cambria" panose="02040503050406030204" pitchFamily="18" charset="0"/>
              </a:rPr>
              <a:t>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nghe thấy tiếng lá bạch đàn và lá tre reo. 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E1DEBE4F-7CDB-D835-CF16-26BD506A6531}"/>
              </a:ext>
            </a:extLst>
          </p:cNvPr>
          <p:cNvPicPr>
            <a:picLocks noChangeAspect="1"/>
          </p:cNvPicPr>
          <p:nvPr/>
        </p:nvPicPr>
        <p:blipFill>
          <a:blip r:embed="rId2"/>
          <a:stretch>
            <a:fillRect/>
          </a:stretch>
        </p:blipFill>
        <p:spPr>
          <a:xfrm>
            <a:off x="3187943" y="-155541"/>
            <a:ext cx="6120914" cy="2139881"/>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2060</Words>
  <Application>Microsoft Office PowerPoint</Application>
  <PresentationFormat>Widescreen</PresentationFormat>
  <Paragraphs>108</Paragraphs>
  <Slides>33</Slides>
  <Notes>5</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#9Slide07 HoneyCream</vt:lpstr>
      <vt:lpstr>Arial</vt:lpstr>
      <vt:lpstr>Cambria</vt:lpstr>
      <vt:lpstr>Fredoka One</vt:lpstr>
      <vt:lpstr>HP001 4 hàng</vt:lpstr>
      <vt:lpstr>HP001 4 hang 1 ô ly</vt:lpstr>
      <vt:lpstr>HP001 4H</vt:lpstr>
      <vt:lpstr>HP001 5H</vt:lpstr>
      <vt:lpstr>M PLUS Rounded 1c</vt:lpstr>
      <vt:lpstr>SVN-Newton</vt:lpstr>
      <vt:lpstr>SVN-Ready</vt:lpstr>
      <vt:lpstr>Times New Roman</vt:lpstr>
      <vt:lpstr>UTM Avo</vt:lpstr>
      <vt:lpstr>Vogue-ExtraBold</vt:lpstr>
      <vt:lpstr>思源黑体 CN</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ong si</cp:lastModifiedBy>
  <cp:revision>15</cp:revision>
  <dcterms:created xsi:type="dcterms:W3CDTF">2023-03-18T12:24:04Z</dcterms:created>
  <dcterms:modified xsi:type="dcterms:W3CDTF">2025-03-28T15:59:44Z</dcterms:modified>
</cp:coreProperties>
</file>