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3"/>
  </p:notesMasterIdLst>
  <p:sldIdLst>
    <p:sldId id="257" r:id="rId2"/>
    <p:sldId id="259" r:id="rId3"/>
    <p:sldId id="283" r:id="rId4"/>
    <p:sldId id="284" r:id="rId5"/>
    <p:sldId id="260" r:id="rId6"/>
    <p:sldId id="285" r:id="rId7"/>
    <p:sldId id="286" r:id="rId8"/>
    <p:sldId id="287" r:id="rId9"/>
    <p:sldId id="288" r:id="rId10"/>
    <p:sldId id="289" r:id="rId11"/>
    <p:sldId id="292"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7C80"/>
    <a:srgbClr val="CC00CC"/>
    <a:srgbClr val="FF0066"/>
    <a:srgbClr val="FF0000"/>
    <a:srgbClr val="FFCC00"/>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80" d="100"/>
          <a:sy n="80" d="100"/>
        </p:scale>
        <p:origin x="782" y="58"/>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015DC2-6B44-48A8-A227-441AAB95778A}" type="datetimeFigureOut">
              <a:rPr lang="en-US" smtClean="0"/>
              <a:t>3/28/2025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B3A4A1-2ED4-4299-9D5F-C48E3B154E7E}" type="slidenum">
              <a:rPr lang="en-US" smtClean="0"/>
              <a:t>‹#›</a:t>
            </a:fld>
            <a:endParaRPr lang="en-US"/>
          </a:p>
        </p:txBody>
      </p:sp>
    </p:spTree>
    <p:extLst>
      <p:ext uri="{BB962C8B-B14F-4D97-AF65-F5344CB8AC3E}">
        <p14:creationId xmlns:p14="http://schemas.microsoft.com/office/powerpoint/2010/main" val="18261788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9E8353-EE5B-42EF-8C73-23AD95668F31}" type="slidenum">
              <a:rPr kumimoji="0" lang="zh-CN" altLang="en-US" sz="1200" b="0" i="0" u="none" strike="noStrike" kern="1200" cap="none" spc="0" normalizeH="0" baseline="0" noProof="0" smtClean="0">
                <a:ln>
                  <a:noFill/>
                </a:ln>
                <a:solidFill>
                  <a:prstClr val="black"/>
                </a:solidFill>
                <a:effectLst/>
                <a:uLnTx/>
                <a:uFillTx/>
                <a:latin typeface="字魂59号-创粗黑" panose="00000500000000000000" pitchFamily="2" charset="-122"/>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Tree>
    <p:extLst>
      <p:ext uri="{BB962C8B-B14F-4D97-AF65-F5344CB8AC3E}">
        <p14:creationId xmlns:p14="http://schemas.microsoft.com/office/powerpoint/2010/main" val="37015961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9E8353-EE5B-42EF-8C73-23AD95668F31}" type="slidenum">
              <a:rPr kumimoji="0" lang="zh-CN" altLang="en-US" sz="1200" b="0" i="0" u="none" strike="noStrike" kern="1200" cap="none" spc="0" normalizeH="0" baseline="0" noProof="0" smtClean="0">
                <a:ln>
                  <a:noFill/>
                </a:ln>
                <a:solidFill>
                  <a:prstClr val="black"/>
                </a:solidFill>
                <a:effectLst/>
                <a:uLnTx/>
                <a:uFillTx/>
                <a:latin typeface="字魂59号-创粗黑" panose="00000500000000000000" pitchFamily="2" charset="-122"/>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Tree>
    <p:extLst>
      <p:ext uri="{BB962C8B-B14F-4D97-AF65-F5344CB8AC3E}">
        <p14:creationId xmlns:p14="http://schemas.microsoft.com/office/powerpoint/2010/main" val="32622083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9E8353-EE5B-42EF-8C73-23AD95668F31}" type="slidenum">
              <a:rPr kumimoji="0" lang="zh-CN" altLang="en-US" sz="1200" b="0" i="0" u="none" strike="noStrike" kern="1200" cap="none" spc="0" normalizeH="0" baseline="0" noProof="0" smtClean="0">
                <a:ln>
                  <a:noFill/>
                </a:ln>
                <a:solidFill>
                  <a:prstClr val="black"/>
                </a:solidFill>
                <a:effectLst/>
                <a:uLnTx/>
                <a:uFillTx/>
                <a:latin typeface="字魂59号-创粗黑" panose="00000500000000000000" pitchFamily="2" charset="-122"/>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Tree>
    <p:extLst>
      <p:ext uri="{BB962C8B-B14F-4D97-AF65-F5344CB8AC3E}">
        <p14:creationId xmlns:p14="http://schemas.microsoft.com/office/powerpoint/2010/main" val="35189901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9E8353-EE5B-42EF-8C73-23AD95668F31}" type="slidenum">
              <a:rPr kumimoji="0" lang="zh-CN" altLang="en-US" sz="1200" b="0" i="0" u="none" strike="noStrike" kern="1200" cap="none" spc="0" normalizeH="0" baseline="0" noProof="0" smtClean="0">
                <a:ln>
                  <a:noFill/>
                </a:ln>
                <a:solidFill>
                  <a:prstClr val="black"/>
                </a:solidFill>
                <a:effectLst/>
                <a:uLnTx/>
                <a:uFillTx/>
                <a:latin typeface="字魂59号-创粗黑" panose="00000500000000000000" pitchFamily="2" charset="-122"/>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Tree>
    <p:extLst>
      <p:ext uri="{BB962C8B-B14F-4D97-AF65-F5344CB8AC3E}">
        <p14:creationId xmlns:p14="http://schemas.microsoft.com/office/powerpoint/2010/main" val="5169181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9E8353-EE5B-42EF-8C73-23AD95668F31}" type="slidenum">
              <a:rPr kumimoji="0" lang="zh-CN" altLang="en-US" sz="1200" b="0" i="0" u="none" strike="noStrike" kern="1200" cap="none" spc="0" normalizeH="0" baseline="0" noProof="0" smtClean="0">
                <a:ln>
                  <a:noFill/>
                </a:ln>
                <a:solidFill>
                  <a:prstClr val="black"/>
                </a:solidFill>
                <a:effectLst/>
                <a:uLnTx/>
                <a:uFillTx/>
                <a:latin typeface="字魂59号-创粗黑" panose="00000500000000000000" pitchFamily="2" charset="-122"/>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Tree>
    <p:extLst>
      <p:ext uri="{BB962C8B-B14F-4D97-AF65-F5344CB8AC3E}">
        <p14:creationId xmlns:p14="http://schemas.microsoft.com/office/powerpoint/2010/main" val="18217060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9E8353-EE5B-42EF-8C73-23AD95668F31}" type="slidenum">
              <a:rPr kumimoji="0" lang="zh-CN" altLang="en-US" sz="1200" b="0" i="0" u="none" strike="noStrike" kern="1200" cap="none" spc="0" normalizeH="0" baseline="0" noProof="0" smtClean="0">
                <a:ln>
                  <a:noFill/>
                </a:ln>
                <a:solidFill>
                  <a:prstClr val="black"/>
                </a:solidFill>
                <a:effectLst/>
                <a:uLnTx/>
                <a:uFillTx/>
                <a:latin typeface="字魂59号-创粗黑" panose="00000500000000000000" pitchFamily="2" charset="-122"/>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Tree>
    <p:extLst>
      <p:ext uri="{BB962C8B-B14F-4D97-AF65-F5344CB8AC3E}">
        <p14:creationId xmlns:p14="http://schemas.microsoft.com/office/powerpoint/2010/main" val="15506916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9E8353-EE5B-42EF-8C73-23AD95668F31}" type="slidenum">
              <a:rPr kumimoji="0" lang="zh-CN" altLang="en-US" sz="1200" b="0" i="0" u="none" strike="noStrike" kern="1200" cap="none" spc="0" normalizeH="0" baseline="0" noProof="0" smtClean="0">
                <a:ln>
                  <a:noFill/>
                </a:ln>
                <a:solidFill>
                  <a:prstClr val="black"/>
                </a:solidFill>
                <a:effectLst/>
                <a:uLnTx/>
                <a:uFillTx/>
                <a:latin typeface="字魂59号-创粗黑" panose="00000500000000000000" pitchFamily="2" charset="-122"/>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Tree>
    <p:extLst>
      <p:ext uri="{BB962C8B-B14F-4D97-AF65-F5344CB8AC3E}">
        <p14:creationId xmlns:p14="http://schemas.microsoft.com/office/powerpoint/2010/main" val="23508813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9E8353-EE5B-42EF-8C73-23AD95668F31}" type="slidenum">
              <a:rPr kumimoji="0" lang="zh-CN" altLang="en-US" sz="1200" b="0" i="0" u="none" strike="noStrike" kern="1200" cap="none" spc="0" normalizeH="0" baseline="0" noProof="0" smtClean="0">
                <a:ln>
                  <a:noFill/>
                </a:ln>
                <a:solidFill>
                  <a:prstClr val="black"/>
                </a:solidFill>
                <a:effectLst/>
                <a:uLnTx/>
                <a:uFillTx/>
                <a:latin typeface="字魂59号-创粗黑" panose="00000500000000000000" pitchFamily="2" charset="-122"/>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Tree>
    <p:extLst>
      <p:ext uri="{BB962C8B-B14F-4D97-AF65-F5344CB8AC3E}">
        <p14:creationId xmlns:p14="http://schemas.microsoft.com/office/powerpoint/2010/main" val="2100067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9E8353-EE5B-42EF-8C73-23AD95668F31}" type="slidenum">
              <a:rPr kumimoji="0" lang="zh-CN" altLang="en-US" sz="1200" b="0" i="0" u="none" strike="noStrike" kern="1200" cap="none" spc="0" normalizeH="0" baseline="0" noProof="0" smtClean="0">
                <a:ln>
                  <a:noFill/>
                </a:ln>
                <a:solidFill>
                  <a:prstClr val="black"/>
                </a:solidFill>
                <a:effectLst/>
                <a:uLnTx/>
                <a:uFillTx/>
                <a:latin typeface="字魂59号-创粗黑" panose="00000500000000000000" pitchFamily="2" charset="-122"/>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Tree>
    <p:extLst>
      <p:ext uri="{BB962C8B-B14F-4D97-AF65-F5344CB8AC3E}">
        <p14:creationId xmlns:p14="http://schemas.microsoft.com/office/powerpoint/2010/main" val="3363572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9E8353-EE5B-42EF-8C73-23AD95668F31}" type="slidenum">
              <a:rPr kumimoji="0" lang="zh-CN" altLang="en-US" sz="1200" b="0" i="0" u="none" strike="noStrike" kern="1200" cap="none" spc="0" normalizeH="0" baseline="0" noProof="0" smtClean="0">
                <a:ln>
                  <a:noFill/>
                </a:ln>
                <a:solidFill>
                  <a:prstClr val="black"/>
                </a:solidFill>
                <a:effectLst/>
                <a:uLnTx/>
                <a:uFillTx/>
                <a:latin typeface="字魂59号-创粗黑" panose="00000500000000000000" pitchFamily="2" charset="-122"/>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Tree>
    <p:extLst>
      <p:ext uri="{BB962C8B-B14F-4D97-AF65-F5344CB8AC3E}">
        <p14:creationId xmlns:p14="http://schemas.microsoft.com/office/powerpoint/2010/main" val="39622369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9E8353-EE5B-42EF-8C73-23AD95668F31}" type="slidenum">
              <a:rPr kumimoji="0" lang="zh-CN" altLang="en-US" sz="1200" b="0" i="0" u="none" strike="noStrike" kern="1200" cap="none" spc="0" normalizeH="0" baseline="0" noProof="0" smtClean="0">
                <a:ln>
                  <a:noFill/>
                </a:ln>
                <a:solidFill>
                  <a:prstClr val="black"/>
                </a:solidFill>
                <a:effectLst/>
                <a:uLnTx/>
                <a:uFillTx/>
                <a:latin typeface="字魂59号-创粗黑" panose="00000500000000000000" pitchFamily="2" charset="-122"/>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Tree>
    <p:extLst>
      <p:ext uri="{BB962C8B-B14F-4D97-AF65-F5344CB8AC3E}">
        <p14:creationId xmlns:p14="http://schemas.microsoft.com/office/powerpoint/2010/main" val="179293731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hyperlink" Target="https://www.facebook.com/groups/629898828017053" TargetMode="External"/><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www.facebook.com/groups/629898828017053" TargetMode="Externa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www.facebook.com/groups/629898828017053" TargetMode="Externa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5.png"/><Relationship Id="rId7" Type="http://schemas.openxmlformats.org/officeDocument/2006/relationships/hyperlink" Target="https://www.facebook.com/groups/629898828017053" TargetMode="External"/><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www.facebook.com/groups/629898828017053" TargetMode="Externa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www.facebook.com/groups/629898828017053" TargetMode="Externa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www.facebook.com/groups/629898828017053" TargetMode="Externa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www.facebook.com/groups/629898828017053" TargetMode="Externa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www.facebook.com/groups/629898828017053" TargetMode="Externa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www.facebook.com/groups/629898828017053" TargetMode="Externa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www.facebook.com/groups/629898828017053"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DBCD69D0-8FF8-41FD-836E-C0A416E090F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5400000">
            <a:off x="2661637" y="-2672363"/>
            <a:ext cx="6868727" cy="12192002"/>
          </a:xfrm>
          <a:prstGeom prst="rect">
            <a:avLst/>
          </a:prstGeom>
        </p:spPr>
      </p:pic>
      <p:pic>
        <p:nvPicPr>
          <p:cNvPr id="3" name="Picture 2">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4" name="Picture 3">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5" name="TextBox 4">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6"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7"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F79646">
                    <a:lumMod val="50000"/>
                  </a:srgbClr>
                </a:solidFill>
                <a:effectLst/>
                <a:uLnTx/>
                <a:uFillTx/>
                <a:latin typeface="#9Slide07 Altus" pitchFamily="2" charset="0"/>
                <a:ea typeface="+mj-ea"/>
                <a:cs typeface="+mj-cs"/>
              </a:rPr>
              <a:t>By Cảm Nguyễn</a:t>
            </a:r>
            <a:endParaRPr kumimoji="0" lang="en-US" sz="3200" b="0" i="0" u="none" strike="noStrike" kern="1200" cap="none" spc="0" normalizeH="0" baseline="0" noProof="0" dirty="0">
              <a:ln>
                <a:noFill/>
              </a:ln>
              <a:solidFill>
                <a:srgbClr val="F79646">
                  <a:lumMod val="50000"/>
                </a:srgbClr>
              </a:solidFill>
              <a:effectLst/>
              <a:uLnTx/>
              <a:uFillTx/>
              <a:latin typeface="#9Slide07 Altus" pitchFamily="2" charset="0"/>
              <a:ea typeface="+mj-ea"/>
              <a:cs typeface="+mj-cs"/>
            </a:endParaRPr>
          </a:p>
        </p:txBody>
      </p:sp>
      <p:sp>
        <p:nvSpPr>
          <p:cNvPr id="9"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err="1">
                <a:ln>
                  <a:noFill/>
                </a:ln>
                <a:solidFill>
                  <a:srgbClr val="FF66FF"/>
                </a:solidFill>
                <a:effectLst/>
                <a:uLnTx/>
                <a:uFillTx/>
                <a:latin typeface="#9Slide07 HoneyCream" pitchFamily="2" charset="0"/>
                <a:ea typeface="+mj-ea"/>
                <a:cs typeface="+mj-cs"/>
              </a:rPr>
              <a:t>Măng</a:t>
            </a:r>
            <a:r>
              <a:rPr kumimoji="0" lang="en-US" sz="1800" b="0" i="0" u="none" strike="noStrike" kern="1200" cap="none" spc="0" normalizeH="0" baseline="0" noProof="0" dirty="0">
                <a:ln>
                  <a:noFill/>
                </a:ln>
                <a:solidFill>
                  <a:srgbClr val="FF66FF"/>
                </a:solidFill>
                <a:effectLst/>
                <a:uLnTx/>
                <a:uFillTx/>
                <a:latin typeface="#9Slide07 HoneyCream" pitchFamily="2" charset="0"/>
                <a:ea typeface="+mj-ea"/>
                <a:cs typeface="+mj-cs"/>
              </a:rPr>
              <a:t> Non</a:t>
            </a:r>
          </a:p>
        </p:txBody>
      </p:sp>
      <p:pic>
        <p:nvPicPr>
          <p:cNvPr id="10" name="Picture 9">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1" name="Picture 10">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2" name="Picture 11">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3" name="Picture 12">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4" name="TextBox 13">
            <a:extLst>
              <a:ext uri="{FF2B5EF4-FFF2-40B4-BE49-F238E27FC236}">
                <a16:creationId xmlns:a16="http://schemas.microsoft.com/office/drawing/2014/main"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5" name="TextBox 14">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err="1">
                <a:ln>
                  <a:noFill/>
                </a:ln>
                <a:solidFill>
                  <a:srgbClr val="FF66FF"/>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a:t>
            </a:r>
            <a:r>
              <a:rPr kumimoji="0" lang="en-US" sz="1600" b="0" i="0" u="none" strike="noStrike" kern="0" cap="none" spc="0" normalizeH="0" baseline="0" noProof="0" dirty="0">
                <a:ln>
                  <a:noFill/>
                </a:ln>
                <a:solidFill>
                  <a:srgbClr val="FF66FF"/>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 Non</a:t>
            </a:r>
            <a:endParaRPr kumimoji="0" lang="id-ID" sz="1600" b="0" i="0" u="none" strike="noStrike" kern="0" cap="none" spc="0" normalizeH="0" baseline="0" noProof="0" dirty="0">
              <a:ln>
                <a:noFill/>
              </a:ln>
              <a:solidFill>
                <a:srgbClr val="FF66FF"/>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320638891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750" fill="hold"/>
                                        <p:tgtEl>
                                          <p:spTgt spid="14"/>
                                        </p:tgtEl>
                                        <p:attrNameLst>
                                          <p:attrName>ppt_w</p:attrName>
                                        </p:attrNameLst>
                                      </p:cBhvr>
                                      <p:tavLst>
                                        <p:tav tm="0">
                                          <p:val>
                                            <p:fltVal val="0"/>
                                          </p:val>
                                        </p:tav>
                                        <p:tav tm="100000">
                                          <p:val>
                                            <p:strVal val="#ppt_w"/>
                                          </p:val>
                                        </p:tav>
                                      </p:tavLst>
                                    </p:anim>
                                    <p:anim calcmode="lin" valueType="num">
                                      <p:cBhvr>
                                        <p:cTn id="8" dur="1750" fill="hold"/>
                                        <p:tgtEl>
                                          <p:spTgt spid="14"/>
                                        </p:tgtEl>
                                        <p:attrNameLst>
                                          <p:attrName>ppt_h</p:attrName>
                                        </p:attrNameLst>
                                      </p:cBhvr>
                                      <p:tavLst>
                                        <p:tav tm="0">
                                          <p:val>
                                            <p:fltVal val="0"/>
                                          </p:val>
                                        </p:tav>
                                        <p:tav tm="100000">
                                          <p:val>
                                            <p:strVal val="#ppt_h"/>
                                          </p:val>
                                        </p:tav>
                                      </p:tavLst>
                                    </p:anim>
                                    <p:animEffect transition="in" filter="fade">
                                      <p:cBhvr>
                                        <p:cTn id="9" dur="1750"/>
                                        <p:tgtEl>
                                          <p:spTgt spid="14"/>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4"/>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76478D8-A408-4E31-9E36-ED3FB09FB68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52441D42-03D7-47E6-8296-264C95A69BF0}"/>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6E0A6BB-30F4-4A37-8C4E-F94EC12F019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A332760-E0EF-4042-A232-5E2389B008B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ea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2025/3/28</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ea typeface="字魂59号-创粗黑"/>
              <a:cs typeface="+mn-cs"/>
            </a:endParaRPr>
          </a:p>
        </p:txBody>
      </p:sp>
      <p:sp>
        <p:nvSpPr>
          <p:cNvPr id="5" name="页脚占位符 4">
            <a:extLst>
              <a:ext uri="{FF2B5EF4-FFF2-40B4-BE49-F238E27FC236}">
                <a16:creationId xmlns:a16="http://schemas.microsoft.com/office/drawing/2014/main" id="{E373E677-B0D9-409D-AAD5-7C5C49A02C90}"/>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ea typeface="字魂59号-创粗黑"/>
              <a:cs typeface="+mn-cs"/>
            </a:endParaRPr>
          </a:p>
        </p:txBody>
      </p:sp>
      <p:sp>
        <p:nvSpPr>
          <p:cNvPr id="6" name="灯片编号占位符 5">
            <a:extLst>
              <a:ext uri="{FF2B5EF4-FFF2-40B4-BE49-F238E27FC236}">
                <a16:creationId xmlns:a16="http://schemas.microsoft.com/office/drawing/2014/main" id="{4035A76E-CAD0-4A1D-B738-35602187B5D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ECA75A-4185-4D33-ADDB-DE567E28B235}"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ea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ea typeface="字魂59号-创粗黑"/>
              <a:cs typeface="+mn-cs"/>
            </a:endParaRPr>
          </a:p>
        </p:txBody>
      </p:sp>
      <p:pic>
        <p:nvPicPr>
          <p:cNvPr id="7" name="Picture 6">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8">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F79646">
                    <a:lumMod val="50000"/>
                  </a:srgbClr>
                </a:solidFill>
                <a:effectLst/>
                <a:uLnTx/>
                <a:uFillTx/>
                <a:latin typeface="#9Slide07 Altus" pitchFamily="2" charset="0"/>
                <a:ea typeface="+mj-ea"/>
                <a:cs typeface="+mj-cs"/>
              </a:rPr>
              <a:t>By Cảm Nguyễn</a:t>
            </a:r>
            <a:endParaRPr kumimoji="0" lang="en-US" sz="3200" b="0" i="0" u="none" strike="noStrike" kern="1200" cap="none" spc="0" normalizeH="0" baseline="0" noProof="0" dirty="0">
              <a:ln>
                <a:noFill/>
              </a:ln>
              <a:solidFill>
                <a:srgbClr val="F79646">
                  <a:lumMod val="50000"/>
                </a:srgbClr>
              </a:solidFill>
              <a:effectLst/>
              <a:uLnTx/>
              <a:uFillTx/>
              <a:latin typeface="#9Slide07 Altus" pitchFamily="2" charset="0"/>
              <a:ea typeface="+mj-ea"/>
              <a:cs typeface="+mj-cs"/>
            </a:endParaRPr>
          </a:p>
        </p:txBody>
      </p:sp>
      <p:sp>
        <p:nvSpPr>
          <p:cNvPr id="12"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err="1">
                <a:ln>
                  <a:noFill/>
                </a:ln>
                <a:solidFill>
                  <a:srgbClr val="FF66FF"/>
                </a:solidFill>
                <a:effectLst/>
                <a:uLnTx/>
                <a:uFillTx/>
                <a:latin typeface="#9Slide07 HoneyCream" pitchFamily="2" charset="0"/>
                <a:ea typeface="+mj-ea"/>
                <a:cs typeface="+mj-cs"/>
              </a:rPr>
              <a:t>Măng</a:t>
            </a:r>
            <a:r>
              <a:rPr kumimoji="0" lang="en-US" sz="1800" b="0" i="0" u="none" strike="noStrike" kern="1200" cap="none" spc="0" normalizeH="0" baseline="0" noProof="0" dirty="0">
                <a:ln>
                  <a:noFill/>
                </a:ln>
                <a:solidFill>
                  <a:srgbClr val="FF66FF"/>
                </a:solidFill>
                <a:effectLst/>
                <a:uLnTx/>
                <a:uFillTx/>
                <a:latin typeface="#9Slide07 HoneyCream" pitchFamily="2" charset="0"/>
                <a:ea typeface="+mj-ea"/>
                <a:cs typeface="+mj-cs"/>
              </a:rPr>
              <a:t> Non</a:t>
            </a:r>
          </a:p>
        </p:txBody>
      </p:sp>
      <p:pic>
        <p:nvPicPr>
          <p:cNvPr id="13" name="Picture 12">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4" name="Picture 13">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5" name="Picture 14">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6" name="Picture 15">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7" name="TextBox 16">
            <a:extLst>
              <a:ext uri="{FF2B5EF4-FFF2-40B4-BE49-F238E27FC236}">
                <a16:creationId xmlns:a16="http://schemas.microsoft.com/office/drawing/2014/main"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8" name="TextBox 17">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err="1">
                <a:ln>
                  <a:noFill/>
                </a:ln>
                <a:solidFill>
                  <a:srgbClr val="FF66FF"/>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a:t>
            </a:r>
            <a:r>
              <a:rPr kumimoji="0" lang="en-US" sz="1600" b="0" i="0" u="none" strike="noStrike" kern="0" cap="none" spc="0" normalizeH="0" baseline="0" noProof="0" dirty="0">
                <a:ln>
                  <a:noFill/>
                </a:ln>
                <a:solidFill>
                  <a:srgbClr val="FF66FF"/>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 Non</a:t>
            </a:r>
            <a:endParaRPr kumimoji="0" lang="id-ID" sz="1600" b="0" i="0" u="none" strike="noStrike" kern="0" cap="none" spc="0" normalizeH="0" baseline="0" noProof="0" dirty="0">
              <a:ln>
                <a:noFill/>
              </a:ln>
              <a:solidFill>
                <a:srgbClr val="FF66FF"/>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320916791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750" fill="hold"/>
                                        <p:tgtEl>
                                          <p:spTgt spid="17"/>
                                        </p:tgtEl>
                                        <p:attrNameLst>
                                          <p:attrName>ppt_w</p:attrName>
                                        </p:attrNameLst>
                                      </p:cBhvr>
                                      <p:tavLst>
                                        <p:tav tm="0">
                                          <p:val>
                                            <p:fltVal val="0"/>
                                          </p:val>
                                        </p:tav>
                                        <p:tav tm="100000">
                                          <p:val>
                                            <p:strVal val="#ppt_w"/>
                                          </p:val>
                                        </p:tav>
                                      </p:tavLst>
                                    </p:anim>
                                    <p:anim calcmode="lin" valueType="num">
                                      <p:cBhvr>
                                        <p:cTn id="8" dur="1750" fill="hold"/>
                                        <p:tgtEl>
                                          <p:spTgt spid="17"/>
                                        </p:tgtEl>
                                        <p:attrNameLst>
                                          <p:attrName>ppt_h</p:attrName>
                                        </p:attrNameLst>
                                      </p:cBhvr>
                                      <p:tavLst>
                                        <p:tav tm="0">
                                          <p:val>
                                            <p:fltVal val="0"/>
                                          </p:val>
                                        </p:tav>
                                        <p:tav tm="100000">
                                          <p:val>
                                            <p:strVal val="#ppt_h"/>
                                          </p:val>
                                        </p:tav>
                                      </p:tavLst>
                                    </p:anim>
                                    <p:animEffect transition="in" filter="fade">
                                      <p:cBhvr>
                                        <p:cTn id="9" dur="1750"/>
                                        <p:tgtEl>
                                          <p:spTgt spid="17"/>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7"/>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29E5F3D8-B1A2-4780-8C19-4017A2D8EFEB}"/>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0D6DC1E8-1F1F-4804-87B5-7BFD25E53FA9}"/>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F3BDA8E-6913-4117-BBF9-E4D93A1F08D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A332760-E0EF-4042-A232-5E2389B008B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ea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2025/3/28</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ea typeface="字魂59号-创粗黑"/>
              <a:cs typeface="+mn-cs"/>
            </a:endParaRPr>
          </a:p>
        </p:txBody>
      </p:sp>
      <p:sp>
        <p:nvSpPr>
          <p:cNvPr id="5" name="页脚占位符 4">
            <a:extLst>
              <a:ext uri="{FF2B5EF4-FFF2-40B4-BE49-F238E27FC236}">
                <a16:creationId xmlns:a16="http://schemas.microsoft.com/office/drawing/2014/main" id="{D7F14C7F-1C09-4B4E-A394-A78130CA7E3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ea typeface="字魂59号-创粗黑"/>
              <a:cs typeface="+mn-cs"/>
            </a:endParaRPr>
          </a:p>
        </p:txBody>
      </p:sp>
      <p:sp>
        <p:nvSpPr>
          <p:cNvPr id="6" name="灯片编号占位符 5">
            <a:extLst>
              <a:ext uri="{FF2B5EF4-FFF2-40B4-BE49-F238E27FC236}">
                <a16:creationId xmlns:a16="http://schemas.microsoft.com/office/drawing/2014/main" id="{48E673A3-EA9D-4F34-B527-C2D100DE132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ECA75A-4185-4D33-ADDB-DE567E28B235}"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ea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ea typeface="字魂59号-创粗黑"/>
              <a:cs typeface="+mn-cs"/>
            </a:endParaRPr>
          </a:p>
        </p:txBody>
      </p:sp>
      <p:pic>
        <p:nvPicPr>
          <p:cNvPr id="7" name="Picture 6">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8">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F79646">
                    <a:lumMod val="50000"/>
                  </a:srgbClr>
                </a:solidFill>
                <a:effectLst/>
                <a:uLnTx/>
                <a:uFillTx/>
                <a:latin typeface="#9Slide07 Altus" pitchFamily="2" charset="0"/>
                <a:ea typeface="+mj-ea"/>
                <a:cs typeface="+mj-cs"/>
              </a:rPr>
              <a:t>By Cảm Nguyễn</a:t>
            </a:r>
            <a:endParaRPr kumimoji="0" lang="en-US" sz="3200" b="0" i="0" u="none" strike="noStrike" kern="1200" cap="none" spc="0" normalizeH="0" baseline="0" noProof="0" dirty="0">
              <a:ln>
                <a:noFill/>
              </a:ln>
              <a:solidFill>
                <a:srgbClr val="F79646">
                  <a:lumMod val="50000"/>
                </a:srgbClr>
              </a:solidFill>
              <a:effectLst/>
              <a:uLnTx/>
              <a:uFillTx/>
              <a:latin typeface="#9Slide07 Altus" pitchFamily="2" charset="0"/>
              <a:ea typeface="+mj-ea"/>
              <a:cs typeface="+mj-cs"/>
            </a:endParaRPr>
          </a:p>
        </p:txBody>
      </p:sp>
      <p:sp>
        <p:nvSpPr>
          <p:cNvPr id="12"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err="1">
                <a:ln>
                  <a:noFill/>
                </a:ln>
                <a:solidFill>
                  <a:srgbClr val="FF66FF"/>
                </a:solidFill>
                <a:effectLst/>
                <a:uLnTx/>
                <a:uFillTx/>
                <a:latin typeface="#9Slide07 HoneyCream" pitchFamily="2" charset="0"/>
                <a:ea typeface="+mj-ea"/>
                <a:cs typeface="+mj-cs"/>
              </a:rPr>
              <a:t>Măng</a:t>
            </a:r>
            <a:r>
              <a:rPr kumimoji="0" lang="en-US" sz="1800" b="0" i="0" u="none" strike="noStrike" kern="1200" cap="none" spc="0" normalizeH="0" baseline="0" noProof="0" dirty="0">
                <a:ln>
                  <a:noFill/>
                </a:ln>
                <a:solidFill>
                  <a:srgbClr val="FF66FF"/>
                </a:solidFill>
                <a:effectLst/>
                <a:uLnTx/>
                <a:uFillTx/>
                <a:latin typeface="#9Slide07 HoneyCream" pitchFamily="2" charset="0"/>
                <a:ea typeface="+mj-ea"/>
                <a:cs typeface="+mj-cs"/>
              </a:rPr>
              <a:t> Non</a:t>
            </a:r>
          </a:p>
        </p:txBody>
      </p:sp>
      <p:pic>
        <p:nvPicPr>
          <p:cNvPr id="13" name="Picture 12">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4" name="Picture 13">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5" name="Picture 14">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6" name="Picture 15">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7" name="TextBox 16">
            <a:extLst>
              <a:ext uri="{FF2B5EF4-FFF2-40B4-BE49-F238E27FC236}">
                <a16:creationId xmlns:a16="http://schemas.microsoft.com/office/drawing/2014/main"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8" name="TextBox 17">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err="1">
                <a:ln>
                  <a:noFill/>
                </a:ln>
                <a:solidFill>
                  <a:srgbClr val="FF66FF"/>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a:t>
            </a:r>
            <a:r>
              <a:rPr kumimoji="0" lang="en-US" sz="1600" b="0" i="0" u="none" strike="noStrike" kern="0" cap="none" spc="0" normalizeH="0" baseline="0" noProof="0" dirty="0">
                <a:ln>
                  <a:noFill/>
                </a:ln>
                <a:solidFill>
                  <a:srgbClr val="FF66FF"/>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 Non</a:t>
            </a:r>
            <a:endParaRPr kumimoji="0" lang="id-ID" sz="1600" b="0" i="0" u="none" strike="noStrike" kern="0" cap="none" spc="0" normalizeH="0" baseline="0" noProof="0" dirty="0">
              <a:ln>
                <a:noFill/>
              </a:ln>
              <a:solidFill>
                <a:srgbClr val="FF66FF"/>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81345926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750" fill="hold"/>
                                        <p:tgtEl>
                                          <p:spTgt spid="17"/>
                                        </p:tgtEl>
                                        <p:attrNameLst>
                                          <p:attrName>ppt_w</p:attrName>
                                        </p:attrNameLst>
                                      </p:cBhvr>
                                      <p:tavLst>
                                        <p:tav tm="0">
                                          <p:val>
                                            <p:fltVal val="0"/>
                                          </p:val>
                                        </p:tav>
                                        <p:tav tm="100000">
                                          <p:val>
                                            <p:strVal val="#ppt_w"/>
                                          </p:val>
                                        </p:tav>
                                      </p:tavLst>
                                    </p:anim>
                                    <p:anim calcmode="lin" valueType="num">
                                      <p:cBhvr>
                                        <p:cTn id="8" dur="1750" fill="hold"/>
                                        <p:tgtEl>
                                          <p:spTgt spid="17"/>
                                        </p:tgtEl>
                                        <p:attrNameLst>
                                          <p:attrName>ppt_h</p:attrName>
                                        </p:attrNameLst>
                                      </p:cBhvr>
                                      <p:tavLst>
                                        <p:tav tm="0">
                                          <p:val>
                                            <p:fltVal val="0"/>
                                          </p:val>
                                        </p:tav>
                                        <p:tav tm="100000">
                                          <p:val>
                                            <p:strVal val="#ppt_h"/>
                                          </p:val>
                                        </p:tav>
                                      </p:tavLst>
                                    </p:anim>
                                    <p:animEffect transition="in" filter="fade">
                                      <p:cBhvr>
                                        <p:cTn id="9" dur="1750"/>
                                        <p:tgtEl>
                                          <p:spTgt spid="17"/>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7"/>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EFAAD5C8-3D31-4380-A95A-9B688EDB2F7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5400000">
            <a:off x="2661637" y="-2672363"/>
            <a:ext cx="6868727" cy="12192002"/>
          </a:xfrm>
          <a:prstGeom prst="rect">
            <a:avLst/>
          </a:prstGeom>
        </p:spPr>
      </p:pic>
      <p:pic>
        <p:nvPicPr>
          <p:cNvPr id="9" name="图片 8">
            <a:extLst>
              <a:ext uri="{FF2B5EF4-FFF2-40B4-BE49-F238E27FC236}">
                <a16:creationId xmlns:a16="http://schemas.microsoft.com/office/drawing/2014/main" id="{BA31A3EC-1A25-4C9F-9818-B95A8AB33439}"/>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rot="5400000">
            <a:off x="4864397" y="-483462"/>
            <a:ext cx="2477069" cy="12205854"/>
          </a:xfrm>
          <a:prstGeom prst="rect">
            <a:avLst/>
          </a:prstGeom>
        </p:spPr>
      </p:pic>
      <p:pic>
        <p:nvPicPr>
          <p:cNvPr id="7" name="图片 6">
            <a:extLst>
              <a:ext uri="{FF2B5EF4-FFF2-40B4-BE49-F238E27FC236}">
                <a16:creationId xmlns:a16="http://schemas.microsoft.com/office/drawing/2014/main" id="{F318CB0C-34CF-4DCC-A074-B07B53257195}"/>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rot="5400000">
            <a:off x="5096409" y="-251449"/>
            <a:ext cx="2013046" cy="12205855"/>
          </a:xfrm>
          <a:prstGeom prst="rect">
            <a:avLst/>
          </a:prstGeom>
        </p:spPr>
      </p:pic>
      <p:pic>
        <p:nvPicPr>
          <p:cNvPr id="5" name="Picture 4">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5"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6" name="Picture 5">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0" name="TextBox 9">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7">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2"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F79646">
                    <a:lumMod val="50000"/>
                  </a:srgbClr>
                </a:solidFill>
                <a:effectLst/>
                <a:uLnTx/>
                <a:uFillTx/>
                <a:latin typeface="#9Slide07 Altus" pitchFamily="2" charset="0"/>
                <a:ea typeface="+mj-ea"/>
                <a:cs typeface="+mj-cs"/>
              </a:rPr>
              <a:t>By Cảm Nguyễn</a:t>
            </a:r>
            <a:endParaRPr kumimoji="0" lang="en-US" sz="3200" b="0" i="0" u="none" strike="noStrike" kern="1200" cap="none" spc="0" normalizeH="0" baseline="0" noProof="0" dirty="0">
              <a:ln>
                <a:noFill/>
              </a:ln>
              <a:solidFill>
                <a:srgbClr val="F79646">
                  <a:lumMod val="50000"/>
                </a:srgbClr>
              </a:solidFill>
              <a:effectLst/>
              <a:uLnTx/>
              <a:uFillTx/>
              <a:latin typeface="#9Slide07 Altus" pitchFamily="2" charset="0"/>
              <a:ea typeface="+mj-ea"/>
              <a:cs typeface="+mj-cs"/>
            </a:endParaRPr>
          </a:p>
        </p:txBody>
      </p:sp>
      <p:sp>
        <p:nvSpPr>
          <p:cNvPr id="13"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err="1">
                <a:ln>
                  <a:noFill/>
                </a:ln>
                <a:solidFill>
                  <a:srgbClr val="FF66FF"/>
                </a:solidFill>
                <a:effectLst/>
                <a:uLnTx/>
                <a:uFillTx/>
                <a:latin typeface="#9Slide07 HoneyCream" pitchFamily="2" charset="0"/>
                <a:ea typeface="+mj-ea"/>
                <a:cs typeface="+mj-cs"/>
              </a:rPr>
              <a:t>Măng</a:t>
            </a:r>
            <a:r>
              <a:rPr kumimoji="0" lang="en-US" sz="1800" b="0" i="0" u="none" strike="noStrike" kern="1200" cap="none" spc="0" normalizeH="0" baseline="0" noProof="0" dirty="0">
                <a:ln>
                  <a:noFill/>
                </a:ln>
                <a:solidFill>
                  <a:srgbClr val="FF66FF"/>
                </a:solidFill>
                <a:effectLst/>
                <a:uLnTx/>
                <a:uFillTx/>
                <a:latin typeface="#9Slide07 HoneyCream" pitchFamily="2" charset="0"/>
                <a:ea typeface="+mj-ea"/>
                <a:cs typeface="+mj-cs"/>
              </a:rPr>
              <a:t> Non</a:t>
            </a:r>
          </a:p>
        </p:txBody>
      </p:sp>
      <p:pic>
        <p:nvPicPr>
          <p:cNvPr id="14" name="Picture 13">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5" name="Picture 14">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6" name="Picture 15">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7" name="Picture 16">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8" name="TextBox 17">
            <a:extLst>
              <a:ext uri="{FF2B5EF4-FFF2-40B4-BE49-F238E27FC236}">
                <a16:creationId xmlns:a16="http://schemas.microsoft.com/office/drawing/2014/main"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9" name="TextBox 18">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err="1">
                <a:ln>
                  <a:noFill/>
                </a:ln>
                <a:solidFill>
                  <a:srgbClr val="FF66FF"/>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a:t>
            </a:r>
            <a:r>
              <a:rPr kumimoji="0" lang="en-US" sz="1600" b="0" i="0" u="none" strike="noStrike" kern="0" cap="none" spc="0" normalizeH="0" baseline="0" noProof="0" dirty="0">
                <a:ln>
                  <a:noFill/>
                </a:ln>
                <a:solidFill>
                  <a:srgbClr val="FF66FF"/>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 Non</a:t>
            </a:r>
            <a:endParaRPr kumimoji="0" lang="id-ID" sz="1600" b="0" i="0" u="none" strike="noStrike" kern="0" cap="none" spc="0" normalizeH="0" baseline="0" noProof="0" dirty="0">
              <a:ln>
                <a:noFill/>
              </a:ln>
              <a:solidFill>
                <a:srgbClr val="FF66FF"/>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205842817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750" fill="hold"/>
                                        <p:tgtEl>
                                          <p:spTgt spid="18"/>
                                        </p:tgtEl>
                                        <p:attrNameLst>
                                          <p:attrName>ppt_w</p:attrName>
                                        </p:attrNameLst>
                                      </p:cBhvr>
                                      <p:tavLst>
                                        <p:tav tm="0">
                                          <p:val>
                                            <p:fltVal val="0"/>
                                          </p:val>
                                        </p:tav>
                                        <p:tav tm="100000">
                                          <p:val>
                                            <p:strVal val="#ppt_w"/>
                                          </p:val>
                                        </p:tav>
                                      </p:tavLst>
                                    </p:anim>
                                    <p:anim calcmode="lin" valueType="num">
                                      <p:cBhvr>
                                        <p:cTn id="8" dur="1750" fill="hold"/>
                                        <p:tgtEl>
                                          <p:spTgt spid="18"/>
                                        </p:tgtEl>
                                        <p:attrNameLst>
                                          <p:attrName>ppt_h</p:attrName>
                                        </p:attrNameLst>
                                      </p:cBhvr>
                                      <p:tavLst>
                                        <p:tav tm="0">
                                          <p:val>
                                            <p:fltVal val="0"/>
                                          </p:val>
                                        </p:tav>
                                        <p:tav tm="100000">
                                          <p:val>
                                            <p:strVal val="#ppt_h"/>
                                          </p:val>
                                        </p:tav>
                                      </p:tavLst>
                                    </p:anim>
                                    <p:animEffect transition="in" filter="fade">
                                      <p:cBhvr>
                                        <p:cTn id="9" dur="1750"/>
                                        <p:tgtEl>
                                          <p:spTgt spid="18"/>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3442B0A-64C9-41ED-AFFE-889DCF1EF7D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F73A7D48-3E34-48A3-BBCF-0D9D47A6F3D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4531E2C6-5834-4265-A6A9-1B6BCEA42F22}"/>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A332760-E0EF-4042-A232-5E2389B008B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ea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2025/3/28</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ea typeface="字魂59号-创粗黑"/>
              <a:cs typeface="+mn-cs"/>
            </a:endParaRPr>
          </a:p>
        </p:txBody>
      </p:sp>
      <p:sp>
        <p:nvSpPr>
          <p:cNvPr id="5" name="页脚占位符 4">
            <a:extLst>
              <a:ext uri="{FF2B5EF4-FFF2-40B4-BE49-F238E27FC236}">
                <a16:creationId xmlns:a16="http://schemas.microsoft.com/office/drawing/2014/main" id="{25CBCAA5-09DD-4E3B-9FCE-ED35A9007E5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ea typeface="字魂59号-创粗黑"/>
              <a:cs typeface="+mn-cs"/>
            </a:endParaRPr>
          </a:p>
        </p:txBody>
      </p:sp>
      <p:sp>
        <p:nvSpPr>
          <p:cNvPr id="6" name="灯片编号占位符 5">
            <a:extLst>
              <a:ext uri="{FF2B5EF4-FFF2-40B4-BE49-F238E27FC236}">
                <a16:creationId xmlns:a16="http://schemas.microsoft.com/office/drawing/2014/main" id="{EC61C0A8-943B-41E5-B521-AD752222085D}"/>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ECA75A-4185-4D33-ADDB-DE567E28B235}"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ea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ea typeface="字魂59号-创粗黑"/>
              <a:cs typeface="+mn-cs"/>
            </a:endParaRPr>
          </a:p>
        </p:txBody>
      </p:sp>
      <p:pic>
        <p:nvPicPr>
          <p:cNvPr id="7" name="Picture 6">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8">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F79646">
                    <a:lumMod val="50000"/>
                  </a:srgbClr>
                </a:solidFill>
                <a:effectLst/>
                <a:uLnTx/>
                <a:uFillTx/>
                <a:latin typeface="#9Slide07 Altus" pitchFamily="2" charset="0"/>
                <a:ea typeface="+mj-ea"/>
                <a:cs typeface="+mj-cs"/>
              </a:rPr>
              <a:t>By Cảm Nguyễn</a:t>
            </a:r>
            <a:endParaRPr kumimoji="0" lang="en-US" sz="3200" b="0" i="0" u="none" strike="noStrike" kern="1200" cap="none" spc="0" normalizeH="0" baseline="0" noProof="0" dirty="0">
              <a:ln>
                <a:noFill/>
              </a:ln>
              <a:solidFill>
                <a:srgbClr val="F79646">
                  <a:lumMod val="50000"/>
                </a:srgbClr>
              </a:solidFill>
              <a:effectLst/>
              <a:uLnTx/>
              <a:uFillTx/>
              <a:latin typeface="#9Slide07 Altus" pitchFamily="2" charset="0"/>
              <a:ea typeface="+mj-ea"/>
              <a:cs typeface="+mj-cs"/>
            </a:endParaRPr>
          </a:p>
        </p:txBody>
      </p:sp>
      <p:sp>
        <p:nvSpPr>
          <p:cNvPr id="12"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err="1">
                <a:ln>
                  <a:noFill/>
                </a:ln>
                <a:solidFill>
                  <a:srgbClr val="FF66FF"/>
                </a:solidFill>
                <a:effectLst/>
                <a:uLnTx/>
                <a:uFillTx/>
                <a:latin typeface="#9Slide07 HoneyCream" pitchFamily="2" charset="0"/>
                <a:ea typeface="+mj-ea"/>
                <a:cs typeface="+mj-cs"/>
              </a:rPr>
              <a:t>Măng</a:t>
            </a:r>
            <a:r>
              <a:rPr kumimoji="0" lang="en-US" sz="1800" b="0" i="0" u="none" strike="noStrike" kern="1200" cap="none" spc="0" normalizeH="0" baseline="0" noProof="0" dirty="0">
                <a:ln>
                  <a:noFill/>
                </a:ln>
                <a:solidFill>
                  <a:srgbClr val="FF66FF"/>
                </a:solidFill>
                <a:effectLst/>
                <a:uLnTx/>
                <a:uFillTx/>
                <a:latin typeface="#9Slide07 HoneyCream" pitchFamily="2" charset="0"/>
                <a:ea typeface="+mj-ea"/>
                <a:cs typeface="+mj-cs"/>
              </a:rPr>
              <a:t> Non</a:t>
            </a:r>
          </a:p>
        </p:txBody>
      </p:sp>
      <p:pic>
        <p:nvPicPr>
          <p:cNvPr id="13" name="Picture 12">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4" name="Picture 13">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5" name="Picture 14">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6" name="Picture 15">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7" name="TextBox 16">
            <a:extLst>
              <a:ext uri="{FF2B5EF4-FFF2-40B4-BE49-F238E27FC236}">
                <a16:creationId xmlns:a16="http://schemas.microsoft.com/office/drawing/2014/main"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8" name="TextBox 17">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err="1">
                <a:ln>
                  <a:noFill/>
                </a:ln>
                <a:solidFill>
                  <a:srgbClr val="FF66FF"/>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a:t>
            </a:r>
            <a:r>
              <a:rPr kumimoji="0" lang="en-US" sz="1600" b="0" i="0" u="none" strike="noStrike" kern="0" cap="none" spc="0" normalizeH="0" baseline="0" noProof="0" dirty="0">
                <a:ln>
                  <a:noFill/>
                </a:ln>
                <a:solidFill>
                  <a:srgbClr val="FF66FF"/>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 Non</a:t>
            </a:r>
            <a:endParaRPr kumimoji="0" lang="id-ID" sz="1600" b="0" i="0" u="none" strike="noStrike" kern="0" cap="none" spc="0" normalizeH="0" baseline="0" noProof="0" dirty="0">
              <a:ln>
                <a:noFill/>
              </a:ln>
              <a:solidFill>
                <a:srgbClr val="FF66FF"/>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155889998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750" fill="hold"/>
                                        <p:tgtEl>
                                          <p:spTgt spid="17"/>
                                        </p:tgtEl>
                                        <p:attrNameLst>
                                          <p:attrName>ppt_w</p:attrName>
                                        </p:attrNameLst>
                                      </p:cBhvr>
                                      <p:tavLst>
                                        <p:tav tm="0">
                                          <p:val>
                                            <p:fltVal val="0"/>
                                          </p:val>
                                        </p:tav>
                                        <p:tav tm="100000">
                                          <p:val>
                                            <p:strVal val="#ppt_w"/>
                                          </p:val>
                                        </p:tav>
                                      </p:tavLst>
                                    </p:anim>
                                    <p:anim calcmode="lin" valueType="num">
                                      <p:cBhvr>
                                        <p:cTn id="8" dur="1750" fill="hold"/>
                                        <p:tgtEl>
                                          <p:spTgt spid="17"/>
                                        </p:tgtEl>
                                        <p:attrNameLst>
                                          <p:attrName>ppt_h</p:attrName>
                                        </p:attrNameLst>
                                      </p:cBhvr>
                                      <p:tavLst>
                                        <p:tav tm="0">
                                          <p:val>
                                            <p:fltVal val="0"/>
                                          </p:val>
                                        </p:tav>
                                        <p:tav tm="100000">
                                          <p:val>
                                            <p:strVal val="#ppt_h"/>
                                          </p:val>
                                        </p:tav>
                                      </p:tavLst>
                                    </p:anim>
                                    <p:animEffect transition="in" filter="fade">
                                      <p:cBhvr>
                                        <p:cTn id="9" dur="1750"/>
                                        <p:tgtEl>
                                          <p:spTgt spid="17"/>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7"/>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369D1C-B548-4A0F-81FD-9651C59B88C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13B6588-442B-4785-8F9B-D789851157E2}"/>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620A24C6-FA48-4AED-94D3-A328573533B1}"/>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4B36411A-C21E-4502-859B-9E2FA2C7519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A332760-E0EF-4042-A232-5E2389B008B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ea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2025/3/28</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ea typeface="字魂59号-创粗黑"/>
              <a:cs typeface="+mn-cs"/>
            </a:endParaRPr>
          </a:p>
        </p:txBody>
      </p:sp>
      <p:sp>
        <p:nvSpPr>
          <p:cNvPr id="6" name="页脚占位符 5">
            <a:extLst>
              <a:ext uri="{FF2B5EF4-FFF2-40B4-BE49-F238E27FC236}">
                <a16:creationId xmlns:a16="http://schemas.microsoft.com/office/drawing/2014/main" id="{86A84C54-183D-4875-8119-6CC55132E75D}"/>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ea typeface="字魂59号-创粗黑"/>
              <a:cs typeface="+mn-cs"/>
            </a:endParaRPr>
          </a:p>
        </p:txBody>
      </p:sp>
      <p:sp>
        <p:nvSpPr>
          <p:cNvPr id="7" name="灯片编号占位符 6">
            <a:extLst>
              <a:ext uri="{FF2B5EF4-FFF2-40B4-BE49-F238E27FC236}">
                <a16:creationId xmlns:a16="http://schemas.microsoft.com/office/drawing/2014/main" id="{A38C414B-A2D8-4155-B9B0-EB5196D354C8}"/>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ECA75A-4185-4D33-ADDB-DE567E28B235}"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ea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ea typeface="字魂59号-创粗黑"/>
              <a:cs typeface="+mn-cs"/>
            </a:endParaRPr>
          </a:p>
        </p:txBody>
      </p:sp>
      <p:pic>
        <p:nvPicPr>
          <p:cNvPr id="8" name="Picture 7">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9" name="Picture 8">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0" name="TextBox 9">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2"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F79646">
                    <a:lumMod val="50000"/>
                  </a:srgbClr>
                </a:solidFill>
                <a:effectLst/>
                <a:uLnTx/>
                <a:uFillTx/>
                <a:latin typeface="#9Slide07 Altus" pitchFamily="2" charset="0"/>
                <a:ea typeface="+mj-ea"/>
                <a:cs typeface="+mj-cs"/>
              </a:rPr>
              <a:t>By Cảm Nguyễn</a:t>
            </a:r>
            <a:endParaRPr kumimoji="0" lang="en-US" sz="3200" b="0" i="0" u="none" strike="noStrike" kern="1200" cap="none" spc="0" normalizeH="0" baseline="0" noProof="0" dirty="0">
              <a:ln>
                <a:noFill/>
              </a:ln>
              <a:solidFill>
                <a:srgbClr val="F79646">
                  <a:lumMod val="50000"/>
                </a:srgbClr>
              </a:solidFill>
              <a:effectLst/>
              <a:uLnTx/>
              <a:uFillTx/>
              <a:latin typeface="#9Slide07 Altus" pitchFamily="2" charset="0"/>
              <a:ea typeface="+mj-ea"/>
              <a:cs typeface="+mj-cs"/>
            </a:endParaRPr>
          </a:p>
        </p:txBody>
      </p:sp>
      <p:sp>
        <p:nvSpPr>
          <p:cNvPr id="13"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err="1">
                <a:ln>
                  <a:noFill/>
                </a:ln>
                <a:solidFill>
                  <a:srgbClr val="FF66FF"/>
                </a:solidFill>
                <a:effectLst/>
                <a:uLnTx/>
                <a:uFillTx/>
                <a:latin typeface="#9Slide07 HoneyCream" pitchFamily="2" charset="0"/>
                <a:ea typeface="+mj-ea"/>
                <a:cs typeface="+mj-cs"/>
              </a:rPr>
              <a:t>Măng</a:t>
            </a:r>
            <a:r>
              <a:rPr kumimoji="0" lang="en-US" sz="1800" b="0" i="0" u="none" strike="noStrike" kern="1200" cap="none" spc="0" normalizeH="0" baseline="0" noProof="0" dirty="0">
                <a:ln>
                  <a:noFill/>
                </a:ln>
                <a:solidFill>
                  <a:srgbClr val="FF66FF"/>
                </a:solidFill>
                <a:effectLst/>
                <a:uLnTx/>
                <a:uFillTx/>
                <a:latin typeface="#9Slide07 HoneyCream" pitchFamily="2" charset="0"/>
                <a:ea typeface="+mj-ea"/>
                <a:cs typeface="+mj-cs"/>
              </a:rPr>
              <a:t> Non</a:t>
            </a:r>
          </a:p>
        </p:txBody>
      </p:sp>
      <p:pic>
        <p:nvPicPr>
          <p:cNvPr id="14" name="Picture 13">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5" name="Picture 14">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6" name="Picture 15">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7" name="Picture 16">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8" name="TextBox 17">
            <a:extLst>
              <a:ext uri="{FF2B5EF4-FFF2-40B4-BE49-F238E27FC236}">
                <a16:creationId xmlns:a16="http://schemas.microsoft.com/office/drawing/2014/main"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9" name="TextBox 18">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err="1">
                <a:ln>
                  <a:noFill/>
                </a:ln>
                <a:solidFill>
                  <a:srgbClr val="FF66FF"/>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a:t>
            </a:r>
            <a:r>
              <a:rPr kumimoji="0" lang="en-US" sz="1600" b="0" i="0" u="none" strike="noStrike" kern="0" cap="none" spc="0" normalizeH="0" baseline="0" noProof="0" dirty="0">
                <a:ln>
                  <a:noFill/>
                </a:ln>
                <a:solidFill>
                  <a:srgbClr val="FF66FF"/>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 Non</a:t>
            </a:r>
            <a:endParaRPr kumimoji="0" lang="id-ID" sz="1600" b="0" i="0" u="none" strike="noStrike" kern="0" cap="none" spc="0" normalizeH="0" baseline="0" noProof="0" dirty="0">
              <a:ln>
                <a:noFill/>
              </a:ln>
              <a:solidFill>
                <a:srgbClr val="FF66FF"/>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257669421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750" fill="hold"/>
                                        <p:tgtEl>
                                          <p:spTgt spid="18"/>
                                        </p:tgtEl>
                                        <p:attrNameLst>
                                          <p:attrName>ppt_w</p:attrName>
                                        </p:attrNameLst>
                                      </p:cBhvr>
                                      <p:tavLst>
                                        <p:tav tm="0">
                                          <p:val>
                                            <p:fltVal val="0"/>
                                          </p:val>
                                        </p:tav>
                                        <p:tav tm="100000">
                                          <p:val>
                                            <p:strVal val="#ppt_w"/>
                                          </p:val>
                                        </p:tav>
                                      </p:tavLst>
                                    </p:anim>
                                    <p:anim calcmode="lin" valueType="num">
                                      <p:cBhvr>
                                        <p:cTn id="8" dur="1750" fill="hold"/>
                                        <p:tgtEl>
                                          <p:spTgt spid="18"/>
                                        </p:tgtEl>
                                        <p:attrNameLst>
                                          <p:attrName>ppt_h</p:attrName>
                                        </p:attrNameLst>
                                      </p:cBhvr>
                                      <p:tavLst>
                                        <p:tav tm="0">
                                          <p:val>
                                            <p:fltVal val="0"/>
                                          </p:val>
                                        </p:tav>
                                        <p:tav tm="100000">
                                          <p:val>
                                            <p:strVal val="#ppt_h"/>
                                          </p:val>
                                        </p:tav>
                                      </p:tavLst>
                                    </p:anim>
                                    <p:animEffect transition="in" filter="fade">
                                      <p:cBhvr>
                                        <p:cTn id="9" dur="1750"/>
                                        <p:tgtEl>
                                          <p:spTgt spid="18"/>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0C5C14E-C46B-4815-A150-16D4A1E9486C}"/>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E9F7D433-53E3-4CFB-BCA7-69145A5F648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23695820-882F-4782-B05B-00D87A53D692}"/>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DB095B65-77CE-414C-8B8E-1ED26A7BB0C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F8B6A941-BCD2-4EA9-AD37-DC1910AFEE52}"/>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787E74A4-96DD-44B0-B600-75F0407D487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A332760-E0EF-4042-A232-5E2389B008B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ea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2025/3/28</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ea typeface="字魂59号-创粗黑"/>
              <a:cs typeface="+mn-cs"/>
            </a:endParaRPr>
          </a:p>
        </p:txBody>
      </p:sp>
      <p:sp>
        <p:nvSpPr>
          <p:cNvPr id="8" name="页脚占位符 7">
            <a:extLst>
              <a:ext uri="{FF2B5EF4-FFF2-40B4-BE49-F238E27FC236}">
                <a16:creationId xmlns:a16="http://schemas.microsoft.com/office/drawing/2014/main" id="{516CA27B-C023-4393-A661-816E6A8B7CF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ea typeface="字魂59号-创粗黑"/>
              <a:cs typeface="+mn-cs"/>
            </a:endParaRPr>
          </a:p>
        </p:txBody>
      </p:sp>
      <p:sp>
        <p:nvSpPr>
          <p:cNvPr id="9" name="灯片编号占位符 8">
            <a:extLst>
              <a:ext uri="{FF2B5EF4-FFF2-40B4-BE49-F238E27FC236}">
                <a16:creationId xmlns:a16="http://schemas.microsoft.com/office/drawing/2014/main" id="{10D9FA31-CE94-497F-9615-768E3643B366}"/>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ECA75A-4185-4D33-ADDB-DE567E28B235}"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ea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ea typeface="字魂59号-创粗黑"/>
              <a:cs typeface="+mn-cs"/>
            </a:endParaRPr>
          </a:p>
        </p:txBody>
      </p:sp>
      <p:pic>
        <p:nvPicPr>
          <p:cNvPr id="10" name="Picture 9">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1" name="Picture 10">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2" name="TextBox 11">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3"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4"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F79646">
                    <a:lumMod val="50000"/>
                  </a:srgbClr>
                </a:solidFill>
                <a:effectLst/>
                <a:uLnTx/>
                <a:uFillTx/>
                <a:latin typeface="#9Slide07 Altus" pitchFamily="2" charset="0"/>
                <a:ea typeface="+mj-ea"/>
                <a:cs typeface="+mj-cs"/>
              </a:rPr>
              <a:t>By Cảm Nguyễn</a:t>
            </a:r>
            <a:endParaRPr kumimoji="0" lang="en-US" sz="3200" b="0" i="0" u="none" strike="noStrike" kern="1200" cap="none" spc="0" normalizeH="0" baseline="0" noProof="0" dirty="0">
              <a:ln>
                <a:noFill/>
              </a:ln>
              <a:solidFill>
                <a:srgbClr val="F79646">
                  <a:lumMod val="50000"/>
                </a:srgbClr>
              </a:solidFill>
              <a:effectLst/>
              <a:uLnTx/>
              <a:uFillTx/>
              <a:latin typeface="#9Slide07 Altus" pitchFamily="2" charset="0"/>
              <a:ea typeface="+mj-ea"/>
              <a:cs typeface="+mj-cs"/>
            </a:endParaRPr>
          </a:p>
        </p:txBody>
      </p:sp>
      <p:sp>
        <p:nvSpPr>
          <p:cNvPr id="15"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err="1">
                <a:ln>
                  <a:noFill/>
                </a:ln>
                <a:solidFill>
                  <a:srgbClr val="FF66FF"/>
                </a:solidFill>
                <a:effectLst/>
                <a:uLnTx/>
                <a:uFillTx/>
                <a:latin typeface="#9Slide07 HoneyCream" pitchFamily="2" charset="0"/>
                <a:ea typeface="+mj-ea"/>
                <a:cs typeface="+mj-cs"/>
              </a:rPr>
              <a:t>Măng</a:t>
            </a:r>
            <a:r>
              <a:rPr kumimoji="0" lang="en-US" sz="1800" b="0" i="0" u="none" strike="noStrike" kern="1200" cap="none" spc="0" normalizeH="0" baseline="0" noProof="0" dirty="0">
                <a:ln>
                  <a:noFill/>
                </a:ln>
                <a:solidFill>
                  <a:srgbClr val="FF66FF"/>
                </a:solidFill>
                <a:effectLst/>
                <a:uLnTx/>
                <a:uFillTx/>
                <a:latin typeface="#9Slide07 HoneyCream" pitchFamily="2" charset="0"/>
                <a:ea typeface="+mj-ea"/>
                <a:cs typeface="+mj-cs"/>
              </a:rPr>
              <a:t> Non</a:t>
            </a:r>
          </a:p>
        </p:txBody>
      </p:sp>
      <p:pic>
        <p:nvPicPr>
          <p:cNvPr id="16" name="Picture 15">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7" name="Picture 16">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8" name="Picture 17">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9" name="Picture 18">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20" name="TextBox 19">
            <a:extLst>
              <a:ext uri="{FF2B5EF4-FFF2-40B4-BE49-F238E27FC236}">
                <a16:creationId xmlns:a16="http://schemas.microsoft.com/office/drawing/2014/main"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21" name="TextBox 20">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err="1">
                <a:ln>
                  <a:noFill/>
                </a:ln>
                <a:solidFill>
                  <a:srgbClr val="FF66FF"/>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a:t>
            </a:r>
            <a:r>
              <a:rPr kumimoji="0" lang="en-US" sz="1600" b="0" i="0" u="none" strike="noStrike" kern="0" cap="none" spc="0" normalizeH="0" baseline="0" noProof="0" dirty="0">
                <a:ln>
                  <a:noFill/>
                </a:ln>
                <a:solidFill>
                  <a:srgbClr val="FF66FF"/>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 Non</a:t>
            </a:r>
            <a:endParaRPr kumimoji="0" lang="id-ID" sz="1600" b="0" i="0" u="none" strike="noStrike" kern="0" cap="none" spc="0" normalizeH="0" baseline="0" noProof="0" dirty="0">
              <a:ln>
                <a:noFill/>
              </a:ln>
              <a:solidFill>
                <a:srgbClr val="FF66FF"/>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275514332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750" fill="hold"/>
                                        <p:tgtEl>
                                          <p:spTgt spid="20"/>
                                        </p:tgtEl>
                                        <p:attrNameLst>
                                          <p:attrName>ppt_w</p:attrName>
                                        </p:attrNameLst>
                                      </p:cBhvr>
                                      <p:tavLst>
                                        <p:tav tm="0">
                                          <p:val>
                                            <p:fltVal val="0"/>
                                          </p:val>
                                        </p:tav>
                                        <p:tav tm="100000">
                                          <p:val>
                                            <p:strVal val="#ppt_w"/>
                                          </p:val>
                                        </p:tav>
                                      </p:tavLst>
                                    </p:anim>
                                    <p:anim calcmode="lin" valueType="num">
                                      <p:cBhvr>
                                        <p:cTn id="8" dur="1750" fill="hold"/>
                                        <p:tgtEl>
                                          <p:spTgt spid="20"/>
                                        </p:tgtEl>
                                        <p:attrNameLst>
                                          <p:attrName>ppt_h</p:attrName>
                                        </p:attrNameLst>
                                      </p:cBhvr>
                                      <p:tavLst>
                                        <p:tav tm="0">
                                          <p:val>
                                            <p:fltVal val="0"/>
                                          </p:val>
                                        </p:tav>
                                        <p:tav tm="100000">
                                          <p:val>
                                            <p:strVal val="#ppt_h"/>
                                          </p:val>
                                        </p:tav>
                                      </p:tavLst>
                                    </p:anim>
                                    <p:animEffect transition="in" filter="fade">
                                      <p:cBhvr>
                                        <p:cTn id="9" dur="1750"/>
                                        <p:tgtEl>
                                          <p:spTgt spid="20"/>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5916854-A598-454B-85F8-E4460C36002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91432825-8177-47D6-A4C1-7EF0F34DBB5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A332760-E0EF-4042-A232-5E2389B008B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ea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2025/3/28</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ea typeface="字魂59号-创粗黑"/>
              <a:cs typeface="+mn-cs"/>
            </a:endParaRPr>
          </a:p>
        </p:txBody>
      </p:sp>
      <p:sp>
        <p:nvSpPr>
          <p:cNvPr id="4" name="页脚占位符 3">
            <a:extLst>
              <a:ext uri="{FF2B5EF4-FFF2-40B4-BE49-F238E27FC236}">
                <a16:creationId xmlns:a16="http://schemas.microsoft.com/office/drawing/2014/main" id="{1DDF6293-6836-42E1-BB80-DC52264BBC9E}"/>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ea typeface="字魂59号-创粗黑"/>
              <a:cs typeface="+mn-cs"/>
            </a:endParaRPr>
          </a:p>
        </p:txBody>
      </p:sp>
      <p:sp>
        <p:nvSpPr>
          <p:cNvPr id="5" name="灯片编号占位符 4">
            <a:extLst>
              <a:ext uri="{FF2B5EF4-FFF2-40B4-BE49-F238E27FC236}">
                <a16:creationId xmlns:a16="http://schemas.microsoft.com/office/drawing/2014/main" id="{7E58D411-12BE-4B51-AD1B-764F35AF5E51}"/>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ECA75A-4185-4D33-ADDB-DE567E28B235}"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ea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ea typeface="字魂59号-创粗黑"/>
              <a:cs typeface="+mn-cs"/>
            </a:endParaRPr>
          </a:p>
        </p:txBody>
      </p:sp>
      <p:pic>
        <p:nvPicPr>
          <p:cNvPr id="6" name="Picture 5">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7" name="Picture 6">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8" name="TextBox 7">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9"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0"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F79646">
                    <a:lumMod val="50000"/>
                  </a:srgbClr>
                </a:solidFill>
                <a:effectLst/>
                <a:uLnTx/>
                <a:uFillTx/>
                <a:latin typeface="#9Slide07 Altus" pitchFamily="2" charset="0"/>
                <a:ea typeface="+mj-ea"/>
                <a:cs typeface="+mj-cs"/>
              </a:rPr>
              <a:t>By Cảm Nguyễn</a:t>
            </a:r>
            <a:endParaRPr kumimoji="0" lang="en-US" sz="3200" b="0" i="0" u="none" strike="noStrike" kern="1200" cap="none" spc="0" normalizeH="0" baseline="0" noProof="0" dirty="0">
              <a:ln>
                <a:noFill/>
              </a:ln>
              <a:solidFill>
                <a:srgbClr val="F79646">
                  <a:lumMod val="50000"/>
                </a:srgbClr>
              </a:solidFill>
              <a:effectLst/>
              <a:uLnTx/>
              <a:uFillTx/>
              <a:latin typeface="#9Slide07 Altus" pitchFamily="2" charset="0"/>
              <a:ea typeface="+mj-ea"/>
              <a:cs typeface="+mj-cs"/>
            </a:endParaRPr>
          </a:p>
        </p:txBody>
      </p:sp>
      <p:sp>
        <p:nvSpPr>
          <p:cNvPr id="11"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err="1">
                <a:ln>
                  <a:noFill/>
                </a:ln>
                <a:solidFill>
                  <a:srgbClr val="FF66FF"/>
                </a:solidFill>
                <a:effectLst/>
                <a:uLnTx/>
                <a:uFillTx/>
                <a:latin typeface="#9Slide07 HoneyCream" pitchFamily="2" charset="0"/>
                <a:ea typeface="+mj-ea"/>
                <a:cs typeface="+mj-cs"/>
              </a:rPr>
              <a:t>Măng</a:t>
            </a:r>
            <a:r>
              <a:rPr kumimoji="0" lang="en-US" sz="1800" b="0" i="0" u="none" strike="noStrike" kern="1200" cap="none" spc="0" normalizeH="0" baseline="0" noProof="0" dirty="0">
                <a:ln>
                  <a:noFill/>
                </a:ln>
                <a:solidFill>
                  <a:srgbClr val="FF66FF"/>
                </a:solidFill>
                <a:effectLst/>
                <a:uLnTx/>
                <a:uFillTx/>
                <a:latin typeface="#9Slide07 HoneyCream" pitchFamily="2" charset="0"/>
                <a:ea typeface="+mj-ea"/>
                <a:cs typeface="+mj-cs"/>
              </a:rPr>
              <a:t> Non</a:t>
            </a:r>
          </a:p>
        </p:txBody>
      </p:sp>
      <p:pic>
        <p:nvPicPr>
          <p:cNvPr id="12" name="Picture 11">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3" name="Picture 12">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4" name="Picture 13">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5" name="Picture 14">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6" name="TextBox 15">
            <a:extLst>
              <a:ext uri="{FF2B5EF4-FFF2-40B4-BE49-F238E27FC236}">
                <a16:creationId xmlns:a16="http://schemas.microsoft.com/office/drawing/2014/main"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7" name="TextBox 16">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err="1">
                <a:ln>
                  <a:noFill/>
                </a:ln>
                <a:solidFill>
                  <a:srgbClr val="FF66FF"/>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a:t>
            </a:r>
            <a:r>
              <a:rPr kumimoji="0" lang="en-US" sz="1600" b="0" i="0" u="none" strike="noStrike" kern="0" cap="none" spc="0" normalizeH="0" baseline="0" noProof="0" dirty="0">
                <a:ln>
                  <a:noFill/>
                </a:ln>
                <a:solidFill>
                  <a:srgbClr val="FF66FF"/>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 Non</a:t>
            </a:r>
            <a:endParaRPr kumimoji="0" lang="id-ID" sz="1600" b="0" i="0" u="none" strike="noStrike" kern="0" cap="none" spc="0" normalizeH="0" baseline="0" noProof="0" dirty="0">
              <a:ln>
                <a:noFill/>
              </a:ln>
              <a:solidFill>
                <a:srgbClr val="FF66FF"/>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338299561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750" fill="hold"/>
                                        <p:tgtEl>
                                          <p:spTgt spid="16"/>
                                        </p:tgtEl>
                                        <p:attrNameLst>
                                          <p:attrName>ppt_w</p:attrName>
                                        </p:attrNameLst>
                                      </p:cBhvr>
                                      <p:tavLst>
                                        <p:tav tm="0">
                                          <p:val>
                                            <p:fltVal val="0"/>
                                          </p:val>
                                        </p:tav>
                                        <p:tav tm="100000">
                                          <p:val>
                                            <p:strVal val="#ppt_w"/>
                                          </p:val>
                                        </p:tav>
                                      </p:tavLst>
                                    </p:anim>
                                    <p:anim calcmode="lin" valueType="num">
                                      <p:cBhvr>
                                        <p:cTn id="8" dur="1750" fill="hold"/>
                                        <p:tgtEl>
                                          <p:spTgt spid="16"/>
                                        </p:tgtEl>
                                        <p:attrNameLst>
                                          <p:attrName>ppt_h</p:attrName>
                                        </p:attrNameLst>
                                      </p:cBhvr>
                                      <p:tavLst>
                                        <p:tav tm="0">
                                          <p:val>
                                            <p:fltVal val="0"/>
                                          </p:val>
                                        </p:tav>
                                        <p:tav tm="100000">
                                          <p:val>
                                            <p:strVal val="#ppt_h"/>
                                          </p:val>
                                        </p:tav>
                                      </p:tavLst>
                                    </p:anim>
                                    <p:animEffect transition="in" filter="fade">
                                      <p:cBhvr>
                                        <p:cTn id="9" dur="1750"/>
                                        <p:tgtEl>
                                          <p:spTgt spid="16"/>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6"/>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97B3789-CA8B-4643-B9F8-78AD39BE2D8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A332760-E0EF-4042-A232-5E2389B008B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ea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2025/3/28</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ea typeface="字魂59号-创粗黑"/>
              <a:cs typeface="+mn-cs"/>
            </a:endParaRPr>
          </a:p>
        </p:txBody>
      </p:sp>
      <p:sp>
        <p:nvSpPr>
          <p:cNvPr id="3" name="页脚占位符 2">
            <a:extLst>
              <a:ext uri="{FF2B5EF4-FFF2-40B4-BE49-F238E27FC236}">
                <a16:creationId xmlns:a16="http://schemas.microsoft.com/office/drawing/2014/main" id="{0C8C41DC-D042-451D-9C34-6F034408B45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ea typeface="字魂59号-创粗黑"/>
              <a:cs typeface="+mn-cs"/>
            </a:endParaRPr>
          </a:p>
        </p:txBody>
      </p:sp>
      <p:sp>
        <p:nvSpPr>
          <p:cNvPr id="4" name="灯片编号占位符 3">
            <a:extLst>
              <a:ext uri="{FF2B5EF4-FFF2-40B4-BE49-F238E27FC236}">
                <a16:creationId xmlns:a16="http://schemas.microsoft.com/office/drawing/2014/main" id="{E4ACAFE6-4BD2-4FA0-AC0D-C3058A820CD0}"/>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ECA75A-4185-4D33-ADDB-DE567E28B235}"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ea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ea typeface="字魂59号-创粗黑"/>
              <a:cs typeface="+mn-cs"/>
            </a:endParaRPr>
          </a:p>
        </p:txBody>
      </p:sp>
      <p:pic>
        <p:nvPicPr>
          <p:cNvPr id="5" name="Picture 4">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6" name="Picture 5">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7" name="TextBox 6">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8"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9"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F79646">
                    <a:lumMod val="50000"/>
                  </a:srgbClr>
                </a:solidFill>
                <a:effectLst/>
                <a:uLnTx/>
                <a:uFillTx/>
                <a:latin typeface="#9Slide07 Altus" pitchFamily="2" charset="0"/>
                <a:ea typeface="+mj-ea"/>
                <a:cs typeface="+mj-cs"/>
              </a:rPr>
              <a:t>By Cảm Nguyễn</a:t>
            </a:r>
            <a:endParaRPr kumimoji="0" lang="en-US" sz="3200" b="0" i="0" u="none" strike="noStrike" kern="1200" cap="none" spc="0" normalizeH="0" baseline="0" noProof="0" dirty="0">
              <a:ln>
                <a:noFill/>
              </a:ln>
              <a:solidFill>
                <a:srgbClr val="F79646">
                  <a:lumMod val="50000"/>
                </a:srgbClr>
              </a:solidFill>
              <a:effectLst/>
              <a:uLnTx/>
              <a:uFillTx/>
              <a:latin typeface="#9Slide07 Altus" pitchFamily="2" charset="0"/>
              <a:ea typeface="+mj-ea"/>
              <a:cs typeface="+mj-cs"/>
            </a:endParaRPr>
          </a:p>
        </p:txBody>
      </p:sp>
      <p:sp>
        <p:nvSpPr>
          <p:cNvPr id="10"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err="1">
                <a:ln>
                  <a:noFill/>
                </a:ln>
                <a:solidFill>
                  <a:srgbClr val="FF66FF"/>
                </a:solidFill>
                <a:effectLst/>
                <a:uLnTx/>
                <a:uFillTx/>
                <a:latin typeface="#9Slide07 HoneyCream" pitchFamily="2" charset="0"/>
                <a:ea typeface="+mj-ea"/>
                <a:cs typeface="+mj-cs"/>
              </a:rPr>
              <a:t>Măng</a:t>
            </a:r>
            <a:r>
              <a:rPr kumimoji="0" lang="en-US" sz="1800" b="0" i="0" u="none" strike="noStrike" kern="1200" cap="none" spc="0" normalizeH="0" baseline="0" noProof="0" dirty="0">
                <a:ln>
                  <a:noFill/>
                </a:ln>
                <a:solidFill>
                  <a:srgbClr val="FF66FF"/>
                </a:solidFill>
                <a:effectLst/>
                <a:uLnTx/>
                <a:uFillTx/>
                <a:latin typeface="#9Slide07 HoneyCream" pitchFamily="2" charset="0"/>
                <a:ea typeface="+mj-ea"/>
                <a:cs typeface="+mj-cs"/>
              </a:rPr>
              <a:t> Non</a:t>
            </a:r>
          </a:p>
        </p:txBody>
      </p:sp>
      <p:pic>
        <p:nvPicPr>
          <p:cNvPr id="11" name="Picture 10">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2" name="Picture 11">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3" name="Picture 12">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4" name="Picture 13">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5" name="TextBox 14">
            <a:extLst>
              <a:ext uri="{FF2B5EF4-FFF2-40B4-BE49-F238E27FC236}">
                <a16:creationId xmlns:a16="http://schemas.microsoft.com/office/drawing/2014/main"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6" name="TextBox 15">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err="1">
                <a:ln>
                  <a:noFill/>
                </a:ln>
                <a:solidFill>
                  <a:srgbClr val="FF66FF"/>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a:t>
            </a:r>
            <a:r>
              <a:rPr kumimoji="0" lang="en-US" sz="1600" b="0" i="0" u="none" strike="noStrike" kern="0" cap="none" spc="0" normalizeH="0" baseline="0" noProof="0" dirty="0">
                <a:ln>
                  <a:noFill/>
                </a:ln>
                <a:solidFill>
                  <a:srgbClr val="FF66FF"/>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 Non</a:t>
            </a:r>
            <a:endParaRPr kumimoji="0" lang="id-ID" sz="1600" b="0" i="0" u="none" strike="noStrike" kern="0" cap="none" spc="0" normalizeH="0" baseline="0" noProof="0" dirty="0">
              <a:ln>
                <a:noFill/>
              </a:ln>
              <a:solidFill>
                <a:srgbClr val="FF66FF"/>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325631745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750" fill="hold"/>
                                        <p:tgtEl>
                                          <p:spTgt spid="15"/>
                                        </p:tgtEl>
                                        <p:attrNameLst>
                                          <p:attrName>ppt_w</p:attrName>
                                        </p:attrNameLst>
                                      </p:cBhvr>
                                      <p:tavLst>
                                        <p:tav tm="0">
                                          <p:val>
                                            <p:fltVal val="0"/>
                                          </p:val>
                                        </p:tav>
                                        <p:tav tm="100000">
                                          <p:val>
                                            <p:strVal val="#ppt_w"/>
                                          </p:val>
                                        </p:tav>
                                      </p:tavLst>
                                    </p:anim>
                                    <p:anim calcmode="lin" valueType="num">
                                      <p:cBhvr>
                                        <p:cTn id="8" dur="1750" fill="hold"/>
                                        <p:tgtEl>
                                          <p:spTgt spid="15"/>
                                        </p:tgtEl>
                                        <p:attrNameLst>
                                          <p:attrName>ppt_h</p:attrName>
                                        </p:attrNameLst>
                                      </p:cBhvr>
                                      <p:tavLst>
                                        <p:tav tm="0">
                                          <p:val>
                                            <p:fltVal val="0"/>
                                          </p:val>
                                        </p:tav>
                                        <p:tav tm="100000">
                                          <p:val>
                                            <p:strVal val="#ppt_h"/>
                                          </p:val>
                                        </p:tav>
                                      </p:tavLst>
                                    </p:anim>
                                    <p:animEffect transition="in" filter="fade">
                                      <p:cBhvr>
                                        <p:cTn id="9" dur="1750"/>
                                        <p:tgtEl>
                                          <p:spTgt spid="15"/>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5"/>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DA3C9EB-83F3-48FF-AFB5-631D29E6FE5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154232A-2487-4ACE-8C39-197E976B3EC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06E35B83-7037-4AC1-B121-6F63B8FD85E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42203AE-73E1-4862-BC18-5B2A871E184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A332760-E0EF-4042-A232-5E2389B008B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ea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2025/3/28</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ea typeface="字魂59号-创粗黑"/>
              <a:cs typeface="+mn-cs"/>
            </a:endParaRPr>
          </a:p>
        </p:txBody>
      </p:sp>
      <p:sp>
        <p:nvSpPr>
          <p:cNvPr id="6" name="页脚占位符 5">
            <a:extLst>
              <a:ext uri="{FF2B5EF4-FFF2-40B4-BE49-F238E27FC236}">
                <a16:creationId xmlns:a16="http://schemas.microsoft.com/office/drawing/2014/main" id="{81A04B94-D182-4CCD-B815-4A91A8FBDCF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ea typeface="字魂59号-创粗黑"/>
              <a:cs typeface="+mn-cs"/>
            </a:endParaRPr>
          </a:p>
        </p:txBody>
      </p:sp>
      <p:sp>
        <p:nvSpPr>
          <p:cNvPr id="7" name="灯片编号占位符 6">
            <a:extLst>
              <a:ext uri="{FF2B5EF4-FFF2-40B4-BE49-F238E27FC236}">
                <a16:creationId xmlns:a16="http://schemas.microsoft.com/office/drawing/2014/main" id="{CFA735D1-AE29-408B-A1B3-E4A4F3AA23C7}"/>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ECA75A-4185-4D33-ADDB-DE567E28B235}"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ea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ea typeface="字魂59号-创粗黑"/>
              <a:cs typeface="+mn-cs"/>
            </a:endParaRPr>
          </a:p>
        </p:txBody>
      </p:sp>
      <p:pic>
        <p:nvPicPr>
          <p:cNvPr id="8" name="Picture 7">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9" name="Picture 8">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0" name="TextBox 9">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2"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F79646">
                    <a:lumMod val="50000"/>
                  </a:srgbClr>
                </a:solidFill>
                <a:effectLst/>
                <a:uLnTx/>
                <a:uFillTx/>
                <a:latin typeface="#9Slide07 Altus" pitchFamily="2" charset="0"/>
                <a:ea typeface="+mj-ea"/>
                <a:cs typeface="+mj-cs"/>
              </a:rPr>
              <a:t>By Cảm Nguyễn</a:t>
            </a:r>
            <a:endParaRPr kumimoji="0" lang="en-US" sz="3200" b="0" i="0" u="none" strike="noStrike" kern="1200" cap="none" spc="0" normalizeH="0" baseline="0" noProof="0" dirty="0">
              <a:ln>
                <a:noFill/>
              </a:ln>
              <a:solidFill>
                <a:srgbClr val="F79646">
                  <a:lumMod val="50000"/>
                </a:srgbClr>
              </a:solidFill>
              <a:effectLst/>
              <a:uLnTx/>
              <a:uFillTx/>
              <a:latin typeface="#9Slide07 Altus" pitchFamily="2" charset="0"/>
              <a:ea typeface="+mj-ea"/>
              <a:cs typeface="+mj-cs"/>
            </a:endParaRPr>
          </a:p>
        </p:txBody>
      </p:sp>
      <p:sp>
        <p:nvSpPr>
          <p:cNvPr id="13"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err="1">
                <a:ln>
                  <a:noFill/>
                </a:ln>
                <a:solidFill>
                  <a:srgbClr val="FF66FF"/>
                </a:solidFill>
                <a:effectLst/>
                <a:uLnTx/>
                <a:uFillTx/>
                <a:latin typeface="#9Slide07 HoneyCream" pitchFamily="2" charset="0"/>
                <a:ea typeface="+mj-ea"/>
                <a:cs typeface="+mj-cs"/>
              </a:rPr>
              <a:t>Măng</a:t>
            </a:r>
            <a:r>
              <a:rPr kumimoji="0" lang="en-US" sz="1800" b="0" i="0" u="none" strike="noStrike" kern="1200" cap="none" spc="0" normalizeH="0" baseline="0" noProof="0" dirty="0">
                <a:ln>
                  <a:noFill/>
                </a:ln>
                <a:solidFill>
                  <a:srgbClr val="FF66FF"/>
                </a:solidFill>
                <a:effectLst/>
                <a:uLnTx/>
                <a:uFillTx/>
                <a:latin typeface="#9Slide07 HoneyCream" pitchFamily="2" charset="0"/>
                <a:ea typeface="+mj-ea"/>
                <a:cs typeface="+mj-cs"/>
              </a:rPr>
              <a:t> Non</a:t>
            </a:r>
          </a:p>
        </p:txBody>
      </p:sp>
      <p:pic>
        <p:nvPicPr>
          <p:cNvPr id="14" name="Picture 13">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5" name="Picture 14">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6" name="Picture 15">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7" name="Picture 16">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8" name="TextBox 17">
            <a:extLst>
              <a:ext uri="{FF2B5EF4-FFF2-40B4-BE49-F238E27FC236}">
                <a16:creationId xmlns:a16="http://schemas.microsoft.com/office/drawing/2014/main"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9" name="TextBox 18">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err="1">
                <a:ln>
                  <a:noFill/>
                </a:ln>
                <a:solidFill>
                  <a:srgbClr val="FF66FF"/>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a:t>
            </a:r>
            <a:r>
              <a:rPr kumimoji="0" lang="en-US" sz="1600" b="0" i="0" u="none" strike="noStrike" kern="0" cap="none" spc="0" normalizeH="0" baseline="0" noProof="0" dirty="0">
                <a:ln>
                  <a:noFill/>
                </a:ln>
                <a:solidFill>
                  <a:srgbClr val="FF66FF"/>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 Non</a:t>
            </a:r>
            <a:endParaRPr kumimoji="0" lang="id-ID" sz="1600" b="0" i="0" u="none" strike="noStrike" kern="0" cap="none" spc="0" normalizeH="0" baseline="0" noProof="0" dirty="0">
              <a:ln>
                <a:noFill/>
              </a:ln>
              <a:solidFill>
                <a:srgbClr val="FF66FF"/>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304788490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750" fill="hold"/>
                                        <p:tgtEl>
                                          <p:spTgt spid="18"/>
                                        </p:tgtEl>
                                        <p:attrNameLst>
                                          <p:attrName>ppt_w</p:attrName>
                                        </p:attrNameLst>
                                      </p:cBhvr>
                                      <p:tavLst>
                                        <p:tav tm="0">
                                          <p:val>
                                            <p:fltVal val="0"/>
                                          </p:val>
                                        </p:tav>
                                        <p:tav tm="100000">
                                          <p:val>
                                            <p:strVal val="#ppt_w"/>
                                          </p:val>
                                        </p:tav>
                                      </p:tavLst>
                                    </p:anim>
                                    <p:anim calcmode="lin" valueType="num">
                                      <p:cBhvr>
                                        <p:cTn id="8" dur="1750" fill="hold"/>
                                        <p:tgtEl>
                                          <p:spTgt spid="18"/>
                                        </p:tgtEl>
                                        <p:attrNameLst>
                                          <p:attrName>ppt_h</p:attrName>
                                        </p:attrNameLst>
                                      </p:cBhvr>
                                      <p:tavLst>
                                        <p:tav tm="0">
                                          <p:val>
                                            <p:fltVal val="0"/>
                                          </p:val>
                                        </p:tav>
                                        <p:tav tm="100000">
                                          <p:val>
                                            <p:strVal val="#ppt_h"/>
                                          </p:val>
                                        </p:tav>
                                      </p:tavLst>
                                    </p:anim>
                                    <p:animEffect transition="in" filter="fade">
                                      <p:cBhvr>
                                        <p:cTn id="9" dur="1750"/>
                                        <p:tgtEl>
                                          <p:spTgt spid="18"/>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417240D-8658-4665-961F-24497A163C6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40710ED-006C-4519-9842-754F80EFC77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FF8CD95E-96DB-4289-9A46-B89470B3E9F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97D8252B-5AD1-44FC-BBA9-6C9A7F21699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A332760-E0EF-4042-A232-5E2389B008B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ea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2025/3/28</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ea typeface="字魂59号-创粗黑"/>
              <a:cs typeface="+mn-cs"/>
            </a:endParaRPr>
          </a:p>
        </p:txBody>
      </p:sp>
      <p:sp>
        <p:nvSpPr>
          <p:cNvPr id="6" name="页脚占位符 5">
            <a:extLst>
              <a:ext uri="{FF2B5EF4-FFF2-40B4-BE49-F238E27FC236}">
                <a16:creationId xmlns:a16="http://schemas.microsoft.com/office/drawing/2014/main" id="{F45E5BE3-494E-44F1-9E43-8B2F4283540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ea typeface="字魂59号-创粗黑"/>
              <a:cs typeface="+mn-cs"/>
            </a:endParaRPr>
          </a:p>
        </p:txBody>
      </p:sp>
      <p:sp>
        <p:nvSpPr>
          <p:cNvPr id="7" name="灯片编号占位符 6">
            <a:extLst>
              <a:ext uri="{FF2B5EF4-FFF2-40B4-BE49-F238E27FC236}">
                <a16:creationId xmlns:a16="http://schemas.microsoft.com/office/drawing/2014/main" id="{0AEA3B07-4CF0-4839-A3A1-01B9BD0357C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ECA75A-4185-4D33-ADDB-DE567E28B235}"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ea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ea typeface="字魂59号-创粗黑"/>
              <a:cs typeface="+mn-cs"/>
            </a:endParaRPr>
          </a:p>
        </p:txBody>
      </p:sp>
      <p:pic>
        <p:nvPicPr>
          <p:cNvPr id="8" name="Picture 7">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9" name="Picture 8">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0" name="TextBox 9">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2"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F79646">
                    <a:lumMod val="50000"/>
                  </a:srgbClr>
                </a:solidFill>
                <a:effectLst/>
                <a:uLnTx/>
                <a:uFillTx/>
                <a:latin typeface="#9Slide07 Altus" pitchFamily="2" charset="0"/>
                <a:ea typeface="+mj-ea"/>
                <a:cs typeface="+mj-cs"/>
              </a:rPr>
              <a:t>By Cảm Nguyễn</a:t>
            </a:r>
            <a:endParaRPr kumimoji="0" lang="en-US" sz="3200" b="0" i="0" u="none" strike="noStrike" kern="1200" cap="none" spc="0" normalizeH="0" baseline="0" noProof="0" dirty="0">
              <a:ln>
                <a:noFill/>
              </a:ln>
              <a:solidFill>
                <a:srgbClr val="F79646">
                  <a:lumMod val="50000"/>
                </a:srgbClr>
              </a:solidFill>
              <a:effectLst/>
              <a:uLnTx/>
              <a:uFillTx/>
              <a:latin typeface="#9Slide07 Altus" pitchFamily="2" charset="0"/>
              <a:ea typeface="+mj-ea"/>
              <a:cs typeface="+mj-cs"/>
            </a:endParaRPr>
          </a:p>
        </p:txBody>
      </p:sp>
      <p:sp>
        <p:nvSpPr>
          <p:cNvPr id="13"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err="1">
                <a:ln>
                  <a:noFill/>
                </a:ln>
                <a:solidFill>
                  <a:srgbClr val="FF66FF"/>
                </a:solidFill>
                <a:effectLst/>
                <a:uLnTx/>
                <a:uFillTx/>
                <a:latin typeface="#9Slide07 HoneyCream" pitchFamily="2" charset="0"/>
                <a:ea typeface="+mj-ea"/>
                <a:cs typeface="+mj-cs"/>
              </a:rPr>
              <a:t>Măng</a:t>
            </a:r>
            <a:r>
              <a:rPr kumimoji="0" lang="en-US" sz="1800" b="0" i="0" u="none" strike="noStrike" kern="1200" cap="none" spc="0" normalizeH="0" baseline="0" noProof="0" dirty="0">
                <a:ln>
                  <a:noFill/>
                </a:ln>
                <a:solidFill>
                  <a:srgbClr val="FF66FF"/>
                </a:solidFill>
                <a:effectLst/>
                <a:uLnTx/>
                <a:uFillTx/>
                <a:latin typeface="#9Slide07 HoneyCream" pitchFamily="2" charset="0"/>
                <a:ea typeface="+mj-ea"/>
                <a:cs typeface="+mj-cs"/>
              </a:rPr>
              <a:t> Non</a:t>
            </a:r>
          </a:p>
        </p:txBody>
      </p:sp>
      <p:pic>
        <p:nvPicPr>
          <p:cNvPr id="14" name="Picture 13">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5" name="Picture 14">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6" name="Picture 15">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7" name="Picture 16">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8" name="TextBox 17">
            <a:extLst>
              <a:ext uri="{FF2B5EF4-FFF2-40B4-BE49-F238E27FC236}">
                <a16:creationId xmlns:a16="http://schemas.microsoft.com/office/drawing/2014/main"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9" name="TextBox 18">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err="1">
                <a:ln>
                  <a:noFill/>
                </a:ln>
                <a:solidFill>
                  <a:srgbClr val="FF66FF"/>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a:t>
            </a:r>
            <a:r>
              <a:rPr kumimoji="0" lang="en-US" sz="1600" b="0" i="0" u="none" strike="noStrike" kern="0" cap="none" spc="0" normalizeH="0" baseline="0" noProof="0" dirty="0">
                <a:ln>
                  <a:noFill/>
                </a:ln>
                <a:solidFill>
                  <a:srgbClr val="FF66FF"/>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 Non</a:t>
            </a:r>
            <a:endParaRPr kumimoji="0" lang="id-ID" sz="1600" b="0" i="0" u="none" strike="noStrike" kern="0" cap="none" spc="0" normalizeH="0" baseline="0" noProof="0" dirty="0">
              <a:ln>
                <a:noFill/>
              </a:ln>
              <a:solidFill>
                <a:srgbClr val="FF66FF"/>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173391453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750" fill="hold"/>
                                        <p:tgtEl>
                                          <p:spTgt spid="18"/>
                                        </p:tgtEl>
                                        <p:attrNameLst>
                                          <p:attrName>ppt_w</p:attrName>
                                        </p:attrNameLst>
                                      </p:cBhvr>
                                      <p:tavLst>
                                        <p:tav tm="0">
                                          <p:val>
                                            <p:fltVal val="0"/>
                                          </p:val>
                                        </p:tav>
                                        <p:tav tm="100000">
                                          <p:val>
                                            <p:strVal val="#ppt_w"/>
                                          </p:val>
                                        </p:tav>
                                      </p:tavLst>
                                    </p:anim>
                                    <p:anim calcmode="lin" valueType="num">
                                      <p:cBhvr>
                                        <p:cTn id="8" dur="1750" fill="hold"/>
                                        <p:tgtEl>
                                          <p:spTgt spid="18"/>
                                        </p:tgtEl>
                                        <p:attrNameLst>
                                          <p:attrName>ppt_h</p:attrName>
                                        </p:attrNameLst>
                                      </p:cBhvr>
                                      <p:tavLst>
                                        <p:tav tm="0">
                                          <p:val>
                                            <p:fltVal val="0"/>
                                          </p:val>
                                        </p:tav>
                                        <p:tav tm="100000">
                                          <p:val>
                                            <p:strVal val="#ppt_h"/>
                                          </p:val>
                                        </p:tav>
                                      </p:tavLst>
                                    </p:anim>
                                    <p:animEffect transition="in" filter="fade">
                                      <p:cBhvr>
                                        <p:cTn id="9" dur="1750"/>
                                        <p:tgtEl>
                                          <p:spTgt spid="18"/>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1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8">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F79646">
                    <a:lumMod val="50000"/>
                  </a:srgbClr>
                </a:solidFill>
                <a:effectLst/>
                <a:uLnTx/>
                <a:uFillTx/>
                <a:latin typeface="#9Slide07 Altus" pitchFamily="2" charset="0"/>
                <a:ea typeface="+mj-ea"/>
                <a:cs typeface="+mj-cs"/>
              </a:rPr>
              <a:t>By Cảm Nguyễn</a:t>
            </a:r>
            <a:endParaRPr kumimoji="0" lang="en-US" sz="3200" b="0" i="0" u="none" strike="noStrike" kern="1200" cap="none" spc="0" normalizeH="0" baseline="0" noProof="0" dirty="0">
              <a:ln>
                <a:noFill/>
              </a:ln>
              <a:solidFill>
                <a:srgbClr val="F79646">
                  <a:lumMod val="50000"/>
                </a:srgbClr>
              </a:solidFill>
              <a:effectLst/>
              <a:uLnTx/>
              <a:uFillTx/>
              <a:latin typeface="#9Slide07 Altus" pitchFamily="2" charset="0"/>
              <a:ea typeface="+mj-ea"/>
              <a:cs typeface="+mj-cs"/>
            </a:endParaRPr>
          </a:p>
        </p:txBody>
      </p:sp>
      <p:sp>
        <p:nvSpPr>
          <p:cNvPr id="12"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err="1">
                <a:ln>
                  <a:noFill/>
                </a:ln>
                <a:solidFill>
                  <a:srgbClr val="FF66FF"/>
                </a:solidFill>
                <a:effectLst/>
                <a:uLnTx/>
                <a:uFillTx/>
                <a:latin typeface="#9Slide07 HoneyCream" pitchFamily="2" charset="0"/>
                <a:ea typeface="+mj-ea"/>
                <a:cs typeface="+mj-cs"/>
              </a:rPr>
              <a:t>Măng</a:t>
            </a:r>
            <a:r>
              <a:rPr kumimoji="0" lang="en-US" sz="1800" b="0" i="0" u="none" strike="noStrike" kern="1200" cap="none" spc="0" normalizeH="0" baseline="0" noProof="0" dirty="0">
                <a:ln>
                  <a:noFill/>
                </a:ln>
                <a:solidFill>
                  <a:srgbClr val="FF66FF"/>
                </a:solidFill>
                <a:effectLst/>
                <a:uLnTx/>
                <a:uFillTx/>
                <a:latin typeface="#9Slide07 HoneyCream" pitchFamily="2" charset="0"/>
                <a:ea typeface="+mj-ea"/>
                <a:cs typeface="+mj-cs"/>
              </a:rPr>
              <a:t> Non</a:t>
            </a:r>
          </a:p>
        </p:txBody>
      </p:sp>
      <p:pic>
        <p:nvPicPr>
          <p:cNvPr id="13" name="Picture 12">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4" name="Picture 13">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5" name="Picture 14">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6" name="Picture 15">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7" name="TextBox 16">
            <a:extLst>
              <a:ext uri="{FF2B5EF4-FFF2-40B4-BE49-F238E27FC236}">
                <a16:creationId xmlns:a16="http://schemas.microsoft.com/office/drawing/2014/main"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8" name="TextBox 17">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err="1">
                <a:ln>
                  <a:noFill/>
                </a:ln>
                <a:solidFill>
                  <a:srgbClr val="FF66FF"/>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a:t>
            </a:r>
            <a:r>
              <a:rPr kumimoji="0" lang="en-US" sz="1600" b="0" i="0" u="none" strike="noStrike" kern="0" cap="none" spc="0" normalizeH="0" baseline="0" noProof="0" dirty="0">
                <a:ln>
                  <a:noFill/>
                </a:ln>
                <a:solidFill>
                  <a:srgbClr val="FF66FF"/>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 Non</a:t>
            </a:r>
            <a:endParaRPr kumimoji="0" lang="id-ID" sz="1600" b="0" i="0" u="none" strike="noStrike" kern="0" cap="none" spc="0" normalizeH="0" baseline="0" noProof="0" dirty="0">
              <a:ln>
                <a:noFill/>
              </a:ln>
              <a:solidFill>
                <a:srgbClr val="FF66FF"/>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113486075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750" fill="hold"/>
                                        <p:tgtEl>
                                          <p:spTgt spid="17"/>
                                        </p:tgtEl>
                                        <p:attrNameLst>
                                          <p:attrName>ppt_w</p:attrName>
                                        </p:attrNameLst>
                                      </p:cBhvr>
                                      <p:tavLst>
                                        <p:tav tm="0">
                                          <p:val>
                                            <p:fltVal val="0"/>
                                          </p:val>
                                        </p:tav>
                                        <p:tav tm="100000">
                                          <p:val>
                                            <p:strVal val="#ppt_w"/>
                                          </p:val>
                                        </p:tav>
                                      </p:tavLst>
                                    </p:anim>
                                    <p:anim calcmode="lin" valueType="num">
                                      <p:cBhvr>
                                        <p:cTn id="8" dur="1750" fill="hold"/>
                                        <p:tgtEl>
                                          <p:spTgt spid="17"/>
                                        </p:tgtEl>
                                        <p:attrNameLst>
                                          <p:attrName>ppt_h</p:attrName>
                                        </p:attrNameLst>
                                      </p:cBhvr>
                                      <p:tavLst>
                                        <p:tav tm="0">
                                          <p:val>
                                            <p:fltVal val="0"/>
                                          </p:val>
                                        </p:tav>
                                        <p:tav tm="100000">
                                          <p:val>
                                            <p:strVal val="#ppt_h"/>
                                          </p:val>
                                        </p:tav>
                                      </p:tavLst>
                                    </p:anim>
                                    <p:animEffect transition="in" filter="fade">
                                      <p:cBhvr>
                                        <p:cTn id="9" dur="1750"/>
                                        <p:tgtEl>
                                          <p:spTgt spid="17"/>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7"/>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6.png"/><Relationship Id="rId7"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microsoft.com/office/2007/relationships/hdphoto" Target="../media/hdphoto5.wdp"/><Relationship Id="rId5" Type="http://schemas.openxmlformats.org/officeDocument/2006/relationships/image" Target="../media/image35.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19.pn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14.png"/><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25.png"/><Relationship Id="rId3" Type="http://schemas.openxmlformats.org/officeDocument/2006/relationships/notesSlide" Target="../notesSlides/notesSlide5.xml"/><Relationship Id="rId7" Type="http://schemas.openxmlformats.org/officeDocument/2006/relationships/image" Target="../media/image22.png"/><Relationship Id="rId12" Type="http://schemas.microsoft.com/office/2007/relationships/hdphoto" Target="../media/hdphoto3.wdp"/><Relationship Id="rId2" Type="http://schemas.openxmlformats.org/officeDocument/2006/relationships/slideLayout" Target="../slideLayouts/slideLayout1.xml"/><Relationship Id="rId16" Type="http://schemas.openxmlformats.org/officeDocument/2006/relationships/image" Target="../media/image27.png"/><Relationship Id="rId1" Type="http://schemas.openxmlformats.org/officeDocument/2006/relationships/tags" Target="../tags/tag1.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7.png"/><Relationship Id="rId15" Type="http://schemas.openxmlformats.org/officeDocument/2006/relationships/image" Target="../media/image26.png"/><Relationship Id="rId10" Type="http://schemas.microsoft.com/office/2007/relationships/hdphoto" Target="../media/hdphoto2.wdp"/><Relationship Id="rId4" Type="http://schemas.openxmlformats.org/officeDocument/2006/relationships/image" Target="../media/image6.png"/><Relationship Id="rId9" Type="http://schemas.openxmlformats.org/officeDocument/2006/relationships/image" Target="../media/image23.png"/><Relationship Id="rId14" Type="http://schemas.microsoft.com/office/2007/relationships/hdphoto" Target="../media/hdphoto4.wdp"/></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2.png"/><Relationship Id="rId7"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23.png"/><Relationship Id="rId10" Type="http://schemas.openxmlformats.org/officeDocument/2006/relationships/image" Target="../media/image10.png"/><Relationship Id="rId4" Type="http://schemas.microsoft.com/office/2007/relationships/hdphoto" Target="../media/hdphoto1.wdp"/><Relationship Id="rId9" Type="http://schemas.openxmlformats.org/officeDocument/2006/relationships/image" Target="../media/image28.png"/></Relationships>
</file>

<file path=ppt/slides/_rels/slide7.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7.png"/><Relationship Id="rId7"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24.png"/><Relationship Id="rId10" Type="http://schemas.openxmlformats.org/officeDocument/2006/relationships/image" Target="../media/image30.png"/><Relationship Id="rId4" Type="http://schemas.openxmlformats.org/officeDocument/2006/relationships/image" Target="../media/image8.png"/><Relationship Id="rId9"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33.png"/><Relationship Id="rId4" Type="http://schemas.openxmlformats.org/officeDocument/2006/relationships/image" Target="../media/image3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5" descr="D:\acer\配图\0e6c7aa66eb413773ffe55293db78bc5.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486737" y="466048"/>
            <a:ext cx="2129081" cy="113331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5" descr="D:\acer\配图\0e6c7aa66eb413773ffe55293db78bc5.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80481" y="3175662"/>
            <a:ext cx="2129081" cy="1133317"/>
          </a:xfrm>
          <a:prstGeom prst="rect">
            <a:avLst/>
          </a:prstGeom>
          <a:noFill/>
          <a:extLst>
            <a:ext uri="{909E8E84-426E-40DD-AFC4-6F175D3DCCD1}">
              <a14:hiddenFill xmlns:a14="http://schemas.microsoft.com/office/drawing/2010/main">
                <a:solidFill>
                  <a:srgbClr val="FFFFFF"/>
                </a:solidFill>
              </a14:hiddenFill>
            </a:ext>
          </a:extLst>
        </p:spPr>
      </p:pic>
      <p:pic>
        <p:nvPicPr>
          <p:cNvPr id="4" name="图片 3" descr="cf6a03843171e56c4b8f06e4c8cde87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flipV="1">
            <a:off x="-3102" y="0"/>
            <a:ext cx="2728595" cy="2564130"/>
          </a:xfrm>
          <a:prstGeom prst="rect">
            <a:avLst/>
          </a:prstGeom>
        </p:spPr>
      </p:pic>
      <p:pic>
        <p:nvPicPr>
          <p:cNvPr id="21" name="图片 20">
            <a:extLst>
              <a:ext uri="{FF2B5EF4-FFF2-40B4-BE49-F238E27FC236}">
                <a16:creationId xmlns:a16="http://schemas.microsoft.com/office/drawing/2014/main" id="{1C3B109A-4755-41CE-B74B-0DF8319F439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8409953" y="4366813"/>
            <a:ext cx="4571570" cy="2860964"/>
          </a:xfrm>
          <a:prstGeom prst="rect">
            <a:avLst/>
          </a:prstGeom>
        </p:spPr>
      </p:pic>
      <p:pic>
        <p:nvPicPr>
          <p:cNvPr id="24" name="图片 390">
            <a:extLst>
              <a:ext uri="{FF2B5EF4-FFF2-40B4-BE49-F238E27FC236}">
                <a16:creationId xmlns:a16="http://schemas.microsoft.com/office/drawing/2014/main" id="{630DF894-AB8D-4F9D-BF3A-7F0C829BAB5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64720" y="5184203"/>
            <a:ext cx="4080499" cy="1673797"/>
          </a:xfrm>
          <a:prstGeom prst="rect">
            <a:avLst/>
          </a:prstGeom>
        </p:spPr>
      </p:pic>
      <p:pic>
        <p:nvPicPr>
          <p:cNvPr id="10" name="Picture 9"/>
          <p:cNvPicPr>
            <a:picLocks noChangeAspect="1"/>
          </p:cNvPicPr>
          <p:nvPr/>
        </p:nvPicPr>
        <p:blipFill>
          <a:blip r:embed="rId7"/>
          <a:stretch>
            <a:fillRect/>
          </a:stretch>
        </p:blipFill>
        <p:spPr>
          <a:xfrm>
            <a:off x="0" y="760497"/>
            <a:ext cx="12272312" cy="4218798"/>
          </a:xfrm>
          <a:prstGeom prst="rect">
            <a:avLst/>
          </a:prstGeom>
        </p:spPr>
      </p:pic>
      <p:pic>
        <p:nvPicPr>
          <p:cNvPr id="11" name="Picture 10"/>
          <p:cNvPicPr>
            <a:picLocks noChangeAspect="1"/>
          </p:cNvPicPr>
          <p:nvPr/>
        </p:nvPicPr>
        <p:blipFill>
          <a:blip r:embed="rId8"/>
          <a:stretch>
            <a:fillRect/>
          </a:stretch>
        </p:blipFill>
        <p:spPr>
          <a:xfrm>
            <a:off x="8669246" y="0"/>
            <a:ext cx="3755461" cy="1767993"/>
          </a:xfrm>
          <a:prstGeom prst="rect">
            <a:avLst/>
          </a:prstGeom>
        </p:spPr>
      </p:pic>
    </p:spTree>
    <p:extLst>
      <p:ext uri="{BB962C8B-B14F-4D97-AF65-F5344CB8AC3E}">
        <p14:creationId xmlns:p14="http://schemas.microsoft.com/office/powerpoint/2010/main" val="152346087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style.rotation</p:attrName>
                                        </p:attrNameLst>
                                      </p:cBhvr>
                                      <p:tavLst>
                                        <p:tav tm="0">
                                          <p:val>
                                            <p:fltVal val="90"/>
                                          </p:val>
                                        </p:tav>
                                        <p:tav tm="100000">
                                          <p:val>
                                            <p:fltVal val="0"/>
                                          </p:val>
                                        </p:tav>
                                      </p:tavLst>
                                    </p:anim>
                                    <p:animEffect transition="in" filter="fade">
                                      <p:cBhvr>
                                        <p:cTn id="10" dur="1000"/>
                                        <p:tgtEl>
                                          <p:spTgt spid="11"/>
                                        </p:tgtEl>
                                      </p:cBhvr>
                                    </p:animEffect>
                                  </p:childTnLst>
                                </p:cTn>
                              </p:par>
                              <p:par>
                                <p:cTn id="11" presetID="3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1000" fill="hold"/>
                                        <p:tgtEl>
                                          <p:spTgt spid="10"/>
                                        </p:tgtEl>
                                        <p:attrNameLst>
                                          <p:attrName>ppt_w</p:attrName>
                                        </p:attrNameLst>
                                      </p:cBhvr>
                                      <p:tavLst>
                                        <p:tav tm="0">
                                          <p:val>
                                            <p:fltVal val="0"/>
                                          </p:val>
                                        </p:tav>
                                        <p:tav tm="100000">
                                          <p:val>
                                            <p:strVal val="#ppt_w"/>
                                          </p:val>
                                        </p:tav>
                                      </p:tavLst>
                                    </p:anim>
                                    <p:anim calcmode="lin" valueType="num">
                                      <p:cBhvr>
                                        <p:cTn id="14" dur="1000" fill="hold"/>
                                        <p:tgtEl>
                                          <p:spTgt spid="10"/>
                                        </p:tgtEl>
                                        <p:attrNameLst>
                                          <p:attrName>ppt_h</p:attrName>
                                        </p:attrNameLst>
                                      </p:cBhvr>
                                      <p:tavLst>
                                        <p:tav tm="0">
                                          <p:val>
                                            <p:fltVal val="0"/>
                                          </p:val>
                                        </p:tav>
                                        <p:tav tm="100000">
                                          <p:val>
                                            <p:strVal val="#ppt_h"/>
                                          </p:val>
                                        </p:tav>
                                      </p:tavLst>
                                    </p:anim>
                                    <p:anim calcmode="lin" valueType="num">
                                      <p:cBhvr>
                                        <p:cTn id="15" dur="1000" fill="hold"/>
                                        <p:tgtEl>
                                          <p:spTgt spid="10"/>
                                        </p:tgtEl>
                                        <p:attrNameLst>
                                          <p:attrName>style.rotation</p:attrName>
                                        </p:attrNameLst>
                                      </p:cBhvr>
                                      <p:tavLst>
                                        <p:tav tm="0">
                                          <p:val>
                                            <p:fltVal val="90"/>
                                          </p:val>
                                        </p:tav>
                                        <p:tav tm="100000">
                                          <p:val>
                                            <p:fltVal val="0"/>
                                          </p:val>
                                        </p:tav>
                                      </p:tavLst>
                                    </p:anim>
                                    <p:animEffect transition="in" filter="fade">
                                      <p:cBhvr>
                                        <p:cTn id="16"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6">
            <a:extLst>
              <a:ext uri="{FF2B5EF4-FFF2-40B4-BE49-F238E27FC236}">
                <a16:creationId xmlns:a16="http://schemas.microsoft.com/office/drawing/2014/main" id="{F318CB0C-34CF-4DCC-A074-B07B5325719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5400000">
            <a:off x="5096409" y="-251449"/>
            <a:ext cx="2013046" cy="12205855"/>
          </a:xfrm>
          <a:prstGeom prst="rect">
            <a:avLst/>
          </a:prstGeom>
        </p:spPr>
      </p:pic>
      <p:sp>
        <p:nvSpPr>
          <p:cNvPr id="18" name="Rectangle 17"/>
          <p:cNvSpPr/>
          <p:nvPr/>
        </p:nvSpPr>
        <p:spPr>
          <a:xfrm>
            <a:off x="294034" y="313509"/>
            <a:ext cx="11603933" cy="6335485"/>
          </a:xfrm>
          <a:prstGeom prst="rect">
            <a:avLst/>
          </a:prstGeom>
          <a:solidFill>
            <a:schemeClr val="bg1">
              <a:alpha val="57000"/>
            </a:schemeClr>
          </a:solidFill>
          <a:ln w="28575">
            <a:solidFill>
              <a:srgbClr val="00B0F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59号-创粗黑"/>
              <a:ea typeface="字魂59号-创粗黑"/>
              <a:cs typeface="+mn-cs"/>
            </a:endParaRPr>
          </a:p>
        </p:txBody>
      </p:sp>
      <p:grpSp>
        <p:nvGrpSpPr>
          <p:cNvPr id="6" name="Group 5"/>
          <p:cNvGrpSpPr/>
          <p:nvPr/>
        </p:nvGrpSpPr>
        <p:grpSpPr>
          <a:xfrm>
            <a:off x="484742" y="308472"/>
            <a:ext cx="11182121" cy="6404631"/>
            <a:chOff x="5046515" y="1152237"/>
            <a:chExt cx="6665146" cy="5095838"/>
          </a:xfrm>
        </p:grpSpPr>
        <p:grpSp>
          <p:nvGrpSpPr>
            <p:cNvPr id="2" name="Group 1"/>
            <p:cNvGrpSpPr/>
            <p:nvPr/>
          </p:nvGrpSpPr>
          <p:grpSpPr>
            <a:xfrm>
              <a:off x="5046515" y="1152237"/>
              <a:ext cx="6665146" cy="4943776"/>
              <a:chOff x="5046515" y="1152237"/>
              <a:chExt cx="6665146" cy="4943776"/>
            </a:xfrm>
          </p:grpSpPr>
          <p:sp>
            <p:nvSpPr>
              <p:cNvPr id="145" name="任意多边形: 形状 5"/>
              <p:cNvSpPr/>
              <p:nvPr/>
            </p:nvSpPr>
            <p:spPr>
              <a:xfrm>
                <a:off x="5046515" y="2002497"/>
                <a:ext cx="6514113" cy="4093516"/>
              </a:xfrm>
              <a:custGeom>
                <a:avLst/>
                <a:gdLst>
                  <a:gd name="connsiteX0" fmla="*/ 1997869 w 2190750"/>
                  <a:gd name="connsiteY0" fmla="*/ 7144 h 1733550"/>
                  <a:gd name="connsiteX1" fmla="*/ 197644 w 2190750"/>
                  <a:gd name="connsiteY1" fmla="*/ 7144 h 1733550"/>
                  <a:gd name="connsiteX2" fmla="*/ 7144 w 2190750"/>
                  <a:gd name="connsiteY2" fmla="*/ 197644 h 1733550"/>
                  <a:gd name="connsiteX3" fmla="*/ 7144 w 2190750"/>
                  <a:gd name="connsiteY3" fmla="*/ 1540669 h 1733550"/>
                  <a:gd name="connsiteX4" fmla="*/ 197644 w 2190750"/>
                  <a:gd name="connsiteY4" fmla="*/ 1731169 h 1733550"/>
                  <a:gd name="connsiteX5" fmla="*/ 1997869 w 2190750"/>
                  <a:gd name="connsiteY5" fmla="*/ 1731169 h 1733550"/>
                  <a:gd name="connsiteX6" fmla="*/ 2188369 w 2190750"/>
                  <a:gd name="connsiteY6" fmla="*/ 1540669 h 1733550"/>
                  <a:gd name="connsiteX7" fmla="*/ 2188369 w 2190750"/>
                  <a:gd name="connsiteY7" fmla="*/ 197644 h 1733550"/>
                  <a:gd name="connsiteX8" fmla="*/ 1997869 w 2190750"/>
                  <a:gd name="connsiteY8" fmla="*/ 7144 h 173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0750" h="1733550">
                    <a:moveTo>
                      <a:pt x="1997869" y="7144"/>
                    </a:moveTo>
                    <a:lnTo>
                      <a:pt x="197644" y="7144"/>
                    </a:lnTo>
                    <a:cubicBezTo>
                      <a:pt x="92869" y="7144"/>
                      <a:pt x="7144" y="92869"/>
                      <a:pt x="7144" y="197644"/>
                    </a:cubicBezTo>
                    <a:lnTo>
                      <a:pt x="7144" y="1540669"/>
                    </a:lnTo>
                    <a:cubicBezTo>
                      <a:pt x="7144" y="1645444"/>
                      <a:pt x="92869" y="1731169"/>
                      <a:pt x="197644" y="1731169"/>
                    </a:cubicBezTo>
                    <a:lnTo>
                      <a:pt x="1997869" y="1731169"/>
                    </a:lnTo>
                    <a:cubicBezTo>
                      <a:pt x="2102644" y="1731169"/>
                      <a:pt x="2188369" y="1645444"/>
                      <a:pt x="2188369" y="1540669"/>
                    </a:cubicBezTo>
                    <a:lnTo>
                      <a:pt x="2188369" y="197644"/>
                    </a:lnTo>
                    <a:cubicBezTo>
                      <a:pt x="2188369" y="92869"/>
                      <a:pt x="2102644" y="7144"/>
                      <a:pt x="1997869" y="7144"/>
                    </a:cubicBezTo>
                    <a:close/>
                  </a:path>
                </a:pathLst>
              </a:custGeom>
              <a:solidFill>
                <a:srgbClr val="FFFFFF"/>
              </a:solidFill>
              <a:ln w="28575" cap="flat">
                <a:solidFill>
                  <a:schemeClr val="accent4">
                    <a:lumMod val="50000"/>
                  </a:schemeClr>
                </a:solidFill>
                <a:prstDash val="lgDashDot"/>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pic>
            <p:nvPicPr>
              <p:cNvPr id="12" name="Picture 2" descr="D:\acer\配图\8ff02d20754c5ff1a50fb722d6517668.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383608" y="1152237"/>
                <a:ext cx="2328053" cy="976993"/>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Rectangle 3"/>
            <p:cNvSpPr/>
            <p:nvPr/>
          </p:nvSpPr>
          <p:spPr>
            <a:xfrm>
              <a:off x="5247134" y="2274693"/>
              <a:ext cx="6096000" cy="3973382"/>
            </a:xfrm>
            <a:prstGeom prst="rect">
              <a:avLst/>
            </a:prstGeom>
          </p:spPr>
          <p:txBody>
            <a:bodyPr>
              <a:spAutoFit/>
            </a:bodyPr>
            <a:lstStyle/>
            <a:p>
              <a:pPr algn="just"/>
              <a:r>
                <a:rPr lang="en-US" sz="3200" b="1" dirty="0">
                  <a:solidFill>
                    <a:schemeClr val="accent4">
                      <a:lumMod val="50000"/>
                    </a:schemeClr>
                  </a:solidFill>
                  <a:latin typeface="Cambria" panose="02040503050406030204" pitchFamily="18" charset="0"/>
                  <a:ea typeface="Cambria" panose="02040503050406030204" pitchFamily="18" charset="0"/>
                </a:rPr>
                <a:t>              </a:t>
              </a:r>
              <a:r>
                <a:rPr lang="vi-VN" sz="3200" b="1" dirty="0">
                  <a:solidFill>
                    <a:schemeClr val="accent4">
                      <a:lumMod val="50000"/>
                    </a:schemeClr>
                  </a:solidFill>
                  <a:latin typeface="Cambria" panose="02040503050406030204" pitchFamily="18" charset="0"/>
                  <a:ea typeface="Cambria" panose="02040503050406030204" pitchFamily="18" charset="0"/>
                </a:rPr>
                <a:t>Hè đến, em lại được về thăm quê. Quê em là một vùng ven biển. Bãi biển Sầm Sơn nổi tiếng thu hút rất nhiều khách du lịch. Vào mỗi buổi chiều, em cùng với các anh chị ra biển chơi. Bờ biển mới rộng lớn làm sao. Gần bờ biển, nhiều nhà hàng, khách sạn, quán ăn… mọc lên san sát nhau. Xe cộ đi lại tập nấp, phố xá đông đúc khách du lịch. Quê hương em đang ngày càng phát triển hơn. Em cảm thấy rất vui vì điều đó.</a:t>
              </a:r>
              <a:endParaRPr lang="en-US" sz="3200" b="1" dirty="0">
                <a:solidFill>
                  <a:schemeClr val="accent4">
                    <a:lumMod val="50000"/>
                  </a:schemeClr>
                </a:solidFill>
                <a:latin typeface="Cambria" panose="02040503050406030204" pitchFamily="18" charset="0"/>
                <a:ea typeface="Cambria" panose="02040503050406030204" pitchFamily="18" charset="0"/>
              </a:endParaRPr>
            </a:p>
          </p:txBody>
        </p:sp>
      </p:grpSp>
      <p:pic>
        <p:nvPicPr>
          <p:cNvPr id="8" name="Picture 7"/>
          <p:cNvPicPr>
            <a:picLocks noChangeAspect="1"/>
          </p:cNvPicPr>
          <p:nvPr/>
        </p:nvPicPr>
        <p:blipFill>
          <a:blip r:embed="rId5" cstate="print">
            <a:extLst>
              <a:ext uri="{BEBA8EAE-BF5A-486C-A8C5-ECC9F3942E4B}">
                <a14:imgProps xmlns:a14="http://schemas.microsoft.com/office/drawing/2010/main">
                  <a14:imgLayer r:embed="rId6">
                    <a14:imgEffect>
                      <a14:saturation sat="300000"/>
                    </a14:imgEffect>
                  </a14:imgLayer>
                </a14:imgProps>
              </a:ext>
              <a:ext uri="{28A0092B-C50C-407E-A947-70E740481C1C}">
                <a14:useLocalDpi xmlns:a14="http://schemas.microsoft.com/office/drawing/2010/main" val="0"/>
              </a:ext>
            </a:extLst>
          </a:blip>
          <a:stretch>
            <a:fillRect/>
          </a:stretch>
        </p:blipFill>
        <p:spPr>
          <a:xfrm rot="659891">
            <a:off x="263270" y="334115"/>
            <a:ext cx="2007622" cy="12952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p:cNvPicPr>
            <a:picLocks noChangeAspect="1"/>
          </p:cNvPicPr>
          <p:nvPr/>
        </p:nvPicPr>
        <p:blipFill>
          <a:blip r:embed="rId7" cstate="print">
            <a:extLst>
              <a:ext uri="{BEBA8EAE-BF5A-486C-A8C5-ECC9F3942E4B}">
                <a14:imgProps xmlns:a14="http://schemas.microsoft.com/office/drawing/2010/main">
                  <a14:imgLayer r:embed="rId8">
                    <a14:imgEffect>
                      <a14:saturation sat="200000"/>
                    </a14:imgEffect>
                  </a14:imgLayer>
                </a14:imgProps>
              </a:ext>
              <a:ext uri="{28A0092B-C50C-407E-A947-70E740481C1C}">
                <a14:useLocalDpi xmlns:a14="http://schemas.microsoft.com/office/drawing/2010/main" val="0"/>
              </a:ext>
            </a:extLst>
          </a:blip>
          <a:stretch>
            <a:fillRect/>
          </a:stretch>
        </p:blipFill>
        <p:spPr>
          <a:xfrm rot="21208087">
            <a:off x="1983849" y="76395"/>
            <a:ext cx="1396213" cy="9300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1609279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6">
            <a:extLst>
              <a:ext uri="{FF2B5EF4-FFF2-40B4-BE49-F238E27FC236}">
                <a16:creationId xmlns:a16="http://schemas.microsoft.com/office/drawing/2014/main" id="{F318CB0C-34CF-4DCC-A074-B07B5325719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5400000">
            <a:off x="5082550" y="-251450"/>
            <a:ext cx="2013046" cy="12205855"/>
          </a:xfrm>
          <a:prstGeom prst="rect">
            <a:avLst/>
          </a:prstGeom>
        </p:spPr>
      </p:pic>
      <p:sp>
        <p:nvSpPr>
          <p:cNvPr id="24" name="Rectangle 23"/>
          <p:cNvSpPr/>
          <p:nvPr/>
        </p:nvSpPr>
        <p:spPr>
          <a:xfrm>
            <a:off x="294034" y="313509"/>
            <a:ext cx="11603933" cy="6335485"/>
          </a:xfrm>
          <a:prstGeom prst="rect">
            <a:avLst/>
          </a:prstGeom>
          <a:solidFill>
            <a:schemeClr val="bg1">
              <a:alpha val="57000"/>
            </a:schemeClr>
          </a:solidFill>
          <a:ln w="28575">
            <a:solidFill>
              <a:srgbClr val="00B0F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59号-创粗黑"/>
              <a:ea typeface="字魂59号-创粗黑"/>
              <a:cs typeface="+mn-cs"/>
            </a:endParaRPr>
          </a:p>
        </p:txBody>
      </p:sp>
      <p:pic>
        <p:nvPicPr>
          <p:cNvPr id="22" name="图片 21"/>
          <p:cNvPicPr>
            <a:picLocks noChangeAspect="1"/>
          </p:cNvPicPr>
          <p:nvPr/>
        </p:nvPicPr>
        <p:blipFill rotWithShape="1">
          <a:blip r:embed="rId4" cstate="email">
            <a:extLst>
              <a:ext uri="{28A0092B-C50C-407E-A947-70E740481C1C}">
                <a14:useLocalDpi xmlns:a14="http://schemas.microsoft.com/office/drawing/2010/main"/>
              </a:ext>
            </a:extLst>
          </a:blip>
          <a:srcRect/>
          <a:stretch>
            <a:fillRect/>
          </a:stretch>
        </p:blipFill>
        <p:spPr>
          <a:xfrm rot="358970">
            <a:off x="-187610" y="-106500"/>
            <a:ext cx="2897763" cy="1055607"/>
          </a:xfrm>
          <a:prstGeom prst="rect">
            <a:avLst/>
          </a:prstGeom>
        </p:spPr>
      </p:pic>
      <p:pic>
        <p:nvPicPr>
          <p:cNvPr id="21" name="Picture 2" descr="D:\acer\配图\8ff02d20754c5ff1a50fb722d6517668.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9335231" y="0"/>
            <a:ext cx="2669710" cy="1120373"/>
          </a:xfrm>
          <a:prstGeom prst="rect">
            <a:avLst/>
          </a:prstGeom>
          <a:noFill/>
          <a:extLst>
            <a:ext uri="{909E8E84-426E-40DD-AFC4-6F175D3DCCD1}">
              <a14:hiddenFill xmlns:a14="http://schemas.microsoft.com/office/drawing/2010/main">
                <a:solidFill>
                  <a:srgbClr val="FFFFFF"/>
                </a:solidFill>
              </a14:hiddenFill>
            </a:ext>
          </a:extLst>
        </p:spPr>
      </p:pic>
      <p:sp>
        <p:nvSpPr>
          <p:cNvPr id="128" name="TextBox 127"/>
          <p:cNvSpPr txBox="1"/>
          <p:nvPr/>
        </p:nvSpPr>
        <p:spPr>
          <a:xfrm>
            <a:off x="1050459" y="1971283"/>
            <a:ext cx="10000434" cy="7078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Hôm</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nay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các</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em</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học</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bài</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gì</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a:t>
            </a:r>
          </a:p>
        </p:txBody>
      </p:sp>
      <p:sp>
        <p:nvSpPr>
          <p:cNvPr id="129" name="TextBox 128"/>
          <p:cNvSpPr txBox="1"/>
          <p:nvPr/>
        </p:nvSpPr>
        <p:spPr>
          <a:xfrm>
            <a:off x="1050459" y="4872280"/>
            <a:ext cx="10104937"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Về</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nhà</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xem</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lại</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bài</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và</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chuẩn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bị</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bài</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tiếp</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theo.</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 name="Rectangle 1"/>
          <p:cNvSpPr/>
          <p:nvPr/>
        </p:nvSpPr>
        <p:spPr>
          <a:xfrm>
            <a:off x="1050459" y="2990894"/>
            <a:ext cx="10104937" cy="1569660"/>
          </a:xfrm>
          <a:prstGeom prst="rect">
            <a:avLst/>
          </a:prstGeom>
        </p:spPr>
        <p:txBody>
          <a:bodyPr wrap="square">
            <a:spAutoFit/>
          </a:bodyPr>
          <a:lstStyle/>
          <a:p>
            <a:pPr algn="just">
              <a:lnSpc>
                <a:spcPct val="120000"/>
              </a:lnSpc>
              <a:spcAft>
                <a:spcPts val="800"/>
              </a:spcAft>
            </a:pPr>
            <a:r>
              <a:rPr lang="nl-NL" sz="4000" b="1" dirty="0">
                <a:latin typeface="Cambria" panose="02040503050406030204" pitchFamily="18" charset="0"/>
                <a:ea typeface="Cambria" panose="02040503050406030204" pitchFamily="18" charset="0"/>
                <a:cs typeface="Times New Roman" panose="02020603050405020304" pitchFamily="18" charset="0"/>
              </a:rPr>
              <a:t>- Tìm thêm một số hình ảnh về quê hương, đất nước được nói đến trong bài đã đọc.</a:t>
            </a:r>
            <a:endParaRPr lang="en-US" sz="4000" b="1" dirty="0">
              <a:effectLst/>
              <a:latin typeface="Cambria" panose="02040503050406030204" pitchFamily="18" charset="0"/>
              <a:ea typeface="Cambria" panose="02040503050406030204" pitchFamily="18" charset="0"/>
              <a:cs typeface="Times New Roman" panose="02020603050405020304" pitchFamily="18" charset="0"/>
            </a:endParaRPr>
          </a:p>
        </p:txBody>
      </p:sp>
      <p:pic>
        <p:nvPicPr>
          <p:cNvPr id="3" name="Picture 2"/>
          <p:cNvPicPr>
            <a:picLocks noChangeAspect="1"/>
          </p:cNvPicPr>
          <p:nvPr/>
        </p:nvPicPr>
        <p:blipFill>
          <a:blip r:embed="rId6"/>
          <a:stretch>
            <a:fillRect/>
          </a:stretch>
        </p:blipFill>
        <p:spPr>
          <a:xfrm>
            <a:off x="1365094" y="386186"/>
            <a:ext cx="9461812" cy="1585097"/>
          </a:xfrm>
          <a:prstGeom prst="rect">
            <a:avLst/>
          </a:prstGeom>
        </p:spPr>
      </p:pic>
    </p:spTree>
    <p:extLst>
      <p:ext uri="{BB962C8B-B14F-4D97-AF65-F5344CB8AC3E}">
        <p14:creationId xmlns:p14="http://schemas.microsoft.com/office/powerpoint/2010/main" val="62693316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8"/>
                                        </p:tgtEl>
                                        <p:attrNameLst>
                                          <p:attrName>style.visibility</p:attrName>
                                        </p:attrNameLst>
                                      </p:cBhvr>
                                      <p:to>
                                        <p:strVal val="visible"/>
                                      </p:to>
                                    </p:set>
                                    <p:animEffect transition="in" filter="fade">
                                      <p:cBhvr>
                                        <p:cTn id="7" dur="1000"/>
                                        <p:tgtEl>
                                          <p:spTgt spid="128"/>
                                        </p:tgtEl>
                                      </p:cBhvr>
                                    </p:animEffect>
                                    <p:anim calcmode="lin" valueType="num">
                                      <p:cBhvr>
                                        <p:cTn id="8" dur="1000" fill="hold"/>
                                        <p:tgtEl>
                                          <p:spTgt spid="128"/>
                                        </p:tgtEl>
                                        <p:attrNameLst>
                                          <p:attrName>ppt_x</p:attrName>
                                        </p:attrNameLst>
                                      </p:cBhvr>
                                      <p:tavLst>
                                        <p:tav tm="0">
                                          <p:val>
                                            <p:strVal val="#ppt_x"/>
                                          </p:val>
                                        </p:tav>
                                        <p:tav tm="100000">
                                          <p:val>
                                            <p:strVal val="#ppt_x"/>
                                          </p:val>
                                        </p:tav>
                                      </p:tavLst>
                                    </p:anim>
                                    <p:anim calcmode="lin" valueType="num">
                                      <p:cBhvr>
                                        <p:cTn id="9" dur="1000" fill="hold"/>
                                        <p:tgtEl>
                                          <p:spTgt spid="1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29"/>
                                        </p:tgtEl>
                                        <p:attrNameLst>
                                          <p:attrName>style.visibility</p:attrName>
                                        </p:attrNameLst>
                                      </p:cBhvr>
                                      <p:to>
                                        <p:strVal val="visible"/>
                                      </p:to>
                                    </p:set>
                                    <p:animEffect transition="in" filter="fade">
                                      <p:cBhvr>
                                        <p:cTn id="21" dur="1000"/>
                                        <p:tgtEl>
                                          <p:spTgt spid="129"/>
                                        </p:tgtEl>
                                      </p:cBhvr>
                                    </p:animEffect>
                                    <p:anim calcmode="lin" valueType="num">
                                      <p:cBhvr>
                                        <p:cTn id="22" dur="1000" fill="hold"/>
                                        <p:tgtEl>
                                          <p:spTgt spid="129"/>
                                        </p:tgtEl>
                                        <p:attrNameLst>
                                          <p:attrName>ppt_x</p:attrName>
                                        </p:attrNameLst>
                                      </p:cBhvr>
                                      <p:tavLst>
                                        <p:tav tm="0">
                                          <p:val>
                                            <p:strVal val="#ppt_x"/>
                                          </p:val>
                                        </p:tav>
                                        <p:tav tm="100000">
                                          <p:val>
                                            <p:strVal val="#ppt_x"/>
                                          </p:val>
                                        </p:tav>
                                      </p:tavLst>
                                    </p:anim>
                                    <p:anim calcmode="lin" valueType="num">
                                      <p:cBhvr>
                                        <p:cTn id="23" dur="1000" fill="hold"/>
                                        <p:tgtEl>
                                          <p:spTgt spid="1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 grpId="0"/>
      <p:bldP spid="129" grpId="0"/>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descr="D:\acer\配图\0e6c7aa66eb413773ffe55293db78bc5.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05775" y="472204"/>
            <a:ext cx="2129081" cy="113331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5" descr="D:\acer\配图\0e6c7aa66eb413773ffe55293db78bc5.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393633" y="2907359"/>
            <a:ext cx="1064541" cy="56665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5" descr="D:\acer\配图\0e6c7aa66eb413773ffe55293db78bc5.png">
            <a:extLst>
              <a:ext uri="{FF2B5EF4-FFF2-40B4-BE49-F238E27FC236}">
                <a16:creationId xmlns:a16="http://schemas.microsoft.com/office/drawing/2014/main" id="{1D17A37B-9D94-4BD5-A0B3-83E8730F3FEA}"/>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383777" y="2436569"/>
            <a:ext cx="2129081" cy="113331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5" descr="D:\acer\配图\0e6c7aa66eb413773ffe55293db78bc5.png">
            <a:extLst>
              <a:ext uri="{FF2B5EF4-FFF2-40B4-BE49-F238E27FC236}">
                <a16:creationId xmlns:a16="http://schemas.microsoft.com/office/drawing/2014/main" id="{6B22AB78-FEBF-4217-8AF0-5B18B4E6BB59}"/>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706051" y="352455"/>
            <a:ext cx="3316244" cy="1765248"/>
          </a:xfrm>
          <a:prstGeom prst="rect">
            <a:avLst/>
          </a:prstGeom>
          <a:noFill/>
          <a:extLst>
            <a:ext uri="{909E8E84-426E-40DD-AFC4-6F175D3DCCD1}">
              <a14:hiddenFill xmlns:a14="http://schemas.microsoft.com/office/drawing/2010/main">
                <a:solidFill>
                  <a:srgbClr val="FFFFFF"/>
                </a:solidFill>
              </a14:hiddenFill>
            </a:ext>
          </a:extLst>
        </p:spPr>
      </p:pic>
      <p:pic>
        <p:nvPicPr>
          <p:cNvPr id="20" name="图片 19">
            <a:extLst>
              <a:ext uri="{FF2B5EF4-FFF2-40B4-BE49-F238E27FC236}">
                <a16:creationId xmlns:a16="http://schemas.microsoft.com/office/drawing/2014/main" id="{BDE1ED25-6DEA-4DB0-BC0C-A81294318FB0}"/>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8227073" y="3340894"/>
            <a:ext cx="4571570" cy="2860964"/>
          </a:xfrm>
          <a:prstGeom prst="rect">
            <a:avLst/>
          </a:prstGeom>
        </p:spPr>
      </p:pic>
      <p:sp>
        <p:nvSpPr>
          <p:cNvPr id="4" name="Rectangle 3"/>
          <p:cNvSpPr/>
          <p:nvPr/>
        </p:nvSpPr>
        <p:spPr>
          <a:xfrm>
            <a:off x="401008" y="809896"/>
            <a:ext cx="11389985" cy="5708469"/>
          </a:xfrm>
          <a:prstGeom prst="rect">
            <a:avLst/>
          </a:prstGeom>
          <a:solidFill>
            <a:schemeClr val="bg1">
              <a:alpha val="57000"/>
            </a:schemeClr>
          </a:solidFill>
          <a:ln w="28575">
            <a:solidFill>
              <a:srgbClr val="00B0F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7"/>
          <a:stretch>
            <a:fillRect/>
          </a:stretch>
        </p:blipFill>
        <p:spPr>
          <a:xfrm>
            <a:off x="2788974" y="119164"/>
            <a:ext cx="6623585" cy="1051906"/>
          </a:xfrm>
          <a:prstGeom prst="rect">
            <a:avLst/>
          </a:prstGeom>
        </p:spPr>
      </p:pic>
      <p:sp>
        <p:nvSpPr>
          <p:cNvPr id="5" name="Rectangle 4"/>
          <p:cNvSpPr/>
          <p:nvPr/>
        </p:nvSpPr>
        <p:spPr>
          <a:xfrm>
            <a:off x="812074" y="1404361"/>
            <a:ext cx="10567851" cy="4940840"/>
          </a:xfrm>
          <a:prstGeom prst="rect">
            <a:avLst/>
          </a:prstGeom>
        </p:spPr>
        <p:txBody>
          <a:bodyPr wrap="square">
            <a:spAutoFit/>
          </a:bodyPr>
          <a:lstStyle/>
          <a:p>
            <a:pPr indent="228600" algn="just">
              <a:lnSpc>
                <a:spcPct val="120000"/>
              </a:lnSpc>
              <a:spcAft>
                <a:spcPts val="800"/>
              </a:spcAft>
            </a:pPr>
            <a:r>
              <a:rPr lang="nl-NL" sz="2400" b="1" dirty="0">
                <a:solidFill>
                  <a:schemeClr val="accent4">
                    <a:lumMod val="75000"/>
                  </a:schemeClr>
                </a:solidFill>
                <a:latin typeface="Cambria" panose="02040503050406030204" pitchFamily="18" charset="0"/>
                <a:ea typeface="Cambria" panose="02040503050406030204" pitchFamily="18" charset="0"/>
                <a:cs typeface="Times New Roman" panose="02020603050405020304" pitchFamily="18" charset="0"/>
              </a:rPr>
              <a:t>1. Năng lực đặc thù:</a:t>
            </a:r>
            <a:r>
              <a:rPr lang="en-US" sz="2400" b="1" dirty="0">
                <a:solidFill>
                  <a:schemeClr val="accent4">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Viết</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được</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đoạn</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văn</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nêu</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tình</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cảm</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cảm</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xúc</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đối</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với</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quê</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hương</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Sử</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dụng</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hình</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ảnh</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so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sánh</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trong</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đoạn</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văn</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nl-NL"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Phát triển năng lực ngôn ngữ.</a:t>
            </a:r>
            <a:endPar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a:p>
            <a:pPr indent="228600" algn="just">
              <a:lnSpc>
                <a:spcPct val="120000"/>
              </a:lnSpc>
              <a:spcBef>
                <a:spcPts val="600"/>
              </a:spcBef>
              <a:spcAft>
                <a:spcPts val="800"/>
              </a:spcAft>
            </a:pPr>
            <a:r>
              <a:rPr lang="en-US" sz="2400" b="1" dirty="0">
                <a:solidFill>
                  <a:schemeClr val="accent4">
                    <a:lumMod val="75000"/>
                  </a:schemeClr>
                </a:solidFill>
                <a:latin typeface="Cambria" panose="02040503050406030204" pitchFamily="18" charset="0"/>
                <a:ea typeface="Cambria" panose="02040503050406030204" pitchFamily="18" charset="0"/>
                <a:cs typeface="Times New Roman" panose="02020603050405020304" pitchFamily="18" charset="0"/>
              </a:rPr>
              <a:t>2. </a:t>
            </a:r>
            <a:r>
              <a:rPr lang="en-US" sz="2400" b="1" dirty="0" err="1">
                <a:solidFill>
                  <a:schemeClr val="accent4">
                    <a:lumMod val="75000"/>
                  </a:schemeClr>
                </a:solidFill>
                <a:latin typeface="Cambria" panose="02040503050406030204" pitchFamily="18" charset="0"/>
                <a:ea typeface="Cambria" panose="02040503050406030204" pitchFamily="18" charset="0"/>
                <a:cs typeface="Times New Roman" panose="02020603050405020304" pitchFamily="18" charset="0"/>
              </a:rPr>
              <a:t>Năng</a:t>
            </a:r>
            <a:r>
              <a:rPr lang="en-US" sz="2400" b="1" dirty="0">
                <a:solidFill>
                  <a:schemeClr val="accent4">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chemeClr val="accent4">
                    <a:lumMod val="75000"/>
                  </a:schemeClr>
                </a:solidFill>
                <a:latin typeface="Cambria" panose="02040503050406030204" pitchFamily="18" charset="0"/>
                <a:ea typeface="Cambria" panose="02040503050406030204" pitchFamily="18" charset="0"/>
                <a:cs typeface="Times New Roman" panose="02020603050405020304" pitchFamily="18" charset="0"/>
              </a:rPr>
              <a:t>lực</a:t>
            </a:r>
            <a:r>
              <a:rPr lang="en-US" sz="2400" b="1" dirty="0">
                <a:solidFill>
                  <a:schemeClr val="accent4">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chemeClr val="accent4">
                    <a:lumMod val="75000"/>
                  </a:schemeClr>
                </a:solidFill>
                <a:latin typeface="Cambria" panose="02040503050406030204" pitchFamily="18" charset="0"/>
                <a:ea typeface="Cambria" panose="02040503050406030204" pitchFamily="18" charset="0"/>
                <a:cs typeface="Times New Roman" panose="02020603050405020304" pitchFamily="18" charset="0"/>
              </a:rPr>
              <a:t>chung</a:t>
            </a:r>
            <a:endParaRPr lang="en-US" sz="2400" b="1" dirty="0">
              <a:solidFill>
                <a:schemeClr val="accent4">
                  <a:lumMod val="75000"/>
                </a:schemeClr>
              </a:solidFill>
              <a:latin typeface="Cambria" panose="02040503050406030204" pitchFamily="18" charset="0"/>
              <a:ea typeface="Cambria" panose="02040503050406030204" pitchFamily="18" charset="0"/>
              <a:cs typeface="Times New Roman" panose="02020603050405020304" pitchFamily="18" charset="0"/>
            </a:endParaRPr>
          </a:p>
          <a:p>
            <a:pPr indent="228600" algn="just">
              <a:lnSpc>
                <a:spcPct val="120000"/>
              </a:lnSpc>
              <a:spcAft>
                <a:spcPts val="800"/>
              </a:spcAft>
            </a:pP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Năng</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lực</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tự</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chủ</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tự</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học</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lắng</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nghe</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viết</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bài</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đúng</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kịp</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thời</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và</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hoàn</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thành</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các</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nội</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dung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trong</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SGK.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Năng</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lực</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giải</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quyết</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vấn</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đề</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và</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sáng</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tạo</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tham</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gia</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trò</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chơi</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vận</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dụng</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Năng</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lực</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giao</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tiếp</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và</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hợp</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tác</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Tham</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gia</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làm</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việc</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nhóm</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trong</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các</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hoạt</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động</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học</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tập</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p>
          <a:p>
            <a:pPr indent="228600" algn="just">
              <a:lnSpc>
                <a:spcPct val="120000"/>
              </a:lnSpc>
              <a:spcBef>
                <a:spcPts val="600"/>
              </a:spcBef>
              <a:spcAft>
                <a:spcPts val="800"/>
              </a:spcAft>
            </a:pPr>
            <a:r>
              <a:rPr lang="en-US" sz="2400" b="1" dirty="0">
                <a:solidFill>
                  <a:schemeClr val="accent4">
                    <a:lumMod val="75000"/>
                  </a:schemeClr>
                </a:solidFill>
                <a:latin typeface="Cambria" panose="02040503050406030204" pitchFamily="18" charset="0"/>
                <a:ea typeface="Cambria" panose="02040503050406030204" pitchFamily="18" charset="0"/>
                <a:cs typeface="Times New Roman" panose="02020603050405020304" pitchFamily="18" charset="0"/>
              </a:rPr>
              <a:t>3. </a:t>
            </a:r>
            <a:r>
              <a:rPr lang="en-US" sz="2400" b="1" dirty="0" err="1">
                <a:solidFill>
                  <a:schemeClr val="accent4">
                    <a:lumMod val="75000"/>
                  </a:schemeClr>
                </a:solidFill>
                <a:latin typeface="Cambria" panose="02040503050406030204" pitchFamily="18" charset="0"/>
                <a:ea typeface="Cambria" panose="02040503050406030204" pitchFamily="18" charset="0"/>
                <a:cs typeface="Times New Roman" panose="02020603050405020304" pitchFamily="18" charset="0"/>
              </a:rPr>
              <a:t>Phẩm</a:t>
            </a:r>
            <a:r>
              <a:rPr lang="en-US" sz="2400" b="1" dirty="0">
                <a:solidFill>
                  <a:schemeClr val="accent4">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chemeClr val="accent4">
                    <a:lumMod val="75000"/>
                  </a:schemeClr>
                </a:solidFill>
                <a:latin typeface="Cambria" panose="02040503050406030204" pitchFamily="18" charset="0"/>
                <a:ea typeface="Cambria" panose="02040503050406030204" pitchFamily="18" charset="0"/>
                <a:cs typeface="Times New Roman" panose="02020603050405020304" pitchFamily="18" charset="0"/>
              </a:rPr>
              <a:t>chất</a:t>
            </a:r>
            <a:endParaRPr lang="en-US" sz="2400" b="1" dirty="0">
              <a:solidFill>
                <a:schemeClr val="accent4">
                  <a:lumMod val="75000"/>
                </a:schemeClr>
              </a:solidFill>
              <a:latin typeface="Cambria" panose="02040503050406030204" pitchFamily="18" charset="0"/>
              <a:ea typeface="Cambria" panose="02040503050406030204" pitchFamily="18" charset="0"/>
              <a:cs typeface="Times New Roman" panose="02020603050405020304" pitchFamily="18" charset="0"/>
            </a:endParaRPr>
          </a:p>
          <a:p>
            <a:pPr indent="228600" algn="just">
              <a:lnSpc>
                <a:spcPct val="120000"/>
              </a:lnSpc>
              <a:spcAft>
                <a:spcPts val="800"/>
              </a:spcAft>
            </a:pP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Phẩm</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chất</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yêu</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nước</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Biết</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yêu</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quê</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hương</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đất</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nước</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qua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quan</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sát</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và</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tìm</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hiểu</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các</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hình</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ảnh</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trong</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bài</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Phẩm</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chất</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nhân</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ái</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Biết</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yêu</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quý</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và</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tôn</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trọng</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bạn</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trong</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làm</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việc</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nhóm</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Phẩm</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chất</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chăm</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chỉ</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Chăm</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chỉ</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viết</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bài</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trả</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lời</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câu</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hỏi</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Phẩm</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chất</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trách</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nhiệm</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Giữ</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trật</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tự</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học</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tập</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nghiêm</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túc</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endParaRPr lang="en-US" sz="2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0516001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D:\acer\配图\d4ed978a6d5dccf77e7919081aff2f8c.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07562" y="2274964"/>
            <a:ext cx="4331073" cy="3820840"/>
          </a:xfrm>
          <a:prstGeom prst="rect">
            <a:avLst/>
          </a:prstGeom>
          <a:noFill/>
          <a:extLst>
            <a:ext uri="{909E8E84-426E-40DD-AFC4-6F175D3DCCD1}">
              <a14:hiddenFill xmlns:a14="http://schemas.microsoft.com/office/drawing/2010/main">
                <a:solidFill>
                  <a:srgbClr val="FFFFFF"/>
                </a:solidFill>
              </a14:hiddenFill>
            </a:ext>
          </a:extLst>
        </p:spPr>
      </p:pic>
      <p:pic>
        <p:nvPicPr>
          <p:cNvPr id="14" name="图片 13"/>
          <p:cNvPicPr>
            <a:picLocks noChangeAspect="1"/>
          </p:cNvPicPr>
          <p:nvPr/>
        </p:nvPicPr>
        <p:blipFill rotWithShape="1">
          <a:blip r:embed="rId4" cstate="email">
            <a:extLst>
              <a:ext uri="{28A0092B-C50C-407E-A947-70E740481C1C}">
                <a14:useLocalDpi xmlns:a14="http://schemas.microsoft.com/office/drawing/2010/main"/>
              </a:ext>
            </a:extLst>
          </a:blip>
          <a:srcRect/>
          <a:stretch>
            <a:fillRect/>
          </a:stretch>
        </p:blipFill>
        <p:spPr>
          <a:xfrm rot="358970">
            <a:off x="-187610" y="-106500"/>
            <a:ext cx="2897763" cy="1055607"/>
          </a:xfrm>
          <a:prstGeom prst="rect">
            <a:avLst/>
          </a:prstGeom>
        </p:spPr>
      </p:pic>
      <p:pic>
        <p:nvPicPr>
          <p:cNvPr id="8195" name="Picture 3" descr="D:\acer\配图\dfe827a4d95212d2baae5647c6ba9a69.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rot="20263613">
            <a:off x="2610501" y="3872188"/>
            <a:ext cx="3690825" cy="325601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D:\acer\配图\8ff02d20754c5ff1a50fb722d6517668.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9335231" y="0"/>
            <a:ext cx="2669710" cy="112037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7"/>
          <a:stretch>
            <a:fillRect/>
          </a:stretch>
        </p:blipFill>
        <p:spPr>
          <a:xfrm>
            <a:off x="-244810" y="421303"/>
            <a:ext cx="13369687" cy="5303980"/>
          </a:xfrm>
          <a:prstGeom prst="rect">
            <a:avLst/>
          </a:prstGeom>
        </p:spPr>
      </p:pic>
    </p:spTree>
    <p:extLst>
      <p:ext uri="{BB962C8B-B14F-4D97-AF65-F5344CB8AC3E}">
        <p14:creationId xmlns:p14="http://schemas.microsoft.com/office/powerpoint/2010/main" val="186650404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D:\acer\配图\d4ed978a6d5dccf77e7919081aff2f8c.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07562" y="2274964"/>
            <a:ext cx="4331073" cy="3820840"/>
          </a:xfrm>
          <a:prstGeom prst="rect">
            <a:avLst/>
          </a:prstGeom>
          <a:noFill/>
          <a:extLst>
            <a:ext uri="{909E8E84-426E-40DD-AFC4-6F175D3DCCD1}">
              <a14:hiddenFill xmlns:a14="http://schemas.microsoft.com/office/drawing/2010/main">
                <a:solidFill>
                  <a:srgbClr val="FFFFFF"/>
                </a:solidFill>
              </a14:hiddenFill>
            </a:ext>
          </a:extLst>
        </p:spPr>
      </p:pic>
      <p:pic>
        <p:nvPicPr>
          <p:cNvPr id="14" name="图片 13"/>
          <p:cNvPicPr>
            <a:picLocks noChangeAspect="1"/>
          </p:cNvPicPr>
          <p:nvPr/>
        </p:nvPicPr>
        <p:blipFill rotWithShape="1">
          <a:blip r:embed="rId4" cstate="email">
            <a:extLst>
              <a:ext uri="{28A0092B-C50C-407E-A947-70E740481C1C}">
                <a14:useLocalDpi xmlns:a14="http://schemas.microsoft.com/office/drawing/2010/main"/>
              </a:ext>
            </a:extLst>
          </a:blip>
          <a:srcRect/>
          <a:stretch>
            <a:fillRect/>
          </a:stretch>
        </p:blipFill>
        <p:spPr>
          <a:xfrm rot="358970">
            <a:off x="-187610" y="-106500"/>
            <a:ext cx="2897763" cy="1055607"/>
          </a:xfrm>
          <a:prstGeom prst="rect">
            <a:avLst/>
          </a:prstGeom>
        </p:spPr>
      </p:pic>
      <p:pic>
        <p:nvPicPr>
          <p:cNvPr id="8195" name="Picture 3" descr="D:\acer\配图\dfe827a4d95212d2baae5647c6ba9a69.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rot="20263613">
            <a:off x="2610501" y="3872188"/>
            <a:ext cx="3690825" cy="325601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D:\acer\配图\8ff02d20754c5ff1a50fb722d6517668.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9335231" y="0"/>
            <a:ext cx="2669710" cy="112037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7"/>
          <a:stretch>
            <a:fillRect/>
          </a:stretch>
        </p:blipFill>
        <p:spPr>
          <a:xfrm>
            <a:off x="-234732" y="718422"/>
            <a:ext cx="13369687" cy="5151566"/>
          </a:xfrm>
          <a:prstGeom prst="rect">
            <a:avLst/>
          </a:prstGeom>
        </p:spPr>
      </p:pic>
    </p:spTree>
    <p:extLst>
      <p:ext uri="{BB962C8B-B14F-4D97-AF65-F5344CB8AC3E}">
        <p14:creationId xmlns:p14="http://schemas.microsoft.com/office/powerpoint/2010/main" val="357189305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6">
            <a:extLst>
              <a:ext uri="{FF2B5EF4-FFF2-40B4-BE49-F238E27FC236}">
                <a16:creationId xmlns:a16="http://schemas.microsoft.com/office/drawing/2014/main" id="{F318CB0C-34CF-4DCC-A074-B07B53257195}"/>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5400000">
            <a:off x="5096409" y="-251449"/>
            <a:ext cx="2013046" cy="12205855"/>
          </a:xfrm>
          <a:prstGeom prst="rect">
            <a:avLst/>
          </a:prstGeom>
        </p:spPr>
      </p:pic>
      <p:sp>
        <p:nvSpPr>
          <p:cNvPr id="18" name="Rectangle 17"/>
          <p:cNvSpPr/>
          <p:nvPr/>
        </p:nvSpPr>
        <p:spPr>
          <a:xfrm>
            <a:off x="294034" y="313509"/>
            <a:ext cx="11603933" cy="6335485"/>
          </a:xfrm>
          <a:prstGeom prst="rect">
            <a:avLst/>
          </a:prstGeom>
          <a:solidFill>
            <a:schemeClr val="bg1">
              <a:alpha val="57000"/>
            </a:schemeClr>
          </a:solidFill>
          <a:ln w="28575">
            <a:solidFill>
              <a:srgbClr val="00B0F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图片 35"/>
          <p:cNvPicPr>
            <a:picLocks noChangeAspect="1"/>
          </p:cNvPicPr>
          <p:nvPr/>
        </p:nvPicPr>
        <p:blipFill rotWithShape="1">
          <a:blip r:embed="rId5" cstate="email">
            <a:extLst>
              <a:ext uri="{28A0092B-C50C-407E-A947-70E740481C1C}">
                <a14:useLocalDpi xmlns:a14="http://schemas.microsoft.com/office/drawing/2010/main"/>
              </a:ext>
            </a:extLst>
          </a:blip>
          <a:srcRect/>
          <a:stretch>
            <a:fillRect/>
          </a:stretch>
        </p:blipFill>
        <p:spPr>
          <a:xfrm rot="358970">
            <a:off x="8938143" y="-104598"/>
            <a:ext cx="3363916" cy="1225419"/>
          </a:xfrm>
          <a:prstGeom prst="rect">
            <a:avLst/>
          </a:prstGeom>
        </p:spPr>
      </p:pic>
      <p:pic>
        <p:nvPicPr>
          <p:cNvPr id="38" name="Picture 2" descr="D:\acer\配图\8ff02d20754c5ff1a50fb722d6517668.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34706" y="-3345"/>
            <a:ext cx="1916337" cy="80421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7">
            <a:extLst>
              <a:ext uri="{BEBA8EAE-BF5A-486C-A8C5-ECC9F3942E4B}">
                <a14:imgProps xmlns:a14="http://schemas.microsoft.com/office/drawing/2010/main">
                  <a14:imgLayer r:embed="rId8">
                    <a14:imgEffect>
                      <a14:saturation sat="300000"/>
                    </a14:imgEffect>
                  </a14:imgLayer>
                </a14:imgProps>
              </a:ext>
            </a:extLst>
          </a:blip>
          <a:stretch>
            <a:fillRect/>
          </a:stretch>
        </p:blipFill>
        <p:spPr>
          <a:xfrm>
            <a:off x="4902794" y="1730765"/>
            <a:ext cx="3506029" cy="2183088"/>
          </a:xfrm>
          <a:prstGeom prst="rect">
            <a:avLst/>
          </a:prstGeom>
          <a:ln>
            <a:noFill/>
          </a:ln>
          <a:effectLst>
            <a:softEdge rad="112500"/>
          </a:effectLst>
        </p:spPr>
      </p:pic>
      <p:pic>
        <p:nvPicPr>
          <p:cNvPr id="7" name="Picture 6"/>
          <p:cNvPicPr>
            <a:picLocks noChangeAspect="1"/>
          </p:cNvPicPr>
          <p:nvPr/>
        </p:nvPicPr>
        <p:blipFill>
          <a:blip r:embed="rId9">
            <a:extLst>
              <a:ext uri="{BEBA8EAE-BF5A-486C-A8C5-ECC9F3942E4B}">
                <a14:imgProps xmlns:a14="http://schemas.microsoft.com/office/drawing/2010/main">
                  <a14:imgLayer r:embed="rId10">
                    <a14:imgEffect>
                      <a14:saturation sat="200000"/>
                    </a14:imgEffect>
                  </a14:imgLayer>
                </a14:imgProps>
              </a:ext>
            </a:extLst>
          </a:blip>
          <a:stretch>
            <a:fillRect/>
          </a:stretch>
        </p:blipFill>
        <p:spPr>
          <a:xfrm>
            <a:off x="8346899" y="1616574"/>
            <a:ext cx="3506029" cy="2183088"/>
          </a:xfrm>
          <a:prstGeom prst="rect">
            <a:avLst/>
          </a:prstGeom>
          <a:ln>
            <a:noFill/>
          </a:ln>
          <a:effectLst>
            <a:softEdge rad="112500"/>
          </a:effectLst>
        </p:spPr>
      </p:pic>
      <p:pic>
        <p:nvPicPr>
          <p:cNvPr id="8" name="Picture 7"/>
          <p:cNvPicPr>
            <a:picLocks noChangeAspect="1"/>
          </p:cNvPicPr>
          <p:nvPr/>
        </p:nvPicPr>
        <p:blipFill>
          <a:blip r:embed="rId11">
            <a:extLst>
              <a:ext uri="{BEBA8EAE-BF5A-486C-A8C5-ECC9F3942E4B}">
                <a14:imgProps xmlns:a14="http://schemas.microsoft.com/office/drawing/2010/main">
                  <a14:imgLayer r:embed="rId12">
                    <a14:imgEffect>
                      <a14:saturation sat="200000"/>
                    </a14:imgEffect>
                  </a14:imgLayer>
                </a14:imgProps>
              </a:ext>
            </a:extLst>
          </a:blip>
          <a:stretch>
            <a:fillRect/>
          </a:stretch>
        </p:blipFill>
        <p:spPr>
          <a:xfrm>
            <a:off x="4902793" y="3868288"/>
            <a:ext cx="3506029" cy="2183088"/>
          </a:xfrm>
          <a:prstGeom prst="rect">
            <a:avLst/>
          </a:prstGeom>
          <a:ln>
            <a:noFill/>
          </a:ln>
          <a:effectLst>
            <a:softEdge rad="112500"/>
          </a:effectLst>
        </p:spPr>
      </p:pic>
      <p:pic>
        <p:nvPicPr>
          <p:cNvPr id="9" name="Picture 8"/>
          <p:cNvPicPr>
            <a:picLocks noChangeAspect="1"/>
          </p:cNvPicPr>
          <p:nvPr/>
        </p:nvPicPr>
        <p:blipFill>
          <a:blip r:embed="rId13">
            <a:extLst>
              <a:ext uri="{BEBA8EAE-BF5A-486C-A8C5-ECC9F3942E4B}">
                <a14:imgProps xmlns:a14="http://schemas.microsoft.com/office/drawing/2010/main">
                  <a14:imgLayer r:embed="rId14">
                    <a14:imgEffect>
                      <a14:saturation sat="200000"/>
                    </a14:imgEffect>
                  </a14:imgLayer>
                </a14:imgProps>
              </a:ext>
            </a:extLst>
          </a:blip>
          <a:stretch>
            <a:fillRect/>
          </a:stretch>
        </p:blipFill>
        <p:spPr>
          <a:xfrm>
            <a:off x="8346899" y="3868288"/>
            <a:ext cx="3506029" cy="2183088"/>
          </a:xfrm>
          <a:prstGeom prst="rect">
            <a:avLst/>
          </a:prstGeom>
          <a:ln>
            <a:noFill/>
          </a:ln>
          <a:effectLst>
            <a:softEdge rad="112500"/>
          </a:effectLst>
        </p:spPr>
      </p:pic>
      <p:pic>
        <p:nvPicPr>
          <p:cNvPr id="12" name="Picture 11"/>
          <p:cNvPicPr>
            <a:picLocks noChangeAspect="1"/>
          </p:cNvPicPr>
          <p:nvPr/>
        </p:nvPicPr>
        <p:blipFill>
          <a:blip r:embed="rId15"/>
          <a:stretch>
            <a:fillRect/>
          </a:stretch>
        </p:blipFill>
        <p:spPr>
          <a:xfrm>
            <a:off x="578157" y="3755690"/>
            <a:ext cx="3210158" cy="3210158"/>
          </a:xfrm>
          <a:prstGeom prst="rect">
            <a:avLst/>
          </a:prstGeom>
        </p:spPr>
      </p:pic>
      <p:grpSp>
        <p:nvGrpSpPr>
          <p:cNvPr id="14" name="Group 13"/>
          <p:cNvGrpSpPr/>
          <p:nvPr/>
        </p:nvGrpSpPr>
        <p:grpSpPr>
          <a:xfrm>
            <a:off x="578157" y="1509649"/>
            <a:ext cx="4176071" cy="2645949"/>
            <a:chOff x="578157" y="1509649"/>
            <a:chExt cx="4176071" cy="2645949"/>
          </a:xfrm>
        </p:grpSpPr>
        <p:grpSp>
          <p:nvGrpSpPr>
            <p:cNvPr id="31" name="PA_chenying0907 5"/>
            <p:cNvGrpSpPr/>
            <p:nvPr>
              <p:custDataLst>
                <p:tags r:id="rId1"/>
              </p:custDataLst>
            </p:nvPr>
          </p:nvGrpSpPr>
          <p:grpSpPr>
            <a:xfrm flipH="1">
              <a:off x="578157" y="1509649"/>
              <a:ext cx="4176071" cy="2645949"/>
              <a:chOff x="3246438" y="1068388"/>
              <a:chExt cx="5711825" cy="4678363"/>
            </a:xfrm>
            <a:solidFill>
              <a:schemeClr val="tx1"/>
            </a:solidFill>
          </p:grpSpPr>
          <p:sp>
            <p:nvSpPr>
              <p:cNvPr id="35" name="chenying0907 5"/>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0" name="chenying0907 6"/>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1" name="chenying0907 7"/>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2" name="chenying0907 8"/>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3" name="chenying0907 9"/>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4" name="chenying0907 10"/>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5" name="chenying0907 11"/>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nvGrpSpPr>
              <p:cNvPr id="56" name="chenying0907 150"/>
              <p:cNvGrpSpPr/>
              <p:nvPr/>
            </p:nvGrpSpPr>
            <p:grpSpPr>
              <a:xfrm>
                <a:off x="3517901" y="1225551"/>
                <a:ext cx="5260975" cy="4090987"/>
                <a:chOff x="3517901" y="1225551"/>
                <a:chExt cx="5260975" cy="4090987"/>
              </a:xfrm>
              <a:grpFill/>
            </p:grpSpPr>
            <p:sp>
              <p:nvSpPr>
                <p:cNvPr id="57" name="chenying0907 12"/>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8" name="chenying0907 13"/>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9" name="chenying0907 14"/>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0" name="chenying0907 15"/>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1" name="chenying0907 16"/>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2" name="chenying0907 17"/>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3" name="chenying0907 18"/>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4" name="chenying0907 19"/>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5" name="chenying0907 20"/>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6" name="chenying0907 21"/>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7" name="chenying0907 22"/>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8" name="chenying0907 23"/>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9" name="chenying0907 24"/>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70" name="chenying0907 25"/>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71" name="chenying0907 26"/>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72" name="chenying0907 27"/>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73" name="chenying0907 28"/>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74" name="chenying0907 29"/>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75" name="chenying0907 30"/>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76" name="chenying0907 31"/>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77" name="chenying0907 32"/>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78" name="chenying0907 33"/>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79" name="chenying0907 34"/>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80" name="chenying0907 35"/>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81" name="chenying0907 36"/>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82" name="chenying0907 37"/>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83" name="chenying0907 38"/>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84" name="chenying0907 39"/>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85" name="chenying0907 40"/>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86" name="chenying0907 41"/>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87" name="chenying0907 42"/>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88" name="chenying0907 43"/>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89" name="chenying0907 44"/>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90" name="chenying0907 45"/>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91" name="chenying0907 46"/>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92" name="chenying0907 47"/>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93" name="chenying0907 48"/>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94" name="chenying0907 49"/>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95" name="chenying0907 50"/>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96" name="chenying0907 51"/>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97" name="chenying0907 52"/>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98" name="chenying0907 53"/>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99" name="chenying0907 54"/>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00" name="chenying0907 55"/>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01" name="chenying0907 56"/>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02" name="chenying0907 57"/>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03" name="chenying0907 58"/>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04" name="chenying0907 59"/>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05" name="chenying0907 60"/>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06" name="chenying0907 61"/>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07" name="chenying0907 62"/>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08" name="chenying0907 63"/>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09" name="chenying0907 64"/>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10" name="chenying0907 65"/>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11" name="chenying0907 66"/>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12" name="chenying0907 67"/>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13" name="chenying0907 68"/>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14" name="chenying0907 69"/>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15" name="chenying0907 70"/>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16" name="chenying0907 71"/>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17" name="chenying0907 72"/>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18" name="chenying0907 73"/>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19" name="chenying0907 74"/>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20" name="chenying0907 75"/>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21" name="chenying0907 76"/>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22" name="chenying0907 77"/>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23" name="chenying0907 78"/>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24" name="chenying0907 79"/>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25" name="chenying0907 80"/>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26" name="chenying0907 81"/>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27" name="chenying0907 82"/>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28" name="chenying0907 83"/>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29" name="chenying0907 84"/>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30" name="chenying0907 85"/>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31" name="chenying0907 86"/>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32" name="chenying0907 87"/>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33" name="chenying0907 88"/>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34" name="chenying0907 89"/>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35" name="chenying0907 90"/>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36" name="chenying0907 91"/>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37" name="chenying0907 92"/>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grpSp>
        <p:sp>
          <p:nvSpPr>
            <p:cNvPr id="13" name="Rectangle 12"/>
            <p:cNvSpPr/>
            <p:nvPr/>
          </p:nvSpPr>
          <p:spPr>
            <a:xfrm>
              <a:off x="1164610" y="2092362"/>
              <a:ext cx="3082070" cy="1360757"/>
            </a:xfrm>
            <a:prstGeom prst="rect">
              <a:avLst/>
            </a:prstGeom>
          </p:spPr>
          <p:txBody>
            <a:bodyPr wrap="square">
              <a:spAutoFit/>
            </a:bodyPr>
            <a:lstStyle/>
            <a:p>
              <a:pPr algn="ctr">
                <a:lnSpc>
                  <a:spcPct val="120000"/>
                </a:lnSpc>
                <a:spcAft>
                  <a:spcPts val="800"/>
                </a:spcAft>
              </a:pPr>
              <a:r>
                <a:rPr lang="nl-NL" sz="3600" b="1" dirty="0">
                  <a:latin typeface="Cambria" panose="02040503050406030204" pitchFamily="18" charset="0"/>
                  <a:ea typeface="Cambria" panose="02040503050406030204" pitchFamily="18" charset="0"/>
                  <a:cs typeface="Times New Roman" panose="02020603050405020304" pitchFamily="18" charset="0"/>
                </a:rPr>
                <a:t>Tranh vẽ cảnh vật gì?</a:t>
              </a:r>
              <a:endParaRPr lang="en-US" sz="2800" b="1" dirty="0">
                <a:effectLst/>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138" name="Group 137"/>
          <p:cNvGrpSpPr/>
          <p:nvPr/>
        </p:nvGrpSpPr>
        <p:grpSpPr>
          <a:xfrm>
            <a:off x="6596832" y="2992534"/>
            <a:ext cx="3670662" cy="1567320"/>
            <a:chOff x="1018904" y="2194783"/>
            <a:chExt cx="3670662" cy="1567320"/>
          </a:xfrm>
        </p:grpSpPr>
        <p:grpSp>
          <p:nvGrpSpPr>
            <p:cNvPr id="139" name="Group 138"/>
            <p:cNvGrpSpPr/>
            <p:nvPr/>
          </p:nvGrpSpPr>
          <p:grpSpPr>
            <a:xfrm>
              <a:off x="1018904" y="2194783"/>
              <a:ext cx="3670662" cy="1567320"/>
              <a:chOff x="3583630" y="661048"/>
              <a:chExt cx="5583983" cy="2995846"/>
            </a:xfrm>
            <a:effectLst>
              <a:glow rad="228600">
                <a:schemeClr val="accent6">
                  <a:satMod val="175000"/>
                  <a:alpha val="40000"/>
                </a:schemeClr>
              </a:glow>
            </a:effectLst>
          </p:grpSpPr>
          <p:sp>
            <p:nvSpPr>
              <p:cNvPr id="141" name="Cloud 140"/>
              <p:cNvSpPr/>
              <p:nvPr/>
            </p:nvSpPr>
            <p:spPr>
              <a:xfrm>
                <a:off x="3798778" y="720765"/>
                <a:ext cx="5368835" cy="2936129"/>
              </a:xfrm>
              <a:prstGeom prst="cloud">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2" name="Cloud 141"/>
              <p:cNvSpPr/>
              <p:nvPr/>
            </p:nvSpPr>
            <p:spPr>
              <a:xfrm>
                <a:off x="3583630" y="661048"/>
                <a:ext cx="5368835" cy="2936129"/>
              </a:xfrm>
              <a:prstGeom prst="cloud">
                <a:avLst/>
              </a:prstGeom>
              <a:solidFill>
                <a:schemeClr val="bg1"/>
              </a:solidFill>
              <a:ln w="19050">
                <a:solidFill>
                  <a:srgbClr val="00B0F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40" name="TextBox 139"/>
            <p:cNvSpPr txBox="1"/>
            <p:nvPr/>
          </p:nvSpPr>
          <p:spPr>
            <a:xfrm>
              <a:off x="1396157" y="2415603"/>
              <a:ext cx="2774726" cy="1200329"/>
            </a:xfrm>
            <a:prstGeom prst="rect">
              <a:avLst/>
            </a:prstGeom>
            <a:noFill/>
          </p:spPr>
          <p:txBody>
            <a:bodyPr wrap="square" rtlCol="0">
              <a:spAutoFit/>
            </a:bodyPr>
            <a:lstStyle/>
            <a:p>
              <a:pPr algn="ctr"/>
              <a:r>
                <a:rPr lang="en-US" sz="3600" dirty="0" err="1">
                  <a:gradFill flip="none" rotWithShape="1">
                    <a:gsLst>
                      <a:gs pos="0">
                        <a:srgbClr val="009999"/>
                      </a:gs>
                      <a:gs pos="70000">
                        <a:srgbClr val="009999"/>
                      </a:gs>
                      <a:gs pos="53000">
                        <a:srgbClr val="FFC000"/>
                      </a:gs>
                      <a:gs pos="100000">
                        <a:schemeClr val="accent1">
                          <a:lumMod val="30000"/>
                          <a:lumOff val="70000"/>
                        </a:schemeClr>
                      </a:gs>
                    </a:gsLst>
                    <a:lin ang="16200000" scaled="1"/>
                    <a:tileRect/>
                  </a:gradFill>
                  <a:latin typeface="SVN-Bira" panose="02040603050506020204" pitchFamily="18" charset="0"/>
                </a:rPr>
                <a:t>Thảo</a:t>
              </a:r>
              <a:r>
                <a:rPr lang="en-US" sz="3600" dirty="0">
                  <a:gradFill flip="none" rotWithShape="1">
                    <a:gsLst>
                      <a:gs pos="0">
                        <a:srgbClr val="009999"/>
                      </a:gs>
                      <a:gs pos="70000">
                        <a:srgbClr val="009999"/>
                      </a:gs>
                      <a:gs pos="53000">
                        <a:srgbClr val="FFC000"/>
                      </a:gs>
                      <a:gs pos="100000">
                        <a:schemeClr val="accent1">
                          <a:lumMod val="30000"/>
                          <a:lumOff val="70000"/>
                        </a:schemeClr>
                      </a:gs>
                    </a:gsLst>
                    <a:lin ang="16200000" scaled="1"/>
                    <a:tileRect/>
                  </a:gradFill>
                  <a:latin typeface="SVN-Bira" panose="02040603050506020204" pitchFamily="18" charset="0"/>
                </a:rPr>
                <a:t> </a:t>
              </a:r>
              <a:r>
                <a:rPr lang="en-US" sz="3600" dirty="0" err="1">
                  <a:gradFill flip="none" rotWithShape="1">
                    <a:gsLst>
                      <a:gs pos="0">
                        <a:srgbClr val="009999"/>
                      </a:gs>
                      <a:gs pos="70000">
                        <a:srgbClr val="009999"/>
                      </a:gs>
                      <a:gs pos="53000">
                        <a:srgbClr val="FFC000"/>
                      </a:gs>
                      <a:gs pos="100000">
                        <a:schemeClr val="accent1">
                          <a:lumMod val="30000"/>
                          <a:lumOff val="70000"/>
                        </a:schemeClr>
                      </a:gs>
                    </a:gsLst>
                    <a:lin ang="16200000" scaled="1"/>
                    <a:tileRect/>
                  </a:gradFill>
                  <a:latin typeface="SVN-Bira" panose="02040603050506020204" pitchFamily="18" charset="0"/>
                </a:rPr>
                <a:t>luận</a:t>
              </a:r>
              <a:r>
                <a:rPr lang="en-US" sz="3600" dirty="0">
                  <a:gradFill flip="none" rotWithShape="1">
                    <a:gsLst>
                      <a:gs pos="0">
                        <a:srgbClr val="009999"/>
                      </a:gs>
                      <a:gs pos="70000">
                        <a:srgbClr val="009999"/>
                      </a:gs>
                      <a:gs pos="53000">
                        <a:srgbClr val="FFC000"/>
                      </a:gs>
                      <a:gs pos="100000">
                        <a:schemeClr val="accent1">
                          <a:lumMod val="30000"/>
                          <a:lumOff val="70000"/>
                        </a:schemeClr>
                      </a:gs>
                    </a:gsLst>
                    <a:lin ang="16200000" scaled="1"/>
                    <a:tileRect/>
                  </a:gradFill>
                  <a:latin typeface="SVN-Bira" panose="02040603050506020204" pitchFamily="18" charset="0"/>
                </a:rPr>
                <a:t> </a:t>
              </a:r>
              <a:r>
                <a:rPr lang="en-US" sz="3600" dirty="0" err="1">
                  <a:gradFill flip="none" rotWithShape="1">
                    <a:gsLst>
                      <a:gs pos="0">
                        <a:srgbClr val="009999"/>
                      </a:gs>
                      <a:gs pos="70000">
                        <a:srgbClr val="009999"/>
                      </a:gs>
                      <a:gs pos="53000">
                        <a:srgbClr val="FFC000"/>
                      </a:gs>
                      <a:gs pos="100000">
                        <a:schemeClr val="accent1">
                          <a:lumMod val="30000"/>
                          <a:lumOff val="70000"/>
                        </a:schemeClr>
                      </a:gs>
                    </a:gsLst>
                    <a:lin ang="16200000" scaled="1"/>
                    <a:tileRect/>
                  </a:gradFill>
                  <a:latin typeface="SVN-Bira" panose="02040603050506020204" pitchFamily="18" charset="0"/>
                </a:rPr>
                <a:t>nhóm</a:t>
              </a:r>
              <a:r>
                <a:rPr lang="en-US" sz="3600" dirty="0">
                  <a:gradFill flip="none" rotWithShape="1">
                    <a:gsLst>
                      <a:gs pos="0">
                        <a:srgbClr val="009999"/>
                      </a:gs>
                      <a:gs pos="70000">
                        <a:srgbClr val="009999"/>
                      </a:gs>
                      <a:gs pos="53000">
                        <a:srgbClr val="FFC000"/>
                      </a:gs>
                      <a:gs pos="100000">
                        <a:schemeClr val="accent1">
                          <a:lumMod val="30000"/>
                          <a:lumOff val="70000"/>
                        </a:schemeClr>
                      </a:gs>
                    </a:gsLst>
                    <a:lin ang="16200000" scaled="1"/>
                    <a:tileRect/>
                  </a:gradFill>
                  <a:latin typeface="SVN-Bira" panose="02040603050506020204" pitchFamily="18" charset="0"/>
                </a:rPr>
                <a:t> 4</a:t>
              </a:r>
            </a:p>
          </p:txBody>
        </p:sp>
      </p:grpSp>
      <p:pic>
        <p:nvPicPr>
          <p:cNvPr id="15" name="Picture 14"/>
          <p:cNvPicPr>
            <a:picLocks noChangeAspect="1"/>
          </p:cNvPicPr>
          <p:nvPr/>
        </p:nvPicPr>
        <p:blipFill>
          <a:blip r:embed="rId16"/>
          <a:stretch>
            <a:fillRect/>
          </a:stretch>
        </p:blipFill>
        <p:spPr>
          <a:xfrm>
            <a:off x="639607" y="494497"/>
            <a:ext cx="10912786" cy="1109568"/>
          </a:xfrm>
          <a:prstGeom prst="rect">
            <a:avLst/>
          </a:prstGeom>
        </p:spPr>
      </p:pic>
    </p:spTree>
    <p:extLst>
      <p:ext uri="{BB962C8B-B14F-4D97-AF65-F5344CB8AC3E}">
        <p14:creationId xmlns:p14="http://schemas.microsoft.com/office/powerpoint/2010/main" val="395968999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ircle(in)">
                                      <p:cBhvr>
                                        <p:cTn id="13" dur="2000"/>
                                        <p:tgtEl>
                                          <p:spTgt spid="6"/>
                                        </p:tgtEl>
                                      </p:cBhvr>
                                    </p:animEffect>
                                  </p:childTnLst>
                                </p:cTn>
                              </p:par>
                              <p:par>
                                <p:cTn id="14" presetID="6" presetClass="entr" presetSubtype="16"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circle(in)">
                                      <p:cBhvr>
                                        <p:cTn id="16" dur="2000"/>
                                        <p:tgtEl>
                                          <p:spTgt spid="7"/>
                                        </p:tgtEl>
                                      </p:cBhvr>
                                    </p:animEffect>
                                  </p:childTnLst>
                                </p:cTn>
                              </p:par>
                              <p:par>
                                <p:cTn id="17" presetID="6" presetClass="entr" presetSubtype="16"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circle(in)">
                                      <p:cBhvr>
                                        <p:cTn id="19" dur="2000"/>
                                        <p:tgtEl>
                                          <p:spTgt spid="8"/>
                                        </p:tgtEl>
                                      </p:cBhvr>
                                    </p:animEffect>
                                  </p:childTnLst>
                                </p:cTn>
                              </p:par>
                              <p:par>
                                <p:cTn id="20" presetID="6" presetClass="entr" presetSubtype="16"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circle(in)">
                                      <p:cBhvr>
                                        <p:cTn id="22" dur="20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1000"/>
                                        <p:tgtEl>
                                          <p:spTgt spid="14"/>
                                        </p:tgtEl>
                                      </p:cBhvr>
                                    </p:animEffect>
                                    <p:anim calcmode="lin" valueType="num">
                                      <p:cBhvr>
                                        <p:cTn id="28" dur="1000" fill="hold"/>
                                        <p:tgtEl>
                                          <p:spTgt spid="14"/>
                                        </p:tgtEl>
                                        <p:attrNameLst>
                                          <p:attrName>ppt_x</p:attrName>
                                        </p:attrNameLst>
                                      </p:cBhvr>
                                      <p:tavLst>
                                        <p:tav tm="0">
                                          <p:val>
                                            <p:strVal val="#ppt_x"/>
                                          </p:val>
                                        </p:tav>
                                        <p:tav tm="100000">
                                          <p:val>
                                            <p:strVal val="#ppt_x"/>
                                          </p:val>
                                        </p:tav>
                                      </p:tavLst>
                                    </p:anim>
                                    <p:anim calcmode="lin" valueType="num">
                                      <p:cBhvr>
                                        <p:cTn id="2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138"/>
                                        </p:tgtEl>
                                        <p:attrNameLst>
                                          <p:attrName>style.visibility</p:attrName>
                                        </p:attrNameLst>
                                      </p:cBhvr>
                                      <p:to>
                                        <p:strVal val="visible"/>
                                      </p:to>
                                    </p:set>
                                    <p:anim calcmode="lin" valueType="num">
                                      <p:cBhvr>
                                        <p:cTn id="34" dur="500" fill="hold"/>
                                        <p:tgtEl>
                                          <p:spTgt spid="138"/>
                                        </p:tgtEl>
                                        <p:attrNameLst>
                                          <p:attrName>ppt_w</p:attrName>
                                        </p:attrNameLst>
                                      </p:cBhvr>
                                      <p:tavLst>
                                        <p:tav tm="0">
                                          <p:val>
                                            <p:fltVal val="0"/>
                                          </p:val>
                                        </p:tav>
                                        <p:tav tm="100000">
                                          <p:val>
                                            <p:strVal val="#ppt_w"/>
                                          </p:val>
                                        </p:tav>
                                      </p:tavLst>
                                    </p:anim>
                                    <p:anim calcmode="lin" valueType="num">
                                      <p:cBhvr>
                                        <p:cTn id="35" dur="500" fill="hold"/>
                                        <p:tgtEl>
                                          <p:spTgt spid="138"/>
                                        </p:tgtEl>
                                        <p:attrNameLst>
                                          <p:attrName>ppt_h</p:attrName>
                                        </p:attrNameLst>
                                      </p:cBhvr>
                                      <p:tavLst>
                                        <p:tav tm="0">
                                          <p:val>
                                            <p:fltVal val="0"/>
                                          </p:val>
                                        </p:tav>
                                        <p:tav tm="100000">
                                          <p:val>
                                            <p:strVal val="#ppt_h"/>
                                          </p:val>
                                        </p:tav>
                                      </p:tavLst>
                                    </p:anim>
                                    <p:animEffect transition="in" filter="fade">
                                      <p:cBhvr>
                                        <p:cTn id="36"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294034" y="313509"/>
            <a:ext cx="11603933" cy="6335485"/>
          </a:xfrm>
          <a:prstGeom prst="rect">
            <a:avLst/>
          </a:prstGeom>
          <a:solidFill>
            <a:schemeClr val="bg1">
              <a:alpha val="57000"/>
            </a:schemeClr>
          </a:solidFill>
          <a:ln w="28575">
            <a:solidFill>
              <a:srgbClr val="00B0F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字魂59号-创粗黑"/>
              <a:cs typeface="+mn-cs"/>
            </a:endParaRPr>
          </a:p>
        </p:txBody>
      </p:sp>
      <p:grpSp>
        <p:nvGrpSpPr>
          <p:cNvPr id="2" name="Group 1"/>
          <p:cNvGrpSpPr/>
          <p:nvPr/>
        </p:nvGrpSpPr>
        <p:grpSpPr>
          <a:xfrm>
            <a:off x="1054886" y="961011"/>
            <a:ext cx="4702629" cy="2815079"/>
            <a:chOff x="1410788" y="3043645"/>
            <a:chExt cx="4702629" cy="2815079"/>
          </a:xfrm>
        </p:grpSpPr>
        <p:sp>
          <p:nvSpPr>
            <p:cNvPr id="147" name="Rectangle 146"/>
            <p:cNvSpPr/>
            <p:nvPr/>
          </p:nvSpPr>
          <p:spPr>
            <a:xfrm>
              <a:off x="1410788" y="3043645"/>
              <a:ext cx="4702629" cy="2782389"/>
            </a:xfrm>
            <a:prstGeom prst="rect">
              <a:avLst/>
            </a:prstGeom>
            <a:solidFill>
              <a:schemeClr val="bg1">
                <a:alpha val="57000"/>
              </a:schemeClr>
            </a:solidFill>
            <a:ln w="28575">
              <a:solidFill>
                <a:srgbClr val="00B0F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字魂59号-创粗黑"/>
                <a:cs typeface="+mn-cs"/>
              </a:endParaRPr>
            </a:p>
          </p:txBody>
        </p:sp>
        <p:pic>
          <p:nvPicPr>
            <p:cNvPr id="146" name="Picture 145"/>
            <p:cNvPicPr>
              <a:picLocks noChangeAspect="1"/>
            </p:cNvPicPr>
            <p:nvPr/>
          </p:nvPicPr>
          <p:blipFill>
            <a:blip r:embed="rId3">
              <a:extLst>
                <a:ext uri="{BEBA8EAE-BF5A-486C-A8C5-ECC9F3942E4B}">
                  <a14:imgProps xmlns:a14="http://schemas.microsoft.com/office/drawing/2010/main">
                    <a14:imgLayer r:embed="rId4">
                      <a14:imgEffect>
                        <a14:saturation sat="300000"/>
                      </a14:imgEffect>
                    </a14:imgLayer>
                  </a14:imgProps>
                </a:ext>
              </a:extLst>
            </a:blip>
            <a:stretch>
              <a:fillRect/>
            </a:stretch>
          </p:blipFill>
          <p:spPr>
            <a:xfrm>
              <a:off x="1501600" y="3043645"/>
              <a:ext cx="4521004" cy="2815079"/>
            </a:xfrm>
            <a:prstGeom prst="rect">
              <a:avLst/>
            </a:prstGeom>
            <a:ln>
              <a:noFill/>
            </a:ln>
            <a:effectLst>
              <a:softEdge rad="112500"/>
            </a:effectLst>
          </p:spPr>
        </p:pic>
      </p:grpSp>
      <p:grpSp>
        <p:nvGrpSpPr>
          <p:cNvPr id="3" name="Group 2"/>
          <p:cNvGrpSpPr/>
          <p:nvPr/>
        </p:nvGrpSpPr>
        <p:grpSpPr>
          <a:xfrm>
            <a:off x="6551585" y="928321"/>
            <a:ext cx="4702629" cy="2815079"/>
            <a:chOff x="4670634" y="3063373"/>
            <a:chExt cx="4702629" cy="2815079"/>
          </a:xfrm>
        </p:grpSpPr>
        <p:sp>
          <p:nvSpPr>
            <p:cNvPr id="149" name="Rectangle 148"/>
            <p:cNvSpPr/>
            <p:nvPr/>
          </p:nvSpPr>
          <p:spPr>
            <a:xfrm>
              <a:off x="4670634" y="3079719"/>
              <a:ext cx="4702629" cy="2782389"/>
            </a:xfrm>
            <a:prstGeom prst="rect">
              <a:avLst/>
            </a:prstGeom>
            <a:solidFill>
              <a:schemeClr val="bg1">
                <a:alpha val="57000"/>
              </a:schemeClr>
            </a:solidFill>
            <a:ln w="28575">
              <a:solidFill>
                <a:srgbClr val="00B0F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字魂59号-创粗黑"/>
                <a:cs typeface="+mn-cs"/>
              </a:endParaRPr>
            </a:p>
          </p:txBody>
        </p:sp>
        <p:pic>
          <p:nvPicPr>
            <p:cNvPr id="148" name="Picture 147"/>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a:off x="4814227" y="3063373"/>
              <a:ext cx="4521004" cy="2815079"/>
            </a:xfrm>
            <a:prstGeom prst="rect">
              <a:avLst/>
            </a:prstGeom>
            <a:ln>
              <a:noFill/>
            </a:ln>
            <a:effectLst>
              <a:softEdge rad="112500"/>
            </a:effectLst>
          </p:spPr>
        </p:pic>
      </p:grpSp>
      <p:pic>
        <p:nvPicPr>
          <p:cNvPr id="169" name="图片 3" descr="cf6a03843171e56c4b8f06e4c8cde872"/>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flipV="1">
            <a:off x="0" y="-6055"/>
            <a:ext cx="1497584" cy="1407318"/>
          </a:xfrm>
          <a:prstGeom prst="rect">
            <a:avLst/>
          </a:prstGeom>
        </p:spPr>
      </p:pic>
      <p:pic>
        <p:nvPicPr>
          <p:cNvPr id="170" name="Picture 5" descr="D:\acer\配图\0e6c7aa66eb413773ffe55293db78bc5.pn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4507178" y="-78324"/>
            <a:ext cx="2129081" cy="1133317"/>
          </a:xfrm>
          <a:prstGeom prst="rect">
            <a:avLst/>
          </a:prstGeom>
          <a:noFill/>
          <a:extLst>
            <a:ext uri="{909E8E84-426E-40DD-AFC4-6F175D3DCCD1}">
              <a14:hiddenFill xmlns:a14="http://schemas.microsoft.com/office/drawing/2010/main">
                <a:solidFill>
                  <a:srgbClr val="FFFFFF"/>
                </a:solidFill>
              </a14:hiddenFill>
            </a:ext>
          </a:extLst>
        </p:spPr>
      </p:pic>
      <p:pic>
        <p:nvPicPr>
          <p:cNvPr id="171" name="Picture 5" descr="D:\acer\配图\0e6c7aa66eb413773ffe55293db78bc5.pn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10109098" y="-84726"/>
            <a:ext cx="1497751" cy="797258"/>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p:cNvGrpSpPr/>
          <p:nvPr/>
        </p:nvGrpSpPr>
        <p:grpSpPr>
          <a:xfrm>
            <a:off x="995966" y="3923567"/>
            <a:ext cx="4820468" cy="2525259"/>
            <a:chOff x="995966" y="3923567"/>
            <a:chExt cx="4820468" cy="2525259"/>
          </a:xfrm>
        </p:grpSpPr>
        <p:grpSp>
          <p:nvGrpSpPr>
            <p:cNvPr id="5" name="Group 4"/>
            <p:cNvGrpSpPr/>
            <p:nvPr/>
          </p:nvGrpSpPr>
          <p:grpSpPr>
            <a:xfrm>
              <a:off x="995966" y="3923567"/>
              <a:ext cx="4820468" cy="2525259"/>
              <a:chOff x="878128" y="3787576"/>
              <a:chExt cx="4820468" cy="2525259"/>
            </a:xfrm>
          </p:grpSpPr>
          <p:sp>
            <p:nvSpPr>
              <p:cNvPr id="150" name="任意多边形: 形状 5"/>
              <p:cNvSpPr/>
              <p:nvPr/>
            </p:nvSpPr>
            <p:spPr>
              <a:xfrm>
                <a:off x="878128" y="4238920"/>
                <a:ext cx="4820468" cy="2073915"/>
              </a:xfrm>
              <a:custGeom>
                <a:avLst/>
                <a:gdLst>
                  <a:gd name="connsiteX0" fmla="*/ 1997869 w 2190750"/>
                  <a:gd name="connsiteY0" fmla="*/ 7144 h 1733550"/>
                  <a:gd name="connsiteX1" fmla="*/ 197644 w 2190750"/>
                  <a:gd name="connsiteY1" fmla="*/ 7144 h 1733550"/>
                  <a:gd name="connsiteX2" fmla="*/ 7144 w 2190750"/>
                  <a:gd name="connsiteY2" fmla="*/ 197644 h 1733550"/>
                  <a:gd name="connsiteX3" fmla="*/ 7144 w 2190750"/>
                  <a:gd name="connsiteY3" fmla="*/ 1540669 h 1733550"/>
                  <a:gd name="connsiteX4" fmla="*/ 197644 w 2190750"/>
                  <a:gd name="connsiteY4" fmla="*/ 1731169 h 1733550"/>
                  <a:gd name="connsiteX5" fmla="*/ 1997869 w 2190750"/>
                  <a:gd name="connsiteY5" fmla="*/ 1731169 h 1733550"/>
                  <a:gd name="connsiteX6" fmla="*/ 2188369 w 2190750"/>
                  <a:gd name="connsiteY6" fmla="*/ 1540669 h 1733550"/>
                  <a:gd name="connsiteX7" fmla="*/ 2188369 w 2190750"/>
                  <a:gd name="connsiteY7" fmla="*/ 197644 h 1733550"/>
                  <a:gd name="connsiteX8" fmla="*/ 1997869 w 2190750"/>
                  <a:gd name="connsiteY8" fmla="*/ 7144 h 173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0750" h="1733550">
                    <a:moveTo>
                      <a:pt x="1997869" y="7144"/>
                    </a:moveTo>
                    <a:lnTo>
                      <a:pt x="197644" y="7144"/>
                    </a:lnTo>
                    <a:cubicBezTo>
                      <a:pt x="92869" y="7144"/>
                      <a:pt x="7144" y="92869"/>
                      <a:pt x="7144" y="197644"/>
                    </a:cubicBezTo>
                    <a:lnTo>
                      <a:pt x="7144" y="1540669"/>
                    </a:lnTo>
                    <a:cubicBezTo>
                      <a:pt x="7144" y="1645444"/>
                      <a:pt x="92869" y="1731169"/>
                      <a:pt x="197644" y="1731169"/>
                    </a:cubicBezTo>
                    <a:lnTo>
                      <a:pt x="1997869" y="1731169"/>
                    </a:lnTo>
                    <a:cubicBezTo>
                      <a:pt x="2102644" y="1731169"/>
                      <a:pt x="2188369" y="1645444"/>
                      <a:pt x="2188369" y="1540669"/>
                    </a:cubicBezTo>
                    <a:lnTo>
                      <a:pt x="2188369" y="197644"/>
                    </a:lnTo>
                    <a:cubicBezTo>
                      <a:pt x="2188369" y="92869"/>
                      <a:pt x="2102644" y="7144"/>
                      <a:pt x="1997869" y="7144"/>
                    </a:cubicBezTo>
                    <a:close/>
                  </a:path>
                </a:pathLst>
              </a:custGeom>
              <a:solidFill>
                <a:srgbClr val="FFFFFF"/>
              </a:solidFill>
              <a:ln w="28575" cap="flat">
                <a:solidFill>
                  <a:srgbClr val="FF0066"/>
                </a:solidFill>
                <a:prstDash val="lgDashDot"/>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pic>
            <p:nvPicPr>
              <p:cNvPr id="152" name="Picture 2" descr="D:\acer\配图\a9ab067379278442ddd323a7da8a5e56.pn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2644540" y="3787576"/>
                <a:ext cx="1203024" cy="707661"/>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Rectangle 14"/>
            <p:cNvSpPr/>
            <p:nvPr/>
          </p:nvSpPr>
          <p:spPr>
            <a:xfrm>
              <a:off x="1057982" y="4545997"/>
              <a:ext cx="4611816" cy="1902829"/>
            </a:xfrm>
            <a:prstGeom prst="rect">
              <a:avLst/>
            </a:prstGeom>
          </p:spPr>
          <p:txBody>
            <a:bodyPr wrap="square">
              <a:spAutoFit/>
            </a:bodyPr>
            <a:lstStyle/>
            <a:p>
              <a:pPr algn="just">
                <a:lnSpc>
                  <a:spcPct val="107000"/>
                </a:lnSpc>
                <a:spcAft>
                  <a:spcPts val="800"/>
                </a:spcAft>
              </a:pPr>
              <a:r>
                <a:rPr lang="nl-NL" sz="2800" b="1" dirty="0">
                  <a:solidFill>
                    <a:srgbClr val="FF0066"/>
                  </a:solidFill>
                  <a:latin typeface="Cambria" panose="02040503050406030204" pitchFamily="18" charset="0"/>
                  <a:ea typeface="Cambria" panose="02040503050406030204" pitchFamily="18" charset="0"/>
                  <a:cs typeface="Times New Roman" panose="02020603050405020304" pitchFamily="18" charset="0"/>
                </a:rPr>
                <a:t>Một bạn nhỏ đang ngắm nhìn quang cảnh một khu phố có người và xe đi lại đông vui.</a:t>
              </a:r>
              <a:endParaRPr lang="en-US" sz="2000" b="1"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20" name="Group 19"/>
          <p:cNvGrpSpPr/>
          <p:nvPr/>
        </p:nvGrpSpPr>
        <p:grpSpPr>
          <a:xfrm>
            <a:off x="6490259" y="4000452"/>
            <a:ext cx="4820468" cy="2448374"/>
            <a:chOff x="6490259" y="4000452"/>
            <a:chExt cx="4820468" cy="2448374"/>
          </a:xfrm>
        </p:grpSpPr>
        <p:grpSp>
          <p:nvGrpSpPr>
            <p:cNvPr id="11" name="Group 10"/>
            <p:cNvGrpSpPr/>
            <p:nvPr/>
          </p:nvGrpSpPr>
          <p:grpSpPr>
            <a:xfrm>
              <a:off x="6490259" y="4000452"/>
              <a:ext cx="4820468" cy="2448374"/>
              <a:chOff x="6433746" y="3738037"/>
              <a:chExt cx="4820468" cy="2535805"/>
            </a:xfrm>
          </p:grpSpPr>
          <p:sp>
            <p:nvSpPr>
              <p:cNvPr id="151" name="任意多边形: 形状 5"/>
              <p:cNvSpPr/>
              <p:nvPr/>
            </p:nvSpPr>
            <p:spPr>
              <a:xfrm>
                <a:off x="6433746" y="4199927"/>
                <a:ext cx="4820468" cy="2073915"/>
              </a:xfrm>
              <a:custGeom>
                <a:avLst/>
                <a:gdLst>
                  <a:gd name="connsiteX0" fmla="*/ 1997869 w 2190750"/>
                  <a:gd name="connsiteY0" fmla="*/ 7144 h 1733550"/>
                  <a:gd name="connsiteX1" fmla="*/ 197644 w 2190750"/>
                  <a:gd name="connsiteY1" fmla="*/ 7144 h 1733550"/>
                  <a:gd name="connsiteX2" fmla="*/ 7144 w 2190750"/>
                  <a:gd name="connsiteY2" fmla="*/ 197644 h 1733550"/>
                  <a:gd name="connsiteX3" fmla="*/ 7144 w 2190750"/>
                  <a:gd name="connsiteY3" fmla="*/ 1540669 h 1733550"/>
                  <a:gd name="connsiteX4" fmla="*/ 197644 w 2190750"/>
                  <a:gd name="connsiteY4" fmla="*/ 1731169 h 1733550"/>
                  <a:gd name="connsiteX5" fmla="*/ 1997869 w 2190750"/>
                  <a:gd name="connsiteY5" fmla="*/ 1731169 h 1733550"/>
                  <a:gd name="connsiteX6" fmla="*/ 2188369 w 2190750"/>
                  <a:gd name="connsiteY6" fmla="*/ 1540669 h 1733550"/>
                  <a:gd name="connsiteX7" fmla="*/ 2188369 w 2190750"/>
                  <a:gd name="connsiteY7" fmla="*/ 197644 h 1733550"/>
                  <a:gd name="connsiteX8" fmla="*/ 1997869 w 2190750"/>
                  <a:gd name="connsiteY8" fmla="*/ 7144 h 173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0750" h="1733550">
                    <a:moveTo>
                      <a:pt x="1997869" y="7144"/>
                    </a:moveTo>
                    <a:lnTo>
                      <a:pt x="197644" y="7144"/>
                    </a:lnTo>
                    <a:cubicBezTo>
                      <a:pt x="92869" y="7144"/>
                      <a:pt x="7144" y="92869"/>
                      <a:pt x="7144" y="197644"/>
                    </a:cubicBezTo>
                    <a:lnTo>
                      <a:pt x="7144" y="1540669"/>
                    </a:lnTo>
                    <a:cubicBezTo>
                      <a:pt x="7144" y="1645444"/>
                      <a:pt x="92869" y="1731169"/>
                      <a:pt x="197644" y="1731169"/>
                    </a:cubicBezTo>
                    <a:lnTo>
                      <a:pt x="1997869" y="1731169"/>
                    </a:lnTo>
                    <a:cubicBezTo>
                      <a:pt x="2102644" y="1731169"/>
                      <a:pt x="2188369" y="1645444"/>
                      <a:pt x="2188369" y="1540669"/>
                    </a:cubicBezTo>
                    <a:lnTo>
                      <a:pt x="2188369" y="197644"/>
                    </a:lnTo>
                    <a:cubicBezTo>
                      <a:pt x="2188369" y="92869"/>
                      <a:pt x="2102644" y="7144"/>
                      <a:pt x="1997869" y="7144"/>
                    </a:cubicBezTo>
                    <a:close/>
                  </a:path>
                </a:pathLst>
              </a:custGeom>
              <a:solidFill>
                <a:srgbClr val="FFFFFF"/>
              </a:solidFill>
              <a:ln w="28575" cap="flat">
                <a:solidFill>
                  <a:srgbClr val="CC00CC"/>
                </a:solidFill>
                <a:prstDash val="lgDashDot"/>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pic>
            <p:nvPicPr>
              <p:cNvPr id="153" name="图片 390">
                <a:extLst>
                  <a:ext uri="{FF2B5EF4-FFF2-40B4-BE49-F238E27FC236}">
                    <a16:creationId xmlns:a16="http://schemas.microsoft.com/office/drawing/2014/main" id="{630DF894-AB8D-4F9D-BF3A-7F0C829BAB56}"/>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8042306" y="3738037"/>
                <a:ext cx="1629788" cy="834632"/>
              </a:xfrm>
              <a:prstGeom prst="rect">
                <a:avLst/>
              </a:prstGeom>
            </p:spPr>
          </p:pic>
        </p:grpSp>
        <p:sp>
          <p:nvSpPr>
            <p:cNvPr id="16" name="Rectangle 15"/>
            <p:cNvSpPr/>
            <p:nvPr/>
          </p:nvSpPr>
          <p:spPr>
            <a:xfrm>
              <a:off x="6551585" y="4719370"/>
              <a:ext cx="4697816" cy="1384995"/>
            </a:xfrm>
            <a:prstGeom prst="rect">
              <a:avLst/>
            </a:prstGeom>
          </p:spPr>
          <p:txBody>
            <a:bodyPr wrap="square">
              <a:spAutoFit/>
            </a:bodyPr>
            <a:lstStyle/>
            <a:p>
              <a:pPr algn="just"/>
              <a:r>
                <a:rPr lang="nl-NL" sz="2800" b="1" dirty="0">
                  <a:solidFill>
                    <a:srgbClr val="CC00CC"/>
                  </a:solidFill>
                  <a:latin typeface="Cambria" panose="02040503050406030204" pitchFamily="18" charset="0"/>
                  <a:ea typeface="Cambria" panose="02040503050406030204" pitchFamily="18" charset="0"/>
                </a:rPr>
                <a:t>Một làng quê Việt Nam có cây rơm, ao cá, các bạn nhỏ đang vui chơi.</a:t>
              </a:r>
              <a:endParaRPr lang="en-US" sz="2800" b="1" dirty="0">
                <a:solidFill>
                  <a:srgbClr val="CC00CC"/>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74365207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1000"/>
                                        <p:tgtEl>
                                          <p:spTgt spid="20"/>
                                        </p:tgtEl>
                                      </p:cBhvr>
                                    </p:animEffect>
                                    <p:anim calcmode="lin" valueType="num">
                                      <p:cBhvr>
                                        <p:cTn id="29" dur="1000" fill="hold"/>
                                        <p:tgtEl>
                                          <p:spTgt spid="20"/>
                                        </p:tgtEl>
                                        <p:attrNameLst>
                                          <p:attrName>ppt_x</p:attrName>
                                        </p:attrNameLst>
                                      </p:cBhvr>
                                      <p:tavLst>
                                        <p:tav tm="0">
                                          <p:val>
                                            <p:strVal val="#ppt_x"/>
                                          </p:val>
                                        </p:tav>
                                        <p:tav tm="100000">
                                          <p:val>
                                            <p:strVal val="#ppt_x"/>
                                          </p:val>
                                        </p:tav>
                                      </p:tavLst>
                                    </p:anim>
                                    <p:anim calcmode="lin" valueType="num">
                                      <p:cBhvr>
                                        <p:cTn id="30"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0" name="Picture 5" descr="D:\acer\配图\0e6c7aa66eb413773ffe55293db78bc5.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585785" y="-106822"/>
            <a:ext cx="1334215" cy="710207"/>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294034" y="313509"/>
            <a:ext cx="11603933" cy="6335485"/>
          </a:xfrm>
          <a:prstGeom prst="rect">
            <a:avLst/>
          </a:prstGeom>
          <a:solidFill>
            <a:schemeClr val="bg1">
              <a:alpha val="57000"/>
            </a:schemeClr>
          </a:solidFill>
          <a:ln w="28575">
            <a:solidFill>
              <a:srgbClr val="00B0F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字魂59号-创粗黑"/>
              <a:cs typeface="+mn-cs"/>
            </a:endParaRPr>
          </a:p>
        </p:txBody>
      </p:sp>
      <p:pic>
        <p:nvPicPr>
          <p:cNvPr id="169" name="图片 3" descr="cf6a03843171e56c4b8f06e4c8cde87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flipV="1">
            <a:off x="0" y="-6055"/>
            <a:ext cx="1497584" cy="1407318"/>
          </a:xfrm>
          <a:prstGeom prst="rect">
            <a:avLst/>
          </a:prstGeom>
        </p:spPr>
      </p:pic>
      <p:pic>
        <p:nvPicPr>
          <p:cNvPr id="171" name="Picture 5" descr="D:\acer\配图\0e6c7aa66eb413773ffe55293db78bc5.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502537" y="-84726"/>
            <a:ext cx="1104312" cy="587829"/>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1054886" y="927136"/>
            <a:ext cx="4702629" cy="2816264"/>
            <a:chOff x="1054886" y="927136"/>
            <a:chExt cx="4702629" cy="2816264"/>
          </a:xfrm>
        </p:grpSpPr>
        <p:sp>
          <p:nvSpPr>
            <p:cNvPr id="147" name="Rectangle 146"/>
            <p:cNvSpPr/>
            <p:nvPr/>
          </p:nvSpPr>
          <p:spPr>
            <a:xfrm>
              <a:off x="1054886" y="961011"/>
              <a:ext cx="4702629" cy="2782389"/>
            </a:xfrm>
            <a:prstGeom prst="rect">
              <a:avLst/>
            </a:prstGeom>
            <a:solidFill>
              <a:schemeClr val="bg1">
                <a:alpha val="57000"/>
              </a:schemeClr>
            </a:solidFill>
            <a:ln w="28575">
              <a:solidFill>
                <a:srgbClr val="00B0F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字魂59号-创粗黑"/>
                <a:cs typeface="+mn-cs"/>
              </a:endParaRPr>
            </a:p>
          </p:txBody>
        </p:sp>
        <p:pic>
          <p:nvPicPr>
            <p:cNvPr id="20" name="Picture 19"/>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a:off x="1196574" y="927136"/>
              <a:ext cx="4419252" cy="2751722"/>
            </a:xfrm>
            <a:prstGeom prst="rect">
              <a:avLst/>
            </a:prstGeom>
            <a:ln>
              <a:noFill/>
            </a:ln>
            <a:effectLst>
              <a:softEdge rad="112500"/>
            </a:effectLst>
          </p:spPr>
        </p:pic>
      </p:grpSp>
      <p:grpSp>
        <p:nvGrpSpPr>
          <p:cNvPr id="6" name="Group 5"/>
          <p:cNvGrpSpPr/>
          <p:nvPr/>
        </p:nvGrpSpPr>
        <p:grpSpPr>
          <a:xfrm>
            <a:off x="6474587" y="944667"/>
            <a:ext cx="4779627" cy="2832802"/>
            <a:chOff x="6474587" y="944667"/>
            <a:chExt cx="4779627" cy="2832802"/>
          </a:xfrm>
        </p:grpSpPr>
        <p:sp>
          <p:nvSpPr>
            <p:cNvPr id="149" name="Rectangle 148"/>
            <p:cNvSpPr/>
            <p:nvPr/>
          </p:nvSpPr>
          <p:spPr>
            <a:xfrm>
              <a:off x="6551585" y="944667"/>
              <a:ext cx="4702629" cy="2782389"/>
            </a:xfrm>
            <a:prstGeom prst="rect">
              <a:avLst/>
            </a:prstGeom>
            <a:solidFill>
              <a:schemeClr val="bg1">
                <a:alpha val="57000"/>
              </a:schemeClr>
            </a:solidFill>
            <a:ln w="28575">
              <a:solidFill>
                <a:srgbClr val="00B0F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字魂59号-创粗黑"/>
                <a:cs typeface="+mn-cs"/>
              </a:endParaRPr>
            </a:p>
          </p:txBody>
        </p:sp>
        <p:pic>
          <p:nvPicPr>
            <p:cNvPr id="22" name="Picture 21"/>
            <p:cNvPicPr>
              <a:picLocks noChangeAspect="1"/>
            </p:cNvPicPr>
            <p:nvPr/>
          </p:nvPicPr>
          <p:blipFill>
            <a:blip r:embed="rId7">
              <a:extLst>
                <a:ext uri="{BEBA8EAE-BF5A-486C-A8C5-ECC9F3942E4B}">
                  <a14:imgProps xmlns:a14="http://schemas.microsoft.com/office/drawing/2010/main">
                    <a14:imgLayer r:embed="rId8">
                      <a14:imgEffect>
                        <a14:saturation sat="200000"/>
                      </a14:imgEffect>
                    </a14:imgLayer>
                  </a14:imgProps>
                </a:ext>
              </a:extLst>
            </a:blip>
            <a:stretch>
              <a:fillRect/>
            </a:stretch>
          </p:blipFill>
          <p:spPr>
            <a:xfrm>
              <a:off x="6474587" y="961011"/>
              <a:ext cx="4727163" cy="2816458"/>
            </a:xfrm>
            <a:prstGeom prst="rect">
              <a:avLst/>
            </a:prstGeom>
            <a:ln>
              <a:noFill/>
            </a:ln>
            <a:effectLst>
              <a:softEdge rad="112500"/>
            </a:effectLst>
          </p:spPr>
        </p:pic>
      </p:grpSp>
      <p:pic>
        <p:nvPicPr>
          <p:cNvPr id="31" name="Picture 5" descr="D:\acer\配图\0e6c7aa66eb413773ffe55293db78bc5.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821627" y="-84726"/>
            <a:ext cx="1803335" cy="959921"/>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p:cNvGrpSpPr/>
          <p:nvPr/>
        </p:nvGrpSpPr>
        <p:grpSpPr>
          <a:xfrm>
            <a:off x="294034" y="4326360"/>
            <a:ext cx="5514859" cy="2073915"/>
            <a:chOff x="294034" y="4326360"/>
            <a:chExt cx="5514859" cy="2073915"/>
          </a:xfrm>
        </p:grpSpPr>
        <p:grpSp>
          <p:nvGrpSpPr>
            <p:cNvPr id="9" name="Group 8"/>
            <p:cNvGrpSpPr/>
            <p:nvPr/>
          </p:nvGrpSpPr>
          <p:grpSpPr>
            <a:xfrm>
              <a:off x="294034" y="4326360"/>
              <a:ext cx="5514859" cy="2073915"/>
              <a:chOff x="301575" y="4374911"/>
              <a:chExt cx="5514859" cy="2073915"/>
            </a:xfrm>
          </p:grpSpPr>
          <p:sp>
            <p:nvSpPr>
              <p:cNvPr id="150" name="任意多边形: 形状 5"/>
              <p:cNvSpPr/>
              <p:nvPr/>
            </p:nvSpPr>
            <p:spPr>
              <a:xfrm>
                <a:off x="995966" y="4374911"/>
                <a:ext cx="4820468" cy="2073915"/>
              </a:xfrm>
              <a:custGeom>
                <a:avLst/>
                <a:gdLst>
                  <a:gd name="connsiteX0" fmla="*/ 1997869 w 2190750"/>
                  <a:gd name="connsiteY0" fmla="*/ 7144 h 1733550"/>
                  <a:gd name="connsiteX1" fmla="*/ 197644 w 2190750"/>
                  <a:gd name="connsiteY1" fmla="*/ 7144 h 1733550"/>
                  <a:gd name="connsiteX2" fmla="*/ 7144 w 2190750"/>
                  <a:gd name="connsiteY2" fmla="*/ 197644 h 1733550"/>
                  <a:gd name="connsiteX3" fmla="*/ 7144 w 2190750"/>
                  <a:gd name="connsiteY3" fmla="*/ 1540669 h 1733550"/>
                  <a:gd name="connsiteX4" fmla="*/ 197644 w 2190750"/>
                  <a:gd name="connsiteY4" fmla="*/ 1731169 h 1733550"/>
                  <a:gd name="connsiteX5" fmla="*/ 1997869 w 2190750"/>
                  <a:gd name="connsiteY5" fmla="*/ 1731169 h 1733550"/>
                  <a:gd name="connsiteX6" fmla="*/ 2188369 w 2190750"/>
                  <a:gd name="connsiteY6" fmla="*/ 1540669 h 1733550"/>
                  <a:gd name="connsiteX7" fmla="*/ 2188369 w 2190750"/>
                  <a:gd name="connsiteY7" fmla="*/ 197644 h 1733550"/>
                  <a:gd name="connsiteX8" fmla="*/ 1997869 w 2190750"/>
                  <a:gd name="connsiteY8" fmla="*/ 7144 h 173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0750" h="1733550">
                    <a:moveTo>
                      <a:pt x="1997869" y="7144"/>
                    </a:moveTo>
                    <a:lnTo>
                      <a:pt x="197644" y="7144"/>
                    </a:lnTo>
                    <a:cubicBezTo>
                      <a:pt x="92869" y="7144"/>
                      <a:pt x="7144" y="92869"/>
                      <a:pt x="7144" y="197644"/>
                    </a:cubicBezTo>
                    <a:lnTo>
                      <a:pt x="7144" y="1540669"/>
                    </a:lnTo>
                    <a:cubicBezTo>
                      <a:pt x="7144" y="1645444"/>
                      <a:pt x="92869" y="1731169"/>
                      <a:pt x="197644" y="1731169"/>
                    </a:cubicBezTo>
                    <a:lnTo>
                      <a:pt x="1997869" y="1731169"/>
                    </a:lnTo>
                    <a:cubicBezTo>
                      <a:pt x="2102644" y="1731169"/>
                      <a:pt x="2188369" y="1645444"/>
                      <a:pt x="2188369" y="1540669"/>
                    </a:cubicBezTo>
                    <a:lnTo>
                      <a:pt x="2188369" y="197644"/>
                    </a:lnTo>
                    <a:cubicBezTo>
                      <a:pt x="2188369" y="92869"/>
                      <a:pt x="2102644" y="7144"/>
                      <a:pt x="1997869" y="7144"/>
                    </a:cubicBezTo>
                    <a:close/>
                  </a:path>
                </a:pathLst>
              </a:custGeom>
              <a:solidFill>
                <a:srgbClr val="FFFFFF"/>
              </a:solidFill>
              <a:ln w="28575" cap="flat">
                <a:solidFill>
                  <a:srgbClr val="FFC000"/>
                </a:solidFill>
                <a:prstDash val="lgDashDot"/>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pic>
            <p:nvPicPr>
              <p:cNvPr id="29" name="Picture 2" descr="D:\acer\配图\3f43ceeb824e97f85ffe45052f5ad082.pn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rot="18912294">
                <a:off x="301575" y="4651637"/>
                <a:ext cx="1450797" cy="1279882"/>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Rectangle 9"/>
            <p:cNvSpPr/>
            <p:nvPr/>
          </p:nvSpPr>
          <p:spPr>
            <a:xfrm>
              <a:off x="1596703" y="4664787"/>
              <a:ext cx="4073095" cy="1475404"/>
            </a:xfrm>
            <a:prstGeom prst="rect">
              <a:avLst/>
            </a:prstGeom>
          </p:spPr>
          <p:txBody>
            <a:bodyPr wrap="square">
              <a:spAutoFit/>
            </a:bodyPr>
            <a:lstStyle/>
            <a:p>
              <a:pPr algn="just">
                <a:lnSpc>
                  <a:spcPct val="107000"/>
                </a:lnSpc>
                <a:spcAft>
                  <a:spcPts val="800"/>
                </a:spcAft>
              </a:pPr>
              <a:r>
                <a:rPr lang="nl-NL" sz="2800" b="1" dirty="0">
                  <a:solidFill>
                    <a:schemeClr val="accent4">
                      <a:lumMod val="50000"/>
                    </a:schemeClr>
                  </a:solidFill>
                  <a:latin typeface="Cambria" panose="02040503050406030204" pitchFamily="18" charset="0"/>
                  <a:ea typeface="Cambria" panose="02040503050406030204" pitchFamily="18" charset="0"/>
                  <a:cs typeface="Times New Roman" panose="02020603050405020304" pitchFamily="18" charset="0"/>
                </a:rPr>
                <a:t>Vùng quê miền núi có ruộng bậc thang, mấy nếp nhà sàn thưa thớt.</a:t>
              </a:r>
              <a:endParaRPr lang="en-US" sz="2800" b="1" dirty="0">
                <a:solidFill>
                  <a:schemeClr val="accent4">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14" name="Group 13"/>
          <p:cNvGrpSpPr/>
          <p:nvPr/>
        </p:nvGrpSpPr>
        <p:grpSpPr>
          <a:xfrm>
            <a:off x="6490259" y="4374911"/>
            <a:ext cx="5579632" cy="2002409"/>
            <a:chOff x="6490259" y="4374911"/>
            <a:chExt cx="5579632" cy="2002409"/>
          </a:xfrm>
        </p:grpSpPr>
        <p:grpSp>
          <p:nvGrpSpPr>
            <p:cNvPr id="8" name="Group 7"/>
            <p:cNvGrpSpPr/>
            <p:nvPr/>
          </p:nvGrpSpPr>
          <p:grpSpPr>
            <a:xfrm>
              <a:off x="6490259" y="4374911"/>
              <a:ext cx="5579632" cy="2002409"/>
              <a:chOff x="6490259" y="4446416"/>
              <a:chExt cx="5579632" cy="2002409"/>
            </a:xfrm>
          </p:grpSpPr>
          <p:sp>
            <p:nvSpPr>
              <p:cNvPr id="151" name="任意多边形: 形状 5"/>
              <p:cNvSpPr/>
              <p:nvPr/>
            </p:nvSpPr>
            <p:spPr>
              <a:xfrm>
                <a:off x="6490259" y="4446416"/>
                <a:ext cx="4820468" cy="2002409"/>
              </a:xfrm>
              <a:custGeom>
                <a:avLst/>
                <a:gdLst>
                  <a:gd name="connsiteX0" fmla="*/ 1997869 w 2190750"/>
                  <a:gd name="connsiteY0" fmla="*/ 7144 h 1733550"/>
                  <a:gd name="connsiteX1" fmla="*/ 197644 w 2190750"/>
                  <a:gd name="connsiteY1" fmla="*/ 7144 h 1733550"/>
                  <a:gd name="connsiteX2" fmla="*/ 7144 w 2190750"/>
                  <a:gd name="connsiteY2" fmla="*/ 197644 h 1733550"/>
                  <a:gd name="connsiteX3" fmla="*/ 7144 w 2190750"/>
                  <a:gd name="connsiteY3" fmla="*/ 1540669 h 1733550"/>
                  <a:gd name="connsiteX4" fmla="*/ 197644 w 2190750"/>
                  <a:gd name="connsiteY4" fmla="*/ 1731169 h 1733550"/>
                  <a:gd name="connsiteX5" fmla="*/ 1997869 w 2190750"/>
                  <a:gd name="connsiteY5" fmla="*/ 1731169 h 1733550"/>
                  <a:gd name="connsiteX6" fmla="*/ 2188369 w 2190750"/>
                  <a:gd name="connsiteY6" fmla="*/ 1540669 h 1733550"/>
                  <a:gd name="connsiteX7" fmla="*/ 2188369 w 2190750"/>
                  <a:gd name="connsiteY7" fmla="*/ 197644 h 1733550"/>
                  <a:gd name="connsiteX8" fmla="*/ 1997869 w 2190750"/>
                  <a:gd name="connsiteY8" fmla="*/ 7144 h 173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0750" h="1733550">
                    <a:moveTo>
                      <a:pt x="1997869" y="7144"/>
                    </a:moveTo>
                    <a:lnTo>
                      <a:pt x="197644" y="7144"/>
                    </a:lnTo>
                    <a:cubicBezTo>
                      <a:pt x="92869" y="7144"/>
                      <a:pt x="7144" y="92869"/>
                      <a:pt x="7144" y="197644"/>
                    </a:cubicBezTo>
                    <a:lnTo>
                      <a:pt x="7144" y="1540669"/>
                    </a:lnTo>
                    <a:cubicBezTo>
                      <a:pt x="7144" y="1645444"/>
                      <a:pt x="92869" y="1731169"/>
                      <a:pt x="197644" y="1731169"/>
                    </a:cubicBezTo>
                    <a:lnTo>
                      <a:pt x="1997869" y="1731169"/>
                    </a:lnTo>
                    <a:cubicBezTo>
                      <a:pt x="2102644" y="1731169"/>
                      <a:pt x="2188369" y="1645444"/>
                      <a:pt x="2188369" y="1540669"/>
                    </a:cubicBezTo>
                    <a:lnTo>
                      <a:pt x="2188369" y="197644"/>
                    </a:lnTo>
                    <a:cubicBezTo>
                      <a:pt x="2188369" y="92869"/>
                      <a:pt x="2102644" y="7144"/>
                      <a:pt x="1997869" y="7144"/>
                    </a:cubicBezTo>
                    <a:close/>
                  </a:path>
                </a:pathLst>
              </a:custGeom>
              <a:solidFill>
                <a:srgbClr val="FFFFFF"/>
              </a:solidFill>
              <a:ln w="28575" cap="flat">
                <a:solidFill>
                  <a:schemeClr val="tx1"/>
                </a:solidFill>
                <a:prstDash val="lgDashDot"/>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pic>
            <p:nvPicPr>
              <p:cNvPr id="27" name="Picture 3" descr="D:\acer\配图\dfe827a4d95212d2baae5647c6ba9a69.png"/>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rot="18935191">
                <a:off x="10551560" y="4621847"/>
                <a:ext cx="1518331" cy="1339460"/>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Rectangle 11"/>
            <p:cNvSpPr/>
            <p:nvPr/>
          </p:nvSpPr>
          <p:spPr>
            <a:xfrm>
              <a:off x="6551585" y="4653696"/>
              <a:ext cx="3984171" cy="1475404"/>
            </a:xfrm>
            <a:prstGeom prst="rect">
              <a:avLst/>
            </a:prstGeom>
          </p:spPr>
          <p:txBody>
            <a:bodyPr wrap="square">
              <a:spAutoFit/>
            </a:bodyPr>
            <a:lstStyle/>
            <a:p>
              <a:pPr algn="just">
                <a:lnSpc>
                  <a:spcPct val="107000"/>
                </a:lnSpc>
                <a:spcAft>
                  <a:spcPts val="800"/>
                </a:spcAft>
              </a:pPr>
              <a:r>
                <a:rPr lang="nl-NL" sz="2800" b="1" dirty="0">
                  <a:latin typeface="Cambria" panose="02040503050406030204" pitchFamily="18" charset="0"/>
                  <a:ea typeface="Cambria" panose="02040503050406030204" pitchFamily="18" charset="0"/>
                  <a:cs typeface="Times New Roman" panose="02020603050405020304" pitchFamily="18" charset="0"/>
                </a:rPr>
                <a:t>Một làng quê ở miền biển, có cây dừa, biển cả mênh mông</a:t>
              </a:r>
              <a:endParaRPr lang="en-US" sz="2800" b="1" dirty="0">
                <a:effectLst/>
                <a:latin typeface="Cambria" panose="02040503050406030204" pitchFamily="18" charset="0"/>
                <a:ea typeface="Cambria" panose="02040503050406030204" pitchFamily="18" charset="0"/>
                <a:cs typeface="Times New Roman" panose="02020603050405020304" pitchFamily="18" charset="0"/>
              </a:endParaRPr>
            </a:p>
          </p:txBody>
        </p:sp>
      </p:grpSp>
    </p:spTree>
    <p:extLst>
      <p:ext uri="{BB962C8B-B14F-4D97-AF65-F5344CB8AC3E}">
        <p14:creationId xmlns:p14="http://schemas.microsoft.com/office/powerpoint/2010/main" val="158187796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1000"/>
                                        <p:tgtEl>
                                          <p:spTgt spid="14"/>
                                        </p:tgtEl>
                                      </p:cBhvr>
                                    </p:animEffect>
                                    <p:anim calcmode="lin" valueType="num">
                                      <p:cBhvr>
                                        <p:cTn id="29" dur="1000" fill="hold"/>
                                        <p:tgtEl>
                                          <p:spTgt spid="14"/>
                                        </p:tgtEl>
                                        <p:attrNameLst>
                                          <p:attrName>ppt_x</p:attrName>
                                        </p:attrNameLst>
                                      </p:cBhvr>
                                      <p:tavLst>
                                        <p:tav tm="0">
                                          <p:val>
                                            <p:strVal val="#ppt_x"/>
                                          </p:val>
                                        </p:tav>
                                        <p:tav tm="100000">
                                          <p:val>
                                            <p:strVal val="#ppt_x"/>
                                          </p:val>
                                        </p:tav>
                                      </p:tavLst>
                                    </p:anim>
                                    <p:anim calcmode="lin" valueType="num">
                                      <p:cBhvr>
                                        <p:cTn id="3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D:\acer\配图\d4ed978a6d5dccf77e7919081aff2f8c.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07562" y="2274964"/>
            <a:ext cx="4331073" cy="3820840"/>
          </a:xfrm>
          <a:prstGeom prst="rect">
            <a:avLst/>
          </a:prstGeom>
          <a:noFill/>
          <a:extLst>
            <a:ext uri="{909E8E84-426E-40DD-AFC4-6F175D3DCCD1}">
              <a14:hiddenFill xmlns:a14="http://schemas.microsoft.com/office/drawing/2010/main">
                <a:solidFill>
                  <a:srgbClr val="FFFFFF"/>
                </a:solidFill>
              </a14:hiddenFill>
            </a:ext>
          </a:extLst>
        </p:spPr>
      </p:pic>
      <p:pic>
        <p:nvPicPr>
          <p:cNvPr id="14" name="图片 13"/>
          <p:cNvPicPr>
            <a:picLocks noChangeAspect="1"/>
          </p:cNvPicPr>
          <p:nvPr/>
        </p:nvPicPr>
        <p:blipFill rotWithShape="1">
          <a:blip r:embed="rId4" cstate="email">
            <a:extLst>
              <a:ext uri="{28A0092B-C50C-407E-A947-70E740481C1C}">
                <a14:useLocalDpi xmlns:a14="http://schemas.microsoft.com/office/drawing/2010/main"/>
              </a:ext>
            </a:extLst>
          </a:blip>
          <a:srcRect/>
          <a:stretch>
            <a:fillRect/>
          </a:stretch>
        </p:blipFill>
        <p:spPr>
          <a:xfrm rot="358970">
            <a:off x="-187610" y="-106500"/>
            <a:ext cx="2897763" cy="1055607"/>
          </a:xfrm>
          <a:prstGeom prst="rect">
            <a:avLst/>
          </a:prstGeom>
        </p:spPr>
      </p:pic>
      <p:pic>
        <p:nvPicPr>
          <p:cNvPr id="8195" name="Picture 3" descr="D:\acer\配图\dfe827a4d95212d2baae5647c6ba9a69.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rot="20263613">
            <a:off x="2610501" y="3872188"/>
            <a:ext cx="3690825" cy="325601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D:\acer\配图\8ff02d20754c5ff1a50fb722d6517668.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9335231" y="0"/>
            <a:ext cx="2669710" cy="112037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7"/>
          <a:stretch>
            <a:fillRect/>
          </a:stretch>
        </p:blipFill>
        <p:spPr>
          <a:xfrm>
            <a:off x="0" y="421303"/>
            <a:ext cx="13375783" cy="5316173"/>
          </a:xfrm>
          <a:prstGeom prst="rect">
            <a:avLst/>
          </a:prstGeom>
        </p:spPr>
      </p:pic>
    </p:spTree>
    <p:extLst>
      <p:ext uri="{BB962C8B-B14F-4D97-AF65-F5344CB8AC3E}">
        <p14:creationId xmlns:p14="http://schemas.microsoft.com/office/powerpoint/2010/main" val="292457881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6">
            <a:extLst>
              <a:ext uri="{FF2B5EF4-FFF2-40B4-BE49-F238E27FC236}">
                <a16:creationId xmlns:a16="http://schemas.microsoft.com/office/drawing/2014/main" id="{F318CB0C-34CF-4DCC-A074-B07B5325719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5400000">
            <a:off x="5096409" y="-251449"/>
            <a:ext cx="2013046" cy="12205855"/>
          </a:xfrm>
          <a:prstGeom prst="rect">
            <a:avLst/>
          </a:prstGeom>
        </p:spPr>
      </p:pic>
      <p:sp>
        <p:nvSpPr>
          <p:cNvPr id="18" name="Rectangle 17"/>
          <p:cNvSpPr/>
          <p:nvPr/>
        </p:nvSpPr>
        <p:spPr>
          <a:xfrm>
            <a:off x="294034" y="313509"/>
            <a:ext cx="11603933" cy="6335485"/>
          </a:xfrm>
          <a:prstGeom prst="rect">
            <a:avLst/>
          </a:prstGeom>
          <a:solidFill>
            <a:schemeClr val="bg1">
              <a:alpha val="57000"/>
            </a:schemeClr>
          </a:solidFill>
          <a:ln w="28575">
            <a:solidFill>
              <a:srgbClr val="00B0F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字魂59号-创粗黑"/>
              <a:cs typeface="+mn-cs"/>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824276">
            <a:off x="1025160" y="2037670"/>
            <a:ext cx="3253186" cy="19824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Picture 14"/>
          <p:cNvPicPr>
            <a:picLocks noChangeAspect="1"/>
          </p:cNvPicPr>
          <p:nvPr/>
        </p:nvPicPr>
        <p:blipFill>
          <a:blip r:embed="rId5"/>
          <a:stretch>
            <a:fillRect/>
          </a:stretch>
        </p:blipFill>
        <p:spPr>
          <a:xfrm>
            <a:off x="873216" y="4046180"/>
            <a:ext cx="3513216" cy="20821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16" name="Group 15"/>
          <p:cNvGrpSpPr/>
          <p:nvPr/>
        </p:nvGrpSpPr>
        <p:grpSpPr>
          <a:xfrm>
            <a:off x="5046515" y="809245"/>
            <a:ext cx="7223450" cy="5286768"/>
            <a:chOff x="5046515" y="809245"/>
            <a:chExt cx="7223450" cy="5286768"/>
          </a:xfrm>
        </p:grpSpPr>
        <p:sp>
          <p:nvSpPr>
            <p:cNvPr id="145" name="任意多边形: 形状 5"/>
            <p:cNvSpPr/>
            <p:nvPr/>
          </p:nvSpPr>
          <p:spPr>
            <a:xfrm>
              <a:off x="5046515" y="1423506"/>
              <a:ext cx="6514113" cy="4672507"/>
            </a:xfrm>
            <a:custGeom>
              <a:avLst/>
              <a:gdLst>
                <a:gd name="connsiteX0" fmla="*/ 1997869 w 2190750"/>
                <a:gd name="connsiteY0" fmla="*/ 7144 h 1733550"/>
                <a:gd name="connsiteX1" fmla="*/ 197644 w 2190750"/>
                <a:gd name="connsiteY1" fmla="*/ 7144 h 1733550"/>
                <a:gd name="connsiteX2" fmla="*/ 7144 w 2190750"/>
                <a:gd name="connsiteY2" fmla="*/ 197644 h 1733550"/>
                <a:gd name="connsiteX3" fmla="*/ 7144 w 2190750"/>
                <a:gd name="connsiteY3" fmla="*/ 1540669 h 1733550"/>
                <a:gd name="connsiteX4" fmla="*/ 197644 w 2190750"/>
                <a:gd name="connsiteY4" fmla="*/ 1731169 h 1733550"/>
                <a:gd name="connsiteX5" fmla="*/ 1997869 w 2190750"/>
                <a:gd name="connsiteY5" fmla="*/ 1731169 h 1733550"/>
                <a:gd name="connsiteX6" fmla="*/ 2188369 w 2190750"/>
                <a:gd name="connsiteY6" fmla="*/ 1540669 h 1733550"/>
                <a:gd name="connsiteX7" fmla="*/ 2188369 w 2190750"/>
                <a:gd name="connsiteY7" fmla="*/ 197644 h 1733550"/>
                <a:gd name="connsiteX8" fmla="*/ 1997869 w 2190750"/>
                <a:gd name="connsiteY8" fmla="*/ 7144 h 173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0750" h="1733550">
                  <a:moveTo>
                    <a:pt x="1997869" y="7144"/>
                  </a:moveTo>
                  <a:lnTo>
                    <a:pt x="197644" y="7144"/>
                  </a:lnTo>
                  <a:cubicBezTo>
                    <a:pt x="92869" y="7144"/>
                    <a:pt x="7144" y="92869"/>
                    <a:pt x="7144" y="197644"/>
                  </a:cubicBezTo>
                  <a:lnTo>
                    <a:pt x="7144" y="1540669"/>
                  </a:lnTo>
                  <a:cubicBezTo>
                    <a:pt x="7144" y="1645444"/>
                    <a:pt x="92869" y="1731169"/>
                    <a:pt x="197644" y="1731169"/>
                  </a:cubicBezTo>
                  <a:lnTo>
                    <a:pt x="1997869" y="1731169"/>
                  </a:lnTo>
                  <a:cubicBezTo>
                    <a:pt x="2102644" y="1731169"/>
                    <a:pt x="2188369" y="1645444"/>
                    <a:pt x="2188369" y="1540669"/>
                  </a:cubicBezTo>
                  <a:lnTo>
                    <a:pt x="2188369" y="197644"/>
                  </a:lnTo>
                  <a:cubicBezTo>
                    <a:pt x="2188369" y="92869"/>
                    <a:pt x="2102644" y="7144"/>
                    <a:pt x="1997869" y="7144"/>
                  </a:cubicBezTo>
                  <a:close/>
                </a:path>
              </a:pathLst>
            </a:custGeom>
            <a:solidFill>
              <a:srgbClr val="FFFFFF"/>
            </a:solidFill>
            <a:ln w="28575" cap="flat">
              <a:solidFill>
                <a:srgbClr val="FF0066"/>
              </a:solidFill>
              <a:prstDash val="lgDashDot"/>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pic>
          <p:nvPicPr>
            <p:cNvPr id="146" name="图片 35"/>
            <p:cNvPicPr>
              <a:picLocks noChangeAspect="1"/>
            </p:cNvPicPr>
            <p:nvPr/>
          </p:nvPicPr>
          <p:blipFill rotWithShape="1">
            <a:blip r:embed="rId6" cstate="email">
              <a:extLst>
                <a:ext uri="{28A0092B-C50C-407E-A947-70E740481C1C}">
                  <a14:useLocalDpi xmlns:a14="http://schemas.microsoft.com/office/drawing/2010/main"/>
                </a:ext>
              </a:extLst>
            </a:blip>
            <a:srcRect/>
            <a:stretch>
              <a:fillRect/>
            </a:stretch>
          </p:blipFill>
          <p:spPr>
            <a:xfrm rot="358970">
              <a:off x="8187081" y="809245"/>
              <a:ext cx="4082884" cy="1487327"/>
            </a:xfrm>
            <a:prstGeom prst="rect">
              <a:avLst/>
            </a:prstGeom>
          </p:spPr>
        </p:pic>
      </p:grpSp>
      <p:sp>
        <p:nvSpPr>
          <p:cNvPr id="17" name="Rectangle 16"/>
          <p:cNvSpPr/>
          <p:nvPr/>
        </p:nvSpPr>
        <p:spPr>
          <a:xfrm>
            <a:off x="5255571" y="1990044"/>
            <a:ext cx="6096000" cy="3662541"/>
          </a:xfrm>
          <a:prstGeom prst="rect">
            <a:avLst/>
          </a:prstGeom>
        </p:spPr>
        <p:txBody>
          <a:bodyPr>
            <a:spAutoFit/>
          </a:bodyPr>
          <a:lstStyle/>
          <a:p>
            <a:pPr algn="just"/>
            <a:r>
              <a:rPr lang="vi-VN" sz="3600" b="1" dirty="0">
                <a:solidFill>
                  <a:schemeClr val="accent4">
                    <a:lumMod val="50000"/>
                  </a:schemeClr>
                </a:solidFill>
                <a:latin typeface="Cambria" panose="02040503050406030204" pitchFamily="18" charset="0"/>
                <a:ea typeface="Cambria" panose="02040503050406030204" pitchFamily="18" charset="0"/>
              </a:rPr>
              <a:t>Gợi ý: </a:t>
            </a:r>
          </a:p>
          <a:p>
            <a:pPr algn="just"/>
            <a:r>
              <a:rPr lang="vi-VN" sz="2800" b="1" dirty="0">
                <a:solidFill>
                  <a:srgbClr val="000000"/>
                </a:solidFill>
                <a:latin typeface="Cambria" panose="02040503050406030204" pitchFamily="18" charset="0"/>
                <a:ea typeface="Cambria" panose="02040503050406030204" pitchFamily="18" charset="0"/>
              </a:rPr>
              <a:t>- Tên cảnh vật quê hương.</a:t>
            </a:r>
          </a:p>
          <a:p>
            <a:pPr algn="just"/>
            <a:r>
              <a:rPr lang="vi-VN" sz="2800" b="1" dirty="0">
                <a:solidFill>
                  <a:srgbClr val="000000"/>
                </a:solidFill>
                <a:latin typeface="Cambria" panose="02040503050406030204" pitchFamily="18" charset="0"/>
                <a:ea typeface="Cambria" panose="02040503050406030204" pitchFamily="18" charset="0"/>
              </a:rPr>
              <a:t>- Đặc điểm </a:t>
            </a:r>
            <a:r>
              <a:rPr lang="en-US" sz="2800" b="1" dirty="0" err="1">
                <a:solidFill>
                  <a:srgbClr val="000000"/>
                </a:solidFill>
                <a:latin typeface="Cambria" panose="02040503050406030204" pitchFamily="18" charset="0"/>
                <a:ea typeface="Cambria" panose="02040503050406030204" pitchFamily="18" charset="0"/>
              </a:rPr>
              <a:t>bao</a:t>
            </a:r>
            <a:r>
              <a:rPr lang="vi-VN" sz="2800" b="1" dirty="0">
                <a:solidFill>
                  <a:srgbClr val="000000"/>
                </a:solidFill>
                <a:latin typeface="Cambria" panose="02040503050406030204" pitchFamily="18" charset="0"/>
                <a:ea typeface="Cambria" panose="02040503050406030204" pitchFamily="18" charset="0"/>
              </a:rPr>
              <a:t> quát và đặc điểm nổi bật của cảnh vật</a:t>
            </a:r>
          </a:p>
          <a:p>
            <a:pPr algn="just"/>
            <a:r>
              <a:rPr lang="vi-VN" sz="2800" b="1" dirty="0">
                <a:solidFill>
                  <a:srgbClr val="000000"/>
                </a:solidFill>
                <a:latin typeface="Cambria" panose="02040503050406030204" pitchFamily="18" charset="0"/>
                <a:ea typeface="Cambria" panose="02040503050406030204" pitchFamily="18" charset="0"/>
              </a:rPr>
              <a:t>- Điều em thích nhất (ấn tượng nhất) về cảnh vật</a:t>
            </a:r>
          </a:p>
          <a:p>
            <a:pPr algn="just"/>
            <a:r>
              <a:rPr lang="vi-VN" sz="2800" b="1" dirty="0">
                <a:solidFill>
                  <a:srgbClr val="000000"/>
                </a:solidFill>
                <a:latin typeface="Cambria" panose="02040503050406030204" pitchFamily="18" charset="0"/>
                <a:ea typeface="Cambria" panose="02040503050406030204" pitchFamily="18" charset="0"/>
              </a:rPr>
              <a:t>- Cảm nghĩ của em khi ngắm nhìn cảnh vật</a:t>
            </a:r>
          </a:p>
        </p:txBody>
      </p:sp>
      <p:pic>
        <p:nvPicPr>
          <p:cNvPr id="20" name="Picture 19"/>
          <p:cNvPicPr>
            <a:picLocks noChangeAspect="1"/>
          </p:cNvPicPr>
          <p:nvPr/>
        </p:nvPicPr>
        <p:blipFill>
          <a:blip r:embed="rId7"/>
          <a:stretch>
            <a:fillRect/>
          </a:stretch>
        </p:blipFill>
        <p:spPr>
          <a:xfrm>
            <a:off x="509373" y="159360"/>
            <a:ext cx="11607790" cy="1737511"/>
          </a:xfrm>
          <a:prstGeom prst="rect">
            <a:avLst/>
          </a:prstGeom>
        </p:spPr>
      </p:pic>
    </p:spTree>
    <p:extLst>
      <p:ext uri="{BB962C8B-B14F-4D97-AF65-F5344CB8AC3E}">
        <p14:creationId xmlns:p14="http://schemas.microsoft.com/office/powerpoint/2010/main" val="352578897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dcntxdq4">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209</TotalTime>
  <Words>474</Words>
  <Application>Microsoft Office PowerPoint</Application>
  <PresentationFormat>Widescreen</PresentationFormat>
  <Paragraphs>31</Paragraphs>
  <Slides>11</Slides>
  <Notes>11</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11</vt:i4>
      </vt:variant>
    </vt:vector>
  </HeadingPairs>
  <TitlesOfParts>
    <vt:vector size="22" baseType="lpstr">
      <vt:lpstr>#9Slide05 Aphrodite Pro</vt:lpstr>
      <vt:lpstr>#9Slide07 Altus</vt:lpstr>
      <vt:lpstr>#9Slide07 HoneyCream</vt:lpstr>
      <vt:lpstr>Arial</vt:lpstr>
      <vt:lpstr>Calibri</vt:lpstr>
      <vt:lpstr>Cambria</vt:lpstr>
      <vt:lpstr>SVN-Bira</vt:lpstr>
      <vt:lpstr>SVN-Newton</vt:lpstr>
      <vt:lpstr>Times New Roman</vt:lpstr>
      <vt:lpstr>字魂59号-创粗黑</vt:lpstr>
      <vt:lpstr>自定义设计方案</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Cảm Nguyễn</dc:creator>
  <cp:keywords>MN Team</cp:keywords>
  <cp:lastModifiedBy>ong si</cp:lastModifiedBy>
  <cp:revision>48</cp:revision>
  <dcterms:created xsi:type="dcterms:W3CDTF">2023-03-17T14:06:21Z</dcterms:created>
  <dcterms:modified xsi:type="dcterms:W3CDTF">2025-03-28T16:20:54Z</dcterms:modified>
</cp:coreProperties>
</file>