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0"/>
  </p:notesMasterIdLst>
  <p:sldIdLst>
    <p:sldId id="257" r:id="rId3"/>
    <p:sldId id="336" r:id="rId4"/>
    <p:sldId id="261" r:id="rId5"/>
    <p:sldId id="262" r:id="rId6"/>
    <p:sldId id="263" r:id="rId7"/>
    <p:sldId id="264" r:id="rId8"/>
    <p:sldId id="311" r:id="rId9"/>
  </p:sldIdLst>
  <p:sldSz cx="12192000" cy="6858000"/>
  <p:notesSz cx="6858000" cy="9144000"/>
  <p:embeddedFontLst>
    <p:embeddedFont>
      <p:font typeface="等线" panose="02010600030101010101" pitchFamily="2" charset="-122"/>
      <p:regular r:id="rId11"/>
      <p:bold r:id="rId12"/>
    </p:embeddedFont>
    <p:embeddedFont>
      <p:font typeface="等线 Light" panose="02010600030101010101" pitchFamily="2" charset="-122"/>
      <p:regular r:id="rId13"/>
    </p:embeddedFont>
    <p:embeddedFont>
      <p:font typeface="#9Slide03 Arima Madurai Black" panose="020B0604020202020204" charset="0"/>
      <p:bold r:id="rId14"/>
    </p:embeddedFont>
    <p:embeddedFont>
      <p:font typeface="#9Slide07 Altus" panose="020B0604020202020204" charset="0"/>
      <p:regular r:id="rId15"/>
    </p:embeddedFont>
    <p:embeddedFont>
      <p:font typeface="#9Slide07 HoneyCream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5D3C9-C8E9-4552-9478-15357268435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B0AE8-AEA7-43D8-965E-0AB5D9E0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1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3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07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267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733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75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07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79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30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18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03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596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66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318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83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84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98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8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938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404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79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82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97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13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567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8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0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1EA8C55-C4B2-49EF-B659-B955A273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113A86-5284-4589-8A7A-4AE6C3202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14E6C9-26C8-4258-8BA2-480D7AD73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FA314-A780-435D-8A0B-9F9FDA20AA3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53CF82-A912-44FC-8259-BA3F104AF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DF7CE3-A916-4E7C-A7FD-ABFD38A30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43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3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B6DFC09-2133-4ECC-BF52-1ABF0D84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785" y="-225629"/>
            <a:ext cx="14241825" cy="7624966"/>
          </a:xfrm>
          <a:prstGeom prst="rect">
            <a:avLst/>
          </a:prstGeom>
        </p:spPr>
      </p:pic>
      <p:pic>
        <p:nvPicPr>
          <p:cNvPr id="8" name="Picture 7" descr="A picture containing several&#10;&#10;Description automatically generated">
            <a:extLst>
              <a:ext uri="{FF2B5EF4-FFF2-40B4-BE49-F238E27FC236}">
                <a16:creationId xmlns:a16="http://schemas.microsoft.com/office/drawing/2014/main" id="{9DC2AE7D-25E5-AD09-13DF-797E3AF38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09" b="96040" l="23570" r="42149">
                        <a14:foregroundMark x1="24099" y1="52848" x2="28562" y2="57657"/>
                        <a14:foregroundMark x1="30843" y1="50949" x2="31273" y2="55879"/>
                        <a14:foregroundMark x1="31273" y1="55879" x2="31273" y2="55879"/>
                        <a14:foregroundMark x1="29818" y1="96040" x2="30545" y2="93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48" t="49443" r="55525"/>
          <a:stretch/>
        </p:blipFill>
        <p:spPr>
          <a:xfrm>
            <a:off x="7583876" y="106842"/>
            <a:ext cx="3683232" cy="6587677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FFA19052-FB7D-D14C-10A5-2E16CCC9B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1323" y="647237"/>
            <a:ext cx="1108356" cy="880165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74C30E6F-14CB-6D8D-3A9B-A1CD1A6A12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>
            <a:off x="9916131" y="216631"/>
            <a:ext cx="2307771" cy="2061836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8F315896-6503-1447-4D96-0A7264F96F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66"/>
          <a:stretch/>
        </p:blipFill>
        <p:spPr>
          <a:xfrm>
            <a:off x="112024" y="1302881"/>
            <a:ext cx="1690438" cy="4467799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73AFAF30-C8B9-F9A6-A78C-F09456EC45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35" t="77318" r="2019" b="3190"/>
          <a:stretch/>
        </p:blipFill>
        <p:spPr>
          <a:xfrm>
            <a:off x="9139617" y="3817605"/>
            <a:ext cx="1553029" cy="1210152"/>
          </a:xfrm>
          <a:prstGeom prst="rect">
            <a:avLst/>
          </a:prstGeom>
        </p:spPr>
      </p:pic>
      <p:pic>
        <p:nvPicPr>
          <p:cNvPr id="18" name="Picture 17" descr="A picture containing several&#10;&#10;Description automatically generated">
            <a:extLst>
              <a:ext uri="{FF2B5EF4-FFF2-40B4-BE49-F238E27FC236}">
                <a16:creationId xmlns:a16="http://schemas.microsoft.com/office/drawing/2014/main" id="{12CC074A-B85A-D87F-78FC-1554325451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7441669" y="5619611"/>
            <a:ext cx="729238" cy="921017"/>
          </a:xfrm>
          <a:prstGeom prst="rect">
            <a:avLst/>
          </a:prstGeom>
        </p:spPr>
      </p:pic>
      <p:pic>
        <p:nvPicPr>
          <p:cNvPr id="19" name="Picture 18" descr="A picture containing several&#10;&#10;Description automatically generated">
            <a:extLst>
              <a:ext uri="{FF2B5EF4-FFF2-40B4-BE49-F238E27FC236}">
                <a16:creationId xmlns:a16="http://schemas.microsoft.com/office/drawing/2014/main" id="{1F972A7A-9048-01C3-121F-EBF607BBC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63" b="95354" l="2612" r="23471">
                        <a14:foregroundMark x1="11570" y1="42909" x2="14413" y2="48768"/>
                        <a14:foregroundMark x1="14909" y1="42505" x2="14909" y2="42505"/>
                        <a14:foregroundMark x1="10909" y1="42303" x2="10909" y2="42303"/>
                        <a14:foregroundMark x1="12926" y1="94949" x2="12926" y2="94949"/>
                        <a14:foregroundMark x1="9256" y1="95354" x2="9256" y2="9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74" r="73746"/>
          <a:stretch/>
        </p:blipFill>
        <p:spPr>
          <a:xfrm flipH="1">
            <a:off x="10470287" y="3266898"/>
            <a:ext cx="2010368" cy="3829612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5C860AA7-6875-4FA7-3162-219FD842D5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60" b="93215" l="9990" r="89906">
                        <a14:foregroundMark x1="60874" y1="91127" x2="48803" y2="93215"/>
                        <a14:foregroundMark x1="48803" y1="93215" x2="43288" y2="9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096" t="1086"/>
          <a:stretch/>
        </p:blipFill>
        <p:spPr>
          <a:xfrm flipH="1">
            <a:off x="-662664" y="3118191"/>
            <a:ext cx="4235578" cy="3932646"/>
          </a:xfrm>
          <a:prstGeom prst="rect">
            <a:avLst/>
          </a:prstGeom>
        </p:spPr>
      </p:pic>
      <p:pic>
        <p:nvPicPr>
          <p:cNvPr id="22" name="图片 32">
            <a:extLst>
              <a:ext uri="{FF2B5EF4-FFF2-40B4-BE49-F238E27FC236}">
                <a16:creationId xmlns:a16="http://schemas.microsoft.com/office/drawing/2014/main" id="{986011D7-3A4C-02C1-7F8C-D84FB90B799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60" b="93215" l="9990" r="89906">
                        <a14:foregroundMark x1="60874" y1="91127" x2="48803" y2="93215"/>
                        <a14:foregroundMark x1="48803" y1="93215" x2="43288" y2="9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096" t="1086"/>
          <a:stretch/>
        </p:blipFill>
        <p:spPr>
          <a:xfrm flipH="1">
            <a:off x="9639718" y="4781970"/>
            <a:ext cx="2501982" cy="2323038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99BC88E-8D3E-AE76-292D-C47C0BF14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22" y="4205327"/>
            <a:ext cx="3136788" cy="2655010"/>
          </a:xfrm>
          <a:prstGeom prst="rect">
            <a:avLst/>
          </a:prstGeom>
        </p:spPr>
      </p:pic>
      <p:pic>
        <p:nvPicPr>
          <p:cNvPr id="26" name="Picture 25" descr="A picture containing several&#10;&#10;Description automatically generated">
            <a:extLst>
              <a:ext uri="{FF2B5EF4-FFF2-40B4-BE49-F238E27FC236}">
                <a16:creationId xmlns:a16="http://schemas.microsoft.com/office/drawing/2014/main" id="{3B6D7212-3200-4DFF-780B-2BC17114B9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4906684" y="6093047"/>
            <a:ext cx="729238" cy="921017"/>
          </a:xfrm>
          <a:prstGeom prst="rect">
            <a:avLst/>
          </a:prstGeom>
        </p:spPr>
      </p:pic>
      <p:pic>
        <p:nvPicPr>
          <p:cNvPr id="27" name="Picture 26" descr="A picture containing several&#10;&#10;Description automatically generated">
            <a:extLst>
              <a:ext uri="{FF2B5EF4-FFF2-40B4-BE49-F238E27FC236}">
                <a16:creationId xmlns:a16="http://schemas.microsoft.com/office/drawing/2014/main" id="{5F2C3648-1070-1488-90F9-84277AC847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3383472" y="5992461"/>
            <a:ext cx="729238" cy="921017"/>
          </a:xfrm>
          <a:prstGeom prst="rect">
            <a:avLst/>
          </a:prstGeom>
        </p:spPr>
      </p:pic>
      <p:pic>
        <p:nvPicPr>
          <p:cNvPr id="30" name="Picture 29" descr="A picture containing several&#10;&#10;Description automatically generated">
            <a:extLst>
              <a:ext uri="{FF2B5EF4-FFF2-40B4-BE49-F238E27FC236}">
                <a16:creationId xmlns:a16="http://schemas.microsoft.com/office/drawing/2014/main" id="{5B7D8056-AC3B-5149-48DA-FFF25B9F77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6415825" y="6043031"/>
            <a:ext cx="729238" cy="921017"/>
          </a:xfrm>
          <a:prstGeom prst="rect">
            <a:avLst/>
          </a:prstGeom>
        </p:spPr>
      </p:pic>
      <p:pic>
        <p:nvPicPr>
          <p:cNvPr id="33" name="Picture 32" descr="A picture containing several&#10;&#10;Description automatically generated">
            <a:extLst>
              <a:ext uri="{FF2B5EF4-FFF2-40B4-BE49-F238E27FC236}">
                <a16:creationId xmlns:a16="http://schemas.microsoft.com/office/drawing/2014/main" id="{255768C3-DD56-A823-9F2A-9D9E232F9F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-2415029" y="13143214"/>
            <a:ext cx="1556778" cy="1966187"/>
          </a:xfrm>
          <a:prstGeom prst="rect">
            <a:avLst/>
          </a:prstGeom>
        </p:spPr>
      </p:pic>
      <p:pic>
        <p:nvPicPr>
          <p:cNvPr id="34" name="Picture 33" descr="A picture containing several&#10;&#10;Description automatically generated">
            <a:extLst>
              <a:ext uri="{FF2B5EF4-FFF2-40B4-BE49-F238E27FC236}">
                <a16:creationId xmlns:a16="http://schemas.microsoft.com/office/drawing/2014/main" id="{84364919-29C1-AD6C-6538-A22B57BE67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4106198" y="5082976"/>
            <a:ext cx="729238" cy="921017"/>
          </a:xfrm>
          <a:prstGeom prst="rect">
            <a:avLst/>
          </a:prstGeom>
        </p:spPr>
      </p:pic>
      <p:pic>
        <p:nvPicPr>
          <p:cNvPr id="35" name="Picture 34" descr="A picture containing several&#10;&#10;Description automatically generated">
            <a:extLst>
              <a:ext uri="{FF2B5EF4-FFF2-40B4-BE49-F238E27FC236}">
                <a16:creationId xmlns:a16="http://schemas.microsoft.com/office/drawing/2014/main" id="{4EF3C99E-5843-5D25-429E-8B9A7B11DE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8230022" y="6023245"/>
            <a:ext cx="729238" cy="9210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6F3515-EBEC-B24D-AC3D-E026E5EB41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3530" y="450084"/>
            <a:ext cx="8543169" cy="8801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AF79130-4BCA-D89E-F3F4-039BBE2716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7249" y="1053138"/>
            <a:ext cx="9137345" cy="21399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FD9C36F-1F16-F305-84E3-A52B071984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89018" y="4951429"/>
            <a:ext cx="8178393" cy="13465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5F351F-1BD1-73DC-3994-CA5DED8F98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1089" y="3171931"/>
            <a:ext cx="10804670" cy="116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4661" y="505610"/>
            <a:ext cx="11159203" cy="3646842"/>
            <a:chOff x="254661" y="537883"/>
            <a:chExt cx="11159203" cy="3646842"/>
          </a:xfrm>
        </p:grpSpPr>
        <p:sp>
          <p:nvSpPr>
            <p:cNvPr id="8" name="Rounded Rectangle 7"/>
            <p:cNvSpPr/>
            <p:nvPr/>
          </p:nvSpPr>
          <p:spPr>
            <a:xfrm>
              <a:off x="1179819" y="1478503"/>
              <a:ext cx="10234045" cy="270622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61" y="537883"/>
              <a:ext cx="2207747" cy="18812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759">
            <a:off x="1588122" y="102399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9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76FDB6-322D-2696-B79E-6D638590FAEC}"/>
              </a:ext>
            </a:extLst>
          </p:cNvPr>
          <p:cNvSpPr txBox="1"/>
          <p:nvPr/>
        </p:nvSpPr>
        <p:spPr>
          <a:xfrm>
            <a:off x="540530" y="476253"/>
            <a:ext cx="11651470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1.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Tìm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hiểu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thiên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nhiên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ở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địa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phương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BF43E-B4A2-0710-1B2D-23EF373FC6A4}"/>
              </a:ext>
            </a:extLst>
          </p:cNvPr>
          <p:cNvSpPr txBox="1"/>
          <p:nvPr/>
        </p:nvSpPr>
        <p:spPr>
          <a:xfrm>
            <a:off x="366028" y="1849140"/>
            <a:ext cx="11651471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Xem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tranh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ảnh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hoặc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một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phim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đẹp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thiên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nhiên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nơi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sống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Kể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tên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đã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thấy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nhớ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endParaRPr lang="en-US" sz="3333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Nhận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xét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đó</a:t>
            </a:r>
            <a:endParaRPr lang="en-US" sz="3333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80A307-7B8E-5376-5DE9-BEBECF6E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450" y="3991450"/>
            <a:ext cx="5000858" cy="19001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B7678A-B9CB-9105-0278-2DC5A5C5B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855" y="4684655"/>
            <a:ext cx="4627901" cy="19322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CE3D41-BDA2-E442-F244-F54684A6C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709" y="3429000"/>
            <a:ext cx="3868271" cy="25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F4EC698-3B30-4A02-94D0-E0754C2C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5" y="2203808"/>
            <a:ext cx="4426324" cy="4426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8207FD-836B-6EA6-9601-309C95B2912D}"/>
              </a:ext>
            </a:extLst>
          </p:cNvPr>
          <p:cNvSpPr txBox="1"/>
          <p:nvPr/>
        </p:nvSpPr>
        <p:spPr>
          <a:xfrm>
            <a:off x="540530" y="476253"/>
            <a:ext cx="11651470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2.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Tìm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hiểu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thiên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nhiên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ở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địa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phương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A9B23-19EF-2780-FCA1-E88A82BB8F52}"/>
              </a:ext>
            </a:extLst>
          </p:cNvPr>
          <p:cNvSpPr txBox="1"/>
          <p:nvPr/>
        </p:nvSpPr>
        <p:spPr>
          <a:xfrm>
            <a:off x="540530" y="1525478"/>
            <a:ext cx="11651471" cy="16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Kể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tên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thiên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nhiên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ở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địa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phương</a:t>
            </a:r>
            <a:endParaRPr lang="en-US" sz="3333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Nêu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địa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điểm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vẻ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đẹp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đặc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trưng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của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mỗi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endParaRPr lang="en-US" sz="3333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41950-540E-0E18-B4C4-A5DAF9BA2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265" y="2739609"/>
            <a:ext cx="5303980" cy="39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3DB4FC-845E-DFA6-9386-BCDE511A8DC7}"/>
              </a:ext>
            </a:extLst>
          </p:cNvPr>
          <p:cNvSpPr txBox="1"/>
          <p:nvPr/>
        </p:nvSpPr>
        <p:spPr>
          <a:xfrm>
            <a:off x="540530" y="476253"/>
            <a:ext cx="11651470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2. Chia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sẻ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điều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mới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tìm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hiểu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thiên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nhiên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ở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địa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phương</a:t>
            </a:r>
            <a:endParaRPr lang="en-US" sz="3333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FA050-4D60-6357-D53C-DAEDEAB47443}"/>
              </a:ext>
            </a:extLst>
          </p:cNvPr>
          <p:cNvSpPr txBox="1"/>
          <p:nvPr/>
        </p:nvSpPr>
        <p:spPr>
          <a:xfrm>
            <a:off x="540530" y="1525478"/>
            <a:ext cx="11651471" cy="16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Kể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điều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khiến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ấn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tượng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muốn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đến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thăm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đẹp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đó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Chia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sẻ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kế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hoạch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tham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của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gia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đình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3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8928DD-398D-A553-8371-AE094284B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320" y="3156502"/>
            <a:ext cx="5883150" cy="34369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4ABA5B-784D-F0E0-D777-6ACD6152FB48}"/>
              </a:ext>
            </a:extLst>
          </p:cNvPr>
          <p:cNvSpPr/>
          <p:nvPr/>
        </p:nvSpPr>
        <p:spPr>
          <a:xfrm>
            <a:off x="540530" y="4205727"/>
            <a:ext cx="5014429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rPr>
              <a:t>THẢO LUẬN </a:t>
            </a:r>
          </a:p>
          <a:p>
            <a:pPr lvl="0" algn="ctr">
              <a:defRPr/>
            </a:pPr>
            <a:r>
              <a:rPr lang="en-US" altLang="zh-CN" sz="2800" dirty="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rPr>
              <a:t>NHÓM 4</a:t>
            </a:r>
            <a:endParaRPr lang="zh-CN" altLang="en-US" sz="28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E6897-84FA-7CF6-11E3-D9B17B412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3" b="9775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67" y="3156502"/>
            <a:ext cx="3536527" cy="28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4E1D02-0791-AAF8-7B49-D5FA0DC6E85B}"/>
              </a:ext>
            </a:extLst>
          </p:cNvPr>
          <p:cNvSpPr txBox="1"/>
          <p:nvPr/>
        </p:nvSpPr>
        <p:spPr>
          <a:xfrm>
            <a:off x="233464" y="466525"/>
            <a:ext cx="11313268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2.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Sáng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tạo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tác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phẩm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theo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chủ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đề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“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Quê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hương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tươi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333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đẹp</a:t>
            </a:r>
            <a:r>
              <a:rPr lang="en-US" sz="3333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6402F-0E58-0503-2F5C-A4C10928A9F1}"/>
              </a:ext>
            </a:extLst>
          </p:cNvPr>
          <p:cNvSpPr txBox="1"/>
          <p:nvPr/>
        </p:nvSpPr>
        <p:spPr>
          <a:xfrm>
            <a:off x="322633" y="1525478"/>
            <a:ext cx="73038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lá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khô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vụn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,…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họa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Thuyết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trình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Hướng dẫn vẽ tranh phong cảnh quê hương của học sinh cực đẹp">
            <a:extLst>
              <a:ext uri="{FF2B5EF4-FFF2-40B4-BE49-F238E27FC236}">
                <a16:creationId xmlns:a16="http://schemas.microsoft.com/office/drawing/2014/main" id="{5D05F12B-F48D-5B94-330A-38C31C94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20" y="2680083"/>
            <a:ext cx="4715447" cy="26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6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E6402F-0E58-0503-2F5C-A4C10928A9F1}"/>
              </a:ext>
            </a:extLst>
          </p:cNvPr>
          <p:cNvSpPr txBox="1"/>
          <p:nvPr/>
        </p:nvSpPr>
        <p:spPr>
          <a:xfrm>
            <a:off x="209788" y="387342"/>
            <a:ext cx="12251343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Cùng người thân nghe bài hát và sưu tầm các câu ca dao, ca ngợi cảnh đẹp quê hương đất nước.</a:t>
            </a:r>
            <a:endParaRPr lang="en-US" sz="3333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C346C-648E-1182-DE2E-33E90E64D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5" y="1719994"/>
            <a:ext cx="11160869" cy="47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233</Words>
  <Application>Microsoft Office PowerPoint</Application>
  <PresentationFormat>Widescreen</PresentationFormat>
  <Paragraphs>19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#9Slide07 HoneyCream</vt:lpstr>
      <vt:lpstr>Arial</vt:lpstr>
      <vt:lpstr>SVN-Newton</vt:lpstr>
      <vt:lpstr>等线 Light</vt:lpstr>
      <vt:lpstr>#9Slide07 Altus</vt:lpstr>
      <vt:lpstr>UTM Avo</vt:lpstr>
      <vt:lpstr>Calibri</vt:lpstr>
      <vt:lpstr>#9Slide03 Arima Madurai Black</vt:lpstr>
      <vt:lpstr>Calibri Light</vt:lpstr>
      <vt:lpstr>Times New Roman</vt:lpstr>
      <vt:lpstr>等线</vt:lpstr>
      <vt:lpstr>Office 主题​​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ong si</cp:lastModifiedBy>
  <cp:revision>7</cp:revision>
  <dcterms:created xsi:type="dcterms:W3CDTF">2023-03-15T07:21:56Z</dcterms:created>
  <dcterms:modified xsi:type="dcterms:W3CDTF">2025-03-28T16:37:18Z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2023-03-15T08:02:10Z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680f356c-fa8b-48c0-96ba-925480d94dd3</vt:lpwstr>
  </property>
  <property fmtid="{D5CDD505-2E9C-101B-9397-08002B2CF9AE}" pid="8" name="MSIP_Label_defa4170-0d19-0005-0004-bc88714345d2_ContentBits">
    <vt:lpwstr>0</vt:lpwstr>
  </property>
</Properties>
</file>