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90" r:id="rId4"/>
    <p:sldId id="293" r:id="rId5"/>
    <p:sldId id="292" r:id="rId6"/>
    <p:sldId id="297" r:id="rId7"/>
    <p:sldId id="301" r:id="rId8"/>
    <p:sldId id="303" r:id="rId9"/>
    <p:sldId id="305" r:id="rId10"/>
    <p:sldId id="306" r:id="rId11"/>
    <p:sldId id="307" r:id="rId12"/>
    <p:sldId id="309" r:id="rId13"/>
    <p:sldId id="310" r:id="rId14"/>
    <p:sldId id="311" r:id="rId15"/>
    <p:sldId id="308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82555" autoAdjust="0"/>
  </p:normalViewPr>
  <p:slideViewPr>
    <p:cSldViewPr snapToGrid="0">
      <p:cViewPr varScale="1">
        <p:scale>
          <a:sx n="68" d="100"/>
          <a:sy n="68" d="100"/>
        </p:scale>
        <p:origin x="13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9EAFE-0B70-47EB-A854-FD39104D1527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E9670-5E1E-412F-9172-BB800E4BD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80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đọc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mẫu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lần</a:t>
            </a:r>
            <a:r>
              <a:rPr lang="en-US" altLang="zh-CN" baseline="0" dirty="0"/>
              <a:t>, HD </a:t>
            </a:r>
            <a:r>
              <a:rPr lang="en-US" altLang="zh-CN" baseline="0" dirty="0" err="1"/>
              <a:t>giọng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13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3 HS </a:t>
            </a:r>
            <a:r>
              <a:rPr lang="en-US" altLang="zh-CN" dirty="0" err="1"/>
              <a:t>nối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tiếp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hs</a:t>
            </a:r>
            <a:r>
              <a:rPr lang="en-US" altLang="zh-CN" baseline="0" dirty="0"/>
              <a:t> 2 </a:t>
            </a:r>
            <a:r>
              <a:rPr lang="en-US" altLang="zh-CN" baseline="0" dirty="0" err="1"/>
              <a:t>khổ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thơ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696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HS </a:t>
            </a:r>
            <a:r>
              <a:rPr lang="en-US" altLang="zh-CN" dirty="0" err="1"/>
              <a:t>luyện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51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35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HD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khổ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4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E9670-5E1E-412F-9172-BB800E4BD4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9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HD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khổ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4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E9670-5E1E-412F-9172-BB800E4BD4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37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0BFC6A7D-3AB6-9CDC-0111-AFCF26FA6785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81F03D8-756E-9A9F-7D53-4845D1DF53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8F8E954-C1FF-8A60-6D28-0C3870214F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686C52A-C77E-E9F5-522A-4F067E782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/>
          <a:stretch/>
        </p:blipFill>
        <p:spPr>
          <a:xfrm>
            <a:off x="0" y="1700714"/>
            <a:ext cx="5029200" cy="51572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0E5FE93-0C13-EA4D-4954-6738635110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340B2D-102A-1B01-040B-851F0AB6DB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091"/>
            <a:ext cx="3200400" cy="120116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4A3AEB8-A3F5-9DE8-55A5-9D952114EA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8214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14C17A-67A7-9279-8DB8-8D94804A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AC6083-7D48-74DE-5FC4-A1ABD59EE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14297-5991-5F99-1288-9298A140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9D604-6D12-47DD-83EE-6F320B73199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16806E-2EEE-A288-E5AB-3C8DA792C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201A57-CD38-D90E-DB3E-4BB8CDB46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89EF1-ED0D-4EBF-B4D2-EC8980738D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05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BF02EFA-0EF9-4528-2B12-9B59E207C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BE4CAC-6038-AB2D-A061-87E560798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A8EB4D-ADB1-09C3-8B15-D2DA102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9D604-6D12-47DD-83EE-6F320B73199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FFEA72-45FC-3FCE-078E-4B8FAA9F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1445A-0CCD-038C-27ED-13DBBA724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89EF1-ED0D-4EBF-B4D2-EC8980738D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3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249EE47-F80A-B2EF-821E-087C987D2039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1BD02B6-9F68-2E78-2D79-81E806A50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0B07818-33FA-8C5D-7140-94ACB28F0C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9A81714-B28D-375D-16E9-5BE7A7251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82FEAA-B0E8-4E32-3669-8FCDEDCE41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4E122FB-49CA-E46A-0063-A85DD4983F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146" y="-16688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38B98AE-E978-09D8-BFD6-BA0EF5EC34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0423"/>
            <a:ext cx="12192000" cy="38375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3FA06AA-1999-9CE2-50D1-074E51FB8A16}"/>
              </a:ext>
            </a:extLst>
          </p:cNvPr>
          <p:cNvGrpSpPr/>
          <p:nvPr userDrawn="1"/>
        </p:nvGrpSpPr>
        <p:grpSpPr>
          <a:xfrm>
            <a:off x="628650" y="639345"/>
            <a:ext cx="10934700" cy="5655509"/>
            <a:chOff x="628650" y="639345"/>
            <a:chExt cx="10934700" cy="565550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E6C3AFA-88EC-2A26-768D-A634F9C008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BC46533-9A33-9029-9FDC-DC205F22EC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533649"/>
              <a:ext cx="10934700" cy="3761205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6A88412D-0510-D44A-3B16-A2671B194C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645"/>
            <a:ext cx="3200400" cy="1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2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5702D-1E0C-D945-01CD-CBE21AEF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2A81C-2B06-CD2A-18F9-FCE245AE3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3D83F8-0C01-4A38-9D33-542CCB503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4E47B3-6031-21B0-7E71-5C4605AD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9D604-6D12-47DD-83EE-6F320B73199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8FA584-FF8C-5B88-1FFD-3905E6A7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39BBB9-F5BC-FA48-2638-3CEEDA2A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89EF1-ED0D-4EBF-B4D2-EC8980738D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3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8748AB-1306-8CC1-BF8F-F3CA089CC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6853F6D-BE62-812B-2E02-8009F6ACE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816E05-CE5B-2A5D-6060-CDDF975E7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8DE9A3-7CD2-6D0F-E3EA-3846B7B3BF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966DAA3-60A3-E513-F4E4-5B37B4EAC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08C60E-FFF0-1282-5724-831DE504CB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9D604-6D12-47DD-83EE-6F320B73199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EA3A3A4-B306-84AA-3AFC-0CC230BD1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18FEB9-EE99-C180-09CE-71ED9B737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89EF1-ED0D-4EBF-B4D2-EC8980738D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7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C1C3A-5AC2-9BD9-D217-E364B5EF6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A22108A-211F-CA5D-29AE-DC3F0D8AE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9D604-6D12-47DD-83EE-6F320B73199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B035FF-9810-111A-37CE-ABC02D2C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D9908D1-857C-A86E-0E57-F8BA6AA7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89EF1-ED0D-4EBF-B4D2-EC8980738D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41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2E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B8AA9FB-5A7E-9D3D-31B8-67FC0E8C14AE}"/>
              </a:ext>
            </a:extLst>
          </p:cNvPr>
          <p:cNvGrpSpPr/>
          <p:nvPr userDrawn="1"/>
        </p:nvGrpSpPr>
        <p:grpSpPr>
          <a:xfrm>
            <a:off x="381000" y="391695"/>
            <a:ext cx="11487150" cy="6074610"/>
            <a:chOff x="628650" y="639345"/>
            <a:chExt cx="10934700" cy="578246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046B1F3-6A8D-CA9A-07E3-577DE6B3A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639345"/>
              <a:ext cx="10934700" cy="508401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A238BD4-9959-84AF-B771-CB62E659814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9"/>
            <a:stretch/>
          </p:blipFill>
          <p:spPr>
            <a:xfrm>
              <a:off x="628650" y="2660605"/>
              <a:ext cx="10934700" cy="3761205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9086715-C783-CE57-2570-99204EE077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77"/>
          <a:stretch/>
        </p:blipFill>
        <p:spPr>
          <a:xfrm>
            <a:off x="0" y="4678805"/>
            <a:ext cx="2743200" cy="21791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AA0E1FF-8A7C-B9A2-B7E6-4BF6CBF224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3"/>
          <a:stretch/>
        </p:blipFill>
        <p:spPr>
          <a:xfrm>
            <a:off x="11190513" y="4678805"/>
            <a:ext cx="981529" cy="21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457A-6FAE-F207-F554-495F93D5F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0D96CF-B017-DD22-5E7A-C947D5EA4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CC52D25-0E78-9198-6995-2A9E2576F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0424FB-DB8C-FC83-A212-163AF8A4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9D604-6D12-47DD-83EE-6F320B73199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A49780-1941-0B5F-239F-7D0AC3896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87818B-F8A5-6FDC-CF38-F71BD2E03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89EF1-ED0D-4EBF-B4D2-EC8980738D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26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25A4E-7E7D-E417-6E54-B862272D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0A69E-809A-AC60-1A23-EEC301842E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5119A0F-6CFA-70A1-120F-E653B5044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D6613D-7B7D-2D55-9BCC-2E82D6ECD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9D604-6D12-47DD-83EE-6F320B73199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37C27F-1547-DF95-380D-277CDC28B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D29DD8-A60E-814E-1D8F-F08DD3BB3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89EF1-ED0D-4EBF-B4D2-EC8980738D8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4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89750" y="-72181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8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121" y="339885"/>
            <a:ext cx="5364945" cy="3865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124" y="2070354"/>
            <a:ext cx="4743099" cy="2213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674" y="345982"/>
            <a:ext cx="2847079" cy="1926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550" y="3000075"/>
            <a:ext cx="3353091" cy="2566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1090" y="4283394"/>
            <a:ext cx="548687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6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0425" y="498460"/>
            <a:ext cx="10691150" cy="1464231"/>
          </a:xfrm>
          <a:prstGeom prst="roundRect">
            <a:avLst/>
          </a:prstGeom>
          <a:solidFill>
            <a:srgbClr val="6B608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F560E9B2-03DD-5EA8-45A3-94C57EDDA952}"/>
              </a:ext>
            </a:extLst>
          </p:cNvPr>
          <p:cNvSpPr txBox="1"/>
          <p:nvPr/>
        </p:nvSpPr>
        <p:spPr>
          <a:xfrm>
            <a:off x="528438" y="2423944"/>
            <a:ext cx="4552850" cy="1827193"/>
          </a:xfrm>
          <a:prstGeom prst="cloud">
            <a:avLst/>
          </a:prstGeom>
          <a:solidFill>
            <a:srgbClr val="00B0F0">
              <a:alpha val="47000"/>
            </a:srgbClr>
          </a:solidFill>
        </p:spPr>
        <p:txBody>
          <a:bodyPr wrap="square" lIns="0" r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 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…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F560E9B2-03DD-5EA8-45A3-94C57EDDA952}"/>
              </a:ext>
            </a:extLst>
          </p:cNvPr>
          <p:cNvSpPr txBox="1"/>
          <p:nvPr/>
        </p:nvSpPr>
        <p:spPr>
          <a:xfrm>
            <a:off x="2393890" y="4577730"/>
            <a:ext cx="5673665" cy="1827193"/>
          </a:xfrm>
          <a:prstGeom prst="cloud">
            <a:avLst/>
          </a:prstGeom>
          <a:solidFill>
            <a:srgbClr val="00B0F0">
              <a:alpha val="47000"/>
            </a:srgbClr>
          </a:solidFill>
        </p:spPr>
        <p:txBody>
          <a:bodyPr wrap="square" lIns="0" r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 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trườn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F560E9B2-03DD-5EA8-45A3-94C57EDDA952}"/>
              </a:ext>
            </a:extLst>
          </p:cNvPr>
          <p:cNvSpPr txBox="1"/>
          <p:nvPr/>
        </p:nvSpPr>
        <p:spPr>
          <a:xfrm>
            <a:off x="5949388" y="2097350"/>
            <a:ext cx="6080566" cy="2670512"/>
          </a:xfrm>
          <a:prstGeom prst="cloud">
            <a:avLst/>
          </a:prstGeom>
          <a:solidFill>
            <a:srgbClr val="00B0F0">
              <a:alpha val="47000"/>
            </a:srgbClr>
          </a:solidFill>
        </p:spPr>
        <p:txBody>
          <a:bodyPr wrap="square" lIns="0" r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 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mọi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ta: …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5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560E9B2-03DD-5EA8-45A3-94C57EDDA952}"/>
              </a:ext>
            </a:extLst>
          </p:cNvPr>
          <p:cNvSpPr txBox="1"/>
          <p:nvPr/>
        </p:nvSpPr>
        <p:spPr>
          <a:xfrm>
            <a:off x="5733540" y="2986560"/>
            <a:ext cx="5933741" cy="230832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ngôi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79262" y="578224"/>
            <a:ext cx="5054278" cy="4063445"/>
            <a:chOff x="6466603" y="1095547"/>
            <a:chExt cx="5054278" cy="4063445"/>
          </a:xfrm>
        </p:grpSpPr>
        <p:sp>
          <p:nvSpPr>
            <p:cNvPr id="3" name="Rectangle 2"/>
            <p:cNvSpPr/>
            <p:nvPr/>
          </p:nvSpPr>
          <p:spPr>
            <a:xfrm>
              <a:off x="6767545" y="1095547"/>
              <a:ext cx="4753336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Khổ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Hay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con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nghĩ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cha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quốc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cxnSp>
          <p:nvCxnSpPr>
            <p:cNvPr id="4" name="直接箭头连接符 13">
              <a:extLst>
                <a:ext uri="{FF2B5EF4-FFF2-40B4-BE49-F238E27FC236}">
                  <a16:creationId xmlns:a16="http://schemas.microsoft.com/office/drawing/2014/main" id="{C315D85E-B8DD-22C5-30D7-1C10BAB130A3}"/>
                </a:ext>
              </a:extLst>
            </p:cNvPr>
            <p:cNvCxnSpPr/>
            <p:nvPr/>
          </p:nvCxnSpPr>
          <p:spPr>
            <a:xfrm>
              <a:off x="6466603" y="2139198"/>
              <a:ext cx="4464000" cy="0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14">
              <a:extLst>
                <a:ext uri="{FF2B5EF4-FFF2-40B4-BE49-F238E27FC236}">
                  <a16:creationId xmlns:a16="http://schemas.microsoft.com/office/drawing/2014/main" id="{32822AE6-58DD-1353-E180-A94CEFABDA71}"/>
                </a:ext>
              </a:extLst>
            </p:cNvPr>
            <p:cNvCxnSpPr>
              <a:cxnSpLocks/>
            </p:cNvCxnSpPr>
            <p:nvPr/>
          </p:nvCxnSpPr>
          <p:spPr>
            <a:xfrm>
              <a:off x="6466603" y="5158992"/>
              <a:ext cx="4464000" cy="0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09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560E9B2-03DD-5EA8-45A3-94C57EDDA952}"/>
              </a:ext>
            </a:extLst>
          </p:cNvPr>
          <p:cNvSpPr txBox="1"/>
          <p:nvPr/>
        </p:nvSpPr>
        <p:spPr>
          <a:xfrm>
            <a:off x="5733540" y="2986560"/>
            <a:ext cx="5933741" cy="286232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gồm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ta,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ta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thấ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79262" y="578224"/>
            <a:ext cx="5054278" cy="4063445"/>
            <a:chOff x="6466603" y="1095547"/>
            <a:chExt cx="5054278" cy="4063445"/>
          </a:xfrm>
        </p:grpSpPr>
        <p:sp>
          <p:nvSpPr>
            <p:cNvPr id="3" name="Rectangle 2"/>
            <p:cNvSpPr/>
            <p:nvPr/>
          </p:nvSpPr>
          <p:spPr>
            <a:xfrm>
              <a:off x="6767545" y="1095547"/>
              <a:ext cx="4753336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Khổ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Vần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con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thuộc</a:t>
              </a:r>
              <a:endPara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văn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con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endPara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Tiếng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Việt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dịu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dàng</a:t>
              </a:r>
              <a:endPara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cxnSp>
          <p:nvCxnSpPr>
            <p:cNvPr id="4" name="直接箭头连接符 13">
              <a:extLst>
                <a:ext uri="{FF2B5EF4-FFF2-40B4-BE49-F238E27FC236}">
                  <a16:creationId xmlns:a16="http://schemas.microsoft.com/office/drawing/2014/main" id="{C315D85E-B8DD-22C5-30D7-1C10BAB130A3}"/>
                </a:ext>
              </a:extLst>
            </p:cNvPr>
            <p:cNvCxnSpPr/>
            <p:nvPr/>
          </p:nvCxnSpPr>
          <p:spPr>
            <a:xfrm>
              <a:off x="6466603" y="2139198"/>
              <a:ext cx="4464000" cy="0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14">
              <a:extLst>
                <a:ext uri="{FF2B5EF4-FFF2-40B4-BE49-F238E27FC236}">
                  <a16:creationId xmlns:a16="http://schemas.microsoft.com/office/drawing/2014/main" id="{32822AE6-58DD-1353-E180-A94CEFABDA71}"/>
                </a:ext>
              </a:extLst>
            </p:cNvPr>
            <p:cNvCxnSpPr>
              <a:cxnSpLocks/>
            </p:cNvCxnSpPr>
            <p:nvPr/>
          </p:nvCxnSpPr>
          <p:spPr>
            <a:xfrm>
              <a:off x="6466603" y="5158992"/>
              <a:ext cx="4464000" cy="0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65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560E9B2-03DD-5EA8-45A3-94C57EDDA952}"/>
              </a:ext>
            </a:extLst>
          </p:cNvPr>
          <p:cNvSpPr txBox="1"/>
          <p:nvPr/>
        </p:nvSpPr>
        <p:spPr>
          <a:xfrm>
            <a:off x="5687241" y="2326803"/>
            <a:ext cx="5933741" cy="230832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571500" marR="0" lvl="0" indent="-5715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mọi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xung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ta,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gắn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hằng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89206" y="226182"/>
            <a:ext cx="4753336" cy="6247864"/>
            <a:chOff x="6912213" y="1801602"/>
            <a:chExt cx="4753336" cy="6247864"/>
          </a:xfrm>
        </p:grpSpPr>
        <p:sp>
          <p:nvSpPr>
            <p:cNvPr id="3" name="Rectangle 2"/>
            <p:cNvSpPr/>
            <p:nvPr/>
          </p:nvSpPr>
          <p:spPr>
            <a:xfrm>
              <a:off x="6912213" y="1801602"/>
              <a:ext cx="4753336" cy="6247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Khổ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5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6B6082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6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đường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con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endPara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sông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con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bơi</a:t>
              </a:r>
              <a:endPara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cánh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chim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trời</a:t>
              </a:r>
              <a:endPara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vầng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mây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trắng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  <a:p>
              <a:pPr lvl="0">
                <a:defRPr/>
              </a:pPr>
              <a:endPara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trời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khoe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nắng</a:t>
              </a:r>
              <a:endPara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Cho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ngày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đẹp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hơn</a:t>
              </a:r>
              <a:endPara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Mọi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điều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giản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endPara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lvl="0">
                <a:defRPr/>
              </a:pP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Cộng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thành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4000" dirty="0">
                  <a:solidFill>
                    <a:srgbClr val="6B6082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cxnSp>
          <p:nvCxnSpPr>
            <p:cNvPr id="4" name="直接箭头连接符 13">
              <a:extLst>
                <a:ext uri="{FF2B5EF4-FFF2-40B4-BE49-F238E27FC236}">
                  <a16:creationId xmlns:a16="http://schemas.microsoft.com/office/drawing/2014/main" id="{C315D85E-B8DD-22C5-30D7-1C10BAB130A3}"/>
                </a:ext>
              </a:extLst>
            </p:cNvPr>
            <p:cNvCxnSpPr/>
            <p:nvPr/>
          </p:nvCxnSpPr>
          <p:spPr>
            <a:xfrm>
              <a:off x="6912213" y="2474864"/>
              <a:ext cx="4464000" cy="0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14">
              <a:extLst>
                <a:ext uri="{FF2B5EF4-FFF2-40B4-BE49-F238E27FC236}">
                  <a16:creationId xmlns:a16="http://schemas.microsoft.com/office/drawing/2014/main" id="{32822AE6-58DD-1353-E180-A94CEFABDA71}"/>
                </a:ext>
              </a:extLst>
            </p:cNvPr>
            <p:cNvCxnSpPr>
              <a:cxnSpLocks/>
            </p:cNvCxnSpPr>
            <p:nvPr/>
          </p:nvCxnSpPr>
          <p:spPr>
            <a:xfrm>
              <a:off x="6912213" y="7948491"/>
              <a:ext cx="4464000" cy="0"/>
            </a:xfrm>
            <a:prstGeom prst="straightConnector1">
              <a:avLst/>
            </a:prstGeom>
            <a:ln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47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0425" y="614210"/>
            <a:ext cx="10691150" cy="1464231"/>
          </a:xfrm>
          <a:prstGeom prst="roundRect">
            <a:avLst/>
          </a:prstGeom>
          <a:solidFill>
            <a:srgbClr val="6B608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3. Hai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cuối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Wave 3"/>
          <p:cNvSpPr/>
          <p:nvPr/>
        </p:nvSpPr>
        <p:spPr>
          <a:xfrm>
            <a:off x="542081" y="2297734"/>
            <a:ext cx="4145666" cy="2139851"/>
          </a:xfrm>
          <a:prstGeom prst="wave">
            <a:avLst/>
          </a:prstGeom>
          <a:solidFill>
            <a:srgbClr val="6B6082"/>
          </a:solidFill>
        </p:spPr>
        <p:txBody>
          <a:bodyPr wrap="square" lIns="0" rIns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Mọi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giản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F560E9B2-03DD-5EA8-45A3-94C57EDDA952}"/>
              </a:ext>
            </a:extLst>
          </p:cNvPr>
          <p:cNvSpPr txBox="1"/>
          <p:nvPr/>
        </p:nvSpPr>
        <p:spPr>
          <a:xfrm>
            <a:off x="4834360" y="2297734"/>
            <a:ext cx="6890795" cy="3970318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Theo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mọi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mọi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mọi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sống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Hai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cuối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nữa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khẳng</a:t>
            </a:r>
            <a:r>
              <a:rPr lang="en-US" sz="3600" b="1" noProof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định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mọi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giản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thuộc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hằng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ở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ta “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”, “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gộp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”.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B8A14257-5B2B-45FF-4C84-9DCD007FB7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3778" y="3610696"/>
            <a:ext cx="2139981" cy="287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50425" y="614210"/>
            <a:ext cx="10691150" cy="1464231"/>
          </a:xfrm>
          <a:prstGeom prst="roundRect">
            <a:avLst/>
          </a:prstGeom>
          <a:solidFill>
            <a:srgbClr val="6B608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B24510C-6D18-396F-A9BA-5CF053307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646" y="2329140"/>
            <a:ext cx="5197240" cy="41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2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08" y="2042816"/>
            <a:ext cx="8834192" cy="3718539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52F8BD76-9BA4-72AA-5DFC-87639F2FF8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91" y="955338"/>
            <a:ext cx="3585032" cy="53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1656" y="127321"/>
            <a:ext cx="4988689" cy="715089"/>
          </a:xfrm>
          <a:prstGeom prst="roundRect">
            <a:avLst/>
          </a:prstGeom>
          <a:solidFill>
            <a:srgbClr val="6B60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 NƯỚC LÀ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957" y="600615"/>
            <a:ext cx="4839525" cy="606808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Cho con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endParaRPr lang="en-US" sz="4000" dirty="0">
              <a:solidFill>
                <a:srgbClr val="6B60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endParaRPr lang="en-US" sz="4000" dirty="0">
              <a:solidFill>
                <a:srgbClr val="6B60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bút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chì</a:t>
            </a:r>
            <a:endParaRPr lang="en-US" sz="4000" dirty="0">
              <a:solidFill>
                <a:srgbClr val="6B60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vừa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endParaRPr lang="en-US" sz="4000" dirty="0">
              <a:solidFill>
                <a:srgbClr val="6B60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endParaRPr lang="en-US" sz="4000" dirty="0">
              <a:solidFill>
                <a:srgbClr val="6B60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Núi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endParaRPr lang="en-US" sz="4000" dirty="0">
              <a:solidFill>
                <a:srgbClr val="6B60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Biển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rộng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endParaRPr lang="en-US" sz="4000" dirty="0">
              <a:solidFill>
                <a:srgbClr val="6B60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đo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nhỉ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910" y="1539433"/>
            <a:ext cx="6352862" cy="41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1656" y="127321"/>
            <a:ext cx="4988689" cy="715089"/>
          </a:xfrm>
          <a:prstGeom prst="roundRect">
            <a:avLst/>
          </a:prstGeom>
          <a:solidFill>
            <a:srgbClr val="6B608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 NƯỚC LÀ GÌ?</a:t>
            </a:r>
          </a:p>
        </p:txBody>
      </p:sp>
      <p:sp>
        <p:nvSpPr>
          <p:cNvPr id="4" name="Rectangle 3"/>
          <p:cNvSpPr/>
          <p:nvPr/>
        </p:nvSpPr>
        <p:spPr>
          <a:xfrm>
            <a:off x="6983393" y="842806"/>
            <a:ext cx="47533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6B6082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6B6082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6B6082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thuộc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6B6082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6B6082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dịu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dàng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6B6082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95" y="1572885"/>
            <a:ext cx="5838321" cy="4081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834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9767" y="855861"/>
            <a:ext cx="50427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bước</a:t>
            </a:r>
            <a:endParaRPr lang="en-US" sz="4000" dirty="0">
              <a:solidFill>
                <a:srgbClr val="6B60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bơi</a:t>
            </a:r>
            <a:endParaRPr lang="en-US" sz="4000" dirty="0">
              <a:solidFill>
                <a:srgbClr val="6B60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cánh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chim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endParaRPr lang="en-US" sz="4000" dirty="0">
              <a:solidFill>
                <a:srgbClr val="6B60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vầng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mây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trắng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lvl="0"/>
            <a:endParaRPr lang="en-US" sz="4000" dirty="0">
              <a:solidFill>
                <a:srgbClr val="6B60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khoe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endParaRPr lang="en-US" sz="4000" dirty="0">
              <a:solidFill>
                <a:srgbClr val="6B60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Cho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đẹp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endParaRPr lang="en-US" sz="4000" dirty="0">
              <a:solidFill>
                <a:srgbClr val="6B60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Mọi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giản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endParaRPr lang="en-US" sz="4000" dirty="0">
              <a:solidFill>
                <a:srgbClr val="6B6082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/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Cộng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4000" dirty="0">
                <a:solidFill>
                  <a:srgbClr val="6B608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01656" y="127321"/>
            <a:ext cx="4988689" cy="715089"/>
          </a:xfrm>
          <a:prstGeom prst="roundRect">
            <a:avLst/>
          </a:prstGeom>
          <a:solidFill>
            <a:srgbClr val="6B60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 NƯỚC LÀ GÌ?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08" y="1259441"/>
            <a:ext cx="5827134" cy="441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002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553" y="624840"/>
            <a:ext cx="9642567" cy="4179723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0EC61834-1F91-B259-60BC-310A5C41A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" y="1532484"/>
            <a:ext cx="5196517" cy="48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0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221" y="1284790"/>
            <a:ext cx="10483124" cy="40298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D63615B-6D4A-00BC-CE8F-9D2037FD1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" y="1619870"/>
            <a:ext cx="4500589" cy="450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B2EACABF-D547-EF99-CC3E-8AEB8DE88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9" y="2786903"/>
            <a:ext cx="4261251" cy="4261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2372" y="435633"/>
            <a:ext cx="13375783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0425" y="498460"/>
            <a:ext cx="10691150" cy="1464231"/>
          </a:xfrm>
          <a:prstGeom prst="roundRect">
            <a:avLst/>
          </a:prstGeom>
          <a:solidFill>
            <a:srgbClr val="6B6082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1. Ở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khổ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0425" y="1962691"/>
            <a:ext cx="3393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Cho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B6082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B6082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chì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B6082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B6082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B6082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B6082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B6082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B6082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5" name="组合 14">
            <a:extLst>
              <a:ext uri="{FF2B5EF4-FFF2-40B4-BE49-F238E27FC236}">
                <a16:creationId xmlns:a16="http://schemas.microsoft.com/office/drawing/2014/main" id="{26EC3B5E-C9F2-8168-46F9-4D1148406DE8}"/>
              </a:ext>
            </a:extLst>
          </p:cNvPr>
          <p:cNvGrpSpPr/>
          <p:nvPr/>
        </p:nvGrpSpPr>
        <p:grpSpPr>
          <a:xfrm>
            <a:off x="5364383" y="2241266"/>
            <a:ext cx="5822549" cy="3967163"/>
            <a:chOff x="1562099" y="1659731"/>
            <a:chExt cx="5822549" cy="3967163"/>
          </a:xfrm>
        </p:grpSpPr>
        <p:sp>
          <p:nvSpPr>
            <p:cNvPr id="6" name="文本框 1">
              <a:extLst>
                <a:ext uri="{FF2B5EF4-FFF2-40B4-BE49-F238E27FC236}">
                  <a16:creationId xmlns:a16="http://schemas.microsoft.com/office/drawing/2014/main" id="{F560E9B2-03DD-5EA8-45A3-94C57EDDA952}"/>
                </a:ext>
              </a:extLst>
            </p:cNvPr>
            <p:cNvSpPr txBox="1"/>
            <p:nvPr/>
          </p:nvSpPr>
          <p:spPr>
            <a:xfrm>
              <a:off x="1930420" y="1841242"/>
              <a:ext cx="5280608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  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muốn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rộng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lớn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sao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đo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dáng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/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lãnh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thổ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4000" b="1" dirty="0">
                  <a:solidFill>
                    <a:srgbClr val="6B6082">
                      <a:lumMod val="75000"/>
                    </a:srgbClr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grpSp>
          <p:nvGrpSpPr>
            <p:cNvPr id="7" name="组合 9">
              <a:extLst>
                <a:ext uri="{FF2B5EF4-FFF2-40B4-BE49-F238E27FC236}">
                  <a16:creationId xmlns:a16="http://schemas.microsoft.com/office/drawing/2014/main" id="{67420505-3159-86B4-B160-63FAD932EE32}"/>
                </a:ext>
              </a:extLst>
            </p:cNvPr>
            <p:cNvGrpSpPr/>
            <p:nvPr/>
          </p:nvGrpSpPr>
          <p:grpSpPr>
            <a:xfrm>
              <a:off x="1562099" y="1659731"/>
              <a:ext cx="5822549" cy="3967163"/>
              <a:chOff x="1396720" y="1621631"/>
              <a:chExt cx="6421966" cy="3967163"/>
            </a:xfrm>
          </p:grpSpPr>
          <p:sp>
            <p:nvSpPr>
              <p:cNvPr id="8" name="矩形 5">
                <a:extLst>
                  <a:ext uri="{FF2B5EF4-FFF2-40B4-BE49-F238E27FC236}">
                    <a16:creationId xmlns:a16="http://schemas.microsoft.com/office/drawing/2014/main" id="{2474C7DF-DCC4-BF4E-AB5D-AD2256B80B24}"/>
                  </a:ext>
                </a:extLst>
              </p:cNvPr>
              <p:cNvSpPr/>
              <p:nvPr/>
            </p:nvSpPr>
            <p:spPr>
              <a:xfrm>
                <a:off x="1396720" y="1627833"/>
                <a:ext cx="6421966" cy="3960961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  <a:sym typeface="思源黑体 CN Medium" panose="020B0600000000000000" pitchFamily="34" charset="-122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4AF9DA2C-C051-3F31-252C-E2B1CFBE1A73}"/>
                  </a:ext>
                </a:extLst>
              </p:cNvPr>
              <p:cNvSpPr/>
              <p:nvPr/>
            </p:nvSpPr>
            <p:spPr>
              <a:xfrm>
                <a:off x="1676400" y="1621631"/>
                <a:ext cx="388144" cy="747713"/>
              </a:xfrm>
              <a:custGeom>
                <a:avLst/>
                <a:gdLst>
                  <a:gd name="connsiteX0" fmla="*/ 0 w 259556"/>
                  <a:gd name="connsiteY0" fmla="*/ 0 h 747713"/>
                  <a:gd name="connsiteX1" fmla="*/ 259556 w 259556"/>
                  <a:gd name="connsiteY1" fmla="*/ 0 h 747713"/>
                  <a:gd name="connsiteX2" fmla="*/ 259556 w 259556"/>
                  <a:gd name="connsiteY2" fmla="*/ 747713 h 747713"/>
                  <a:gd name="connsiteX3" fmla="*/ 0 w 259556"/>
                  <a:gd name="connsiteY3" fmla="*/ 747713 h 747713"/>
                  <a:gd name="connsiteX4" fmla="*/ 0 w 259556"/>
                  <a:gd name="connsiteY4" fmla="*/ 0 h 747713"/>
                  <a:gd name="connsiteX0" fmla="*/ 0 w 259556"/>
                  <a:gd name="connsiteY0" fmla="*/ 0 h 747713"/>
                  <a:gd name="connsiteX1" fmla="*/ 259556 w 259556"/>
                  <a:gd name="connsiteY1" fmla="*/ 0 h 747713"/>
                  <a:gd name="connsiteX2" fmla="*/ 259556 w 259556"/>
                  <a:gd name="connsiteY2" fmla="*/ 747713 h 747713"/>
                  <a:gd name="connsiteX3" fmla="*/ 126206 w 259556"/>
                  <a:gd name="connsiteY3" fmla="*/ 747713 h 747713"/>
                  <a:gd name="connsiteX4" fmla="*/ 0 w 259556"/>
                  <a:gd name="connsiteY4" fmla="*/ 747713 h 747713"/>
                  <a:gd name="connsiteX5" fmla="*/ 0 w 259556"/>
                  <a:gd name="connsiteY5" fmla="*/ 0 h 747713"/>
                  <a:gd name="connsiteX0" fmla="*/ 0 w 259556"/>
                  <a:gd name="connsiteY0" fmla="*/ 0 h 747713"/>
                  <a:gd name="connsiteX1" fmla="*/ 259556 w 259556"/>
                  <a:gd name="connsiteY1" fmla="*/ 0 h 747713"/>
                  <a:gd name="connsiteX2" fmla="*/ 259556 w 259556"/>
                  <a:gd name="connsiteY2" fmla="*/ 747713 h 747713"/>
                  <a:gd name="connsiteX3" fmla="*/ 133349 w 259556"/>
                  <a:gd name="connsiteY3" fmla="*/ 631031 h 747713"/>
                  <a:gd name="connsiteX4" fmla="*/ 0 w 259556"/>
                  <a:gd name="connsiteY4" fmla="*/ 747713 h 747713"/>
                  <a:gd name="connsiteX5" fmla="*/ 0 w 259556"/>
                  <a:gd name="connsiteY5" fmla="*/ 0 h 74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9556" h="747713">
                    <a:moveTo>
                      <a:pt x="0" y="0"/>
                    </a:moveTo>
                    <a:lnTo>
                      <a:pt x="259556" y="0"/>
                    </a:lnTo>
                    <a:lnTo>
                      <a:pt x="259556" y="747713"/>
                    </a:lnTo>
                    <a:lnTo>
                      <a:pt x="133349" y="631031"/>
                    </a:lnTo>
                    <a:lnTo>
                      <a:pt x="0" y="74771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cs"/>
                  <a:sym typeface="思源黑体 CN Medium" panose="020B0600000000000000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146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54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B6082"/>
      </a:accent1>
      <a:accent2>
        <a:srgbClr val="6B6082"/>
      </a:accent2>
      <a:accent3>
        <a:srgbClr val="6B6082"/>
      </a:accent3>
      <a:accent4>
        <a:srgbClr val="6B6082"/>
      </a:accent4>
      <a:accent5>
        <a:srgbClr val="6B608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3907</TotalTime>
  <Words>575</Words>
  <Application>Microsoft Office PowerPoint</Application>
  <PresentationFormat>Widescreen</PresentationFormat>
  <Paragraphs>86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Wingdings</vt:lpstr>
      <vt:lpstr>等线</vt:lpstr>
      <vt:lpstr>Arial</vt:lpstr>
      <vt:lpstr>思源黑体 CN Medium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ong si</cp:lastModifiedBy>
  <cp:revision>38</cp:revision>
  <dcterms:created xsi:type="dcterms:W3CDTF">2023-03-16T15:46:41Z</dcterms:created>
  <dcterms:modified xsi:type="dcterms:W3CDTF">2025-03-28T16:18:32Z</dcterms:modified>
</cp:coreProperties>
</file>