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82" r:id="rId4"/>
    <p:sldId id="294" r:id="rId5"/>
    <p:sldId id="295" r:id="rId6"/>
    <p:sldId id="286" r:id="rId7"/>
    <p:sldId id="270" r:id="rId8"/>
    <p:sldId id="296" r:id="rId9"/>
    <p:sldId id="297" r:id="rId10"/>
    <p:sldId id="298" r:id="rId11"/>
    <p:sldId id="300" r:id="rId12"/>
    <p:sldId id="260" r:id="rId13"/>
    <p:sldId id="262" r:id="rId14"/>
    <p:sldId id="301" r:id="rId15"/>
    <p:sldId id="290" r:id="rId16"/>
  </p:sldIdLst>
  <p:sldSz cx="12192000" cy="6858000"/>
  <p:notesSz cx="6858000" cy="9144000"/>
  <p:embeddedFontLst>
    <p:embeddedFont>
      <p:font typeface="#9Slide07 HoneyCream" panose="020B0604020202020204" charset="0"/>
      <p:regular r:id="rId18"/>
    </p:embeddedFont>
    <p:embeddedFont>
      <p:font typeface="#9Slide07 IcielCadena" panose="020B0604020202020204" charset="0"/>
      <p:bold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Vogue-ExtraBold" panose="020B0500000000000000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B87"/>
    <a:srgbClr val="FFFFFF"/>
    <a:srgbClr val="EAC044"/>
    <a:srgbClr val="98D0C3"/>
    <a:srgbClr val="DB722F"/>
    <a:srgbClr val="5C679E"/>
    <a:srgbClr val="38965D"/>
    <a:srgbClr val="D18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716D6-0377-4244-A775-A78542A2BAA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6D2E1-AB8D-438F-A929-36AD1B194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1291237e166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1291237e166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626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" name="Google Shape;3041;g54dda1946d_4_2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2" name="Google Shape;3042;g54dda1946d_4_2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D466-C6CE-C98D-EB6F-45F02460D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FF84E-EBF8-0FEF-A46B-7B9CC6E2F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C7EE2-D9C7-79AE-3E6E-ADB0EA63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E6100-1177-D86C-7136-22936226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7D49E-BCE5-183E-4BA2-6974886D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B3CE5-0F74-311A-7871-180C6BA6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1262C-8C45-37EB-B89A-B87C3CC34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D8CCB-D3D2-8914-164A-A1C437FD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6CE2A-585E-DB68-235E-21FFAB13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1CA70-0721-F2CE-EDD4-8C008AE7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5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525AA-2B42-D782-917C-E396C5F73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0DCB1-242C-AB1F-201B-23BD687B1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9FB54-342F-672B-7079-35E5891A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A9F6C-B3AE-1DF3-389B-1C0620E3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DE3DA-2A96-497F-32D3-E31FE194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4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026834" y="747457"/>
            <a:ext cx="6039903" cy="5363093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091200" y="13180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419568" y="904681"/>
            <a:ext cx="238793" cy="23879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8043500" y="10184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-5280483">
            <a:off x="8931858" y="1993840"/>
            <a:ext cx="292113" cy="23878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-8100086">
            <a:off x="3462901" y="1414720"/>
            <a:ext cx="413571" cy="33805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-7750318">
            <a:off x="9003479" y="2419207"/>
            <a:ext cx="212219" cy="1734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838800" y="1346100"/>
            <a:ext cx="8514400" cy="32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94200" y="4530484"/>
            <a:ext cx="5500000" cy="4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3329638-1D2C-C393-BD74-E26EFD37B25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F24B59-6CCB-4DF9-158C-3A5CFF49C97D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169FE-DB6C-CC97-6AD0-06E0B25888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204892-5A98-E417-F1CD-B7A8B6A5D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D23326-CC16-58F4-C35C-8CE0848FB0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887A6-5D56-9305-5459-98DCB787A9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9984243-04FA-B08F-A1E1-A49388A8A547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6D6B32F-8A7C-D049-9CAD-727562531CF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B76C17-41C3-1818-9FB5-F9B03FD9B8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117EC1-C03A-B232-05E0-B55CBD54FC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6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315784" y="-81171"/>
            <a:ext cx="10943172" cy="9716919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9"/>
          <p:cNvSpPr/>
          <p:nvPr/>
        </p:nvSpPr>
        <p:spPr>
          <a:xfrm>
            <a:off x="2261333" y="1617082"/>
            <a:ext cx="268025" cy="26802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9"/>
          <p:cNvSpPr/>
          <p:nvPr/>
        </p:nvSpPr>
        <p:spPr>
          <a:xfrm>
            <a:off x="8291498" y="868252"/>
            <a:ext cx="432645" cy="43264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9"/>
          <p:cNvSpPr/>
          <p:nvPr/>
        </p:nvSpPr>
        <p:spPr>
          <a:xfrm>
            <a:off x="9421909" y="1074314"/>
            <a:ext cx="268025" cy="26802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9"/>
          <p:cNvSpPr/>
          <p:nvPr/>
        </p:nvSpPr>
        <p:spPr>
          <a:xfrm rot="-5280446">
            <a:off x="11031388" y="2841535"/>
            <a:ext cx="529237" cy="432612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9"/>
          <p:cNvSpPr/>
          <p:nvPr/>
        </p:nvSpPr>
        <p:spPr>
          <a:xfrm rot="-8100094">
            <a:off x="1123022" y="1792309"/>
            <a:ext cx="749277" cy="61248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9"/>
          <p:cNvSpPr/>
          <p:nvPr/>
        </p:nvSpPr>
        <p:spPr>
          <a:xfrm rot="-7750363">
            <a:off x="11161161" y="3612185"/>
            <a:ext cx="384473" cy="31429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9"/>
          <p:cNvSpPr txBox="1">
            <a:spLocks noGrp="1"/>
          </p:cNvSpPr>
          <p:nvPr>
            <p:ph type="title"/>
          </p:nvPr>
        </p:nvSpPr>
        <p:spPr>
          <a:xfrm>
            <a:off x="2599600" y="2019200"/>
            <a:ext cx="6992800" cy="17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subTitle" idx="1"/>
          </p:nvPr>
        </p:nvSpPr>
        <p:spPr>
          <a:xfrm>
            <a:off x="2599600" y="3985733"/>
            <a:ext cx="69928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10112218" y="1437218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9"/>
          <p:cNvSpPr/>
          <p:nvPr/>
        </p:nvSpPr>
        <p:spPr>
          <a:xfrm>
            <a:off x="950951" y="22713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9"/>
          <p:cNvSpPr/>
          <p:nvPr/>
        </p:nvSpPr>
        <p:spPr>
          <a:xfrm>
            <a:off x="1726617" y="1202201"/>
            <a:ext cx="534720" cy="36661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9"/>
          <p:cNvSpPr/>
          <p:nvPr/>
        </p:nvSpPr>
        <p:spPr>
          <a:xfrm>
            <a:off x="10845801" y="12022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094701" y="5999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 rot="-4320377">
            <a:off x="925561" y="1357319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 rot="444932" flipH="1">
            <a:off x="10689810" y="5805435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-4320374">
            <a:off x="1993121" y="567921"/>
            <a:ext cx="347099" cy="30282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1333500" y="973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950967" y="5272668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4320377">
            <a:off x="10710479" y="49775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1015201" y="42704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>
            <a:off x="10697867" y="19360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492118" y="6364967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518768" y="41332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-4320377">
            <a:off x="328412" y="481248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2634" y="241925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2135160">
            <a:off x="144657" y="5581551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>
            <a:off x="268667" y="15390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>
            <a:off x="564184" y="28656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223234" y="346995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140820">
            <a:off x="278021" y="670545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2753968" y="9311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>
            <a:off x="2756600" y="159063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9"/>
          <p:cNvSpPr/>
          <p:nvPr/>
        </p:nvSpPr>
        <p:spPr>
          <a:xfrm>
            <a:off x="315784" y="-81171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9"/>
          <p:cNvSpPr/>
          <p:nvPr/>
        </p:nvSpPr>
        <p:spPr>
          <a:xfrm>
            <a:off x="11659434" y="44504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9"/>
          <p:cNvSpPr/>
          <p:nvPr/>
        </p:nvSpPr>
        <p:spPr>
          <a:xfrm rot="-4320377">
            <a:off x="11354728" y="52734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9"/>
          <p:cNvSpPr/>
          <p:nvPr/>
        </p:nvSpPr>
        <p:spPr>
          <a:xfrm>
            <a:off x="8425068" y="2029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9"/>
          <p:cNvSpPr/>
          <p:nvPr/>
        </p:nvSpPr>
        <p:spPr>
          <a:xfrm>
            <a:off x="9109600" y="748219"/>
            <a:ext cx="147933" cy="1479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9"/>
          <p:cNvSpPr/>
          <p:nvPr/>
        </p:nvSpPr>
        <p:spPr>
          <a:xfrm>
            <a:off x="11731901" y="20288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9"/>
          <p:cNvSpPr/>
          <p:nvPr/>
        </p:nvSpPr>
        <p:spPr>
          <a:xfrm rot="140820">
            <a:off x="11527788" y="6323779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9"/>
          <p:cNvSpPr/>
          <p:nvPr/>
        </p:nvSpPr>
        <p:spPr>
          <a:xfrm rot="4048916">
            <a:off x="9939513" y="506088"/>
            <a:ext cx="387276" cy="426507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248" name="Google Shape;248;p9"/>
          <p:cNvSpPr/>
          <p:nvPr/>
        </p:nvSpPr>
        <p:spPr>
          <a:xfrm>
            <a:off x="11620167" y="3143530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/>
          <p:nvPr/>
        </p:nvSpPr>
        <p:spPr>
          <a:xfrm>
            <a:off x="11406918" y="16771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9"/>
          <p:cNvSpPr/>
          <p:nvPr/>
        </p:nvSpPr>
        <p:spPr>
          <a:xfrm>
            <a:off x="11650234" y="237208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9"/>
          <p:cNvSpPr/>
          <p:nvPr/>
        </p:nvSpPr>
        <p:spPr>
          <a:xfrm>
            <a:off x="10782567" y="2483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9"/>
          <p:cNvSpPr/>
          <p:nvPr/>
        </p:nvSpPr>
        <p:spPr>
          <a:xfrm rot="-5125534">
            <a:off x="11548582" y="846610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9"/>
          <p:cNvSpPr/>
          <p:nvPr/>
        </p:nvSpPr>
        <p:spPr>
          <a:xfrm rot="1068680">
            <a:off x="9357954" y="89840"/>
            <a:ext cx="395969" cy="27152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7397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9645343" y="5466383"/>
            <a:ext cx="275275" cy="27527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3283027" y="6066391"/>
            <a:ext cx="444348" cy="444348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2291119" y="6023829"/>
            <a:ext cx="275275" cy="27527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1"/>
          <p:cNvSpPr/>
          <p:nvPr/>
        </p:nvSpPr>
        <p:spPr>
          <a:xfrm rot="-5280446">
            <a:off x="11234588" y="3451135"/>
            <a:ext cx="529237" cy="432612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1"/>
          <p:cNvSpPr/>
          <p:nvPr/>
        </p:nvSpPr>
        <p:spPr>
          <a:xfrm rot="2699862">
            <a:off x="10320178" y="4932645"/>
            <a:ext cx="769551" cy="6290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1"/>
          <p:cNvSpPr/>
          <p:nvPr/>
        </p:nvSpPr>
        <p:spPr>
          <a:xfrm rot="-7750363">
            <a:off x="11364361" y="4221785"/>
            <a:ext cx="384473" cy="31429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1"/>
          <p:cNvSpPr/>
          <p:nvPr/>
        </p:nvSpPr>
        <p:spPr>
          <a:xfrm rot="10800000">
            <a:off x="1496509" y="5441188"/>
            <a:ext cx="302745" cy="24748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1"/>
          <p:cNvSpPr/>
          <p:nvPr/>
        </p:nvSpPr>
        <p:spPr>
          <a:xfrm rot="10800000">
            <a:off x="11141326" y="4670830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1"/>
          <p:cNvSpPr/>
          <p:nvPr/>
        </p:nvSpPr>
        <p:spPr>
          <a:xfrm rot="1244518">
            <a:off x="275115" y="4028463"/>
            <a:ext cx="554207" cy="37998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1"/>
          <p:cNvSpPr/>
          <p:nvPr/>
        </p:nvSpPr>
        <p:spPr>
          <a:xfrm rot="10800000">
            <a:off x="791423" y="5684791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11"/>
          <p:cNvSpPr/>
          <p:nvPr/>
        </p:nvSpPr>
        <p:spPr>
          <a:xfrm rot="10800000">
            <a:off x="10898159" y="6309023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11"/>
          <p:cNvSpPr/>
          <p:nvPr/>
        </p:nvSpPr>
        <p:spPr>
          <a:xfrm rot="6479613">
            <a:off x="11018211" y="5523998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11"/>
          <p:cNvSpPr/>
          <p:nvPr/>
        </p:nvSpPr>
        <p:spPr>
          <a:xfrm flipH="1">
            <a:off x="660430" y="522069"/>
            <a:ext cx="570796" cy="37999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11"/>
          <p:cNvSpPr/>
          <p:nvPr/>
        </p:nvSpPr>
        <p:spPr>
          <a:xfrm rot="6479678">
            <a:off x="9854707" y="6275799"/>
            <a:ext cx="359749" cy="31387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1"/>
          <p:cNvSpPr/>
          <p:nvPr/>
        </p:nvSpPr>
        <p:spPr>
          <a:xfrm rot="10800000">
            <a:off x="10744825" y="6924119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1"/>
          <p:cNvSpPr/>
          <p:nvPr/>
        </p:nvSpPr>
        <p:spPr>
          <a:xfrm rot="10800000">
            <a:off x="11052594" y="1464357"/>
            <a:ext cx="242033" cy="248977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1"/>
          <p:cNvSpPr/>
          <p:nvPr/>
        </p:nvSpPr>
        <p:spPr>
          <a:xfrm rot="6479613">
            <a:off x="876424" y="1771782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1"/>
          <p:cNvSpPr/>
          <p:nvPr/>
        </p:nvSpPr>
        <p:spPr>
          <a:xfrm rot="10800000">
            <a:off x="615845" y="250465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1"/>
          <p:cNvSpPr/>
          <p:nvPr/>
        </p:nvSpPr>
        <p:spPr>
          <a:xfrm rot="10800000">
            <a:off x="1038926" y="5018358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1"/>
          <p:cNvSpPr/>
          <p:nvPr/>
        </p:nvSpPr>
        <p:spPr>
          <a:xfrm rot="10800000">
            <a:off x="11467468" y="333715"/>
            <a:ext cx="302745" cy="24748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1"/>
          <p:cNvSpPr/>
          <p:nvPr/>
        </p:nvSpPr>
        <p:spPr>
          <a:xfrm rot="10800000">
            <a:off x="11495098" y="264682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1"/>
          <p:cNvSpPr/>
          <p:nvPr/>
        </p:nvSpPr>
        <p:spPr>
          <a:xfrm rot="6479613">
            <a:off x="11637140" y="1942817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1"/>
          <p:cNvSpPr/>
          <p:nvPr/>
        </p:nvSpPr>
        <p:spPr>
          <a:xfrm rot="10800000">
            <a:off x="11926409" y="4423354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1"/>
          <p:cNvSpPr/>
          <p:nvPr/>
        </p:nvSpPr>
        <p:spPr>
          <a:xfrm rot="407788">
            <a:off x="11719953" y="1111767"/>
            <a:ext cx="410404" cy="28141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1"/>
          <p:cNvSpPr/>
          <p:nvPr/>
        </p:nvSpPr>
        <p:spPr>
          <a:xfrm rot="10800000">
            <a:off x="11848494" y="5429803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1"/>
          <p:cNvSpPr/>
          <p:nvPr/>
        </p:nvSpPr>
        <p:spPr>
          <a:xfrm rot="10800000">
            <a:off x="30249" y="3198487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1"/>
          <p:cNvSpPr/>
          <p:nvPr/>
        </p:nvSpPr>
        <p:spPr>
          <a:xfrm rot="10800000">
            <a:off x="11801410" y="3334333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1"/>
          <p:cNvSpPr/>
          <p:nvPr/>
        </p:nvSpPr>
        <p:spPr>
          <a:xfrm rot="-10659098">
            <a:off x="10603556" y="396742"/>
            <a:ext cx="407197" cy="33285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1"/>
          <p:cNvSpPr/>
          <p:nvPr/>
        </p:nvSpPr>
        <p:spPr>
          <a:xfrm rot="10800000">
            <a:off x="9178377" y="5965710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1"/>
          <p:cNvSpPr/>
          <p:nvPr/>
        </p:nvSpPr>
        <p:spPr>
          <a:xfrm rot="10800000">
            <a:off x="9094231" y="6675093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1"/>
          <p:cNvSpPr/>
          <p:nvPr/>
        </p:nvSpPr>
        <p:spPr>
          <a:xfrm rot="10800000">
            <a:off x="11591758" y="6313949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1"/>
          <p:cNvSpPr/>
          <p:nvPr/>
        </p:nvSpPr>
        <p:spPr>
          <a:xfrm rot="10800000">
            <a:off x="-51885" y="231805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1"/>
          <p:cNvSpPr/>
          <p:nvPr/>
        </p:nvSpPr>
        <p:spPr>
          <a:xfrm rot="6479613">
            <a:off x="208677" y="1465090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1"/>
          <p:cNvSpPr/>
          <p:nvPr/>
        </p:nvSpPr>
        <p:spPr>
          <a:xfrm rot="10800000">
            <a:off x="3300443" y="6720537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1"/>
          <p:cNvSpPr/>
          <p:nvPr/>
        </p:nvSpPr>
        <p:spPr>
          <a:xfrm rot="10800000">
            <a:off x="2685119" y="6249491"/>
            <a:ext cx="153319" cy="15330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1"/>
          <p:cNvSpPr/>
          <p:nvPr/>
        </p:nvSpPr>
        <p:spPr>
          <a:xfrm rot="10800000">
            <a:off x="-126994" y="6720554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1"/>
          <p:cNvSpPr/>
          <p:nvPr/>
        </p:nvSpPr>
        <p:spPr>
          <a:xfrm rot="-10659098">
            <a:off x="59418" y="291029"/>
            <a:ext cx="407197" cy="33285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 rot="-6751207">
            <a:off x="1576856" y="6211705"/>
            <a:ext cx="401389" cy="44206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296" name="Google Shape;296;p11"/>
          <p:cNvSpPr/>
          <p:nvPr/>
        </p:nvSpPr>
        <p:spPr>
          <a:xfrm rot="10800000">
            <a:off x="-92602" y="3581779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1"/>
          <p:cNvSpPr/>
          <p:nvPr/>
        </p:nvSpPr>
        <p:spPr>
          <a:xfrm rot="10800000">
            <a:off x="304015" y="5286718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1"/>
          <p:cNvSpPr/>
          <p:nvPr/>
        </p:nvSpPr>
        <p:spPr>
          <a:xfrm rot="10800000">
            <a:off x="51825" y="4566387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1"/>
          <p:cNvSpPr/>
          <p:nvPr/>
        </p:nvSpPr>
        <p:spPr>
          <a:xfrm rot="10800000">
            <a:off x="951137" y="6767629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1"/>
          <p:cNvSpPr/>
          <p:nvPr/>
        </p:nvSpPr>
        <p:spPr>
          <a:xfrm rot="5674396">
            <a:off x="-96706" y="5967959"/>
            <a:ext cx="407207" cy="33286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11"/>
          <p:cNvSpPr/>
          <p:nvPr/>
        </p:nvSpPr>
        <p:spPr>
          <a:xfrm rot="-361624">
            <a:off x="2229635" y="6952545"/>
            <a:ext cx="410391" cy="28140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1"/>
          <p:cNvSpPr/>
          <p:nvPr/>
        </p:nvSpPr>
        <p:spPr>
          <a:xfrm rot="10800000">
            <a:off x="-868680" y="-166270"/>
            <a:ext cx="11450954" cy="7087216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" name="Google Shape;369;p15">
            <a:extLst>
              <a:ext uri="{FF2B5EF4-FFF2-40B4-BE49-F238E27FC236}">
                <a16:creationId xmlns:a16="http://schemas.microsoft.com/office/drawing/2014/main" id="{19A885DB-75F4-B3A2-18B6-4397D559E58F}"/>
              </a:ext>
            </a:extLst>
          </p:cNvPr>
          <p:cNvSpPr/>
          <p:nvPr userDrawn="1"/>
        </p:nvSpPr>
        <p:spPr>
          <a:xfrm>
            <a:off x="10115262" y="522434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" name="Google Shape;370;p15">
            <a:extLst>
              <a:ext uri="{FF2B5EF4-FFF2-40B4-BE49-F238E27FC236}">
                <a16:creationId xmlns:a16="http://schemas.microsoft.com/office/drawing/2014/main" id="{4A51B818-2B9E-F42E-C537-FAB2695778C0}"/>
              </a:ext>
            </a:extLst>
          </p:cNvPr>
          <p:cNvSpPr/>
          <p:nvPr userDrawn="1"/>
        </p:nvSpPr>
        <p:spPr>
          <a:xfrm rot="-4320377">
            <a:off x="10088607" y="1165879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" name="Google Shape;371;p15">
            <a:extLst>
              <a:ext uri="{FF2B5EF4-FFF2-40B4-BE49-F238E27FC236}">
                <a16:creationId xmlns:a16="http://schemas.microsoft.com/office/drawing/2014/main" id="{5801FE3F-42AB-7DBB-309D-FA84372BD5DC}"/>
              </a:ext>
            </a:extLst>
          </p:cNvPr>
          <p:cNvSpPr/>
          <p:nvPr userDrawn="1"/>
        </p:nvSpPr>
        <p:spPr>
          <a:xfrm>
            <a:off x="9930850" y="21869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" name="Google Shape;373;p15">
            <a:extLst>
              <a:ext uri="{FF2B5EF4-FFF2-40B4-BE49-F238E27FC236}">
                <a16:creationId xmlns:a16="http://schemas.microsoft.com/office/drawing/2014/main" id="{36963E65-7B7F-52A8-9401-A7311CF351BA}"/>
              </a:ext>
            </a:extLst>
          </p:cNvPr>
          <p:cNvSpPr/>
          <p:nvPr userDrawn="1"/>
        </p:nvSpPr>
        <p:spPr>
          <a:xfrm>
            <a:off x="9904728" y="4082805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Google Shape;375;p15">
            <a:extLst>
              <a:ext uri="{FF2B5EF4-FFF2-40B4-BE49-F238E27FC236}">
                <a16:creationId xmlns:a16="http://schemas.microsoft.com/office/drawing/2014/main" id="{BE540BE2-2403-C803-011F-3BC7B3EF247C}"/>
              </a:ext>
            </a:extLst>
          </p:cNvPr>
          <p:cNvSpPr/>
          <p:nvPr userDrawn="1"/>
        </p:nvSpPr>
        <p:spPr>
          <a:xfrm>
            <a:off x="10354062" y="3201693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377;p15">
            <a:extLst>
              <a:ext uri="{FF2B5EF4-FFF2-40B4-BE49-F238E27FC236}">
                <a16:creationId xmlns:a16="http://schemas.microsoft.com/office/drawing/2014/main" id="{1D4285AB-9619-EFC3-E821-1B3FAAE49CA4}"/>
              </a:ext>
            </a:extLst>
          </p:cNvPr>
          <p:cNvSpPr/>
          <p:nvPr userDrawn="1"/>
        </p:nvSpPr>
        <p:spPr>
          <a:xfrm rot="-5125534">
            <a:off x="9866960" y="2116786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257;p11">
            <a:extLst>
              <a:ext uri="{FF2B5EF4-FFF2-40B4-BE49-F238E27FC236}">
                <a16:creationId xmlns:a16="http://schemas.microsoft.com/office/drawing/2014/main" id="{14EA3A45-8739-7590-BAFD-8043CC53000F}"/>
              </a:ext>
            </a:extLst>
          </p:cNvPr>
          <p:cNvSpPr/>
          <p:nvPr userDrawn="1"/>
        </p:nvSpPr>
        <p:spPr>
          <a:xfrm rot="10800000">
            <a:off x="1664810" y="-131903"/>
            <a:ext cx="11627280" cy="7029313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350;p14">
            <a:extLst>
              <a:ext uri="{FF2B5EF4-FFF2-40B4-BE49-F238E27FC236}">
                <a16:creationId xmlns:a16="http://schemas.microsoft.com/office/drawing/2014/main" id="{F7DCFF60-4BC6-538D-1116-CC4C9CFA1204}"/>
              </a:ext>
            </a:extLst>
          </p:cNvPr>
          <p:cNvSpPr/>
          <p:nvPr userDrawn="1"/>
        </p:nvSpPr>
        <p:spPr>
          <a:xfrm rot="5400000">
            <a:off x="588955" y="52553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351;p14">
            <a:extLst>
              <a:ext uri="{FF2B5EF4-FFF2-40B4-BE49-F238E27FC236}">
                <a16:creationId xmlns:a16="http://schemas.microsoft.com/office/drawing/2014/main" id="{D5A76D51-DCF7-F074-45E1-2E94FA9D7045}"/>
              </a:ext>
            </a:extLst>
          </p:cNvPr>
          <p:cNvSpPr/>
          <p:nvPr userDrawn="1"/>
        </p:nvSpPr>
        <p:spPr>
          <a:xfrm rot="5400000">
            <a:off x="1629878" y="50645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352;p14">
            <a:extLst>
              <a:ext uri="{FF2B5EF4-FFF2-40B4-BE49-F238E27FC236}">
                <a16:creationId xmlns:a16="http://schemas.microsoft.com/office/drawing/2014/main" id="{D8C50234-43C5-5457-4698-084D9AB270FD}"/>
              </a:ext>
            </a:extLst>
          </p:cNvPr>
          <p:cNvSpPr/>
          <p:nvPr userDrawn="1"/>
        </p:nvSpPr>
        <p:spPr>
          <a:xfrm rot="274466">
            <a:off x="1938528" y="113627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5640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385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"/>
          <p:cNvSpPr/>
          <p:nvPr/>
        </p:nvSpPr>
        <p:spPr>
          <a:xfrm>
            <a:off x="5039085" y="747457"/>
            <a:ext cx="6039903" cy="5363093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5"/>
          <p:cNvSpPr txBox="1">
            <a:spLocks noGrp="1"/>
          </p:cNvSpPr>
          <p:nvPr>
            <p:ph type="title"/>
          </p:nvPr>
        </p:nvSpPr>
        <p:spPr>
          <a:xfrm>
            <a:off x="5689100" y="2867800"/>
            <a:ext cx="474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2" name="Google Shape;362;p15"/>
          <p:cNvSpPr txBox="1">
            <a:spLocks noGrp="1"/>
          </p:cNvSpPr>
          <p:nvPr>
            <p:ph type="title" idx="2" hasCustomPrompt="1"/>
          </p:nvPr>
        </p:nvSpPr>
        <p:spPr>
          <a:xfrm>
            <a:off x="7024033" y="1215800"/>
            <a:ext cx="2070000" cy="16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63" name="Google Shape;363;p15"/>
          <p:cNvSpPr txBox="1">
            <a:spLocks noGrp="1"/>
          </p:cNvSpPr>
          <p:nvPr>
            <p:ph type="subTitle" idx="1"/>
          </p:nvPr>
        </p:nvSpPr>
        <p:spPr>
          <a:xfrm>
            <a:off x="4877033" y="4042200"/>
            <a:ext cx="63640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5"/>
          <p:cNvSpPr/>
          <p:nvPr/>
        </p:nvSpPr>
        <p:spPr>
          <a:xfrm>
            <a:off x="11745701" y="13684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5"/>
          <p:cNvSpPr/>
          <p:nvPr/>
        </p:nvSpPr>
        <p:spPr>
          <a:xfrm rot="444932" flipH="1">
            <a:off x="11465743" y="6238686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5"/>
          <p:cNvSpPr/>
          <p:nvPr/>
        </p:nvSpPr>
        <p:spPr>
          <a:xfrm rot="-4320377">
            <a:off x="11719045" y="518423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5"/>
          <p:cNvSpPr/>
          <p:nvPr/>
        </p:nvSpPr>
        <p:spPr>
          <a:xfrm>
            <a:off x="11513068" y="41638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5"/>
          <p:cNvSpPr/>
          <p:nvPr/>
        </p:nvSpPr>
        <p:spPr>
          <a:xfrm>
            <a:off x="11444400" y="22848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5"/>
          <p:cNvSpPr/>
          <p:nvPr/>
        </p:nvSpPr>
        <p:spPr>
          <a:xfrm>
            <a:off x="407134" y="51317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5"/>
          <p:cNvSpPr/>
          <p:nvPr/>
        </p:nvSpPr>
        <p:spPr>
          <a:xfrm rot="-4320377">
            <a:off x="380479" y="1073270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5"/>
          <p:cNvSpPr/>
          <p:nvPr/>
        </p:nvSpPr>
        <p:spPr>
          <a:xfrm>
            <a:off x="407134" y="1405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5"/>
          <p:cNvSpPr/>
          <p:nvPr/>
        </p:nvSpPr>
        <p:spPr>
          <a:xfrm rot="140820">
            <a:off x="203021" y="6261412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5"/>
          <p:cNvSpPr/>
          <p:nvPr/>
        </p:nvSpPr>
        <p:spPr>
          <a:xfrm>
            <a:off x="196600" y="39901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5"/>
          <p:cNvSpPr/>
          <p:nvPr/>
        </p:nvSpPr>
        <p:spPr>
          <a:xfrm>
            <a:off x="11860518" y="34437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5"/>
          <p:cNvSpPr/>
          <p:nvPr/>
        </p:nvSpPr>
        <p:spPr>
          <a:xfrm>
            <a:off x="645934" y="310908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5"/>
          <p:cNvSpPr/>
          <p:nvPr/>
        </p:nvSpPr>
        <p:spPr>
          <a:xfrm>
            <a:off x="11444400" y="2875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5"/>
          <p:cNvSpPr/>
          <p:nvPr/>
        </p:nvSpPr>
        <p:spPr>
          <a:xfrm rot="-5125534">
            <a:off x="158832" y="2024177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5"/>
          <p:cNvSpPr/>
          <p:nvPr/>
        </p:nvSpPr>
        <p:spPr>
          <a:xfrm>
            <a:off x="4787701" y="24210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5"/>
          <p:cNvSpPr/>
          <p:nvPr/>
        </p:nvSpPr>
        <p:spPr>
          <a:xfrm>
            <a:off x="2220934" y="2421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5"/>
          <p:cNvSpPr/>
          <p:nvPr/>
        </p:nvSpPr>
        <p:spPr>
          <a:xfrm>
            <a:off x="3766734" y="60647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5"/>
          <p:cNvSpPr/>
          <p:nvPr/>
        </p:nvSpPr>
        <p:spPr>
          <a:xfrm>
            <a:off x="8765301" y="60631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15"/>
          <p:cNvSpPr/>
          <p:nvPr/>
        </p:nvSpPr>
        <p:spPr>
          <a:xfrm rot="444932" flipH="1">
            <a:off x="6244710" y="279769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15"/>
          <p:cNvSpPr/>
          <p:nvPr/>
        </p:nvSpPr>
        <p:spPr>
          <a:xfrm>
            <a:off x="3549751" y="3891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15"/>
          <p:cNvSpPr/>
          <p:nvPr/>
        </p:nvSpPr>
        <p:spPr>
          <a:xfrm>
            <a:off x="11018385" y="6428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15"/>
          <p:cNvSpPr/>
          <p:nvPr/>
        </p:nvSpPr>
        <p:spPr>
          <a:xfrm>
            <a:off x="7721618" y="6428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15"/>
          <p:cNvSpPr/>
          <p:nvPr/>
        </p:nvSpPr>
        <p:spPr>
          <a:xfrm rot="2135160">
            <a:off x="2262973" y="6279018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15"/>
          <p:cNvSpPr/>
          <p:nvPr/>
        </p:nvSpPr>
        <p:spPr>
          <a:xfrm rot="404198">
            <a:off x="10407303" y="358267"/>
            <a:ext cx="347095" cy="30282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15"/>
          <p:cNvSpPr/>
          <p:nvPr/>
        </p:nvSpPr>
        <p:spPr>
          <a:xfrm>
            <a:off x="5801118" y="63408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15"/>
          <p:cNvSpPr/>
          <p:nvPr/>
        </p:nvSpPr>
        <p:spPr>
          <a:xfrm>
            <a:off x="7960401" y="4416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5"/>
          <p:cNvSpPr/>
          <p:nvPr/>
        </p:nvSpPr>
        <p:spPr>
          <a:xfrm>
            <a:off x="9221567" y="966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35920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/>
          <p:nvPr/>
        </p:nvSpPr>
        <p:spPr>
          <a:xfrm>
            <a:off x="909818" y="747457"/>
            <a:ext cx="6039903" cy="5363093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2067433" y="2867800"/>
            <a:ext cx="372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title" idx="2" hasCustomPrompt="1"/>
          </p:nvPr>
        </p:nvSpPr>
        <p:spPr>
          <a:xfrm>
            <a:off x="2894767" y="1464000"/>
            <a:ext cx="20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5" name="Google Shape;395;p16"/>
          <p:cNvSpPr txBox="1">
            <a:spLocks noGrp="1"/>
          </p:cNvSpPr>
          <p:nvPr>
            <p:ph type="subTitle" idx="1"/>
          </p:nvPr>
        </p:nvSpPr>
        <p:spPr>
          <a:xfrm>
            <a:off x="747767" y="4042200"/>
            <a:ext cx="63640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6"/>
          <p:cNvSpPr/>
          <p:nvPr/>
        </p:nvSpPr>
        <p:spPr>
          <a:xfrm>
            <a:off x="11745701" y="13684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6"/>
          <p:cNvSpPr/>
          <p:nvPr/>
        </p:nvSpPr>
        <p:spPr>
          <a:xfrm rot="444932" flipH="1">
            <a:off x="11465743" y="6238686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6"/>
          <p:cNvSpPr/>
          <p:nvPr/>
        </p:nvSpPr>
        <p:spPr>
          <a:xfrm rot="-4320377">
            <a:off x="11719045" y="518423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16"/>
          <p:cNvSpPr/>
          <p:nvPr/>
        </p:nvSpPr>
        <p:spPr>
          <a:xfrm>
            <a:off x="11513068" y="41638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16"/>
          <p:cNvSpPr/>
          <p:nvPr/>
        </p:nvSpPr>
        <p:spPr>
          <a:xfrm>
            <a:off x="11444400" y="22848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16"/>
          <p:cNvSpPr/>
          <p:nvPr/>
        </p:nvSpPr>
        <p:spPr>
          <a:xfrm>
            <a:off x="407134" y="51317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16"/>
          <p:cNvSpPr/>
          <p:nvPr/>
        </p:nvSpPr>
        <p:spPr>
          <a:xfrm rot="-4320377">
            <a:off x="380479" y="1073270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16"/>
          <p:cNvSpPr/>
          <p:nvPr/>
        </p:nvSpPr>
        <p:spPr>
          <a:xfrm>
            <a:off x="407134" y="1405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6"/>
          <p:cNvSpPr/>
          <p:nvPr/>
        </p:nvSpPr>
        <p:spPr>
          <a:xfrm rot="140820">
            <a:off x="203021" y="6261412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6"/>
          <p:cNvSpPr/>
          <p:nvPr/>
        </p:nvSpPr>
        <p:spPr>
          <a:xfrm>
            <a:off x="196600" y="39901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6"/>
          <p:cNvSpPr/>
          <p:nvPr/>
        </p:nvSpPr>
        <p:spPr>
          <a:xfrm>
            <a:off x="11860518" y="34437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6"/>
          <p:cNvSpPr/>
          <p:nvPr/>
        </p:nvSpPr>
        <p:spPr>
          <a:xfrm>
            <a:off x="645934" y="310908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6"/>
          <p:cNvSpPr/>
          <p:nvPr/>
        </p:nvSpPr>
        <p:spPr>
          <a:xfrm>
            <a:off x="11444400" y="2875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16"/>
          <p:cNvSpPr/>
          <p:nvPr/>
        </p:nvSpPr>
        <p:spPr>
          <a:xfrm rot="-5125534">
            <a:off x="158832" y="2024177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16"/>
          <p:cNvSpPr/>
          <p:nvPr/>
        </p:nvSpPr>
        <p:spPr>
          <a:xfrm>
            <a:off x="4787701" y="24210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16"/>
          <p:cNvSpPr/>
          <p:nvPr/>
        </p:nvSpPr>
        <p:spPr>
          <a:xfrm>
            <a:off x="2220934" y="2421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16"/>
          <p:cNvSpPr/>
          <p:nvPr/>
        </p:nvSpPr>
        <p:spPr>
          <a:xfrm>
            <a:off x="3746634" y="61891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16"/>
          <p:cNvSpPr/>
          <p:nvPr/>
        </p:nvSpPr>
        <p:spPr>
          <a:xfrm>
            <a:off x="8765301" y="60631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16"/>
          <p:cNvSpPr/>
          <p:nvPr/>
        </p:nvSpPr>
        <p:spPr>
          <a:xfrm rot="444932" flipH="1">
            <a:off x="6244710" y="279769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16"/>
          <p:cNvSpPr/>
          <p:nvPr/>
        </p:nvSpPr>
        <p:spPr>
          <a:xfrm>
            <a:off x="3549751" y="3891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16"/>
          <p:cNvSpPr/>
          <p:nvPr/>
        </p:nvSpPr>
        <p:spPr>
          <a:xfrm>
            <a:off x="11018385" y="6428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16"/>
          <p:cNvSpPr/>
          <p:nvPr/>
        </p:nvSpPr>
        <p:spPr>
          <a:xfrm>
            <a:off x="7721618" y="6428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6"/>
          <p:cNvSpPr/>
          <p:nvPr/>
        </p:nvSpPr>
        <p:spPr>
          <a:xfrm rot="2135160">
            <a:off x="2262973" y="6279018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6"/>
          <p:cNvSpPr/>
          <p:nvPr/>
        </p:nvSpPr>
        <p:spPr>
          <a:xfrm rot="404198">
            <a:off x="10407303" y="358267"/>
            <a:ext cx="347095" cy="30282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6"/>
          <p:cNvSpPr/>
          <p:nvPr/>
        </p:nvSpPr>
        <p:spPr>
          <a:xfrm>
            <a:off x="5801118" y="63408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16"/>
          <p:cNvSpPr/>
          <p:nvPr/>
        </p:nvSpPr>
        <p:spPr>
          <a:xfrm>
            <a:off x="7960401" y="4416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16"/>
          <p:cNvSpPr/>
          <p:nvPr/>
        </p:nvSpPr>
        <p:spPr>
          <a:xfrm>
            <a:off x="9221567" y="966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1561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21"/>
          <p:cNvSpPr txBox="1">
            <a:spLocks noGrp="1"/>
          </p:cNvSpPr>
          <p:nvPr>
            <p:ph type="title" idx="2"/>
          </p:nvPr>
        </p:nvSpPr>
        <p:spPr>
          <a:xfrm>
            <a:off x="1160833" y="3873500"/>
            <a:ext cx="4283600" cy="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1"/>
          <p:cNvSpPr txBox="1">
            <a:spLocks noGrp="1"/>
          </p:cNvSpPr>
          <p:nvPr>
            <p:ph type="title" idx="3"/>
          </p:nvPr>
        </p:nvSpPr>
        <p:spPr>
          <a:xfrm>
            <a:off x="6752000" y="3873500"/>
            <a:ext cx="4283600" cy="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1"/>
          <p:cNvSpPr txBox="1">
            <a:spLocks noGrp="1"/>
          </p:cNvSpPr>
          <p:nvPr>
            <p:ph type="subTitle" idx="1"/>
          </p:nvPr>
        </p:nvSpPr>
        <p:spPr>
          <a:xfrm>
            <a:off x="6747465" y="4418933"/>
            <a:ext cx="4283600" cy="1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7" name="Google Shape;517;p21"/>
          <p:cNvSpPr txBox="1">
            <a:spLocks noGrp="1"/>
          </p:cNvSpPr>
          <p:nvPr>
            <p:ph type="subTitle" idx="4"/>
          </p:nvPr>
        </p:nvSpPr>
        <p:spPr>
          <a:xfrm>
            <a:off x="1156400" y="4418933"/>
            <a:ext cx="4283600" cy="1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8" name="Google Shape;518;p21"/>
          <p:cNvSpPr/>
          <p:nvPr/>
        </p:nvSpPr>
        <p:spPr>
          <a:xfrm>
            <a:off x="1141118" y="6367585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1"/>
          <p:cNvSpPr/>
          <p:nvPr/>
        </p:nvSpPr>
        <p:spPr>
          <a:xfrm>
            <a:off x="2425901" y="62164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1"/>
          <p:cNvSpPr/>
          <p:nvPr/>
        </p:nvSpPr>
        <p:spPr>
          <a:xfrm rot="444932" flipH="1">
            <a:off x="3474277" y="6303669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1"/>
          <p:cNvSpPr/>
          <p:nvPr/>
        </p:nvSpPr>
        <p:spPr>
          <a:xfrm>
            <a:off x="255934" y="62696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1"/>
          <p:cNvSpPr/>
          <p:nvPr/>
        </p:nvSpPr>
        <p:spPr>
          <a:xfrm>
            <a:off x="7700868" y="63424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1"/>
          <p:cNvSpPr/>
          <p:nvPr/>
        </p:nvSpPr>
        <p:spPr>
          <a:xfrm rot="-4320374">
            <a:off x="4682788" y="6310405"/>
            <a:ext cx="347099" cy="30282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21"/>
          <p:cNvSpPr/>
          <p:nvPr/>
        </p:nvSpPr>
        <p:spPr>
          <a:xfrm>
            <a:off x="6913534" y="61652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1"/>
          <p:cNvSpPr/>
          <p:nvPr/>
        </p:nvSpPr>
        <p:spPr>
          <a:xfrm>
            <a:off x="9601234" y="62618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1"/>
          <p:cNvSpPr/>
          <p:nvPr/>
        </p:nvSpPr>
        <p:spPr>
          <a:xfrm>
            <a:off x="11410733" y="6160318"/>
            <a:ext cx="534720" cy="36661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1"/>
          <p:cNvSpPr/>
          <p:nvPr/>
        </p:nvSpPr>
        <p:spPr>
          <a:xfrm rot="-4320377">
            <a:off x="8707312" y="63676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1"/>
          <p:cNvSpPr/>
          <p:nvPr/>
        </p:nvSpPr>
        <p:spPr>
          <a:xfrm>
            <a:off x="10586567" y="6215701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9" name="Google Shape;529;p21"/>
          <p:cNvGrpSpPr/>
          <p:nvPr/>
        </p:nvGrpSpPr>
        <p:grpSpPr>
          <a:xfrm rot="1885733">
            <a:off x="5573331" y="6106715"/>
            <a:ext cx="820864" cy="710205"/>
            <a:chOff x="968013" y="650077"/>
            <a:chExt cx="777108" cy="672348"/>
          </a:xfrm>
        </p:grpSpPr>
        <p:sp>
          <p:nvSpPr>
            <p:cNvPr id="530" name="Google Shape;530;p2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03751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8"/>
          <p:cNvSpPr/>
          <p:nvPr/>
        </p:nvSpPr>
        <p:spPr>
          <a:xfrm rot="10800000">
            <a:off x="-2775062" y="-1342029"/>
            <a:ext cx="11308103" cy="10040957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28"/>
          <p:cNvSpPr/>
          <p:nvPr/>
        </p:nvSpPr>
        <p:spPr>
          <a:xfrm rot="10800000">
            <a:off x="7963831" y="3891783"/>
            <a:ext cx="173304" cy="17330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28"/>
          <p:cNvSpPr/>
          <p:nvPr/>
        </p:nvSpPr>
        <p:spPr>
          <a:xfrm rot="10800000">
            <a:off x="7810150" y="1181708"/>
            <a:ext cx="279757" cy="27975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28"/>
          <p:cNvSpPr/>
          <p:nvPr/>
        </p:nvSpPr>
        <p:spPr>
          <a:xfrm rot="10800000">
            <a:off x="7428420" y="838688"/>
            <a:ext cx="173304" cy="17330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28"/>
          <p:cNvSpPr/>
          <p:nvPr/>
        </p:nvSpPr>
        <p:spPr>
          <a:xfrm rot="5519559">
            <a:off x="7531963" y="6031473"/>
            <a:ext cx="342213" cy="27973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28"/>
          <p:cNvSpPr/>
          <p:nvPr/>
        </p:nvSpPr>
        <p:spPr>
          <a:xfrm rot="-1536614">
            <a:off x="7707776" y="3166283"/>
            <a:ext cx="484477" cy="396032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28"/>
          <p:cNvSpPr/>
          <p:nvPr/>
        </p:nvSpPr>
        <p:spPr>
          <a:xfrm rot="3049656">
            <a:off x="7895789" y="5640001"/>
            <a:ext cx="248603" cy="20323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28"/>
          <p:cNvSpPr/>
          <p:nvPr/>
        </p:nvSpPr>
        <p:spPr>
          <a:xfrm>
            <a:off x="7369018" y="10620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28"/>
          <p:cNvSpPr/>
          <p:nvPr/>
        </p:nvSpPr>
        <p:spPr>
          <a:xfrm>
            <a:off x="8164551" y="22713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28"/>
          <p:cNvSpPr/>
          <p:nvPr/>
        </p:nvSpPr>
        <p:spPr>
          <a:xfrm>
            <a:off x="10845801" y="12022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28"/>
          <p:cNvSpPr/>
          <p:nvPr/>
        </p:nvSpPr>
        <p:spPr>
          <a:xfrm>
            <a:off x="10620401" y="24244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6" name="Google Shape;726;p28"/>
          <p:cNvSpPr/>
          <p:nvPr/>
        </p:nvSpPr>
        <p:spPr>
          <a:xfrm rot="-4320377">
            <a:off x="8271179" y="131438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7" name="Google Shape;727;p28"/>
          <p:cNvSpPr/>
          <p:nvPr/>
        </p:nvSpPr>
        <p:spPr>
          <a:xfrm rot="444932" flipH="1">
            <a:off x="10464427" y="5480002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8" name="Google Shape;728;p28"/>
          <p:cNvSpPr/>
          <p:nvPr/>
        </p:nvSpPr>
        <p:spPr>
          <a:xfrm rot="1898423">
            <a:off x="9767194" y="2814170"/>
            <a:ext cx="347093" cy="3028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9" name="Google Shape;729;p28"/>
          <p:cNvSpPr/>
          <p:nvPr/>
        </p:nvSpPr>
        <p:spPr>
          <a:xfrm>
            <a:off x="10213151" y="11097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0" name="Google Shape;730;p28"/>
          <p:cNvSpPr/>
          <p:nvPr/>
        </p:nvSpPr>
        <p:spPr>
          <a:xfrm>
            <a:off x="7241500" y="6364234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1" name="Google Shape;731;p28"/>
          <p:cNvSpPr/>
          <p:nvPr/>
        </p:nvSpPr>
        <p:spPr>
          <a:xfrm>
            <a:off x="10255234" y="365855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2" name="Google Shape;732;p28"/>
          <p:cNvSpPr/>
          <p:nvPr/>
        </p:nvSpPr>
        <p:spPr>
          <a:xfrm>
            <a:off x="8655134" y="2648967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3" name="Google Shape;733;p28"/>
          <p:cNvSpPr/>
          <p:nvPr/>
        </p:nvSpPr>
        <p:spPr>
          <a:xfrm>
            <a:off x="11361501" y="63158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4" name="Google Shape;734;p28"/>
          <p:cNvSpPr/>
          <p:nvPr/>
        </p:nvSpPr>
        <p:spPr>
          <a:xfrm>
            <a:off x="11554868" y="29467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5" name="Google Shape;735;p28"/>
          <p:cNvSpPr/>
          <p:nvPr/>
        </p:nvSpPr>
        <p:spPr>
          <a:xfrm rot="-1499472">
            <a:off x="9469319" y="5586703"/>
            <a:ext cx="395957" cy="27151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" name="Google Shape;736;p28"/>
          <p:cNvSpPr/>
          <p:nvPr/>
        </p:nvSpPr>
        <p:spPr>
          <a:xfrm>
            <a:off x="8137084" y="7464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7" name="Google Shape;737;p28"/>
          <p:cNvSpPr/>
          <p:nvPr/>
        </p:nvSpPr>
        <p:spPr>
          <a:xfrm>
            <a:off x="11060634" y="35590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8" name="Google Shape;738;p28"/>
          <p:cNvSpPr/>
          <p:nvPr/>
        </p:nvSpPr>
        <p:spPr>
          <a:xfrm>
            <a:off x="10255234" y="167708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9" name="Google Shape;739;p28"/>
          <p:cNvSpPr/>
          <p:nvPr/>
        </p:nvSpPr>
        <p:spPr>
          <a:xfrm rot="140820">
            <a:off x="9359505" y="3566979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0" name="Google Shape;740;p28"/>
          <p:cNvSpPr/>
          <p:nvPr/>
        </p:nvSpPr>
        <p:spPr>
          <a:xfrm>
            <a:off x="8721034" y="39527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1" name="Google Shape;741;p28"/>
          <p:cNvSpPr/>
          <p:nvPr/>
        </p:nvSpPr>
        <p:spPr>
          <a:xfrm>
            <a:off x="9658434" y="2045663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2" name="Google Shape;742;p28"/>
          <p:cNvSpPr/>
          <p:nvPr/>
        </p:nvSpPr>
        <p:spPr>
          <a:xfrm>
            <a:off x="10125734" y="441663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3" name="Google Shape;743;p28"/>
          <p:cNvSpPr/>
          <p:nvPr/>
        </p:nvSpPr>
        <p:spPr>
          <a:xfrm>
            <a:off x="11208568" y="44504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4" name="Google Shape;744;p28"/>
          <p:cNvSpPr/>
          <p:nvPr/>
        </p:nvSpPr>
        <p:spPr>
          <a:xfrm rot="-4320377">
            <a:off x="11588095" y="5383170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28"/>
          <p:cNvSpPr/>
          <p:nvPr/>
        </p:nvSpPr>
        <p:spPr>
          <a:xfrm>
            <a:off x="8425068" y="2029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8"/>
          <p:cNvSpPr/>
          <p:nvPr/>
        </p:nvSpPr>
        <p:spPr>
          <a:xfrm>
            <a:off x="9109600" y="748219"/>
            <a:ext cx="147933" cy="1479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28"/>
          <p:cNvSpPr/>
          <p:nvPr/>
        </p:nvSpPr>
        <p:spPr>
          <a:xfrm rot="140820">
            <a:off x="10449488" y="4699396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28"/>
          <p:cNvSpPr/>
          <p:nvPr/>
        </p:nvSpPr>
        <p:spPr>
          <a:xfrm rot="4048916">
            <a:off x="8223597" y="4356588"/>
            <a:ext cx="387276" cy="426507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749" name="Google Shape;749;p28"/>
          <p:cNvSpPr/>
          <p:nvPr/>
        </p:nvSpPr>
        <p:spPr>
          <a:xfrm>
            <a:off x="8937067" y="1778163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0" name="Google Shape;750;p28"/>
          <p:cNvSpPr/>
          <p:nvPr/>
        </p:nvSpPr>
        <p:spPr>
          <a:xfrm>
            <a:off x="11406918" y="16771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1" name="Google Shape;751;p28"/>
          <p:cNvSpPr/>
          <p:nvPr/>
        </p:nvSpPr>
        <p:spPr>
          <a:xfrm>
            <a:off x="11704867" y="24085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2" name="Google Shape;752;p28"/>
          <p:cNvSpPr/>
          <p:nvPr/>
        </p:nvSpPr>
        <p:spPr>
          <a:xfrm>
            <a:off x="10782567" y="2483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3" name="Google Shape;753;p28"/>
          <p:cNvSpPr/>
          <p:nvPr/>
        </p:nvSpPr>
        <p:spPr>
          <a:xfrm rot="-5125534">
            <a:off x="11548582" y="846610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 rot="1068680">
            <a:off x="9357954" y="89840"/>
            <a:ext cx="395969" cy="27152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5" name="Google Shape;755;p28"/>
          <p:cNvSpPr/>
          <p:nvPr/>
        </p:nvSpPr>
        <p:spPr>
          <a:xfrm>
            <a:off x="8642518" y="64131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6" name="Google Shape;756;p28"/>
          <p:cNvSpPr/>
          <p:nvPr/>
        </p:nvSpPr>
        <p:spPr>
          <a:xfrm>
            <a:off x="11659434" y="37491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7" name="Google Shape;757;p28"/>
          <p:cNvSpPr/>
          <p:nvPr/>
        </p:nvSpPr>
        <p:spPr>
          <a:xfrm>
            <a:off x="9904085" y="46892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8"/>
          <p:cNvSpPr/>
          <p:nvPr/>
        </p:nvSpPr>
        <p:spPr>
          <a:xfrm rot="4048916">
            <a:off x="10452279" y="6345488"/>
            <a:ext cx="387276" cy="426507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759" name="Google Shape;759;p28"/>
          <p:cNvSpPr/>
          <p:nvPr/>
        </p:nvSpPr>
        <p:spPr>
          <a:xfrm rot="-4320377">
            <a:off x="8398412" y="5502419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28"/>
          <p:cNvSpPr/>
          <p:nvPr/>
        </p:nvSpPr>
        <p:spPr>
          <a:xfrm rot="2468770">
            <a:off x="9294305" y="1170169"/>
            <a:ext cx="347096" cy="3028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28"/>
          <p:cNvSpPr/>
          <p:nvPr/>
        </p:nvSpPr>
        <p:spPr>
          <a:xfrm>
            <a:off x="9593334" y="629818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28"/>
          <p:cNvSpPr/>
          <p:nvPr/>
        </p:nvSpPr>
        <p:spPr>
          <a:xfrm>
            <a:off x="7781000" y="66528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28"/>
          <p:cNvSpPr/>
          <p:nvPr/>
        </p:nvSpPr>
        <p:spPr>
          <a:xfrm rot="140906">
            <a:off x="9045295" y="4888589"/>
            <a:ext cx="276547" cy="2260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28"/>
          <p:cNvSpPr/>
          <p:nvPr/>
        </p:nvSpPr>
        <p:spPr>
          <a:xfrm>
            <a:off x="8385800" y="3264230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256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D1FF-B88E-0C09-E7A9-457E38EC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46FFD-A622-F5BA-5269-A41987D82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81018-FF1D-C35D-2DA1-E2EB5AB5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10980-AE13-D204-2A19-31439ADD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0B1A2-B10E-D677-154C-91C6FE4A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3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9"/>
          <p:cNvSpPr/>
          <p:nvPr/>
        </p:nvSpPr>
        <p:spPr>
          <a:xfrm rot="1244518">
            <a:off x="353399" y="3818430"/>
            <a:ext cx="554207" cy="37998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29"/>
          <p:cNvSpPr/>
          <p:nvPr/>
        </p:nvSpPr>
        <p:spPr>
          <a:xfrm rot="10800000">
            <a:off x="3953723" y="31162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29"/>
          <p:cNvSpPr/>
          <p:nvPr/>
        </p:nvSpPr>
        <p:spPr>
          <a:xfrm flipH="1">
            <a:off x="2903099" y="245380"/>
            <a:ext cx="570796" cy="37999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2" name="Google Shape;772;p29"/>
          <p:cNvSpPr/>
          <p:nvPr/>
        </p:nvSpPr>
        <p:spPr>
          <a:xfrm rot="10800000">
            <a:off x="632978" y="1063122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3" name="Google Shape;773;p29"/>
          <p:cNvSpPr/>
          <p:nvPr/>
        </p:nvSpPr>
        <p:spPr>
          <a:xfrm rot="10800000">
            <a:off x="304082" y="3471754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29"/>
          <p:cNvSpPr/>
          <p:nvPr/>
        </p:nvSpPr>
        <p:spPr>
          <a:xfrm rot="10800000">
            <a:off x="632982" y="2502839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29"/>
          <p:cNvSpPr/>
          <p:nvPr/>
        </p:nvSpPr>
        <p:spPr>
          <a:xfrm rot="6479613">
            <a:off x="317144" y="1775123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29"/>
          <p:cNvSpPr/>
          <p:nvPr/>
        </p:nvSpPr>
        <p:spPr>
          <a:xfrm rot="10800000">
            <a:off x="10264589" y="6464787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29"/>
          <p:cNvSpPr/>
          <p:nvPr/>
        </p:nvSpPr>
        <p:spPr>
          <a:xfrm rot="-10659098">
            <a:off x="264927" y="316012"/>
            <a:ext cx="407197" cy="33285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29"/>
          <p:cNvSpPr/>
          <p:nvPr/>
        </p:nvSpPr>
        <p:spPr>
          <a:xfrm rot="10800000">
            <a:off x="1872647" y="313279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29"/>
          <p:cNvSpPr/>
          <p:nvPr/>
        </p:nvSpPr>
        <p:spPr>
          <a:xfrm rot="10800000">
            <a:off x="5117315" y="405785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0" name="Google Shape;780;p29"/>
          <p:cNvSpPr/>
          <p:nvPr/>
        </p:nvSpPr>
        <p:spPr>
          <a:xfrm rot="10800000">
            <a:off x="11511391" y="3352338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1" name="Google Shape;781;p29"/>
          <p:cNvSpPr/>
          <p:nvPr/>
        </p:nvSpPr>
        <p:spPr>
          <a:xfrm rot="5674396">
            <a:off x="11578943" y="5425493"/>
            <a:ext cx="407207" cy="33286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2" name="Google Shape;782;p29"/>
          <p:cNvSpPr/>
          <p:nvPr/>
        </p:nvSpPr>
        <p:spPr>
          <a:xfrm>
            <a:off x="7940000" y="6399352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3" name="Google Shape;783;p29"/>
          <p:cNvSpPr/>
          <p:nvPr/>
        </p:nvSpPr>
        <p:spPr>
          <a:xfrm>
            <a:off x="11272601" y="62260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4" name="Google Shape;784;p29"/>
          <p:cNvSpPr/>
          <p:nvPr/>
        </p:nvSpPr>
        <p:spPr>
          <a:xfrm>
            <a:off x="11736384" y="6356279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5" name="Google Shape;785;p29"/>
          <p:cNvSpPr/>
          <p:nvPr/>
        </p:nvSpPr>
        <p:spPr>
          <a:xfrm rot="4048916">
            <a:off x="11588913" y="4122304"/>
            <a:ext cx="387276" cy="426507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786" name="Google Shape;786;p29"/>
          <p:cNvSpPr/>
          <p:nvPr/>
        </p:nvSpPr>
        <p:spPr>
          <a:xfrm>
            <a:off x="9504434" y="62083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7" name="Google Shape;787;p29"/>
          <p:cNvSpPr/>
          <p:nvPr/>
        </p:nvSpPr>
        <p:spPr>
          <a:xfrm>
            <a:off x="8809700" y="65145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29"/>
          <p:cNvSpPr/>
          <p:nvPr/>
        </p:nvSpPr>
        <p:spPr>
          <a:xfrm rot="10800000">
            <a:off x="9709168" y="40849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9" name="Google Shape;789;p29"/>
          <p:cNvSpPr/>
          <p:nvPr/>
        </p:nvSpPr>
        <p:spPr>
          <a:xfrm rot="10800000">
            <a:off x="11433905" y="171115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29"/>
          <p:cNvSpPr/>
          <p:nvPr/>
        </p:nvSpPr>
        <p:spPr>
          <a:xfrm rot="10800000">
            <a:off x="11814892" y="266952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29"/>
          <p:cNvSpPr/>
          <p:nvPr/>
        </p:nvSpPr>
        <p:spPr>
          <a:xfrm rot="6479623">
            <a:off x="11597607" y="172360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29"/>
          <p:cNvSpPr/>
          <p:nvPr/>
        </p:nvSpPr>
        <p:spPr>
          <a:xfrm rot="10800000">
            <a:off x="10619392" y="17112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29"/>
          <p:cNvSpPr/>
          <p:nvPr/>
        </p:nvSpPr>
        <p:spPr>
          <a:xfrm rot="525784">
            <a:off x="11677519" y="921782"/>
            <a:ext cx="395976" cy="271524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4" name="Google Shape;794;p29"/>
          <p:cNvSpPr/>
          <p:nvPr/>
        </p:nvSpPr>
        <p:spPr>
          <a:xfrm rot="10800000">
            <a:off x="8809702" y="9744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5" name="Google Shape;795;p29"/>
          <p:cNvSpPr/>
          <p:nvPr/>
        </p:nvSpPr>
        <p:spPr>
          <a:xfrm rot="10800000">
            <a:off x="5936925" y="9743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29"/>
          <p:cNvSpPr/>
          <p:nvPr/>
        </p:nvSpPr>
        <p:spPr>
          <a:xfrm>
            <a:off x="6555985" y="48055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29"/>
          <p:cNvSpPr/>
          <p:nvPr/>
        </p:nvSpPr>
        <p:spPr>
          <a:xfrm rot="140820">
            <a:off x="6448788" y="6427945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29"/>
          <p:cNvSpPr/>
          <p:nvPr/>
        </p:nvSpPr>
        <p:spPr>
          <a:xfrm>
            <a:off x="5698152" y="62260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9" name="Google Shape;799;p29"/>
          <p:cNvSpPr/>
          <p:nvPr/>
        </p:nvSpPr>
        <p:spPr>
          <a:xfrm>
            <a:off x="7334051" y="53612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29"/>
          <p:cNvSpPr/>
          <p:nvPr/>
        </p:nvSpPr>
        <p:spPr>
          <a:xfrm>
            <a:off x="7418734" y="6208337"/>
            <a:ext cx="147933" cy="1479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29"/>
          <p:cNvSpPr/>
          <p:nvPr/>
        </p:nvSpPr>
        <p:spPr>
          <a:xfrm>
            <a:off x="140084" y="4701612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29"/>
          <p:cNvSpPr/>
          <p:nvPr/>
        </p:nvSpPr>
        <p:spPr>
          <a:xfrm rot="1068680">
            <a:off x="4554972" y="6209657"/>
            <a:ext cx="395969" cy="27152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29"/>
          <p:cNvSpPr/>
          <p:nvPr/>
        </p:nvSpPr>
        <p:spPr>
          <a:xfrm rot="2468770">
            <a:off x="8105072" y="448536"/>
            <a:ext cx="347096" cy="3028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29"/>
          <p:cNvSpPr/>
          <p:nvPr/>
        </p:nvSpPr>
        <p:spPr>
          <a:xfrm>
            <a:off x="488668" y="547255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29"/>
          <p:cNvSpPr/>
          <p:nvPr/>
        </p:nvSpPr>
        <p:spPr>
          <a:xfrm>
            <a:off x="1482168" y="64397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29"/>
          <p:cNvSpPr/>
          <p:nvPr/>
        </p:nvSpPr>
        <p:spPr>
          <a:xfrm rot="-4320377">
            <a:off x="2826895" y="628243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7" name="Google Shape;807;p29"/>
          <p:cNvSpPr/>
          <p:nvPr/>
        </p:nvSpPr>
        <p:spPr>
          <a:xfrm>
            <a:off x="4053267" y="66625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8" name="Google Shape;808;p29"/>
          <p:cNvSpPr/>
          <p:nvPr/>
        </p:nvSpPr>
        <p:spPr>
          <a:xfrm>
            <a:off x="457401" y="61629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7577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1"/>
          <p:cNvSpPr/>
          <p:nvPr/>
        </p:nvSpPr>
        <p:spPr>
          <a:xfrm>
            <a:off x="1706534" y="631735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31"/>
          <p:cNvSpPr/>
          <p:nvPr/>
        </p:nvSpPr>
        <p:spPr>
          <a:xfrm>
            <a:off x="9402600" y="62126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31"/>
          <p:cNvSpPr/>
          <p:nvPr/>
        </p:nvSpPr>
        <p:spPr>
          <a:xfrm>
            <a:off x="113000" y="6375568"/>
            <a:ext cx="534720" cy="36661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31"/>
          <p:cNvSpPr/>
          <p:nvPr/>
        </p:nvSpPr>
        <p:spPr>
          <a:xfrm>
            <a:off x="10800101" y="601928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31"/>
          <p:cNvSpPr/>
          <p:nvPr/>
        </p:nvSpPr>
        <p:spPr>
          <a:xfrm>
            <a:off x="10297334" y="64959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31"/>
          <p:cNvSpPr/>
          <p:nvPr/>
        </p:nvSpPr>
        <p:spPr>
          <a:xfrm rot="-4320377">
            <a:off x="3070045" y="64395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31"/>
          <p:cNvSpPr/>
          <p:nvPr/>
        </p:nvSpPr>
        <p:spPr>
          <a:xfrm rot="444932" flipH="1">
            <a:off x="11391277" y="6253453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31"/>
          <p:cNvSpPr/>
          <p:nvPr/>
        </p:nvSpPr>
        <p:spPr>
          <a:xfrm rot="2135160">
            <a:off x="7382306" y="6077385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31"/>
          <p:cNvSpPr/>
          <p:nvPr/>
        </p:nvSpPr>
        <p:spPr>
          <a:xfrm rot="404198">
            <a:off x="8444721" y="6407467"/>
            <a:ext cx="347095" cy="30282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31"/>
          <p:cNvSpPr/>
          <p:nvPr/>
        </p:nvSpPr>
        <p:spPr>
          <a:xfrm>
            <a:off x="3998133" y="60647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31"/>
          <p:cNvSpPr/>
          <p:nvPr/>
        </p:nvSpPr>
        <p:spPr>
          <a:xfrm>
            <a:off x="4587767" y="6438768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9" name="Google Shape;909;p31"/>
          <p:cNvGrpSpPr/>
          <p:nvPr/>
        </p:nvGrpSpPr>
        <p:grpSpPr>
          <a:xfrm rot="-1692578" flipH="1">
            <a:off x="5182161" y="5516283"/>
            <a:ext cx="1438593" cy="1244739"/>
            <a:chOff x="968013" y="650077"/>
            <a:chExt cx="777108" cy="672348"/>
          </a:xfrm>
        </p:grpSpPr>
        <p:sp>
          <p:nvSpPr>
            <p:cNvPr id="910" name="Google Shape;910;p3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3" name="Google Shape;913;p31"/>
          <p:cNvSpPr/>
          <p:nvPr/>
        </p:nvSpPr>
        <p:spPr>
          <a:xfrm>
            <a:off x="6762084" y="65413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398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E6EC-0198-93DE-4525-05B251F1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3D6C1-EB45-7154-1DB4-FD6A87684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89AC6-1B1D-A093-F078-26BDBF4B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AD62E-DF92-A422-23D0-690E6442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9522E-10D8-9530-1151-31F8C2DE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EF333-555F-3E84-7D75-4EA73313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165FE-70D5-1015-10E4-C95E184E5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322C8-5C82-1A2C-C1C9-F83C0A88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FF991-98A3-17A0-BDF6-441A5622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E4009-22C8-B395-7C4D-4530AF7C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16A9D-3B74-5176-5BE4-02B84127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9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E7D3-6AFE-28F0-006B-F7E69D23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7A8E9-AA71-B673-BC24-387F1C48A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0610F-B206-A9A2-C20D-BDA4EB8E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1B8EB-5719-B36A-F870-EE415F86B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AF4CB-A20E-17DF-4D8B-37EA5600D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206ED-2836-20BD-C974-08A64C15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49821-DC79-4D9D-599A-4E6BC3A1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80959-AF27-378F-59A8-8F6F99A5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9AE1-3FF0-6BBF-A25A-35B68820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3F9ED-F3DD-E84D-4420-0AFF312B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BD021-C90D-504E-0C93-7285CC0F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DA99F-135A-4DC7-8B8A-AA3A15B9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76033-2AF5-AA9A-42FD-329E389B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20C59-ED12-7951-3E62-86DB1355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07CEE-C0A8-1503-0699-79B37B90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6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8F7E-4CED-BD41-2EAF-72759EF5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6287-D65B-9302-B163-9C903CFE9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B2A90-48B1-04A3-F6ED-6EF6F79BB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838BC-B093-D303-DD4F-7E35B90C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506E3-36AE-8716-A841-D60CB80A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31870-1A76-CD68-76CF-5EF650405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3632-F9E8-C065-A4D6-F03426C0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469B0B-49AF-D3BF-4A7B-75F97E55E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4D9AF-128A-0730-A474-6A0F26AFF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6E81D-9122-5E47-FC75-AC52DC79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0D71B-2950-0A88-28A5-CDE95906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98913-BC3E-4A5F-646C-835AAEB7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4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EE4DC-8AB3-A7B4-36B1-B94DF214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A1CC-A677-9C08-7669-81CA602A6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0972F-0277-6A5B-F8C4-11E7A1A91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D7761-D234-44CA-80A0-57AC7B690D6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866BF-AC0E-22F2-A3B3-2E60133AF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445FA-5AE1-85A7-46D4-C043E339A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2FDD7D0-CB0B-50CF-E53C-C971BFAEC67E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489462-AD0A-5490-E778-15652610CB3F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74AABC-AA5F-78A5-F34A-97551B3727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1FB04-D528-846D-1957-43EB30B62C8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50B7B5-5C26-7E2C-BF43-C3E957B3260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140870-FA3B-9535-AB67-C5F40501FD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8A403A8-8CF8-8521-5CAF-B617E9BCB062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tx1"/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tx1"/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tx1"/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tx1"/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223472-FA42-ED14-E229-F458316E4765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E90060-9C6F-5346-4B40-8922629B74F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AE904B-4073-4F9A-C538-54B21DC80E4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7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39134D5-2137-597E-9A4F-FDB2EB044D30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D80348-B3B6-9CB9-C49D-BDB9606391D1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4E892-4B08-5EEB-BB3A-B31656380D6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A8187F-BCE7-6CA5-5955-7E269908BC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643B2E-4C08-E47A-3108-F75409FF9F2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7051C5-6D93-E303-E340-2DF7914565E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BC9E8F0-9C42-C19A-C4D0-7D29EAC4B8D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tx1"/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tx1"/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tx1"/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tx1"/>
              </a:solidFill>
              <a:latin typeface="SVN-Ready" panose="0204060305050602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93BD5D-BF91-D420-6CD8-C6595876A527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3BD6AA-10BF-6603-DC9A-32853973FFA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A8283C-8772-6EE4-9DA6-4951EB2E3B1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224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70" r:id="rId3"/>
    <p:sldLayoutId id="2147483671" r:id="rId4"/>
    <p:sldLayoutId id="2147483674" r:id="rId5"/>
    <p:sldLayoutId id="2147483675" r:id="rId6"/>
    <p:sldLayoutId id="2147483680" r:id="rId7"/>
    <p:sldLayoutId id="2147483687" r:id="rId8"/>
    <p:sldLayoutId id="2147483688" r:id="rId9"/>
    <p:sldLayoutId id="214748369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35"/>
          <p:cNvGrpSpPr/>
          <p:nvPr/>
        </p:nvGrpSpPr>
        <p:grpSpPr>
          <a:xfrm>
            <a:off x="9099687" y="2545893"/>
            <a:ext cx="3021601" cy="2368675"/>
            <a:chOff x="6649199" y="1554770"/>
            <a:chExt cx="1935956" cy="1517623"/>
          </a:xfrm>
        </p:grpSpPr>
        <p:sp>
          <p:nvSpPr>
            <p:cNvPr id="927" name="Google Shape;927;p35"/>
            <p:cNvSpPr/>
            <p:nvPr/>
          </p:nvSpPr>
          <p:spPr>
            <a:xfrm rot="-207569" flipH="1">
              <a:off x="6784467" y="1754302"/>
              <a:ext cx="1665404" cy="1118583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28" name="Google Shape;928;p35"/>
            <p:cNvGrpSpPr/>
            <p:nvPr/>
          </p:nvGrpSpPr>
          <p:grpSpPr>
            <a:xfrm rot="314654">
              <a:off x="6707406" y="1635084"/>
              <a:ext cx="1819541" cy="1356995"/>
              <a:chOff x="6706439" y="539489"/>
              <a:chExt cx="1819567" cy="1357014"/>
            </a:xfrm>
          </p:grpSpPr>
          <p:grpSp>
            <p:nvGrpSpPr>
              <p:cNvPr id="929" name="Google Shape;929;p35"/>
              <p:cNvGrpSpPr/>
              <p:nvPr/>
            </p:nvGrpSpPr>
            <p:grpSpPr>
              <a:xfrm rot="-522161" flipH="1">
                <a:off x="6783474" y="658740"/>
                <a:ext cx="1665496" cy="1118511"/>
                <a:chOff x="415175" y="1554775"/>
                <a:chExt cx="1910550" cy="1297725"/>
              </a:xfrm>
            </p:grpSpPr>
            <p:sp>
              <p:nvSpPr>
                <p:cNvPr id="930" name="Google Shape;930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F4F4F4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F4F4F4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F4F4F4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49" name="Google Shape;949;p35"/>
              <p:cNvSpPr/>
              <p:nvPr/>
            </p:nvSpPr>
            <p:spPr>
              <a:xfrm rot="-402299">
                <a:off x="7474092" y="1292156"/>
                <a:ext cx="99258" cy="50614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 rot="-402299">
                <a:off x="7256443" y="1168255"/>
                <a:ext cx="164994" cy="165127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 rot="-402299">
                <a:off x="7296756" y="1203290"/>
                <a:ext cx="119496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 rot="-402299">
                <a:off x="7328978" y="1232891"/>
                <a:ext cx="55636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 rot="-402299">
                <a:off x="7256283" y="1163507"/>
                <a:ext cx="130866" cy="6549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 rot="-402299">
                <a:off x="7631100" y="1173442"/>
                <a:ext cx="164369" cy="161716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 rot="-402299">
                <a:off x="7636348" y="1206145"/>
                <a:ext cx="119477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 rot="-402299">
                <a:off x="7669232" y="1236200"/>
                <a:ext cx="55011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 rot="-402299">
                <a:off x="7670042" y="1165076"/>
                <a:ext cx="124878" cy="83018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 rot="-402299">
                <a:off x="7363549" y="1376902"/>
                <a:ext cx="326805" cy="120197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 rot="-402299">
                <a:off x="7424820" y="1451699"/>
                <a:ext cx="182693" cy="46938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 rot="-402299">
                <a:off x="7443668" y="1379226"/>
                <a:ext cx="152355" cy="59521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1" name="Google Shape;961;p35"/>
          <p:cNvGrpSpPr/>
          <p:nvPr/>
        </p:nvGrpSpPr>
        <p:grpSpPr>
          <a:xfrm>
            <a:off x="760086" y="4025922"/>
            <a:ext cx="1863297" cy="1899161"/>
            <a:chOff x="855288" y="3017024"/>
            <a:chExt cx="1066292" cy="1086816"/>
          </a:xfrm>
        </p:grpSpPr>
        <p:sp>
          <p:nvSpPr>
            <p:cNvPr id="962" name="Google Shape;962;p35"/>
            <p:cNvSpPr/>
            <p:nvPr/>
          </p:nvSpPr>
          <p:spPr>
            <a:xfrm rot="-374373">
              <a:off x="905830" y="3066566"/>
              <a:ext cx="965208" cy="982712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63" name="Google Shape;963;p35"/>
            <p:cNvGrpSpPr/>
            <p:nvPr/>
          </p:nvGrpSpPr>
          <p:grpSpPr>
            <a:xfrm>
              <a:off x="898966" y="3076840"/>
              <a:ext cx="1005363" cy="1027001"/>
              <a:chOff x="920554" y="3531065"/>
              <a:chExt cx="1005363" cy="1027001"/>
            </a:xfrm>
          </p:grpSpPr>
          <p:grpSp>
            <p:nvGrpSpPr>
              <p:cNvPr id="964" name="Google Shape;964;p35"/>
              <p:cNvGrpSpPr/>
              <p:nvPr/>
            </p:nvGrpSpPr>
            <p:grpSpPr>
              <a:xfrm>
                <a:off x="920554" y="3531065"/>
                <a:ext cx="1005363" cy="1027001"/>
                <a:chOff x="853879" y="3531065"/>
                <a:chExt cx="1005363" cy="1027001"/>
              </a:xfrm>
            </p:grpSpPr>
            <p:sp>
              <p:nvSpPr>
                <p:cNvPr id="965" name="Google Shape;965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6" name="Google Shape;966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35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35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35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35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6" name="Google Shape;976;p35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35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1" name="Google Shape;991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93" name="Google Shape;993;p35"/>
              <p:cNvSpPr/>
              <p:nvPr/>
            </p:nvSpPr>
            <p:spPr>
              <a:xfrm rot="7218608">
                <a:off x="1524764" y="4222225"/>
                <a:ext cx="68723" cy="64054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 rot="10108239">
                <a:off x="1273414" y="4292254"/>
                <a:ext cx="68723" cy="64049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35"/>
              <p:cNvSpPr/>
              <p:nvPr/>
            </p:nvSpPr>
            <p:spPr>
              <a:xfrm rot="10271831">
                <a:off x="1234932" y="4402650"/>
                <a:ext cx="78848" cy="73498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35"/>
              <p:cNvSpPr/>
              <p:nvPr/>
            </p:nvSpPr>
            <p:spPr>
              <a:xfrm rot="6506849">
                <a:off x="1624915" y="4298303"/>
                <a:ext cx="78851" cy="73497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7" name="Google Shape;997;p35"/>
          <p:cNvGrpSpPr/>
          <p:nvPr/>
        </p:nvGrpSpPr>
        <p:grpSpPr>
          <a:xfrm>
            <a:off x="149360" y="1360011"/>
            <a:ext cx="2876878" cy="1954142"/>
            <a:chOff x="669286" y="1573888"/>
            <a:chExt cx="1646325" cy="1118279"/>
          </a:xfrm>
        </p:grpSpPr>
        <p:sp>
          <p:nvSpPr>
            <p:cNvPr id="998" name="Google Shape;998;p35"/>
            <p:cNvSpPr/>
            <p:nvPr/>
          </p:nvSpPr>
          <p:spPr>
            <a:xfrm>
              <a:off x="669286" y="1573888"/>
              <a:ext cx="1646321" cy="1118250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99" name="Google Shape;999;p35"/>
            <p:cNvGrpSpPr/>
            <p:nvPr/>
          </p:nvGrpSpPr>
          <p:grpSpPr>
            <a:xfrm>
              <a:off x="669290" y="1573917"/>
              <a:ext cx="1646321" cy="1118250"/>
              <a:chOff x="669290" y="1689555"/>
              <a:chExt cx="1646321" cy="1118250"/>
            </a:xfrm>
          </p:grpSpPr>
          <p:grpSp>
            <p:nvGrpSpPr>
              <p:cNvPr id="1000" name="Google Shape;1000;p35"/>
              <p:cNvGrpSpPr/>
              <p:nvPr/>
            </p:nvGrpSpPr>
            <p:grpSpPr>
              <a:xfrm>
                <a:off x="669290" y="1689555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1001" name="Google Shape;1001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35"/>
                <p:cNvSpPr/>
                <p:nvPr/>
              </p:nvSpPr>
              <p:spPr>
                <a:xfrm>
                  <a:off x="1566825" y="2331025"/>
                  <a:ext cx="101775" cy="7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1" h="3009" extrusionOk="0">
                      <a:moveTo>
                        <a:pt x="2244" y="0"/>
                      </a:moveTo>
                      <a:cubicBezTo>
                        <a:pt x="2055" y="0"/>
                        <a:pt x="1862" y="33"/>
                        <a:pt x="1668" y="106"/>
                      </a:cubicBezTo>
                      <a:cubicBezTo>
                        <a:pt x="1402" y="206"/>
                        <a:pt x="1168" y="340"/>
                        <a:pt x="935" y="540"/>
                      </a:cubicBezTo>
                      <a:cubicBezTo>
                        <a:pt x="734" y="740"/>
                        <a:pt x="534" y="1007"/>
                        <a:pt x="401" y="1274"/>
                      </a:cubicBezTo>
                      <a:cubicBezTo>
                        <a:pt x="134" y="1807"/>
                        <a:pt x="1" y="2408"/>
                        <a:pt x="1" y="3008"/>
                      </a:cubicBezTo>
                      <a:cubicBezTo>
                        <a:pt x="201" y="2474"/>
                        <a:pt x="434" y="1941"/>
                        <a:pt x="734" y="1540"/>
                      </a:cubicBezTo>
                      <a:cubicBezTo>
                        <a:pt x="1001" y="1140"/>
                        <a:pt x="1368" y="840"/>
                        <a:pt x="1769" y="706"/>
                      </a:cubicBezTo>
                      <a:cubicBezTo>
                        <a:pt x="1969" y="640"/>
                        <a:pt x="2169" y="606"/>
                        <a:pt x="2369" y="606"/>
                      </a:cubicBezTo>
                      <a:cubicBezTo>
                        <a:pt x="2569" y="606"/>
                        <a:pt x="2769" y="640"/>
                        <a:pt x="2969" y="706"/>
                      </a:cubicBezTo>
                      <a:cubicBezTo>
                        <a:pt x="3370" y="873"/>
                        <a:pt x="3770" y="1107"/>
                        <a:pt x="4070" y="1507"/>
                      </a:cubicBezTo>
                      <a:cubicBezTo>
                        <a:pt x="3937" y="940"/>
                        <a:pt x="3603" y="506"/>
                        <a:pt x="3170" y="273"/>
                      </a:cubicBezTo>
                      <a:cubicBezTo>
                        <a:pt x="2893" y="103"/>
                        <a:pt x="2576" y="0"/>
                        <a:pt x="22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1" name="Google Shape;1011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35"/>
                <p:cNvSpPr/>
                <p:nvPr/>
              </p:nvSpPr>
              <p:spPr>
                <a:xfrm>
                  <a:off x="1561825" y="2408725"/>
                  <a:ext cx="119275" cy="5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2040" extrusionOk="0">
                      <a:moveTo>
                        <a:pt x="4771" y="0"/>
                      </a:moveTo>
                      <a:lnTo>
                        <a:pt x="4771" y="0"/>
                      </a:lnTo>
                      <a:cubicBezTo>
                        <a:pt x="4504" y="334"/>
                        <a:pt x="4203" y="667"/>
                        <a:pt x="3870" y="968"/>
                      </a:cubicBezTo>
                      <a:cubicBezTo>
                        <a:pt x="3770" y="1001"/>
                        <a:pt x="3703" y="1068"/>
                        <a:pt x="3636" y="1101"/>
                      </a:cubicBezTo>
                      <a:cubicBezTo>
                        <a:pt x="3336" y="1301"/>
                        <a:pt x="2969" y="1468"/>
                        <a:pt x="2602" y="1568"/>
                      </a:cubicBezTo>
                      <a:cubicBezTo>
                        <a:pt x="2469" y="1601"/>
                        <a:pt x="2335" y="1635"/>
                        <a:pt x="2202" y="1635"/>
                      </a:cubicBezTo>
                      <a:cubicBezTo>
                        <a:pt x="2007" y="1674"/>
                        <a:pt x="1811" y="1690"/>
                        <a:pt x="1616" y="1690"/>
                      </a:cubicBezTo>
                      <a:cubicBezTo>
                        <a:pt x="1478" y="1690"/>
                        <a:pt x="1339" y="1682"/>
                        <a:pt x="1201" y="1668"/>
                      </a:cubicBezTo>
                      <a:cubicBezTo>
                        <a:pt x="768" y="1635"/>
                        <a:pt x="334" y="1501"/>
                        <a:pt x="0" y="1334"/>
                      </a:cubicBezTo>
                      <a:lnTo>
                        <a:pt x="0" y="1334"/>
                      </a:lnTo>
                      <a:cubicBezTo>
                        <a:pt x="101" y="1635"/>
                        <a:pt x="501" y="1868"/>
                        <a:pt x="1001" y="1968"/>
                      </a:cubicBezTo>
                      <a:cubicBezTo>
                        <a:pt x="1218" y="2015"/>
                        <a:pt x="1463" y="2040"/>
                        <a:pt x="1728" y="2040"/>
                      </a:cubicBezTo>
                      <a:cubicBezTo>
                        <a:pt x="2033" y="2040"/>
                        <a:pt x="2363" y="2006"/>
                        <a:pt x="2702" y="1935"/>
                      </a:cubicBezTo>
                      <a:cubicBezTo>
                        <a:pt x="2736" y="1902"/>
                        <a:pt x="2769" y="1902"/>
                        <a:pt x="2802" y="1902"/>
                      </a:cubicBezTo>
                      <a:cubicBezTo>
                        <a:pt x="3069" y="1801"/>
                        <a:pt x="3336" y="1701"/>
                        <a:pt x="3570" y="1568"/>
                      </a:cubicBezTo>
                      <a:cubicBezTo>
                        <a:pt x="3770" y="1468"/>
                        <a:pt x="3937" y="1334"/>
                        <a:pt x="4070" y="1201"/>
                      </a:cubicBezTo>
                      <a:cubicBezTo>
                        <a:pt x="4137" y="1168"/>
                        <a:pt x="4170" y="1101"/>
                        <a:pt x="4203" y="1068"/>
                      </a:cubicBezTo>
                      <a:cubicBezTo>
                        <a:pt x="4537" y="734"/>
                        <a:pt x="4737" y="334"/>
                        <a:pt x="477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35"/>
                <p:cNvSpPr/>
                <p:nvPr/>
              </p:nvSpPr>
              <p:spPr>
                <a:xfrm>
                  <a:off x="1214900" y="2284625"/>
                  <a:ext cx="22087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4856" extrusionOk="0">
                      <a:moveTo>
                        <a:pt x="4357" y="0"/>
                      </a:moveTo>
                      <a:cubicBezTo>
                        <a:pt x="2128" y="0"/>
                        <a:pt x="159" y="1722"/>
                        <a:pt x="1" y="4831"/>
                      </a:cubicBezTo>
                      <a:cubicBezTo>
                        <a:pt x="1" y="4847"/>
                        <a:pt x="9" y="4856"/>
                        <a:pt x="22" y="4856"/>
                      </a:cubicBezTo>
                      <a:cubicBezTo>
                        <a:pt x="34" y="4856"/>
                        <a:pt x="51" y="4847"/>
                        <a:pt x="68" y="4831"/>
                      </a:cubicBezTo>
                      <a:cubicBezTo>
                        <a:pt x="780" y="2442"/>
                        <a:pt x="2847" y="1054"/>
                        <a:pt x="5022" y="1054"/>
                      </a:cubicBezTo>
                      <a:cubicBezTo>
                        <a:pt x="6310" y="1054"/>
                        <a:pt x="7636" y="1541"/>
                        <a:pt x="8740" y="2596"/>
                      </a:cubicBezTo>
                      <a:cubicBezTo>
                        <a:pt x="8747" y="2602"/>
                        <a:pt x="8754" y="2605"/>
                        <a:pt x="8762" y="2605"/>
                      </a:cubicBezTo>
                      <a:cubicBezTo>
                        <a:pt x="8796" y="2605"/>
                        <a:pt x="8834" y="2556"/>
                        <a:pt x="8807" y="2529"/>
                      </a:cubicBezTo>
                      <a:cubicBezTo>
                        <a:pt x="7533" y="807"/>
                        <a:pt x="5884" y="0"/>
                        <a:pt x="435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35"/>
                <p:cNvSpPr/>
                <p:nvPr/>
              </p:nvSpPr>
              <p:spPr>
                <a:xfrm>
                  <a:off x="1360850" y="2259300"/>
                  <a:ext cx="64225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" h="1007" extrusionOk="0">
                      <a:moveTo>
                        <a:pt x="1373" y="0"/>
                      </a:moveTo>
                      <a:cubicBezTo>
                        <a:pt x="937" y="0"/>
                        <a:pt x="455" y="169"/>
                        <a:pt x="34" y="440"/>
                      </a:cubicBezTo>
                      <a:cubicBezTo>
                        <a:pt x="0" y="473"/>
                        <a:pt x="0" y="540"/>
                        <a:pt x="34" y="540"/>
                      </a:cubicBezTo>
                      <a:cubicBezTo>
                        <a:pt x="193" y="506"/>
                        <a:pt x="345" y="491"/>
                        <a:pt x="492" y="491"/>
                      </a:cubicBezTo>
                      <a:cubicBezTo>
                        <a:pt x="1210" y="491"/>
                        <a:pt x="1810" y="841"/>
                        <a:pt x="2502" y="1007"/>
                      </a:cubicBezTo>
                      <a:cubicBezTo>
                        <a:pt x="2536" y="1007"/>
                        <a:pt x="2569" y="940"/>
                        <a:pt x="2569" y="874"/>
                      </a:cubicBezTo>
                      <a:cubicBezTo>
                        <a:pt x="2367" y="251"/>
                        <a:pt x="1904" y="0"/>
                        <a:pt x="13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35"/>
                <p:cNvSpPr/>
                <p:nvPr/>
              </p:nvSpPr>
              <p:spPr>
                <a:xfrm>
                  <a:off x="1666075" y="2177125"/>
                  <a:ext cx="1398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5009" extrusionOk="0">
                      <a:moveTo>
                        <a:pt x="3035" y="1"/>
                      </a:moveTo>
                      <a:cubicBezTo>
                        <a:pt x="1695" y="1"/>
                        <a:pt x="372" y="1793"/>
                        <a:pt x="0" y="4961"/>
                      </a:cubicBezTo>
                      <a:cubicBezTo>
                        <a:pt x="0" y="4985"/>
                        <a:pt x="17" y="5008"/>
                        <a:pt x="38" y="5008"/>
                      </a:cubicBezTo>
                      <a:cubicBezTo>
                        <a:pt x="47" y="5008"/>
                        <a:pt x="57" y="5004"/>
                        <a:pt x="67" y="4994"/>
                      </a:cubicBezTo>
                      <a:cubicBezTo>
                        <a:pt x="618" y="2525"/>
                        <a:pt x="1931" y="1179"/>
                        <a:pt x="3249" y="1179"/>
                      </a:cubicBezTo>
                      <a:cubicBezTo>
                        <a:pt x="4085" y="1179"/>
                        <a:pt x="4923" y="1720"/>
                        <a:pt x="5571" y="2860"/>
                      </a:cubicBezTo>
                      <a:cubicBezTo>
                        <a:pt x="5571" y="2869"/>
                        <a:pt x="5574" y="2873"/>
                        <a:pt x="5577" y="2873"/>
                      </a:cubicBezTo>
                      <a:cubicBezTo>
                        <a:pt x="5585" y="2873"/>
                        <a:pt x="5594" y="2850"/>
                        <a:pt x="5571" y="2826"/>
                      </a:cubicBezTo>
                      <a:cubicBezTo>
                        <a:pt x="4936" y="894"/>
                        <a:pt x="3981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35"/>
                <p:cNvSpPr/>
                <p:nvPr/>
              </p:nvSpPr>
              <p:spPr>
                <a:xfrm>
                  <a:off x="1651250" y="2194250"/>
                  <a:ext cx="365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717" extrusionOk="0">
                      <a:moveTo>
                        <a:pt x="1297" y="0"/>
                      </a:moveTo>
                      <a:cubicBezTo>
                        <a:pt x="639" y="0"/>
                        <a:pt x="1" y="483"/>
                        <a:pt x="126" y="1641"/>
                      </a:cubicBezTo>
                      <a:cubicBezTo>
                        <a:pt x="126" y="1668"/>
                        <a:pt x="148" y="1717"/>
                        <a:pt x="174" y="1717"/>
                      </a:cubicBezTo>
                      <a:cubicBezTo>
                        <a:pt x="180" y="1717"/>
                        <a:pt x="186" y="1714"/>
                        <a:pt x="193" y="1708"/>
                      </a:cubicBezTo>
                      <a:cubicBezTo>
                        <a:pt x="593" y="1107"/>
                        <a:pt x="860" y="373"/>
                        <a:pt x="1427" y="73"/>
                      </a:cubicBezTo>
                      <a:cubicBezTo>
                        <a:pt x="1460" y="73"/>
                        <a:pt x="1460" y="6"/>
                        <a:pt x="1427" y="6"/>
                      </a:cubicBezTo>
                      <a:cubicBezTo>
                        <a:pt x="1384" y="2"/>
                        <a:pt x="1341" y="0"/>
                        <a:pt x="129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26" name="Google Shape;1026;p35"/>
              <p:cNvSpPr/>
              <p:nvPr/>
            </p:nvSpPr>
            <p:spPr>
              <a:xfrm>
                <a:off x="1426500" y="2425950"/>
                <a:ext cx="130854" cy="13085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35"/>
              <p:cNvSpPr/>
              <p:nvPr/>
            </p:nvSpPr>
            <p:spPr>
              <a:xfrm>
                <a:off x="1784625" y="2328950"/>
                <a:ext cx="107100" cy="10707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8" name="Google Shape;1028;p35"/>
          <p:cNvGrpSpPr/>
          <p:nvPr/>
        </p:nvGrpSpPr>
        <p:grpSpPr>
          <a:xfrm>
            <a:off x="8968150" y="95304"/>
            <a:ext cx="2031129" cy="2070916"/>
            <a:chOff x="6668535" y="352430"/>
            <a:chExt cx="1327273" cy="1353272"/>
          </a:xfrm>
        </p:grpSpPr>
        <p:sp>
          <p:nvSpPr>
            <p:cNvPr id="1029" name="Google Shape;1029;p35"/>
            <p:cNvSpPr/>
            <p:nvPr/>
          </p:nvSpPr>
          <p:spPr>
            <a:xfrm rot="-1119824" flipH="1">
              <a:off x="6853004" y="503093"/>
              <a:ext cx="955262" cy="981627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0" name="Google Shape;1030;p35"/>
            <p:cNvGrpSpPr/>
            <p:nvPr/>
          </p:nvGrpSpPr>
          <p:grpSpPr>
            <a:xfrm>
              <a:off x="6668535" y="352430"/>
              <a:ext cx="1327273" cy="1353272"/>
              <a:chOff x="6791273" y="469542"/>
              <a:chExt cx="1327273" cy="1353272"/>
            </a:xfrm>
          </p:grpSpPr>
          <p:grpSp>
            <p:nvGrpSpPr>
              <p:cNvPr id="1031" name="Google Shape;1031;p35"/>
              <p:cNvGrpSpPr/>
              <p:nvPr/>
            </p:nvGrpSpPr>
            <p:grpSpPr>
              <a:xfrm rot="-1497512" flipH="1">
                <a:off x="6956948" y="633678"/>
                <a:ext cx="995922" cy="1025000"/>
                <a:chOff x="853879" y="3531065"/>
                <a:chExt cx="1005363" cy="1027001"/>
              </a:xfrm>
            </p:grpSpPr>
            <p:sp>
              <p:nvSpPr>
                <p:cNvPr id="1032" name="Google Shape;1032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1" name="Google Shape;1051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2" name="Google Shape;1052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3" name="Google Shape;1053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4" name="Google Shape;1054;p35"/>
              <p:cNvSpPr/>
              <p:nvPr/>
            </p:nvSpPr>
            <p:spPr>
              <a:xfrm rot="1129148" flipH="1">
                <a:off x="7578502" y="1354616"/>
                <a:ext cx="80629" cy="77134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35"/>
              <p:cNvSpPr/>
              <p:nvPr/>
            </p:nvSpPr>
            <p:spPr>
              <a:xfrm rot="1129148" flipH="1">
                <a:off x="7271332" y="1303010"/>
                <a:ext cx="195996" cy="96836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35"/>
              <p:cNvSpPr/>
              <p:nvPr/>
            </p:nvSpPr>
            <p:spPr>
              <a:xfrm rot="1129148" flipH="1">
                <a:off x="7398374" y="1295680"/>
                <a:ext cx="59053" cy="15936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35"/>
              <p:cNvSpPr/>
              <p:nvPr/>
            </p:nvSpPr>
            <p:spPr>
              <a:xfrm rot="1129148" flipH="1">
                <a:off x="7680558" y="1224798"/>
                <a:ext cx="115129" cy="13075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35"/>
              <p:cNvSpPr/>
              <p:nvPr/>
            </p:nvSpPr>
            <p:spPr>
              <a:xfrm rot="1129148" flipH="1">
                <a:off x="7663646" y="1240544"/>
                <a:ext cx="28825" cy="4534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35"/>
              <p:cNvSpPr/>
              <p:nvPr/>
            </p:nvSpPr>
            <p:spPr>
              <a:xfrm rot="1129148" flipH="1">
                <a:off x="7379500" y="1363116"/>
                <a:ext cx="335074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35"/>
              <p:cNvSpPr/>
              <p:nvPr/>
            </p:nvSpPr>
            <p:spPr>
              <a:xfrm rot="1129148" flipH="1">
                <a:off x="7416626" y="1369269"/>
                <a:ext cx="296928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62" name="Google Shape;1062;p35"/>
          <p:cNvSpPr/>
          <p:nvPr/>
        </p:nvSpPr>
        <p:spPr>
          <a:xfrm>
            <a:off x="8229601" y="183425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63" name="Google Shape;1063;p35"/>
          <p:cNvGrpSpPr/>
          <p:nvPr/>
        </p:nvGrpSpPr>
        <p:grpSpPr>
          <a:xfrm>
            <a:off x="1513717" y="176243"/>
            <a:ext cx="1340460" cy="1159845"/>
            <a:chOff x="968013" y="650077"/>
            <a:chExt cx="777108" cy="672348"/>
          </a:xfrm>
        </p:grpSpPr>
        <p:sp>
          <p:nvSpPr>
            <p:cNvPr id="1064" name="Google Shape;1064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5"/>
          <p:cNvGrpSpPr/>
          <p:nvPr/>
        </p:nvGrpSpPr>
        <p:grpSpPr>
          <a:xfrm rot="2235294">
            <a:off x="8960256" y="4848158"/>
            <a:ext cx="1754538" cy="1518013"/>
            <a:chOff x="968013" y="650077"/>
            <a:chExt cx="777108" cy="672348"/>
          </a:xfrm>
        </p:grpSpPr>
        <p:sp>
          <p:nvSpPr>
            <p:cNvPr id="1068" name="Google Shape;1068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1" name="Google Shape;1071;p35"/>
          <p:cNvSpPr/>
          <p:nvPr/>
        </p:nvSpPr>
        <p:spPr>
          <a:xfrm rot="-445239">
            <a:off x="3610431" y="5912053"/>
            <a:ext cx="337259" cy="2245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2" name="Google Shape;1072;p35"/>
          <p:cNvSpPr/>
          <p:nvPr/>
        </p:nvSpPr>
        <p:spPr>
          <a:xfrm>
            <a:off x="5166534" y="107145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3" name="Google Shape;1073;p35"/>
          <p:cNvSpPr/>
          <p:nvPr/>
        </p:nvSpPr>
        <p:spPr>
          <a:xfrm rot="2135071">
            <a:off x="5788323" y="840037"/>
            <a:ext cx="531901" cy="36473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4" name="Google Shape;1074;p35"/>
          <p:cNvSpPr/>
          <p:nvPr/>
        </p:nvSpPr>
        <p:spPr>
          <a:xfrm rot="-4320374">
            <a:off x="6720121" y="1400121"/>
            <a:ext cx="347099" cy="30282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5" name="Google Shape;1075;p35"/>
          <p:cNvSpPr/>
          <p:nvPr/>
        </p:nvSpPr>
        <p:spPr>
          <a:xfrm>
            <a:off x="3766734" y="24941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6" name="Google Shape;1076;p35"/>
          <p:cNvSpPr/>
          <p:nvPr/>
        </p:nvSpPr>
        <p:spPr>
          <a:xfrm>
            <a:off x="10036834" y="43468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7" name="Google Shape;1077;p35"/>
          <p:cNvSpPr/>
          <p:nvPr/>
        </p:nvSpPr>
        <p:spPr>
          <a:xfrm rot="444932" flipH="1">
            <a:off x="10762310" y="4730035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8" name="Google Shape;1078;p35"/>
          <p:cNvSpPr/>
          <p:nvPr/>
        </p:nvSpPr>
        <p:spPr>
          <a:xfrm>
            <a:off x="2927067" y="55012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9" name="Google Shape;1079;p35"/>
          <p:cNvSpPr/>
          <p:nvPr/>
        </p:nvSpPr>
        <p:spPr>
          <a:xfrm>
            <a:off x="7955434" y="5547168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0" name="Google Shape;1080;p35"/>
          <p:cNvSpPr/>
          <p:nvPr/>
        </p:nvSpPr>
        <p:spPr>
          <a:xfrm>
            <a:off x="8894184" y="59503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1" name="Google Shape;1081;p35"/>
          <p:cNvSpPr/>
          <p:nvPr/>
        </p:nvSpPr>
        <p:spPr>
          <a:xfrm>
            <a:off x="2736318" y="19067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2" name="Google Shape;1082;p35"/>
          <p:cNvSpPr/>
          <p:nvPr/>
        </p:nvSpPr>
        <p:spPr>
          <a:xfrm rot="444932" flipH="1">
            <a:off x="3194610" y="933202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3" name="Google Shape;1083;p35"/>
          <p:cNvSpPr/>
          <p:nvPr/>
        </p:nvSpPr>
        <p:spPr>
          <a:xfrm>
            <a:off x="8449618" y="812234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4" name="Google Shape;1084;p35"/>
          <p:cNvSpPr/>
          <p:nvPr/>
        </p:nvSpPr>
        <p:spPr>
          <a:xfrm>
            <a:off x="10809234" y="11168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5" name="Google Shape;1085;p35"/>
          <p:cNvSpPr/>
          <p:nvPr/>
        </p:nvSpPr>
        <p:spPr>
          <a:xfrm>
            <a:off x="10869267" y="18342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6" name="Google Shape;1086;p35"/>
          <p:cNvSpPr/>
          <p:nvPr/>
        </p:nvSpPr>
        <p:spPr>
          <a:xfrm>
            <a:off x="5632451" y="1615434"/>
            <a:ext cx="147933" cy="1479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7" name="Google Shape;1087;p35"/>
          <p:cNvSpPr/>
          <p:nvPr/>
        </p:nvSpPr>
        <p:spPr>
          <a:xfrm>
            <a:off x="3521134" y="401186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8" name="Google Shape;1088;p35"/>
          <p:cNvSpPr/>
          <p:nvPr/>
        </p:nvSpPr>
        <p:spPr>
          <a:xfrm rot="444932" flipH="1">
            <a:off x="8264815" y="3934400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9" name="Google Shape;1089;p35"/>
          <p:cNvSpPr/>
          <p:nvPr/>
        </p:nvSpPr>
        <p:spPr>
          <a:xfrm>
            <a:off x="4475351" y="5645568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0" name="Google Shape;1090;p35"/>
          <p:cNvSpPr/>
          <p:nvPr/>
        </p:nvSpPr>
        <p:spPr>
          <a:xfrm>
            <a:off x="1392634" y="59049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4" name="Google Shape;924;p35"/>
          <p:cNvSpPr/>
          <p:nvPr/>
        </p:nvSpPr>
        <p:spPr>
          <a:xfrm rot="10800000">
            <a:off x="4876102" y="387254"/>
            <a:ext cx="2651050" cy="911083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1" name="Google Shape;1061;p35"/>
          <p:cNvSpPr txBox="1">
            <a:spLocks noGrp="1"/>
          </p:cNvSpPr>
          <p:nvPr>
            <p:ph type="subTitle" idx="1"/>
          </p:nvPr>
        </p:nvSpPr>
        <p:spPr>
          <a:xfrm>
            <a:off x="4821519" y="414345"/>
            <a:ext cx="2721452" cy="43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TOÁN</a:t>
            </a:r>
            <a:endParaRPr sz="4000" dirty="0"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7" name="Google Shape;1061;p35">
            <a:extLst>
              <a:ext uri="{FF2B5EF4-FFF2-40B4-BE49-F238E27FC236}">
                <a16:creationId xmlns:a16="http://schemas.microsoft.com/office/drawing/2014/main" id="{1F6158DA-7702-25C6-F301-3AA2975028C5}"/>
              </a:ext>
            </a:extLst>
          </p:cNvPr>
          <p:cNvSpPr txBox="1">
            <a:spLocks/>
          </p:cNvSpPr>
          <p:nvPr/>
        </p:nvSpPr>
        <p:spPr>
          <a:xfrm>
            <a:off x="4814002" y="5668401"/>
            <a:ext cx="2721452" cy="4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20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(</a:t>
            </a:r>
            <a:r>
              <a:rPr lang="en-US" sz="4000" kern="0" dirty="0" err="1">
                <a:solidFill>
                  <a:schemeClr val="tx1">
                    <a:lumMod val="75000"/>
                  </a:schemeClr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399E0-F8CA-4438-5846-69756B508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939" y="1266525"/>
            <a:ext cx="8458132" cy="4943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" grpId="0" animBg="1"/>
      <p:bldP spid="1061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C29B6A-4981-1A6B-74B4-7A681219EFFA}"/>
              </a:ext>
            </a:extLst>
          </p:cNvPr>
          <p:cNvGrpSpPr/>
          <p:nvPr/>
        </p:nvGrpSpPr>
        <p:grpSpPr>
          <a:xfrm>
            <a:off x="3467266" y="392079"/>
            <a:ext cx="4553158" cy="923330"/>
            <a:chOff x="-2833981" y="2633410"/>
            <a:chExt cx="4553158" cy="923330"/>
          </a:xfrm>
        </p:grpSpPr>
        <p:sp>
          <p:nvSpPr>
            <p:cNvPr id="4" name="Google Shape;1439;p41">
              <a:extLst>
                <a:ext uri="{FF2B5EF4-FFF2-40B4-BE49-F238E27FC236}">
                  <a16:creationId xmlns:a16="http://schemas.microsoft.com/office/drawing/2014/main" id="{68EDB768-C747-03A5-E56D-3D8EDB32BF83}"/>
                </a:ext>
              </a:extLst>
            </p:cNvPr>
            <p:cNvSpPr/>
            <p:nvPr/>
          </p:nvSpPr>
          <p:spPr>
            <a:xfrm flipH="1">
              <a:off x="-2833981" y="2633410"/>
              <a:ext cx="4553158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A42721-63B7-8B96-26A0-6B48A9C22942}"/>
                </a:ext>
              </a:extLst>
            </p:cNvPr>
            <p:cNvSpPr txBox="1"/>
            <p:nvPr/>
          </p:nvSpPr>
          <p:spPr>
            <a:xfrm>
              <a:off x="-2456967" y="2633410"/>
              <a:ext cx="417614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Tính nhẩm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FB9A0D-EC22-E910-FD58-EEB28C01C0CB}"/>
              </a:ext>
            </a:extLst>
          </p:cNvPr>
          <p:cNvGrpSpPr/>
          <p:nvPr/>
        </p:nvGrpSpPr>
        <p:grpSpPr>
          <a:xfrm>
            <a:off x="1169270" y="1567575"/>
            <a:ext cx="10717930" cy="2437299"/>
            <a:chOff x="1207370" y="1700925"/>
            <a:chExt cx="10717930" cy="24372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F600-B648-9D84-F8B9-8B66FD8F3C90}"/>
                </a:ext>
              </a:extLst>
            </p:cNvPr>
            <p:cNvSpPr txBox="1"/>
            <p:nvPr/>
          </p:nvSpPr>
          <p:spPr>
            <a:xfrm>
              <a:off x="1207370" y="1829900"/>
              <a:ext cx="1071793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800" b="1" kern="0" dirty="0">
                  <a:latin typeface="Cambria" panose="02040503050406030204" pitchFamily="18" charset="0"/>
                </a:rPr>
                <a:t>Mẫu: 8 000 + 7 000 = ?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</a:rPr>
                <a:t> Nhẩm: 8 nghìn + 7 nghìn = 15 nghìn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800" b="1" kern="0" dirty="0">
                  <a:latin typeface="Cambria" panose="02040503050406030204" pitchFamily="18" charset="0"/>
                </a:rPr>
                <a:t> 8 000 + 7 000 = 15 000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47B87B8-286B-CE17-A59B-14C85B3DABF6}"/>
                </a:ext>
              </a:extLst>
            </p:cNvPr>
            <p:cNvSpPr/>
            <p:nvPr/>
          </p:nvSpPr>
          <p:spPr>
            <a:xfrm>
              <a:off x="1207370" y="1700925"/>
              <a:ext cx="10508380" cy="243729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4432DA-D712-4683-DD2E-82FD0A7E8340}"/>
              </a:ext>
            </a:extLst>
          </p:cNvPr>
          <p:cNvGrpSpPr/>
          <p:nvPr/>
        </p:nvGrpSpPr>
        <p:grpSpPr>
          <a:xfrm>
            <a:off x="1794102" y="4216750"/>
            <a:ext cx="8436827" cy="2585323"/>
            <a:chOff x="-2833981" y="2560891"/>
            <a:chExt cx="4626881" cy="1107650"/>
          </a:xfrm>
        </p:grpSpPr>
        <p:sp>
          <p:nvSpPr>
            <p:cNvPr id="10" name="Google Shape;1439;p41">
              <a:extLst>
                <a:ext uri="{FF2B5EF4-FFF2-40B4-BE49-F238E27FC236}">
                  <a16:creationId xmlns:a16="http://schemas.microsoft.com/office/drawing/2014/main" id="{05FFC7ED-B012-47E2-2C84-2AE6530DFF41}"/>
                </a:ext>
              </a:extLst>
            </p:cNvPr>
            <p:cNvSpPr/>
            <p:nvPr/>
          </p:nvSpPr>
          <p:spPr>
            <a:xfrm flipH="1">
              <a:off x="-2833981" y="2569991"/>
              <a:ext cx="4093477" cy="1044231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F0DECD-3EDF-C3DF-3FC5-16A9A12C3446}"/>
                </a:ext>
              </a:extLst>
            </p:cNvPr>
            <p:cNvSpPr txBox="1"/>
            <p:nvPr/>
          </p:nvSpPr>
          <p:spPr>
            <a:xfrm>
              <a:off x="-2383244" y="2560891"/>
              <a:ext cx="4176144" cy="1107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14400" marR="0" lvl="0" indent="-9144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6 000 + 5 000</a:t>
              </a:r>
            </a:p>
            <a:p>
              <a:pPr marL="914400" marR="0" lvl="0" indent="-9144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nl-NL" sz="5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</a:rPr>
                <a:t>9 000 + 4 000</a:t>
              </a:r>
            </a:p>
            <a:p>
              <a:pPr marL="914400" marR="0" lvl="0" indent="-9144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7 000 + 9 000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21AD35A-260B-19A1-F2D3-AC5B98177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290" y="55927"/>
            <a:ext cx="1609483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CA30DB5-773D-5DC4-7A6D-ABF64BE3B64A}"/>
              </a:ext>
            </a:extLst>
          </p:cNvPr>
          <p:cNvGrpSpPr/>
          <p:nvPr/>
        </p:nvGrpSpPr>
        <p:grpSpPr>
          <a:xfrm>
            <a:off x="2680135" y="2139075"/>
            <a:ext cx="7444940" cy="1289925"/>
            <a:chOff x="1207370" y="1700925"/>
            <a:chExt cx="6831730" cy="12899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F0EC88-8D1D-03EA-F514-68669BE3755F}"/>
                </a:ext>
              </a:extLst>
            </p:cNvPr>
            <p:cNvSpPr txBox="1"/>
            <p:nvPr/>
          </p:nvSpPr>
          <p:spPr>
            <a:xfrm>
              <a:off x="1264520" y="1930388"/>
              <a:ext cx="677458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6 000 + 5 000 = 11 000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2D3DA55-275E-701C-CC56-B7066B944B8D}"/>
                </a:ext>
              </a:extLst>
            </p:cNvPr>
            <p:cNvSpPr/>
            <p:nvPr/>
          </p:nvSpPr>
          <p:spPr>
            <a:xfrm>
              <a:off x="1207370" y="1700925"/>
              <a:ext cx="6774580" cy="1289925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D1EF04-3E79-BDD0-58A1-467A00AECF4D}"/>
              </a:ext>
            </a:extLst>
          </p:cNvPr>
          <p:cNvGrpSpPr/>
          <p:nvPr/>
        </p:nvGrpSpPr>
        <p:grpSpPr>
          <a:xfrm>
            <a:off x="2622985" y="3658463"/>
            <a:ext cx="7444940" cy="1289925"/>
            <a:chOff x="1207370" y="1700925"/>
            <a:chExt cx="6831730" cy="12899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BEA7A6-7DC5-93BD-BDC6-613EC1871837}"/>
                </a:ext>
              </a:extLst>
            </p:cNvPr>
            <p:cNvSpPr txBox="1"/>
            <p:nvPr/>
          </p:nvSpPr>
          <p:spPr>
            <a:xfrm>
              <a:off x="1264520" y="1930388"/>
              <a:ext cx="677458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9 000 + 4 000 = 13 000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FCDD91E-B78B-3BB7-60A5-1BFB3EE511C9}"/>
                </a:ext>
              </a:extLst>
            </p:cNvPr>
            <p:cNvSpPr/>
            <p:nvPr/>
          </p:nvSpPr>
          <p:spPr>
            <a:xfrm>
              <a:off x="1207370" y="1700925"/>
              <a:ext cx="6774580" cy="1289925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ABBAF2-1ADD-73CF-5FAD-473E50A1C814}"/>
              </a:ext>
            </a:extLst>
          </p:cNvPr>
          <p:cNvGrpSpPr/>
          <p:nvPr/>
        </p:nvGrpSpPr>
        <p:grpSpPr>
          <a:xfrm>
            <a:off x="2594410" y="5183326"/>
            <a:ext cx="7444940" cy="1289925"/>
            <a:chOff x="1207370" y="1700925"/>
            <a:chExt cx="6831730" cy="12899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503A70-4D07-80A7-DCE5-222E6D6631AE}"/>
                </a:ext>
              </a:extLst>
            </p:cNvPr>
            <p:cNvSpPr txBox="1"/>
            <p:nvPr/>
          </p:nvSpPr>
          <p:spPr>
            <a:xfrm>
              <a:off x="1264520" y="1930388"/>
              <a:ext cx="677458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7 000 + 9 000 = 16 000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A544AB0-51FA-CAB9-ACA7-81B108EF434E}"/>
                </a:ext>
              </a:extLst>
            </p:cNvPr>
            <p:cNvSpPr/>
            <p:nvPr/>
          </p:nvSpPr>
          <p:spPr>
            <a:xfrm>
              <a:off x="1207370" y="1700925"/>
              <a:ext cx="6774580" cy="1289925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3FA111-F45C-FF7A-81DC-B6578FC6E25F}"/>
              </a:ext>
            </a:extLst>
          </p:cNvPr>
          <p:cNvGrpSpPr/>
          <p:nvPr/>
        </p:nvGrpSpPr>
        <p:grpSpPr>
          <a:xfrm>
            <a:off x="4572166" y="721215"/>
            <a:ext cx="4553158" cy="923330"/>
            <a:chOff x="-2833981" y="2633410"/>
            <a:chExt cx="4553158" cy="923330"/>
          </a:xfrm>
        </p:grpSpPr>
        <p:sp>
          <p:nvSpPr>
            <p:cNvPr id="26" name="Google Shape;1439;p41">
              <a:extLst>
                <a:ext uri="{FF2B5EF4-FFF2-40B4-BE49-F238E27FC236}">
                  <a16:creationId xmlns:a16="http://schemas.microsoft.com/office/drawing/2014/main" id="{3A1840C7-CEAA-84BF-D5B6-8C4EFAAF17B9}"/>
                </a:ext>
              </a:extLst>
            </p:cNvPr>
            <p:cNvSpPr/>
            <p:nvPr/>
          </p:nvSpPr>
          <p:spPr>
            <a:xfrm flipH="1">
              <a:off x="-2833981" y="2633410"/>
              <a:ext cx="4553158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6FA8F1-AFA9-559C-F860-FB64FD7EC7F5}"/>
                </a:ext>
              </a:extLst>
            </p:cNvPr>
            <p:cNvSpPr txBox="1"/>
            <p:nvPr/>
          </p:nvSpPr>
          <p:spPr>
            <a:xfrm>
              <a:off x="-2456967" y="2633410"/>
              <a:ext cx="417614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Tính nhẩm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0B5095-0E64-BC77-F2C0-3E668B481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190" y="384749"/>
            <a:ext cx="1609483" cy="1956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0B07EB3-436F-5448-5503-0AE174E65B7D}"/>
              </a:ext>
            </a:extLst>
          </p:cNvPr>
          <p:cNvSpPr txBox="1"/>
          <p:nvPr/>
        </p:nvSpPr>
        <p:spPr>
          <a:xfrm>
            <a:off x="1221357" y="111633"/>
            <a:ext cx="108563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kern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Để phục vụ học sinh chuẩn bị vào năm học mới, một cửa hàng đã nhập về 6 500 cuốn sách giáo khoa, 3 860 cuốn sách tham khảo vào 8 500 cuốn vở. Hỏi cửa hàng đó đã nhập về tất cả bao nhiêu cuốn sách và vở?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D3B1E4-78AC-FE3F-1CC3-397BB4A69984}"/>
              </a:ext>
            </a:extLst>
          </p:cNvPr>
          <p:cNvGrpSpPr/>
          <p:nvPr/>
        </p:nvGrpSpPr>
        <p:grpSpPr>
          <a:xfrm>
            <a:off x="1771650" y="2250052"/>
            <a:ext cx="9029700" cy="4017396"/>
            <a:chOff x="1771650" y="2250052"/>
            <a:chExt cx="9029700" cy="4017396"/>
          </a:xfrm>
        </p:grpSpPr>
        <p:sp>
          <p:nvSpPr>
            <p:cNvPr id="16" name="Google Shape;1516;p42">
              <a:extLst>
                <a:ext uri="{FF2B5EF4-FFF2-40B4-BE49-F238E27FC236}">
                  <a16:creationId xmlns:a16="http://schemas.microsoft.com/office/drawing/2014/main" id="{5C7F5585-88B1-3790-5847-C26751DE4260}"/>
                </a:ext>
              </a:extLst>
            </p:cNvPr>
            <p:cNvSpPr/>
            <p:nvPr/>
          </p:nvSpPr>
          <p:spPr>
            <a:xfrm>
              <a:off x="1771650" y="2250052"/>
              <a:ext cx="9029700" cy="4017396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1FBF22-BA03-E943-AB1B-BFDA461992F1}"/>
                </a:ext>
              </a:extLst>
            </p:cNvPr>
            <p:cNvSpPr txBox="1"/>
            <p:nvPr/>
          </p:nvSpPr>
          <p:spPr>
            <a:xfrm>
              <a:off x="2510783" y="2673701"/>
              <a:ext cx="6785618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Tóm</a:t>
              </a:r>
              <a:r>
                <a:rPr kumimoji="0" lang="en-US" sz="4000" b="1" i="0" u="sng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sng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tắt</a:t>
              </a:r>
              <a:endPara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Sách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giáo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khoa:   6 500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cuốn</a:t>
              </a:r>
              <a:endParaRPr lang="en-US" sz="4000" b="1" dirty="0">
                <a:solidFill>
                  <a:srgbClr val="912E0B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kumimoji="0" lang="en-US" sz="4000" b="1" i="0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Sách</a:t>
              </a:r>
              <a:r>
                <a:rPr kumimoji="0" lang="en-US" sz="4000" b="1" i="0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tham</a:t>
              </a:r>
              <a:r>
                <a:rPr kumimoji="0" lang="en-US" sz="4000" b="1" i="0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khảo</a:t>
              </a:r>
              <a:r>
                <a:rPr kumimoji="0" lang="en-US" sz="4000" b="1" i="0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 3 860</a:t>
              </a:r>
            </a:p>
            <a:p>
              <a:pPr lvl="0">
                <a:defRPr/>
              </a:pPr>
              <a:r>
                <a:rPr lang="en-US" sz="4000" b="1" baseline="0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Vở</a:t>
              </a:r>
              <a:r>
                <a:rPr lang="en-US" sz="4000" b="1" baseline="0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                           8 500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cuốn</a:t>
              </a:r>
              <a:endParaRPr lang="en-US" sz="4000" b="1" dirty="0">
                <a:solidFill>
                  <a:srgbClr val="912E0B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kumimoji="0" lang="en-US" sz="4000" b="1" i="0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Tất</a:t>
              </a:r>
              <a:r>
                <a:rPr kumimoji="0" lang="en-US" sz="4000" b="1" i="0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cả</a:t>
              </a:r>
              <a:r>
                <a:rPr kumimoji="0" lang="en-US" sz="4000" b="1" i="0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                      ......... </a:t>
              </a:r>
              <a:r>
                <a:rPr kumimoji="0" lang="en-US" sz="4000" b="1" i="0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cuốn</a:t>
              </a:r>
              <a:r>
                <a:rPr kumimoji="0" lang="en-US" sz="4000" b="1" i="0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?</a:t>
              </a:r>
              <a:endPara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790F847-8F4A-FA77-E690-D866BAC68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22" y="-22461"/>
            <a:ext cx="1694835" cy="1956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0B07EB3-436F-5448-5503-0AE174E65B7D}"/>
              </a:ext>
            </a:extLst>
          </p:cNvPr>
          <p:cNvSpPr txBox="1"/>
          <p:nvPr/>
        </p:nvSpPr>
        <p:spPr>
          <a:xfrm>
            <a:off x="1221357" y="111633"/>
            <a:ext cx="108563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kern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Để phục vụ học sinh chuẩn bị vào năm học mới, một của hàng đã nhập về 6 500 cuốn sách giáo khoa, 3 860 cuốn sách tham khảo vào 8 500 cuốn vở. Hỏi cửa hàng đó đã nhập về tất cả bao nhiêu cuốn sách và vở?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D3B1E4-78AC-FE3F-1CC3-397BB4A69984}"/>
              </a:ext>
            </a:extLst>
          </p:cNvPr>
          <p:cNvGrpSpPr/>
          <p:nvPr/>
        </p:nvGrpSpPr>
        <p:grpSpPr>
          <a:xfrm>
            <a:off x="612800" y="2098507"/>
            <a:ext cx="11464900" cy="4401205"/>
            <a:chOff x="612800" y="2098507"/>
            <a:chExt cx="11464900" cy="4401205"/>
          </a:xfrm>
        </p:grpSpPr>
        <p:sp>
          <p:nvSpPr>
            <p:cNvPr id="16" name="Google Shape;1516;p42">
              <a:extLst>
                <a:ext uri="{FF2B5EF4-FFF2-40B4-BE49-F238E27FC236}">
                  <a16:creationId xmlns:a16="http://schemas.microsoft.com/office/drawing/2014/main" id="{5C7F5585-88B1-3790-5847-C26751DE4260}"/>
                </a:ext>
              </a:extLst>
            </p:cNvPr>
            <p:cNvSpPr/>
            <p:nvPr/>
          </p:nvSpPr>
          <p:spPr>
            <a:xfrm>
              <a:off x="624832" y="2516754"/>
              <a:ext cx="11452868" cy="3483995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1FBF22-BA03-E943-AB1B-BFDA461992F1}"/>
                </a:ext>
              </a:extLst>
            </p:cNvPr>
            <p:cNvSpPr txBox="1"/>
            <p:nvPr/>
          </p:nvSpPr>
          <p:spPr>
            <a:xfrm>
              <a:off x="612800" y="2098507"/>
              <a:ext cx="11010899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Bài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giải</a:t>
              </a:r>
              <a:endPara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Cửa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hàng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nhập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về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tất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cả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số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cuốn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sách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là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</a:t>
              </a:r>
            </a:p>
            <a:p>
              <a:pPr lvl="0" algn="ctr">
                <a:defRPr/>
              </a:pP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6 500 + 3 860 = 10 360 (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cuốn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)</a:t>
              </a:r>
            </a:p>
            <a:p>
              <a:pPr lvl="0">
                <a:defRPr/>
              </a:pPr>
              <a:r>
                <a:rPr lang="nl-NL" sz="4000" b="1" kern="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rPr>
                <a:t>Cửa hàng đó đã nhập về tất cả bao nhiêu cuốn sách và vở là: </a:t>
              </a:r>
            </a:p>
            <a:p>
              <a:pPr lvl="0" algn="ctr">
                <a:defRPr/>
              </a:pPr>
              <a:r>
                <a:rPr lang="nl-NL" sz="4000" b="1" kern="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10 360 + 8500 = 18 860 (cuốn)</a:t>
              </a:r>
              <a:endParaRPr lang="en-US" sz="4000" b="1" dirty="0">
                <a:solidFill>
                  <a:srgbClr val="912E0B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Đáp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số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 18 860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cuốn</a:t>
              </a:r>
              <a:endPara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CB7E624-EEF2-44A8-9278-EB148325C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586" y="0"/>
            <a:ext cx="1694835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0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8" name="Google Shape;3058;p69"/>
          <p:cNvGrpSpPr/>
          <p:nvPr/>
        </p:nvGrpSpPr>
        <p:grpSpPr>
          <a:xfrm>
            <a:off x="8238549" y="3072501"/>
            <a:ext cx="2195100" cy="1491039"/>
            <a:chOff x="669286" y="1573888"/>
            <a:chExt cx="1646325" cy="1118279"/>
          </a:xfrm>
        </p:grpSpPr>
        <p:sp>
          <p:nvSpPr>
            <p:cNvPr id="3059" name="Google Shape;3059;p69"/>
            <p:cNvSpPr/>
            <p:nvPr/>
          </p:nvSpPr>
          <p:spPr>
            <a:xfrm>
              <a:off x="669286" y="1573888"/>
              <a:ext cx="1646321" cy="1118250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60" name="Google Shape;3060;p69"/>
            <p:cNvGrpSpPr/>
            <p:nvPr/>
          </p:nvGrpSpPr>
          <p:grpSpPr>
            <a:xfrm>
              <a:off x="669290" y="1573917"/>
              <a:ext cx="1646321" cy="1118250"/>
              <a:chOff x="669290" y="1689555"/>
              <a:chExt cx="1646321" cy="1118250"/>
            </a:xfrm>
          </p:grpSpPr>
          <p:grpSp>
            <p:nvGrpSpPr>
              <p:cNvPr id="3061" name="Google Shape;3061;p69"/>
              <p:cNvGrpSpPr/>
              <p:nvPr/>
            </p:nvGrpSpPr>
            <p:grpSpPr>
              <a:xfrm>
                <a:off x="669290" y="1689555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3062" name="Google Shape;3062;p69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3" name="Google Shape;3063;p69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4" name="Google Shape;3064;p69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5" name="Google Shape;3065;p69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6" name="Google Shape;3066;p69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7" name="Google Shape;3067;p69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8" name="Google Shape;3068;p69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9" name="Google Shape;3069;p69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0" name="Google Shape;3070;p69"/>
                <p:cNvSpPr/>
                <p:nvPr/>
              </p:nvSpPr>
              <p:spPr>
                <a:xfrm>
                  <a:off x="1566825" y="2331025"/>
                  <a:ext cx="101775" cy="7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1" h="3009" extrusionOk="0">
                      <a:moveTo>
                        <a:pt x="2244" y="0"/>
                      </a:moveTo>
                      <a:cubicBezTo>
                        <a:pt x="2055" y="0"/>
                        <a:pt x="1862" y="33"/>
                        <a:pt x="1668" y="106"/>
                      </a:cubicBezTo>
                      <a:cubicBezTo>
                        <a:pt x="1402" y="206"/>
                        <a:pt x="1168" y="340"/>
                        <a:pt x="935" y="540"/>
                      </a:cubicBezTo>
                      <a:cubicBezTo>
                        <a:pt x="734" y="740"/>
                        <a:pt x="534" y="1007"/>
                        <a:pt x="401" y="1274"/>
                      </a:cubicBezTo>
                      <a:cubicBezTo>
                        <a:pt x="134" y="1807"/>
                        <a:pt x="1" y="2408"/>
                        <a:pt x="1" y="3008"/>
                      </a:cubicBezTo>
                      <a:cubicBezTo>
                        <a:pt x="201" y="2474"/>
                        <a:pt x="434" y="1941"/>
                        <a:pt x="734" y="1540"/>
                      </a:cubicBezTo>
                      <a:cubicBezTo>
                        <a:pt x="1001" y="1140"/>
                        <a:pt x="1368" y="840"/>
                        <a:pt x="1769" y="706"/>
                      </a:cubicBezTo>
                      <a:cubicBezTo>
                        <a:pt x="1969" y="640"/>
                        <a:pt x="2169" y="606"/>
                        <a:pt x="2369" y="606"/>
                      </a:cubicBezTo>
                      <a:cubicBezTo>
                        <a:pt x="2569" y="606"/>
                        <a:pt x="2769" y="640"/>
                        <a:pt x="2969" y="706"/>
                      </a:cubicBezTo>
                      <a:cubicBezTo>
                        <a:pt x="3370" y="873"/>
                        <a:pt x="3770" y="1107"/>
                        <a:pt x="4070" y="1507"/>
                      </a:cubicBezTo>
                      <a:cubicBezTo>
                        <a:pt x="3937" y="940"/>
                        <a:pt x="3603" y="506"/>
                        <a:pt x="3170" y="273"/>
                      </a:cubicBezTo>
                      <a:cubicBezTo>
                        <a:pt x="2893" y="103"/>
                        <a:pt x="2576" y="0"/>
                        <a:pt x="22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1" name="Google Shape;3071;p69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2" name="Google Shape;3072;p69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3" name="Google Shape;3073;p69"/>
                <p:cNvSpPr/>
                <p:nvPr/>
              </p:nvSpPr>
              <p:spPr>
                <a:xfrm>
                  <a:off x="1561825" y="2408725"/>
                  <a:ext cx="119275" cy="5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2040" extrusionOk="0">
                      <a:moveTo>
                        <a:pt x="4771" y="0"/>
                      </a:moveTo>
                      <a:lnTo>
                        <a:pt x="4771" y="0"/>
                      </a:lnTo>
                      <a:cubicBezTo>
                        <a:pt x="4504" y="334"/>
                        <a:pt x="4203" y="667"/>
                        <a:pt x="3870" y="968"/>
                      </a:cubicBezTo>
                      <a:cubicBezTo>
                        <a:pt x="3770" y="1001"/>
                        <a:pt x="3703" y="1068"/>
                        <a:pt x="3636" y="1101"/>
                      </a:cubicBezTo>
                      <a:cubicBezTo>
                        <a:pt x="3336" y="1301"/>
                        <a:pt x="2969" y="1468"/>
                        <a:pt x="2602" y="1568"/>
                      </a:cubicBezTo>
                      <a:cubicBezTo>
                        <a:pt x="2469" y="1601"/>
                        <a:pt x="2335" y="1635"/>
                        <a:pt x="2202" y="1635"/>
                      </a:cubicBezTo>
                      <a:cubicBezTo>
                        <a:pt x="2007" y="1674"/>
                        <a:pt x="1811" y="1690"/>
                        <a:pt x="1616" y="1690"/>
                      </a:cubicBezTo>
                      <a:cubicBezTo>
                        <a:pt x="1478" y="1690"/>
                        <a:pt x="1339" y="1682"/>
                        <a:pt x="1201" y="1668"/>
                      </a:cubicBezTo>
                      <a:cubicBezTo>
                        <a:pt x="768" y="1635"/>
                        <a:pt x="334" y="1501"/>
                        <a:pt x="0" y="1334"/>
                      </a:cubicBezTo>
                      <a:lnTo>
                        <a:pt x="0" y="1334"/>
                      </a:lnTo>
                      <a:cubicBezTo>
                        <a:pt x="101" y="1635"/>
                        <a:pt x="501" y="1868"/>
                        <a:pt x="1001" y="1968"/>
                      </a:cubicBezTo>
                      <a:cubicBezTo>
                        <a:pt x="1218" y="2015"/>
                        <a:pt x="1463" y="2040"/>
                        <a:pt x="1728" y="2040"/>
                      </a:cubicBezTo>
                      <a:cubicBezTo>
                        <a:pt x="2033" y="2040"/>
                        <a:pt x="2363" y="2006"/>
                        <a:pt x="2702" y="1935"/>
                      </a:cubicBezTo>
                      <a:cubicBezTo>
                        <a:pt x="2736" y="1902"/>
                        <a:pt x="2769" y="1902"/>
                        <a:pt x="2802" y="1902"/>
                      </a:cubicBezTo>
                      <a:cubicBezTo>
                        <a:pt x="3069" y="1801"/>
                        <a:pt x="3336" y="1701"/>
                        <a:pt x="3570" y="1568"/>
                      </a:cubicBezTo>
                      <a:cubicBezTo>
                        <a:pt x="3770" y="1468"/>
                        <a:pt x="3937" y="1334"/>
                        <a:pt x="4070" y="1201"/>
                      </a:cubicBezTo>
                      <a:cubicBezTo>
                        <a:pt x="4137" y="1168"/>
                        <a:pt x="4170" y="1101"/>
                        <a:pt x="4203" y="1068"/>
                      </a:cubicBezTo>
                      <a:cubicBezTo>
                        <a:pt x="4537" y="734"/>
                        <a:pt x="4737" y="334"/>
                        <a:pt x="477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4" name="Google Shape;3074;p69"/>
                <p:cNvSpPr/>
                <p:nvPr/>
              </p:nvSpPr>
              <p:spPr>
                <a:xfrm>
                  <a:off x="1214900" y="2284625"/>
                  <a:ext cx="22087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4856" extrusionOk="0">
                      <a:moveTo>
                        <a:pt x="4357" y="0"/>
                      </a:moveTo>
                      <a:cubicBezTo>
                        <a:pt x="2128" y="0"/>
                        <a:pt x="159" y="1722"/>
                        <a:pt x="1" y="4831"/>
                      </a:cubicBezTo>
                      <a:cubicBezTo>
                        <a:pt x="1" y="4847"/>
                        <a:pt x="9" y="4856"/>
                        <a:pt x="22" y="4856"/>
                      </a:cubicBezTo>
                      <a:cubicBezTo>
                        <a:pt x="34" y="4856"/>
                        <a:pt x="51" y="4847"/>
                        <a:pt x="68" y="4831"/>
                      </a:cubicBezTo>
                      <a:cubicBezTo>
                        <a:pt x="780" y="2442"/>
                        <a:pt x="2847" y="1054"/>
                        <a:pt x="5022" y="1054"/>
                      </a:cubicBezTo>
                      <a:cubicBezTo>
                        <a:pt x="6310" y="1054"/>
                        <a:pt x="7636" y="1541"/>
                        <a:pt x="8740" y="2596"/>
                      </a:cubicBezTo>
                      <a:cubicBezTo>
                        <a:pt x="8747" y="2602"/>
                        <a:pt x="8754" y="2605"/>
                        <a:pt x="8762" y="2605"/>
                      </a:cubicBezTo>
                      <a:cubicBezTo>
                        <a:pt x="8796" y="2605"/>
                        <a:pt x="8834" y="2556"/>
                        <a:pt x="8807" y="2529"/>
                      </a:cubicBezTo>
                      <a:cubicBezTo>
                        <a:pt x="7533" y="807"/>
                        <a:pt x="5884" y="0"/>
                        <a:pt x="435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5" name="Google Shape;3075;p69"/>
                <p:cNvSpPr/>
                <p:nvPr/>
              </p:nvSpPr>
              <p:spPr>
                <a:xfrm>
                  <a:off x="1360850" y="2259300"/>
                  <a:ext cx="64225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" h="1007" extrusionOk="0">
                      <a:moveTo>
                        <a:pt x="1373" y="0"/>
                      </a:moveTo>
                      <a:cubicBezTo>
                        <a:pt x="937" y="0"/>
                        <a:pt x="455" y="169"/>
                        <a:pt x="34" y="440"/>
                      </a:cubicBezTo>
                      <a:cubicBezTo>
                        <a:pt x="0" y="473"/>
                        <a:pt x="0" y="540"/>
                        <a:pt x="34" y="540"/>
                      </a:cubicBezTo>
                      <a:cubicBezTo>
                        <a:pt x="193" y="506"/>
                        <a:pt x="345" y="491"/>
                        <a:pt x="492" y="491"/>
                      </a:cubicBezTo>
                      <a:cubicBezTo>
                        <a:pt x="1210" y="491"/>
                        <a:pt x="1810" y="841"/>
                        <a:pt x="2502" y="1007"/>
                      </a:cubicBezTo>
                      <a:cubicBezTo>
                        <a:pt x="2536" y="1007"/>
                        <a:pt x="2569" y="940"/>
                        <a:pt x="2569" y="874"/>
                      </a:cubicBezTo>
                      <a:cubicBezTo>
                        <a:pt x="2367" y="251"/>
                        <a:pt x="1904" y="0"/>
                        <a:pt x="13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6" name="Google Shape;3076;p69"/>
                <p:cNvSpPr/>
                <p:nvPr/>
              </p:nvSpPr>
              <p:spPr>
                <a:xfrm>
                  <a:off x="1666075" y="2177125"/>
                  <a:ext cx="1398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5009" extrusionOk="0">
                      <a:moveTo>
                        <a:pt x="3035" y="1"/>
                      </a:moveTo>
                      <a:cubicBezTo>
                        <a:pt x="1695" y="1"/>
                        <a:pt x="372" y="1793"/>
                        <a:pt x="0" y="4961"/>
                      </a:cubicBezTo>
                      <a:cubicBezTo>
                        <a:pt x="0" y="4985"/>
                        <a:pt x="17" y="5008"/>
                        <a:pt x="38" y="5008"/>
                      </a:cubicBezTo>
                      <a:cubicBezTo>
                        <a:pt x="47" y="5008"/>
                        <a:pt x="57" y="5004"/>
                        <a:pt x="67" y="4994"/>
                      </a:cubicBezTo>
                      <a:cubicBezTo>
                        <a:pt x="618" y="2525"/>
                        <a:pt x="1931" y="1179"/>
                        <a:pt x="3249" y="1179"/>
                      </a:cubicBezTo>
                      <a:cubicBezTo>
                        <a:pt x="4085" y="1179"/>
                        <a:pt x="4923" y="1720"/>
                        <a:pt x="5571" y="2860"/>
                      </a:cubicBezTo>
                      <a:cubicBezTo>
                        <a:pt x="5571" y="2869"/>
                        <a:pt x="5574" y="2873"/>
                        <a:pt x="5577" y="2873"/>
                      </a:cubicBezTo>
                      <a:cubicBezTo>
                        <a:pt x="5585" y="2873"/>
                        <a:pt x="5594" y="2850"/>
                        <a:pt x="5571" y="2826"/>
                      </a:cubicBezTo>
                      <a:cubicBezTo>
                        <a:pt x="4936" y="894"/>
                        <a:pt x="3981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7" name="Google Shape;3077;p69"/>
                <p:cNvSpPr/>
                <p:nvPr/>
              </p:nvSpPr>
              <p:spPr>
                <a:xfrm>
                  <a:off x="1651250" y="2194250"/>
                  <a:ext cx="365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717" extrusionOk="0">
                      <a:moveTo>
                        <a:pt x="1297" y="0"/>
                      </a:moveTo>
                      <a:cubicBezTo>
                        <a:pt x="639" y="0"/>
                        <a:pt x="1" y="483"/>
                        <a:pt x="126" y="1641"/>
                      </a:cubicBezTo>
                      <a:cubicBezTo>
                        <a:pt x="126" y="1668"/>
                        <a:pt x="148" y="1717"/>
                        <a:pt x="174" y="1717"/>
                      </a:cubicBezTo>
                      <a:cubicBezTo>
                        <a:pt x="180" y="1717"/>
                        <a:pt x="186" y="1714"/>
                        <a:pt x="193" y="1708"/>
                      </a:cubicBezTo>
                      <a:cubicBezTo>
                        <a:pt x="593" y="1107"/>
                        <a:pt x="860" y="373"/>
                        <a:pt x="1427" y="73"/>
                      </a:cubicBezTo>
                      <a:cubicBezTo>
                        <a:pt x="1460" y="73"/>
                        <a:pt x="1460" y="6"/>
                        <a:pt x="1427" y="6"/>
                      </a:cubicBezTo>
                      <a:cubicBezTo>
                        <a:pt x="1384" y="2"/>
                        <a:pt x="1341" y="0"/>
                        <a:pt x="129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8" name="Google Shape;3078;p69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9" name="Google Shape;3079;p69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0" name="Google Shape;3080;p69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1" name="Google Shape;3081;p69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2" name="Google Shape;3082;p69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3" name="Google Shape;3083;p69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4" name="Google Shape;3084;p69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5" name="Google Shape;3085;p69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6" name="Google Shape;3086;p69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087" name="Google Shape;3087;p69"/>
              <p:cNvSpPr/>
              <p:nvPr/>
            </p:nvSpPr>
            <p:spPr>
              <a:xfrm>
                <a:off x="1426500" y="2425950"/>
                <a:ext cx="130854" cy="13085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69"/>
              <p:cNvSpPr/>
              <p:nvPr/>
            </p:nvSpPr>
            <p:spPr>
              <a:xfrm>
                <a:off x="1784625" y="2328950"/>
                <a:ext cx="107100" cy="10707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89" name="Google Shape;3089;p69"/>
          <p:cNvGrpSpPr/>
          <p:nvPr/>
        </p:nvGrpSpPr>
        <p:grpSpPr>
          <a:xfrm>
            <a:off x="9481124" y="751299"/>
            <a:ext cx="1503336" cy="1839340"/>
            <a:chOff x="5377293" y="1541949"/>
            <a:chExt cx="1127502" cy="1379505"/>
          </a:xfrm>
        </p:grpSpPr>
        <p:sp>
          <p:nvSpPr>
            <p:cNvPr id="3090" name="Google Shape;3090;p69"/>
            <p:cNvSpPr/>
            <p:nvPr/>
          </p:nvSpPr>
          <p:spPr>
            <a:xfrm>
              <a:off x="5387701" y="1541949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91" name="Google Shape;3091;p69"/>
            <p:cNvGrpSpPr/>
            <p:nvPr/>
          </p:nvGrpSpPr>
          <p:grpSpPr>
            <a:xfrm>
              <a:off x="5377293" y="1541970"/>
              <a:ext cx="1127502" cy="1379484"/>
              <a:chOff x="831475" y="3598725"/>
              <a:chExt cx="1262600" cy="1544775"/>
            </a:xfrm>
          </p:grpSpPr>
          <p:sp>
            <p:nvSpPr>
              <p:cNvPr id="3092" name="Google Shape;3092;p69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69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69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69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69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69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69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69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69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69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69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69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69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69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69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69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69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69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69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69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69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69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4" name="Google Shape;3114;p69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5" name="Google Shape;3115;p69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69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p69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8" name="Google Shape;3118;p69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69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p69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1" name="Google Shape;3121;p69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22" name="Google Shape;3122;p69"/>
          <p:cNvGrpSpPr/>
          <p:nvPr/>
        </p:nvGrpSpPr>
        <p:grpSpPr>
          <a:xfrm>
            <a:off x="9803368" y="4563531"/>
            <a:ext cx="1409579" cy="1575135"/>
            <a:chOff x="6558026" y="3674348"/>
            <a:chExt cx="1057184" cy="1181351"/>
          </a:xfrm>
        </p:grpSpPr>
        <p:sp>
          <p:nvSpPr>
            <p:cNvPr id="3123" name="Google Shape;3123;p69"/>
            <p:cNvSpPr/>
            <p:nvPr/>
          </p:nvSpPr>
          <p:spPr>
            <a:xfrm rot="201225">
              <a:off x="6590456" y="3707914"/>
              <a:ext cx="992852" cy="1119702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24" name="Google Shape;3124;p69"/>
            <p:cNvGrpSpPr/>
            <p:nvPr/>
          </p:nvGrpSpPr>
          <p:grpSpPr>
            <a:xfrm>
              <a:off x="6558026" y="3674348"/>
              <a:ext cx="1056654" cy="1175847"/>
              <a:chOff x="6558026" y="3674348"/>
              <a:chExt cx="1056654" cy="1175847"/>
            </a:xfrm>
          </p:grpSpPr>
          <p:grpSp>
            <p:nvGrpSpPr>
              <p:cNvPr id="3125" name="Google Shape;3125;p69"/>
              <p:cNvGrpSpPr/>
              <p:nvPr/>
            </p:nvGrpSpPr>
            <p:grpSpPr>
              <a:xfrm rot="201225">
                <a:off x="6589927" y="3702430"/>
                <a:ext cx="992852" cy="1119682"/>
                <a:chOff x="2768850" y="3921688"/>
                <a:chExt cx="1210050" cy="1364625"/>
              </a:xfrm>
            </p:grpSpPr>
            <p:sp>
              <p:nvSpPr>
                <p:cNvPr id="3126" name="Google Shape;3126;p69"/>
                <p:cNvSpPr/>
                <p:nvPr/>
              </p:nvSpPr>
              <p:spPr>
                <a:xfrm>
                  <a:off x="3644475" y="4934513"/>
                  <a:ext cx="264375" cy="29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11864" extrusionOk="0">
                      <a:moveTo>
                        <a:pt x="6418" y="1"/>
                      </a:moveTo>
                      <a:cubicBezTo>
                        <a:pt x="6312" y="1"/>
                        <a:pt x="6208" y="6"/>
                        <a:pt x="6105" y="17"/>
                      </a:cubicBezTo>
                      <a:cubicBezTo>
                        <a:pt x="4537" y="217"/>
                        <a:pt x="3403" y="1885"/>
                        <a:pt x="2702" y="3186"/>
                      </a:cubicBezTo>
                      <a:cubicBezTo>
                        <a:pt x="1668" y="5187"/>
                        <a:pt x="868" y="7356"/>
                        <a:pt x="234" y="9557"/>
                      </a:cubicBezTo>
                      <a:cubicBezTo>
                        <a:pt x="100" y="10091"/>
                        <a:pt x="0" y="10791"/>
                        <a:pt x="434" y="11258"/>
                      </a:cubicBezTo>
                      <a:cubicBezTo>
                        <a:pt x="668" y="11492"/>
                        <a:pt x="1001" y="11592"/>
                        <a:pt x="1301" y="11659"/>
                      </a:cubicBezTo>
                      <a:cubicBezTo>
                        <a:pt x="1928" y="11796"/>
                        <a:pt x="2557" y="11864"/>
                        <a:pt x="3175" y="11864"/>
                      </a:cubicBezTo>
                      <a:cubicBezTo>
                        <a:pt x="4663" y="11864"/>
                        <a:pt x="6084" y="11469"/>
                        <a:pt x="7239" y="10691"/>
                      </a:cubicBezTo>
                      <a:cubicBezTo>
                        <a:pt x="8907" y="9624"/>
                        <a:pt x="10041" y="7823"/>
                        <a:pt x="10375" y="5721"/>
                      </a:cubicBezTo>
                      <a:cubicBezTo>
                        <a:pt x="10575" y="4453"/>
                        <a:pt x="10441" y="2986"/>
                        <a:pt x="9641" y="1785"/>
                      </a:cubicBezTo>
                      <a:cubicBezTo>
                        <a:pt x="8905" y="682"/>
                        <a:pt x="7607" y="1"/>
                        <a:pt x="6418" y="1"/>
                      </a:cubicBezTo>
                      <a:close/>
                    </a:path>
                  </a:pathLst>
                </a:custGeom>
                <a:solidFill>
                  <a:srgbClr val="965A5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7" name="Google Shape;3127;p69"/>
                <p:cNvSpPr/>
                <p:nvPr/>
              </p:nvSpPr>
              <p:spPr>
                <a:xfrm>
                  <a:off x="2768850" y="4762213"/>
                  <a:ext cx="219350" cy="3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3005" extrusionOk="0">
                      <a:moveTo>
                        <a:pt x="4939" y="0"/>
                      </a:moveTo>
                      <a:cubicBezTo>
                        <a:pt x="4134" y="0"/>
                        <a:pt x="3288" y="248"/>
                        <a:pt x="2602" y="738"/>
                      </a:cubicBezTo>
                      <a:cubicBezTo>
                        <a:pt x="1401" y="1538"/>
                        <a:pt x="734" y="2873"/>
                        <a:pt x="467" y="4140"/>
                      </a:cubicBezTo>
                      <a:cubicBezTo>
                        <a:pt x="0" y="6175"/>
                        <a:pt x="401" y="8277"/>
                        <a:pt x="1568" y="9878"/>
                      </a:cubicBezTo>
                      <a:cubicBezTo>
                        <a:pt x="2702" y="11512"/>
                        <a:pt x="4570" y="12613"/>
                        <a:pt x="6739" y="12947"/>
                      </a:cubicBezTo>
                      <a:cubicBezTo>
                        <a:pt x="6889" y="12980"/>
                        <a:pt x="7047" y="13005"/>
                        <a:pt x="7210" y="13005"/>
                      </a:cubicBezTo>
                      <a:cubicBezTo>
                        <a:pt x="7372" y="13005"/>
                        <a:pt x="7539" y="12980"/>
                        <a:pt x="7706" y="12913"/>
                      </a:cubicBezTo>
                      <a:cubicBezTo>
                        <a:pt x="8273" y="12646"/>
                        <a:pt x="8440" y="11946"/>
                        <a:pt x="8506" y="11379"/>
                      </a:cubicBezTo>
                      <a:cubicBezTo>
                        <a:pt x="8707" y="9077"/>
                        <a:pt x="8773" y="6776"/>
                        <a:pt x="8540" y="4574"/>
                      </a:cubicBezTo>
                      <a:cubicBezTo>
                        <a:pt x="8373" y="3106"/>
                        <a:pt x="7906" y="1105"/>
                        <a:pt x="6505" y="371"/>
                      </a:cubicBezTo>
                      <a:cubicBezTo>
                        <a:pt x="6050" y="123"/>
                        <a:pt x="5505" y="0"/>
                        <a:pt x="4939" y="0"/>
                      </a:cubicBezTo>
                      <a:close/>
                    </a:path>
                  </a:pathLst>
                </a:custGeom>
                <a:solidFill>
                  <a:srgbClr val="965A5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8" name="Google Shape;3128;p69"/>
                <p:cNvSpPr/>
                <p:nvPr/>
              </p:nvSpPr>
              <p:spPr>
                <a:xfrm>
                  <a:off x="2916450" y="4364163"/>
                  <a:ext cx="916525" cy="92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1" h="36886" extrusionOk="0">
                      <a:moveTo>
                        <a:pt x="13956" y="0"/>
                      </a:moveTo>
                      <a:cubicBezTo>
                        <a:pt x="8945" y="0"/>
                        <a:pt x="4524" y="3463"/>
                        <a:pt x="3270" y="8354"/>
                      </a:cubicBezTo>
                      <a:cubicBezTo>
                        <a:pt x="2102" y="12957"/>
                        <a:pt x="1235" y="17627"/>
                        <a:pt x="634" y="22331"/>
                      </a:cubicBezTo>
                      <a:cubicBezTo>
                        <a:pt x="1" y="27534"/>
                        <a:pt x="3069" y="32538"/>
                        <a:pt x="8073" y="34206"/>
                      </a:cubicBezTo>
                      <a:cubicBezTo>
                        <a:pt x="12643" y="35774"/>
                        <a:pt x="17280" y="36641"/>
                        <a:pt x="22116" y="36874"/>
                      </a:cubicBezTo>
                      <a:cubicBezTo>
                        <a:pt x="22283" y="36882"/>
                        <a:pt x="22448" y="36885"/>
                        <a:pt x="22613" y="36885"/>
                      </a:cubicBezTo>
                      <a:cubicBezTo>
                        <a:pt x="27678" y="36885"/>
                        <a:pt x="32098" y="33444"/>
                        <a:pt x="33358" y="28502"/>
                      </a:cubicBezTo>
                      <a:cubicBezTo>
                        <a:pt x="34525" y="23932"/>
                        <a:pt x="35426" y="19262"/>
                        <a:pt x="35993" y="14558"/>
                      </a:cubicBezTo>
                      <a:cubicBezTo>
                        <a:pt x="36660" y="9321"/>
                        <a:pt x="33558" y="4351"/>
                        <a:pt x="28588" y="2683"/>
                      </a:cubicBezTo>
                      <a:cubicBezTo>
                        <a:pt x="24018" y="1115"/>
                        <a:pt x="19348" y="248"/>
                        <a:pt x="14511" y="15"/>
                      </a:cubicBezTo>
                      <a:cubicBezTo>
                        <a:pt x="14325" y="5"/>
                        <a:pt x="14140" y="0"/>
                        <a:pt x="13956" y="0"/>
                      </a:cubicBezTo>
                      <a:close/>
                    </a:path>
                  </a:pathLst>
                </a:custGeom>
                <a:solidFill>
                  <a:srgbClr val="965A5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9" name="Google Shape;3129;p69"/>
                <p:cNvSpPr/>
                <p:nvPr/>
              </p:nvSpPr>
              <p:spPr>
                <a:xfrm>
                  <a:off x="3039200" y="4675838"/>
                  <a:ext cx="212525" cy="7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1" h="2877" extrusionOk="0">
                      <a:moveTo>
                        <a:pt x="3494" y="1"/>
                      </a:moveTo>
                      <a:cubicBezTo>
                        <a:pt x="2265" y="1"/>
                        <a:pt x="1064" y="336"/>
                        <a:pt x="61" y="991"/>
                      </a:cubicBezTo>
                      <a:cubicBezTo>
                        <a:pt x="0" y="1021"/>
                        <a:pt x="50" y="1162"/>
                        <a:pt x="110" y="1162"/>
                      </a:cubicBezTo>
                      <a:cubicBezTo>
                        <a:pt x="116" y="1162"/>
                        <a:pt x="122" y="1160"/>
                        <a:pt x="128" y="1157"/>
                      </a:cubicBezTo>
                      <a:cubicBezTo>
                        <a:pt x="787" y="1003"/>
                        <a:pt x="1431" y="929"/>
                        <a:pt x="2063" y="929"/>
                      </a:cubicBezTo>
                      <a:cubicBezTo>
                        <a:pt x="4024" y="929"/>
                        <a:pt x="5883" y="1632"/>
                        <a:pt x="7800" y="2792"/>
                      </a:cubicBezTo>
                      <a:cubicBezTo>
                        <a:pt x="7905" y="2834"/>
                        <a:pt x="8011" y="2876"/>
                        <a:pt x="8108" y="2876"/>
                      </a:cubicBezTo>
                      <a:cubicBezTo>
                        <a:pt x="8164" y="2876"/>
                        <a:pt x="8218" y="2862"/>
                        <a:pt x="8267" y="2825"/>
                      </a:cubicBezTo>
                      <a:cubicBezTo>
                        <a:pt x="8400" y="2725"/>
                        <a:pt x="8433" y="2692"/>
                        <a:pt x="8467" y="2525"/>
                      </a:cubicBezTo>
                      <a:cubicBezTo>
                        <a:pt x="8500" y="2358"/>
                        <a:pt x="8433" y="2125"/>
                        <a:pt x="8333" y="1991"/>
                      </a:cubicBezTo>
                      <a:cubicBezTo>
                        <a:pt x="6974" y="651"/>
                        <a:pt x="5207" y="1"/>
                        <a:pt x="3494" y="1"/>
                      </a:cubicBezTo>
                      <a:close/>
                    </a:path>
                  </a:pathLst>
                </a:custGeom>
                <a:solidFill>
                  <a:srgbClr val="3341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0" name="Google Shape;3130;p69"/>
                <p:cNvSpPr/>
                <p:nvPr/>
              </p:nvSpPr>
              <p:spPr>
                <a:xfrm>
                  <a:off x="3695825" y="5030288"/>
                  <a:ext cx="175225" cy="1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9" h="5768" extrusionOk="0">
                      <a:moveTo>
                        <a:pt x="6986" y="1123"/>
                      </a:moveTo>
                      <a:cubicBezTo>
                        <a:pt x="6986" y="1134"/>
                        <a:pt x="6990" y="1138"/>
                        <a:pt x="6994" y="1138"/>
                      </a:cubicBezTo>
                      <a:cubicBezTo>
                        <a:pt x="7001" y="1138"/>
                        <a:pt x="7008" y="1123"/>
                        <a:pt x="6986" y="1123"/>
                      </a:cubicBezTo>
                      <a:close/>
                      <a:moveTo>
                        <a:pt x="5477" y="1"/>
                      </a:moveTo>
                      <a:cubicBezTo>
                        <a:pt x="4870" y="1"/>
                        <a:pt x="4213" y="315"/>
                        <a:pt x="3617" y="656"/>
                      </a:cubicBezTo>
                      <a:cubicBezTo>
                        <a:pt x="2850" y="1123"/>
                        <a:pt x="2183" y="1757"/>
                        <a:pt x="1616" y="2457"/>
                      </a:cubicBezTo>
                      <a:cubicBezTo>
                        <a:pt x="1349" y="2791"/>
                        <a:pt x="1149" y="3124"/>
                        <a:pt x="915" y="3458"/>
                      </a:cubicBezTo>
                      <a:cubicBezTo>
                        <a:pt x="615" y="3992"/>
                        <a:pt x="348" y="4559"/>
                        <a:pt x="115" y="5159"/>
                      </a:cubicBezTo>
                      <a:cubicBezTo>
                        <a:pt x="0" y="5479"/>
                        <a:pt x="230" y="5767"/>
                        <a:pt x="451" y="5767"/>
                      </a:cubicBezTo>
                      <a:cubicBezTo>
                        <a:pt x="553" y="5767"/>
                        <a:pt x="652" y="5706"/>
                        <a:pt x="715" y="5559"/>
                      </a:cubicBezTo>
                      <a:cubicBezTo>
                        <a:pt x="1049" y="4659"/>
                        <a:pt x="1482" y="3858"/>
                        <a:pt x="2016" y="3158"/>
                      </a:cubicBezTo>
                      <a:cubicBezTo>
                        <a:pt x="2431" y="3070"/>
                        <a:pt x="2896" y="3004"/>
                        <a:pt x="3350" y="3004"/>
                      </a:cubicBezTo>
                      <a:cubicBezTo>
                        <a:pt x="4283" y="3004"/>
                        <a:pt x="5171" y="3283"/>
                        <a:pt x="5485" y="4225"/>
                      </a:cubicBezTo>
                      <a:cubicBezTo>
                        <a:pt x="5485" y="4225"/>
                        <a:pt x="5519" y="4225"/>
                        <a:pt x="5519" y="4192"/>
                      </a:cubicBezTo>
                      <a:cubicBezTo>
                        <a:pt x="5547" y="2610"/>
                        <a:pt x="4460" y="2268"/>
                        <a:pt x="3326" y="2268"/>
                      </a:cubicBezTo>
                      <a:cubicBezTo>
                        <a:pt x="3145" y="2268"/>
                        <a:pt x="2962" y="2277"/>
                        <a:pt x="2783" y="2290"/>
                      </a:cubicBezTo>
                      <a:cubicBezTo>
                        <a:pt x="2783" y="2257"/>
                        <a:pt x="2817" y="2257"/>
                        <a:pt x="2817" y="2224"/>
                      </a:cubicBezTo>
                      <a:cubicBezTo>
                        <a:pt x="3541" y="1572"/>
                        <a:pt x="4737" y="658"/>
                        <a:pt x="5823" y="658"/>
                      </a:cubicBezTo>
                      <a:cubicBezTo>
                        <a:pt x="6237" y="658"/>
                        <a:pt x="6636" y="791"/>
                        <a:pt x="6986" y="1123"/>
                      </a:cubicBezTo>
                      <a:cubicBezTo>
                        <a:pt x="6594" y="290"/>
                        <a:pt x="6059" y="1"/>
                        <a:pt x="547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1" name="Google Shape;3131;p69"/>
                <p:cNvSpPr/>
                <p:nvPr/>
              </p:nvSpPr>
              <p:spPr>
                <a:xfrm>
                  <a:off x="2828900" y="4849663"/>
                  <a:ext cx="110925" cy="19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7691" extrusionOk="0">
                      <a:moveTo>
                        <a:pt x="1374" y="0"/>
                      </a:moveTo>
                      <a:cubicBezTo>
                        <a:pt x="1024" y="0"/>
                        <a:pt x="635" y="130"/>
                        <a:pt x="200" y="442"/>
                      </a:cubicBezTo>
                      <a:cubicBezTo>
                        <a:pt x="167" y="442"/>
                        <a:pt x="200" y="476"/>
                        <a:pt x="200" y="476"/>
                      </a:cubicBezTo>
                      <a:cubicBezTo>
                        <a:pt x="371" y="425"/>
                        <a:pt x="535" y="402"/>
                        <a:pt x="692" y="402"/>
                      </a:cubicBezTo>
                      <a:cubicBezTo>
                        <a:pt x="2097" y="402"/>
                        <a:pt x="2946" y="2271"/>
                        <a:pt x="3336" y="3411"/>
                      </a:cubicBezTo>
                      <a:cubicBezTo>
                        <a:pt x="3336" y="3429"/>
                        <a:pt x="3336" y="3448"/>
                        <a:pt x="3341" y="3461"/>
                      </a:cubicBezTo>
                      <a:lnTo>
                        <a:pt x="3341" y="3461"/>
                      </a:lnTo>
                      <a:cubicBezTo>
                        <a:pt x="2758" y="3102"/>
                        <a:pt x="2114" y="2784"/>
                        <a:pt x="1515" y="2784"/>
                      </a:cubicBezTo>
                      <a:cubicBezTo>
                        <a:pt x="955" y="2784"/>
                        <a:pt x="433" y="3062"/>
                        <a:pt x="33" y="3845"/>
                      </a:cubicBezTo>
                      <a:cubicBezTo>
                        <a:pt x="0" y="3878"/>
                        <a:pt x="33" y="3878"/>
                        <a:pt x="67" y="3878"/>
                      </a:cubicBezTo>
                      <a:cubicBezTo>
                        <a:pt x="407" y="3559"/>
                        <a:pt x="788" y="3430"/>
                        <a:pt x="1181" y="3430"/>
                      </a:cubicBezTo>
                      <a:cubicBezTo>
                        <a:pt x="2022" y="3430"/>
                        <a:pt x="2921" y="4021"/>
                        <a:pt x="3603" y="4612"/>
                      </a:cubicBezTo>
                      <a:cubicBezTo>
                        <a:pt x="3736" y="5479"/>
                        <a:pt x="3736" y="6380"/>
                        <a:pt x="3603" y="7347"/>
                      </a:cubicBezTo>
                      <a:cubicBezTo>
                        <a:pt x="3572" y="7581"/>
                        <a:pt x="3715" y="7691"/>
                        <a:pt x="3883" y="7691"/>
                      </a:cubicBezTo>
                      <a:cubicBezTo>
                        <a:pt x="4076" y="7691"/>
                        <a:pt x="4301" y="7547"/>
                        <a:pt x="4337" y="7280"/>
                      </a:cubicBezTo>
                      <a:cubicBezTo>
                        <a:pt x="4403" y="6647"/>
                        <a:pt x="4437" y="6013"/>
                        <a:pt x="4403" y="5412"/>
                      </a:cubicBezTo>
                      <a:cubicBezTo>
                        <a:pt x="4403" y="4979"/>
                        <a:pt x="4370" y="4578"/>
                        <a:pt x="4303" y="4212"/>
                      </a:cubicBezTo>
                      <a:cubicBezTo>
                        <a:pt x="4136" y="3278"/>
                        <a:pt x="3836" y="2410"/>
                        <a:pt x="3369" y="1643"/>
                      </a:cubicBezTo>
                      <a:cubicBezTo>
                        <a:pt x="2891" y="830"/>
                        <a:pt x="2259" y="0"/>
                        <a:pt x="137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2" name="Google Shape;3132;p69"/>
                <p:cNvSpPr/>
                <p:nvPr/>
              </p:nvSpPr>
              <p:spPr>
                <a:xfrm>
                  <a:off x="2895600" y="3921688"/>
                  <a:ext cx="1083300" cy="106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32" h="42765" extrusionOk="0">
                      <a:moveTo>
                        <a:pt x="22984" y="1"/>
                      </a:moveTo>
                      <a:cubicBezTo>
                        <a:pt x="19415" y="1735"/>
                        <a:pt x="16646" y="4471"/>
                        <a:pt x="15178" y="7606"/>
                      </a:cubicBezTo>
                      <a:cubicBezTo>
                        <a:pt x="12443" y="8607"/>
                        <a:pt x="9808" y="9708"/>
                        <a:pt x="7673" y="11309"/>
                      </a:cubicBezTo>
                      <a:cubicBezTo>
                        <a:pt x="5738" y="12743"/>
                        <a:pt x="4237" y="14645"/>
                        <a:pt x="3737" y="16746"/>
                      </a:cubicBezTo>
                      <a:cubicBezTo>
                        <a:pt x="3303" y="16913"/>
                        <a:pt x="2903" y="17147"/>
                        <a:pt x="2502" y="17413"/>
                      </a:cubicBezTo>
                      <a:cubicBezTo>
                        <a:pt x="301" y="19015"/>
                        <a:pt x="1" y="22050"/>
                        <a:pt x="134" y="24685"/>
                      </a:cubicBezTo>
                      <a:cubicBezTo>
                        <a:pt x="234" y="26220"/>
                        <a:pt x="401" y="27787"/>
                        <a:pt x="701" y="29322"/>
                      </a:cubicBezTo>
                      <a:cubicBezTo>
                        <a:pt x="1135" y="31824"/>
                        <a:pt x="1835" y="34325"/>
                        <a:pt x="2769" y="36661"/>
                      </a:cubicBezTo>
                      <a:cubicBezTo>
                        <a:pt x="4604" y="35326"/>
                        <a:pt x="3870" y="32858"/>
                        <a:pt x="3970" y="30589"/>
                      </a:cubicBezTo>
                      <a:cubicBezTo>
                        <a:pt x="3970" y="30589"/>
                        <a:pt x="4004" y="30589"/>
                        <a:pt x="4004" y="30556"/>
                      </a:cubicBezTo>
                      <a:cubicBezTo>
                        <a:pt x="5438" y="29889"/>
                        <a:pt x="6639" y="28888"/>
                        <a:pt x="7439" y="27654"/>
                      </a:cubicBezTo>
                      <a:cubicBezTo>
                        <a:pt x="8473" y="26120"/>
                        <a:pt x="8907" y="24252"/>
                        <a:pt x="8740" y="22284"/>
                      </a:cubicBezTo>
                      <a:cubicBezTo>
                        <a:pt x="9608" y="21683"/>
                        <a:pt x="10675" y="21249"/>
                        <a:pt x="11842" y="21049"/>
                      </a:cubicBezTo>
                      <a:cubicBezTo>
                        <a:pt x="12196" y="20993"/>
                        <a:pt x="12597" y="20967"/>
                        <a:pt x="13031" y="20967"/>
                      </a:cubicBezTo>
                      <a:cubicBezTo>
                        <a:pt x="15702" y="20967"/>
                        <a:pt x="19617" y="21978"/>
                        <a:pt x="21483" y="23384"/>
                      </a:cubicBezTo>
                      <a:cubicBezTo>
                        <a:pt x="22311" y="23135"/>
                        <a:pt x="23202" y="23012"/>
                        <a:pt x="24110" y="23012"/>
                      </a:cubicBezTo>
                      <a:cubicBezTo>
                        <a:pt x="25869" y="23012"/>
                        <a:pt x="27693" y="23472"/>
                        <a:pt x="29255" y="24352"/>
                      </a:cubicBezTo>
                      <a:cubicBezTo>
                        <a:pt x="30322" y="24952"/>
                        <a:pt x="32224" y="25953"/>
                        <a:pt x="32958" y="26887"/>
                      </a:cubicBezTo>
                      <a:cubicBezTo>
                        <a:pt x="32390" y="28688"/>
                        <a:pt x="32424" y="30656"/>
                        <a:pt x="33058" y="32491"/>
                      </a:cubicBezTo>
                      <a:cubicBezTo>
                        <a:pt x="33358" y="33391"/>
                        <a:pt x="33658" y="34826"/>
                        <a:pt x="34092" y="36127"/>
                      </a:cubicBezTo>
                      <a:cubicBezTo>
                        <a:pt x="34392" y="37061"/>
                        <a:pt x="34759" y="37895"/>
                        <a:pt x="35293" y="38395"/>
                      </a:cubicBezTo>
                      <a:cubicBezTo>
                        <a:pt x="35026" y="39896"/>
                        <a:pt x="34359" y="41297"/>
                        <a:pt x="34992" y="42765"/>
                      </a:cubicBezTo>
                      <a:cubicBezTo>
                        <a:pt x="36493" y="41064"/>
                        <a:pt x="38095" y="38428"/>
                        <a:pt x="39462" y="35927"/>
                      </a:cubicBezTo>
                      <a:cubicBezTo>
                        <a:pt x="40129" y="34692"/>
                        <a:pt x="40730" y="33492"/>
                        <a:pt x="41230" y="32491"/>
                      </a:cubicBezTo>
                      <a:cubicBezTo>
                        <a:pt x="42398" y="30089"/>
                        <a:pt x="43332" y="27187"/>
                        <a:pt x="41897" y="24885"/>
                      </a:cubicBezTo>
                      <a:cubicBezTo>
                        <a:pt x="41697" y="24585"/>
                        <a:pt x="41497" y="24318"/>
                        <a:pt x="41264" y="24051"/>
                      </a:cubicBezTo>
                      <a:cubicBezTo>
                        <a:pt x="41230" y="22617"/>
                        <a:pt x="40596" y="21149"/>
                        <a:pt x="39662" y="19815"/>
                      </a:cubicBezTo>
                      <a:cubicBezTo>
                        <a:pt x="38495" y="18247"/>
                        <a:pt x="36894" y="16880"/>
                        <a:pt x="35192" y="15612"/>
                      </a:cubicBezTo>
                      <a:cubicBezTo>
                        <a:pt x="32591" y="13677"/>
                        <a:pt x="29789" y="11876"/>
                        <a:pt x="26753" y="10308"/>
                      </a:cubicBezTo>
                      <a:cubicBezTo>
                        <a:pt x="24718" y="7173"/>
                        <a:pt x="23384" y="3637"/>
                        <a:pt x="22984" y="1"/>
                      </a:cubicBezTo>
                      <a:close/>
                    </a:path>
                  </a:pathLst>
                </a:custGeom>
                <a:solidFill>
                  <a:srgbClr val="3341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3" name="Google Shape;3133;p69"/>
                <p:cNvSpPr/>
                <p:nvPr/>
              </p:nvSpPr>
              <p:spPr>
                <a:xfrm>
                  <a:off x="2913125" y="4654713"/>
                  <a:ext cx="97575" cy="18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3" h="7340" extrusionOk="0">
                      <a:moveTo>
                        <a:pt x="0" y="1"/>
                      </a:moveTo>
                      <a:cubicBezTo>
                        <a:pt x="434" y="2536"/>
                        <a:pt x="1134" y="5004"/>
                        <a:pt x="2068" y="7340"/>
                      </a:cubicBezTo>
                      <a:cubicBezTo>
                        <a:pt x="3903" y="6005"/>
                        <a:pt x="3169" y="3537"/>
                        <a:pt x="3269" y="1268"/>
                      </a:cubicBezTo>
                      <a:cubicBezTo>
                        <a:pt x="3269" y="1268"/>
                        <a:pt x="3303" y="1268"/>
                        <a:pt x="3303" y="1235"/>
                      </a:cubicBezTo>
                      <a:cubicBezTo>
                        <a:pt x="2168" y="902"/>
                        <a:pt x="1034" y="535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4" name="Google Shape;3134;p69"/>
                <p:cNvSpPr/>
                <p:nvPr/>
              </p:nvSpPr>
              <p:spPr>
                <a:xfrm>
                  <a:off x="3747875" y="4819838"/>
                  <a:ext cx="13430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6839" extrusionOk="0">
                      <a:moveTo>
                        <a:pt x="5371" y="1"/>
                      </a:moveTo>
                      <a:cubicBezTo>
                        <a:pt x="3870" y="140"/>
                        <a:pt x="2392" y="209"/>
                        <a:pt x="899" y="209"/>
                      </a:cubicBezTo>
                      <a:cubicBezTo>
                        <a:pt x="600" y="209"/>
                        <a:pt x="301" y="206"/>
                        <a:pt x="1" y="201"/>
                      </a:cubicBezTo>
                      <a:lnTo>
                        <a:pt x="1" y="201"/>
                      </a:lnTo>
                      <a:cubicBezTo>
                        <a:pt x="301" y="1135"/>
                        <a:pt x="668" y="1969"/>
                        <a:pt x="1202" y="2469"/>
                      </a:cubicBezTo>
                      <a:cubicBezTo>
                        <a:pt x="935" y="3970"/>
                        <a:pt x="268" y="5371"/>
                        <a:pt x="901" y="6839"/>
                      </a:cubicBezTo>
                      <a:cubicBezTo>
                        <a:pt x="2436" y="5138"/>
                        <a:pt x="4004" y="2502"/>
                        <a:pt x="537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5" name="Google Shape;3135;p69"/>
                <p:cNvSpPr/>
                <p:nvPr/>
              </p:nvSpPr>
              <p:spPr>
                <a:xfrm>
                  <a:off x="3431825" y="3998088"/>
                  <a:ext cx="441775" cy="5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1" h="20784" extrusionOk="0">
                      <a:moveTo>
                        <a:pt x="1010" y="1"/>
                      </a:moveTo>
                      <a:cubicBezTo>
                        <a:pt x="988" y="1"/>
                        <a:pt x="968" y="17"/>
                        <a:pt x="968" y="47"/>
                      </a:cubicBezTo>
                      <a:cubicBezTo>
                        <a:pt x="0" y="4717"/>
                        <a:pt x="2302" y="8453"/>
                        <a:pt x="5504" y="11589"/>
                      </a:cubicBezTo>
                      <a:cubicBezTo>
                        <a:pt x="7239" y="13323"/>
                        <a:pt x="9374" y="14558"/>
                        <a:pt x="11408" y="15825"/>
                      </a:cubicBezTo>
                      <a:cubicBezTo>
                        <a:pt x="13610" y="17193"/>
                        <a:pt x="15478" y="18894"/>
                        <a:pt x="17379" y="20729"/>
                      </a:cubicBezTo>
                      <a:cubicBezTo>
                        <a:pt x="17418" y="20767"/>
                        <a:pt x="17458" y="20783"/>
                        <a:pt x="17497" y="20783"/>
                      </a:cubicBezTo>
                      <a:cubicBezTo>
                        <a:pt x="17592" y="20783"/>
                        <a:pt x="17670" y="20681"/>
                        <a:pt x="17646" y="20562"/>
                      </a:cubicBezTo>
                      <a:cubicBezTo>
                        <a:pt x="16912" y="16626"/>
                        <a:pt x="13143" y="13590"/>
                        <a:pt x="10108" y="11589"/>
                      </a:cubicBezTo>
                      <a:cubicBezTo>
                        <a:pt x="6171" y="8954"/>
                        <a:pt x="667" y="5818"/>
                        <a:pt x="1068" y="81"/>
                      </a:cubicBezTo>
                      <a:cubicBezTo>
                        <a:pt x="1068" y="25"/>
                        <a:pt x="1037" y="1"/>
                        <a:pt x="101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6" name="Google Shape;3136;p69"/>
                <p:cNvSpPr/>
                <p:nvPr/>
              </p:nvSpPr>
              <p:spPr>
                <a:xfrm>
                  <a:off x="2989000" y="4165938"/>
                  <a:ext cx="245825" cy="2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3" h="10288" extrusionOk="0">
                      <a:moveTo>
                        <a:pt x="9609" y="0"/>
                      </a:moveTo>
                      <a:cubicBezTo>
                        <a:pt x="9598" y="0"/>
                        <a:pt x="9586" y="2"/>
                        <a:pt x="9574" y="5"/>
                      </a:cubicBezTo>
                      <a:cubicBezTo>
                        <a:pt x="5204" y="1172"/>
                        <a:pt x="1" y="5442"/>
                        <a:pt x="1001" y="10045"/>
                      </a:cubicBezTo>
                      <a:cubicBezTo>
                        <a:pt x="1024" y="10182"/>
                        <a:pt x="1172" y="10287"/>
                        <a:pt x="1316" y="10287"/>
                      </a:cubicBezTo>
                      <a:cubicBezTo>
                        <a:pt x="1383" y="10287"/>
                        <a:pt x="1449" y="10265"/>
                        <a:pt x="1502" y="10212"/>
                      </a:cubicBezTo>
                      <a:cubicBezTo>
                        <a:pt x="3003" y="8878"/>
                        <a:pt x="3970" y="6943"/>
                        <a:pt x="5138" y="5342"/>
                      </a:cubicBezTo>
                      <a:cubicBezTo>
                        <a:pt x="6472" y="3474"/>
                        <a:pt x="8073" y="1839"/>
                        <a:pt x="9741" y="238"/>
                      </a:cubicBezTo>
                      <a:cubicBezTo>
                        <a:pt x="9832" y="147"/>
                        <a:pt x="9729" y="0"/>
                        <a:pt x="960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7" name="Google Shape;3137;p69"/>
                <p:cNvSpPr/>
                <p:nvPr/>
              </p:nvSpPr>
              <p:spPr>
                <a:xfrm>
                  <a:off x="3295900" y="3982238"/>
                  <a:ext cx="138925" cy="47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7" h="18825" extrusionOk="0">
                      <a:moveTo>
                        <a:pt x="5265" y="0"/>
                      </a:moveTo>
                      <a:cubicBezTo>
                        <a:pt x="5257" y="0"/>
                        <a:pt x="5247" y="4"/>
                        <a:pt x="5237" y="14"/>
                      </a:cubicBezTo>
                      <a:cubicBezTo>
                        <a:pt x="2035" y="1248"/>
                        <a:pt x="334" y="5885"/>
                        <a:pt x="200" y="9054"/>
                      </a:cubicBezTo>
                      <a:cubicBezTo>
                        <a:pt x="0" y="12790"/>
                        <a:pt x="1768" y="17093"/>
                        <a:pt x="5271" y="18794"/>
                      </a:cubicBezTo>
                      <a:cubicBezTo>
                        <a:pt x="5299" y="18815"/>
                        <a:pt x="5329" y="18825"/>
                        <a:pt x="5358" y="18825"/>
                      </a:cubicBezTo>
                      <a:cubicBezTo>
                        <a:pt x="5464" y="18825"/>
                        <a:pt x="5557" y="18699"/>
                        <a:pt x="5504" y="18594"/>
                      </a:cubicBezTo>
                      <a:cubicBezTo>
                        <a:pt x="3769" y="15659"/>
                        <a:pt x="2168" y="12890"/>
                        <a:pt x="2068" y="9354"/>
                      </a:cubicBezTo>
                      <a:cubicBezTo>
                        <a:pt x="2002" y="7720"/>
                        <a:pt x="2302" y="5985"/>
                        <a:pt x="2869" y="4451"/>
                      </a:cubicBezTo>
                      <a:cubicBezTo>
                        <a:pt x="3436" y="2816"/>
                        <a:pt x="4570" y="1582"/>
                        <a:pt x="5271" y="47"/>
                      </a:cubicBezTo>
                      <a:cubicBezTo>
                        <a:pt x="5294" y="24"/>
                        <a:pt x="5284" y="0"/>
                        <a:pt x="52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8" name="Google Shape;3138;p69"/>
                <p:cNvSpPr/>
                <p:nvPr/>
              </p:nvSpPr>
              <p:spPr>
                <a:xfrm>
                  <a:off x="2954675" y="4455188"/>
                  <a:ext cx="115250" cy="19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" h="7766" extrusionOk="0">
                      <a:moveTo>
                        <a:pt x="4289" y="1"/>
                      </a:moveTo>
                      <a:cubicBezTo>
                        <a:pt x="4226" y="1"/>
                        <a:pt x="4160" y="33"/>
                        <a:pt x="4109" y="110"/>
                      </a:cubicBezTo>
                      <a:cubicBezTo>
                        <a:pt x="3375" y="1277"/>
                        <a:pt x="2941" y="2678"/>
                        <a:pt x="2241" y="3879"/>
                      </a:cubicBezTo>
                      <a:cubicBezTo>
                        <a:pt x="1574" y="5013"/>
                        <a:pt x="473" y="5980"/>
                        <a:pt x="106" y="7181"/>
                      </a:cubicBezTo>
                      <a:cubicBezTo>
                        <a:pt x="0" y="7526"/>
                        <a:pt x="273" y="7765"/>
                        <a:pt x="574" y="7765"/>
                      </a:cubicBezTo>
                      <a:cubicBezTo>
                        <a:pt x="652" y="7765"/>
                        <a:pt x="731" y="7749"/>
                        <a:pt x="807" y="7715"/>
                      </a:cubicBezTo>
                      <a:cubicBezTo>
                        <a:pt x="2007" y="7148"/>
                        <a:pt x="2841" y="5447"/>
                        <a:pt x="3408" y="4313"/>
                      </a:cubicBezTo>
                      <a:cubicBezTo>
                        <a:pt x="3976" y="3112"/>
                        <a:pt x="4609" y="1544"/>
                        <a:pt x="4509" y="210"/>
                      </a:cubicBezTo>
                      <a:cubicBezTo>
                        <a:pt x="4489" y="86"/>
                        <a:pt x="4392" y="1"/>
                        <a:pt x="428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9" name="Google Shape;3139;p69"/>
                <p:cNvSpPr/>
                <p:nvPr/>
              </p:nvSpPr>
              <p:spPr>
                <a:xfrm>
                  <a:off x="3740375" y="4557988"/>
                  <a:ext cx="91750" cy="2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9580" extrusionOk="0">
                      <a:moveTo>
                        <a:pt x="401" y="0"/>
                      </a:moveTo>
                      <a:cubicBezTo>
                        <a:pt x="0" y="167"/>
                        <a:pt x="367" y="701"/>
                        <a:pt x="467" y="934"/>
                      </a:cubicBezTo>
                      <a:cubicBezTo>
                        <a:pt x="634" y="1335"/>
                        <a:pt x="801" y="1802"/>
                        <a:pt x="968" y="2235"/>
                      </a:cubicBezTo>
                      <a:cubicBezTo>
                        <a:pt x="1535" y="4003"/>
                        <a:pt x="1802" y="5871"/>
                        <a:pt x="1768" y="7739"/>
                      </a:cubicBezTo>
                      <a:cubicBezTo>
                        <a:pt x="1768" y="8106"/>
                        <a:pt x="1735" y="8507"/>
                        <a:pt x="1702" y="8907"/>
                      </a:cubicBezTo>
                      <a:cubicBezTo>
                        <a:pt x="1702" y="9040"/>
                        <a:pt x="1702" y="9207"/>
                        <a:pt x="1735" y="9340"/>
                      </a:cubicBezTo>
                      <a:cubicBezTo>
                        <a:pt x="1795" y="9460"/>
                        <a:pt x="1908" y="9579"/>
                        <a:pt x="2050" y="9579"/>
                      </a:cubicBezTo>
                      <a:cubicBezTo>
                        <a:pt x="2067" y="9579"/>
                        <a:pt x="2084" y="9578"/>
                        <a:pt x="2102" y="9574"/>
                      </a:cubicBezTo>
                      <a:cubicBezTo>
                        <a:pt x="2169" y="9541"/>
                        <a:pt x="2269" y="9474"/>
                        <a:pt x="2302" y="9374"/>
                      </a:cubicBezTo>
                      <a:cubicBezTo>
                        <a:pt x="3203" y="8273"/>
                        <a:pt x="3670" y="6839"/>
                        <a:pt x="3636" y="5404"/>
                      </a:cubicBezTo>
                      <a:cubicBezTo>
                        <a:pt x="3570" y="3636"/>
                        <a:pt x="2803" y="1735"/>
                        <a:pt x="1435" y="568"/>
                      </a:cubicBezTo>
                      <a:cubicBezTo>
                        <a:pt x="1268" y="434"/>
                        <a:pt x="868" y="67"/>
                        <a:pt x="6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0" name="Google Shape;3140;p69"/>
                <p:cNvSpPr/>
                <p:nvPr/>
              </p:nvSpPr>
              <p:spPr>
                <a:xfrm>
                  <a:off x="3282550" y="4915913"/>
                  <a:ext cx="143450" cy="4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8" h="1629" extrusionOk="0">
                      <a:moveTo>
                        <a:pt x="1367" y="1"/>
                      </a:moveTo>
                      <a:cubicBezTo>
                        <a:pt x="907" y="1"/>
                        <a:pt x="450" y="34"/>
                        <a:pt x="0" y="94"/>
                      </a:cubicBezTo>
                      <a:lnTo>
                        <a:pt x="167" y="728"/>
                      </a:lnTo>
                      <a:cubicBezTo>
                        <a:pt x="543" y="672"/>
                        <a:pt x="925" y="645"/>
                        <a:pt x="1310" y="645"/>
                      </a:cubicBezTo>
                      <a:cubicBezTo>
                        <a:pt x="1848" y="645"/>
                        <a:pt x="2392" y="697"/>
                        <a:pt x="2936" y="794"/>
                      </a:cubicBezTo>
                      <a:cubicBezTo>
                        <a:pt x="3803" y="961"/>
                        <a:pt x="4604" y="1228"/>
                        <a:pt x="5371" y="1628"/>
                      </a:cubicBezTo>
                      <a:lnTo>
                        <a:pt x="5738" y="1061"/>
                      </a:lnTo>
                      <a:cubicBezTo>
                        <a:pt x="4904" y="628"/>
                        <a:pt x="4003" y="327"/>
                        <a:pt x="3069" y="161"/>
                      </a:cubicBezTo>
                      <a:cubicBezTo>
                        <a:pt x="2500" y="50"/>
                        <a:pt x="1931" y="1"/>
                        <a:pt x="136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1" name="Google Shape;3141;p69"/>
                <p:cNvSpPr/>
                <p:nvPr/>
              </p:nvSpPr>
              <p:spPr>
                <a:xfrm>
                  <a:off x="3386800" y="4679413"/>
                  <a:ext cx="452000" cy="4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0" h="16568" extrusionOk="0">
                      <a:moveTo>
                        <a:pt x="9407" y="747"/>
                      </a:moveTo>
                      <a:cubicBezTo>
                        <a:pt x="9974" y="747"/>
                        <a:pt x="10541" y="781"/>
                        <a:pt x="11108" y="881"/>
                      </a:cubicBezTo>
                      <a:cubicBezTo>
                        <a:pt x="13243" y="1281"/>
                        <a:pt x="14977" y="2482"/>
                        <a:pt x="16045" y="4283"/>
                      </a:cubicBezTo>
                      <a:cubicBezTo>
                        <a:pt x="17079" y="6051"/>
                        <a:pt x="17279" y="8119"/>
                        <a:pt x="16679" y="10121"/>
                      </a:cubicBezTo>
                      <a:cubicBezTo>
                        <a:pt x="16078" y="12089"/>
                        <a:pt x="14744" y="13723"/>
                        <a:pt x="12976" y="14791"/>
                      </a:cubicBezTo>
                      <a:cubicBezTo>
                        <a:pt x="11672" y="15568"/>
                        <a:pt x="10218" y="15950"/>
                        <a:pt x="8769" y="15950"/>
                      </a:cubicBezTo>
                      <a:cubicBezTo>
                        <a:pt x="8290" y="15950"/>
                        <a:pt x="7811" y="15908"/>
                        <a:pt x="7339" y="15825"/>
                      </a:cubicBezTo>
                      <a:cubicBezTo>
                        <a:pt x="3369" y="15091"/>
                        <a:pt x="801" y="11355"/>
                        <a:pt x="1601" y="7319"/>
                      </a:cubicBezTo>
                      <a:cubicBezTo>
                        <a:pt x="2001" y="5284"/>
                        <a:pt x="3202" y="3483"/>
                        <a:pt x="5004" y="2249"/>
                      </a:cubicBezTo>
                      <a:cubicBezTo>
                        <a:pt x="6338" y="1315"/>
                        <a:pt x="7872" y="814"/>
                        <a:pt x="9407" y="747"/>
                      </a:cubicBezTo>
                      <a:close/>
                      <a:moveTo>
                        <a:pt x="9710" y="0"/>
                      </a:moveTo>
                      <a:cubicBezTo>
                        <a:pt x="7891" y="0"/>
                        <a:pt x="6084" y="565"/>
                        <a:pt x="4537" y="1648"/>
                      </a:cubicBezTo>
                      <a:cubicBezTo>
                        <a:pt x="2602" y="2982"/>
                        <a:pt x="1301" y="4984"/>
                        <a:pt x="867" y="7185"/>
                      </a:cubicBezTo>
                      <a:cubicBezTo>
                        <a:pt x="0" y="11589"/>
                        <a:pt x="2869" y="15625"/>
                        <a:pt x="7172" y="16425"/>
                      </a:cubicBezTo>
                      <a:cubicBezTo>
                        <a:pt x="7638" y="16508"/>
                        <a:pt x="8105" y="16567"/>
                        <a:pt x="8572" y="16567"/>
                      </a:cubicBezTo>
                      <a:cubicBezTo>
                        <a:pt x="8672" y="16567"/>
                        <a:pt x="8773" y="16565"/>
                        <a:pt x="8873" y="16559"/>
                      </a:cubicBezTo>
                      <a:cubicBezTo>
                        <a:pt x="10407" y="16559"/>
                        <a:pt x="11975" y="16125"/>
                        <a:pt x="13376" y="15291"/>
                      </a:cubicBezTo>
                      <a:cubicBezTo>
                        <a:pt x="15311" y="14157"/>
                        <a:pt x="16745" y="12356"/>
                        <a:pt x="17413" y="10254"/>
                      </a:cubicBezTo>
                      <a:cubicBezTo>
                        <a:pt x="18080" y="8086"/>
                        <a:pt x="17880" y="5818"/>
                        <a:pt x="16745" y="3916"/>
                      </a:cubicBezTo>
                      <a:cubicBezTo>
                        <a:pt x="15578" y="1915"/>
                        <a:pt x="13643" y="581"/>
                        <a:pt x="11308" y="147"/>
                      </a:cubicBezTo>
                      <a:cubicBezTo>
                        <a:pt x="10779" y="49"/>
                        <a:pt x="10244" y="0"/>
                        <a:pt x="971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2" name="Google Shape;3142;p69"/>
                <p:cNvSpPr/>
                <p:nvPr/>
              </p:nvSpPr>
              <p:spPr>
                <a:xfrm>
                  <a:off x="2910625" y="4583163"/>
                  <a:ext cx="430325" cy="4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3" h="16974" extrusionOk="0">
                      <a:moveTo>
                        <a:pt x="8099" y="764"/>
                      </a:moveTo>
                      <a:cubicBezTo>
                        <a:pt x="8553" y="764"/>
                        <a:pt x="9012" y="807"/>
                        <a:pt x="9474" y="895"/>
                      </a:cubicBezTo>
                      <a:cubicBezTo>
                        <a:pt x="11575" y="1295"/>
                        <a:pt x="13443" y="2529"/>
                        <a:pt x="14711" y="4364"/>
                      </a:cubicBezTo>
                      <a:cubicBezTo>
                        <a:pt x="15945" y="6132"/>
                        <a:pt x="16412" y="8267"/>
                        <a:pt x="16078" y="10335"/>
                      </a:cubicBezTo>
                      <a:cubicBezTo>
                        <a:pt x="15745" y="12336"/>
                        <a:pt x="14644" y="14038"/>
                        <a:pt x="13043" y="15105"/>
                      </a:cubicBezTo>
                      <a:cubicBezTo>
                        <a:pt x="11881" y="15913"/>
                        <a:pt x="10509" y="16339"/>
                        <a:pt x="9086" y="16339"/>
                      </a:cubicBezTo>
                      <a:cubicBezTo>
                        <a:pt x="8630" y="16339"/>
                        <a:pt x="8168" y="16295"/>
                        <a:pt x="7706" y="16206"/>
                      </a:cubicBezTo>
                      <a:cubicBezTo>
                        <a:pt x="3736" y="15472"/>
                        <a:pt x="734" y="11669"/>
                        <a:pt x="1001" y="7533"/>
                      </a:cubicBezTo>
                      <a:cubicBezTo>
                        <a:pt x="1168" y="5465"/>
                        <a:pt x="2102" y="3597"/>
                        <a:pt x="3703" y="2296"/>
                      </a:cubicBezTo>
                      <a:cubicBezTo>
                        <a:pt x="4953" y="1306"/>
                        <a:pt x="6487" y="764"/>
                        <a:pt x="8099" y="764"/>
                      </a:cubicBezTo>
                      <a:close/>
                      <a:moveTo>
                        <a:pt x="7973" y="1"/>
                      </a:moveTo>
                      <a:cubicBezTo>
                        <a:pt x="6208" y="1"/>
                        <a:pt x="4530" y="591"/>
                        <a:pt x="3169" y="1695"/>
                      </a:cubicBezTo>
                      <a:cubicBezTo>
                        <a:pt x="1434" y="3096"/>
                        <a:pt x="400" y="5131"/>
                        <a:pt x="267" y="7399"/>
                      </a:cubicBezTo>
                      <a:cubicBezTo>
                        <a:pt x="0" y="11903"/>
                        <a:pt x="3302" y="16006"/>
                        <a:pt x="7606" y="16806"/>
                      </a:cubicBezTo>
                      <a:cubicBezTo>
                        <a:pt x="8173" y="16906"/>
                        <a:pt x="8740" y="16973"/>
                        <a:pt x="9307" y="16973"/>
                      </a:cubicBezTo>
                      <a:cubicBezTo>
                        <a:pt x="10808" y="16940"/>
                        <a:pt x="12276" y="16473"/>
                        <a:pt x="13510" y="15639"/>
                      </a:cubicBezTo>
                      <a:cubicBezTo>
                        <a:pt x="15278" y="14471"/>
                        <a:pt x="16445" y="12637"/>
                        <a:pt x="16812" y="10468"/>
                      </a:cubicBezTo>
                      <a:cubicBezTo>
                        <a:pt x="17212" y="8267"/>
                        <a:pt x="16679" y="5932"/>
                        <a:pt x="15344" y="3964"/>
                      </a:cubicBezTo>
                      <a:cubicBezTo>
                        <a:pt x="13977" y="1962"/>
                        <a:pt x="11909" y="595"/>
                        <a:pt x="9574" y="161"/>
                      </a:cubicBezTo>
                      <a:cubicBezTo>
                        <a:pt x="9036" y="54"/>
                        <a:pt x="8501" y="1"/>
                        <a:pt x="797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3" name="Google Shape;3143;p69"/>
                <p:cNvSpPr/>
                <p:nvPr/>
              </p:nvSpPr>
              <p:spPr>
                <a:xfrm>
                  <a:off x="3520225" y="4764763"/>
                  <a:ext cx="211525" cy="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1" h="2789" extrusionOk="0">
                      <a:moveTo>
                        <a:pt x="3097" y="1"/>
                      </a:moveTo>
                      <a:cubicBezTo>
                        <a:pt x="2191" y="1"/>
                        <a:pt x="1263" y="181"/>
                        <a:pt x="367" y="569"/>
                      </a:cubicBezTo>
                      <a:cubicBezTo>
                        <a:pt x="200" y="636"/>
                        <a:pt x="67" y="836"/>
                        <a:pt x="34" y="1003"/>
                      </a:cubicBezTo>
                      <a:cubicBezTo>
                        <a:pt x="0" y="1170"/>
                        <a:pt x="34" y="1203"/>
                        <a:pt x="100" y="1370"/>
                      </a:cubicBezTo>
                      <a:cubicBezTo>
                        <a:pt x="177" y="1472"/>
                        <a:pt x="292" y="1515"/>
                        <a:pt x="417" y="1515"/>
                      </a:cubicBezTo>
                      <a:cubicBezTo>
                        <a:pt x="455" y="1515"/>
                        <a:pt x="495" y="1511"/>
                        <a:pt x="534" y="1503"/>
                      </a:cubicBezTo>
                      <a:cubicBezTo>
                        <a:pt x="1465" y="1344"/>
                        <a:pt x="2356" y="1253"/>
                        <a:pt x="3210" y="1253"/>
                      </a:cubicBezTo>
                      <a:cubicBezTo>
                        <a:pt x="5051" y="1253"/>
                        <a:pt x="6724" y="1677"/>
                        <a:pt x="8273" y="2771"/>
                      </a:cubicBezTo>
                      <a:cubicBezTo>
                        <a:pt x="8286" y="2783"/>
                        <a:pt x="8301" y="2789"/>
                        <a:pt x="8316" y="2789"/>
                      </a:cubicBezTo>
                      <a:cubicBezTo>
                        <a:pt x="8383" y="2789"/>
                        <a:pt x="8460" y="2691"/>
                        <a:pt x="8406" y="2637"/>
                      </a:cubicBezTo>
                      <a:cubicBezTo>
                        <a:pt x="7236" y="999"/>
                        <a:pt x="5228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3341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44" name="Google Shape;3144;p69"/>
              <p:cNvSpPr/>
              <p:nvPr/>
            </p:nvSpPr>
            <p:spPr>
              <a:xfrm rot="1529996">
                <a:off x="6990377" y="4541807"/>
                <a:ext cx="98220" cy="50552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p69"/>
              <p:cNvSpPr/>
              <p:nvPr/>
            </p:nvSpPr>
            <p:spPr>
              <a:xfrm rot="1529996">
                <a:off x="6833271" y="4591068"/>
                <a:ext cx="331393" cy="160749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p69"/>
              <p:cNvSpPr/>
              <p:nvPr/>
            </p:nvSpPr>
            <p:spPr>
              <a:xfrm rot="1529996">
                <a:off x="6869337" y="4593996"/>
                <a:ext cx="262575" cy="158827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p69"/>
              <p:cNvSpPr/>
              <p:nvPr/>
            </p:nvSpPr>
            <p:spPr>
              <a:xfrm rot="1529996">
                <a:off x="6898832" y="4643106"/>
                <a:ext cx="215808" cy="41159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69"/>
              <p:cNvSpPr/>
              <p:nvPr/>
            </p:nvSpPr>
            <p:spPr>
              <a:xfrm rot="1529996">
                <a:off x="7158098" y="4531565"/>
                <a:ext cx="155682" cy="57382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p69"/>
              <p:cNvSpPr/>
              <p:nvPr/>
            </p:nvSpPr>
            <p:spPr>
              <a:xfrm rot="1529996">
                <a:off x="7191705" y="4487291"/>
                <a:ext cx="44764" cy="29602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0" name="Google Shape;3150;p69"/>
              <p:cNvSpPr/>
              <p:nvPr/>
            </p:nvSpPr>
            <p:spPr>
              <a:xfrm rot="1529996">
                <a:off x="6798529" y="4425538"/>
                <a:ext cx="158246" cy="46386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1" name="Google Shape;3151;p69"/>
              <p:cNvSpPr/>
              <p:nvPr/>
            </p:nvSpPr>
            <p:spPr>
              <a:xfrm rot="1529996">
                <a:off x="6900432" y="4402554"/>
                <a:ext cx="50132" cy="1872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3C490F9-7E29-F836-2B35-B4CB7CB19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2238" y="1339068"/>
            <a:ext cx="9937341" cy="369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61"/>
          <p:cNvSpPr/>
          <p:nvPr/>
        </p:nvSpPr>
        <p:spPr>
          <a:xfrm>
            <a:off x="9049534" y="916985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0" name="Google Shape;2180;p61"/>
          <p:cNvSpPr/>
          <p:nvPr/>
        </p:nvSpPr>
        <p:spPr>
          <a:xfrm>
            <a:off x="9296201" y="30607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10364112" y="3261652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2" name="Google Shape;2182;p61"/>
          <p:cNvSpPr/>
          <p:nvPr/>
        </p:nvSpPr>
        <p:spPr>
          <a:xfrm>
            <a:off x="1275200" y="19512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3" name="Google Shape;2183;p61"/>
          <p:cNvSpPr/>
          <p:nvPr/>
        </p:nvSpPr>
        <p:spPr>
          <a:xfrm>
            <a:off x="1229768" y="9798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4" name="Google Shape;2184;p61"/>
          <p:cNvSpPr/>
          <p:nvPr/>
        </p:nvSpPr>
        <p:spPr>
          <a:xfrm>
            <a:off x="1506118" y="56938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7810310" y="5293253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6" name="Google Shape;2186;p61"/>
          <p:cNvSpPr/>
          <p:nvPr/>
        </p:nvSpPr>
        <p:spPr>
          <a:xfrm>
            <a:off x="6616584" y="54750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9307373" y="1371876"/>
            <a:ext cx="1795979" cy="1347992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7039012" y="871168"/>
            <a:ext cx="1599928" cy="1439664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6889814" y="3382873"/>
            <a:ext cx="1705480" cy="1970899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5C679E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5C679E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5C679E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9535017" y="3839775"/>
            <a:ext cx="1596993" cy="1953931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88F7B25-5DCF-07C1-42B3-A5262B86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17" y="1319729"/>
            <a:ext cx="7011008" cy="5803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D8F548-4AF2-1E7D-85BB-E87F4D7D6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569" y="62407"/>
            <a:ext cx="2383743" cy="213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F5D85A-E446-A5EA-BE66-F94EB090B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99" y="1298434"/>
            <a:ext cx="9507311" cy="4240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75CAEF-DE66-614D-658A-94D8241A2D25}"/>
              </a:ext>
            </a:extLst>
          </p:cNvPr>
          <p:cNvSpPr txBox="1"/>
          <p:nvPr/>
        </p:nvSpPr>
        <p:spPr>
          <a:xfrm>
            <a:off x="2930026" y="98105"/>
            <a:ext cx="5871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Hãy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cùng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nhau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thực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hiện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phép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tín</a:t>
            </a:r>
            <a:r>
              <a:rPr lang="en-US" sz="3600" b="1" kern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h 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dưới</a:t>
            </a:r>
            <a:r>
              <a:rPr lang="en-US" sz="3600" b="1" kern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đây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D41D44-1FC9-8B69-CF7F-563A70429ED8}"/>
              </a:ext>
            </a:extLst>
          </p:cNvPr>
          <p:cNvGrpSpPr/>
          <p:nvPr/>
        </p:nvGrpSpPr>
        <p:grpSpPr>
          <a:xfrm>
            <a:off x="3666497" y="5574948"/>
            <a:ext cx="4904659" cy="780627"/>
            <a:chOff x="6327284" y="3615488"/>
            <a:chExt cx="2670357" cy="78062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C02DE6B-0FA8-6168-63A8-D2AF84C06EB8}"/>
                </a:ext>
              </a:extLst>
            </p:cNvPr>
            <p:cNvSpPr/>
            <p:nvPr/>
          </p:nvSpPr>
          <p:spPr>
            <a:xfrm>
              <a:off x="6327284" y="3615488"/>
              <a:ext cx="2645499" cy="780627"/>
            </a:xfrm>
            <a:prstGeom prst="roundRect">
              <a:avLst>
                <a:gd name="adj" fmla="val 50000"/>
              </a:avLst>
            </a:prstGeom>
            <a:solidFill>
              <a:srgbClr val="479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43FBCF-F38E-45E4-BCF8-C753BB4A34E5}"/>
                </a:ext>
              </a:extLst>
            </p:cNvPr>
            <p:cNvSpPr txBox="1"/>
            <p:nvPr/>
          </p:nvSpPr>
          <p:spPr>
            <a:xfrm>
              <a:off x="6352142" y="3651858"/>
              <a:ext cx="264549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kern="0" dirty="0">
                  <a:solidFill>
                    <a:srgbClr val="FFFFFF"/>
                  </a:solidFill>
                  <a:latin typeface="Cambria" panose="02040503050406030204" pitchFamily="18" charset="0"/>
                </a:rPr>
                <a:t>12 547 + 23 628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61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1D931F-3B80-00D2-4218-0BC4E51B67FE}"/>
              </a:ext>
            </a:extLst>
          </p:cNvPr>
          <p:cNvGrpSpPr/>
          <p:nvPr/>
        </p:nvGrpSpPr>
        <p:grpSpPr>
          <a:xfrm>
            <a:off x="3643670" y="259998"/>
            <a:ext cx="4904659" cy="780627"/>
            <a:chOff x="6327284" y="3615488"/>
            <a:chExt cx="2670357" cy="78062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9900F0C-0BB8-E39E-883B-FFC41FE2D480}"/>
                </a:ext>
              </a:extLst>
            </p:cNvPr>
            <p:cNvSpPr/>
            <p:nvPr/>
          </p:nvSpPr>
          <p:spPr>
            <a:xfrm>
              <a:off x="6327284" y="3615488"/>
              <a:ext cx="2645499" cy="780627"/>
            </a:xfrm>
            <a:prstGeom prst="roundRect">
              <a:avLst>
                <a:gd name="adj" fmla="val 50000"/>
              </a:avLst>
            </a:prstGeom>
            <a:solidFill>
              <a:srgbClr val="479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686CC4-57D1-2FD0-1EAE-A069731CE433}"/>
                </a:ext>
              </a:extLst>
            </p:cNvPr>
            <p:cNvSpPr txBox="1"/>
            <p:nvPr/>
          </p:nvSpPr>
          <p:spPr>
            <a:xfrm>
              <a:off x="6352142" y="3651858"/>
              <a:ext cx="264549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kern="0" dirty="0">
                  <a:solidFill>
                    <a:srgbClr val="FFFFFF"/>
                  </a:solidFill>
                  <a:latin typeface="Cambria" panose="02040503050406030204" pitchFamily="18" charset="0"/>
                </a:rPr>
                <a:t>12 547 + 23 628 = 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9A5D89-29E7-F1F9-D50C-1673A8F933D1}"/>
              </a:ext>
            </a:extLst>
          </p:cNvPr>
          <p:cNvSpPr txBox="1"/>
          <p:nvPr/>
        </p:nvSpPr>
        <p:spPr>
          <a:xfrm>
            <a:off x="850074" y="1608144"/>
            <a:ext cx="2613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12 547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FC689-1184-C3E0-4D8B-BDB17B5BFF69}"/>
              </a:ext>
            </a:extLst>
          </p:cNvPr>
          <p:cNvSpPr txBox="1"/>
          <p:nvPr/>
        </p:nvSpPr>
        <p:spPr>
          <a:xfrm>
            <a:off x="2735393" y="3573646"/>
            <a:ext cx="694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ED362A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60CBA-7371-AC5F-A9BB-4F74B6735BCE}"/>
              </a:ext>
            </a:extLst>
          </p:cNvPr>
          <p:cNvSpPr txBox="1"/>
          <p:nvPr/>
        </p:nvSpPr>
        <p:spPr>
          <a:xfrm>
            <a:off x="2269335" y="3573645"/>
            <a:ext cx="686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ED362A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22473-87ED-1735-6294-C2F450ADE918}"/>
              </a:ext>
            </a:extLst>
          </p:cNvPr>
          <p:cNvSpPr txBox="1"/>
          <p:nvPr/>
        </p:nvSpPr>
        <p:spPr>
          <a:xfrm>
            <a:off x="821634" y="2575637"/>
            <a:ext cx="2829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23 628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D5E7B-4290-4CE2-F6D2-4D3524C80E1D}"/>
              </a:ext>
            </a:extLst>
          </p:cNvPr>
          <p:cNvSpPr txBox="1"/>
          <p:nvPr/>
        </p:nvSpPr>
        <p:spPr>
          <a:xfrm>
            <a:off x="343668" y="2015937"/>
            <a:ext cx="66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2E1B3A-CE9E-0E76-32B2-4D4C09E7E89E}"/>
              </a:ext>
            </a:extLst>
          </p:cNvPr>
          <p:cNvCxnSpPr>
            <a:cxnSpLocks/>
          </p:cNvCxnSpPr>
          <p:nvPr/>
        </p:nvCxnSpPr>
        <p:spPr>
          <a:xfrm flipH="1">
            <a:off x="718480" y="3672768"/>
            <a:ext cx="26726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FF0A8D-1550-52CC-62C4-EFDC3E2CEF50}"/>
              </a:ext>
            </a:extLst>
          </p:cNvPr>
          <p:cNvSpPr txBox="1"/>
          <p:nvPr/>
        </p:nvSpPr>
        <p:spPr>
          <a:xfrm>
            <a:off x="4147678" y="1383126"/>
            <a:ext cx="745718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b="1" kern="0" dirty="0">
                <a:latin typeface="Cambria" panose="02040503050406030204" pitchFamily="18" charset="0"/>
              </a:rPr>
              <a:t>7 cộng 8 bằng 15, viết 5 nhớ 1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2190B4-18F8-2A71-733A-0C3F3C06C6AF}"/>
              </a:ext>
            </a:extLst>
          </p:cNvPr>
          <p:cNvSpPr txBox="1"/>
          <p:nvPr/>
        </p:nvSpPr>
        <p:spPr>
          <a:xfrm>
            <a:off x="4115120" y="2039030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b="1" kern="0" dirty="0">
                <a:latin typeface="Cambria" panose="02040503050406030204" pitchFamily="18" charset="0"/>
              </a:rPr>
              <a:t>4 thêm 1 bằng 5, 5 cộng 2 bằng 7, viết 7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BF659-16F4-3ADF-C881-962304A7478A}"/>
              </a:ext>
            </a:extLst>
          </p:cNvPr>
          <p:cNvSpPr txBox="1"/>
          <p:nvPr/>
        </p:nvSpPr>
        <p:spPr>
          <a:xfrm>
            <a:off x="4147678" y="2715065"/>
            <a:ext cx="685361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b="1" kern="0" dirty="0">
                <a:latin typeface="Cambria" panose="02040503050406030204" pitchFamily="18" charset="0"/>
              </a:rPr>
              <a:t>5 cộng 6 bằng 11, viết 1 nhớ 1.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5863A0-7F34-6878-E724-8B95F6B7080A}"/>
              </a:ext>
            </a:extLst>
          </p:cNvPr>
          <p:cNvSpPr txBox="1"/>
          <p:nvPr/>
        </p:nvSpPr>
        <p:spPr>
          <a:xfrm>
            <a:off x="4125630" y="3365776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b="1" kern="0" dirty="0">
                <a:latin typeface="Cambria" panose="02040503050406030204" pitchFamily="18" charset="0"/>
              </a:rPr>
              <a:t>2 thêm 1 bằng 3; 3 cộng 3 bằng 6, viết 6.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318865-BB29-83C0-8806-D8A96773C407}"/>
              </a:ext>
            </a:extLst>
          </p:cNvPr>
          <p:cNvSpPr/>
          <p:nvPr/>
        </p:nvSpPr>
        <p:spPr>
          <a:xfrm>
            <a:off x="3876929" y="1663167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36FA2E-09EC-D3A9-A1D4-D7058D5D29F8}"/>
              </a:ext>
            </a:extLst>
          </p:cNvPr>
          <p:cNvSpPr/>
          <p:nvPr/>
        </p:nvSpPr>
        <p:spPr>
          <a:xfrm>
            <a:off x="3859733" y="2280035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28EB88-82EC-06F2-069F-3E142C900D3B}"/>
              </a:ext>
            </a:extLst>
          </p:cNvPr>
          <p:cNvGrpSpPr/>
          <p:nvPr/>
        </p:nvGrpSpPr>
        <p:grpSpPr>
          <a:xfrm>
            <a:off x="2336868" y="5035457"/>
            <a:ext cx="7702483" cy="923330"/>
            <a:chOff x="6323656" y="3615487"/>
            <a:chExt cx="4489699" cy="9233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79108CF-7826-B811-EF99-689A40598DED}"/>
                </a:ext>
              </a:extLst>
            </p:cNvPr>
            <p:cNvSpPr/>
            <p:nvPr/>
          </p:nvSpPr>
          <p:spPr>
            <a:xfrm>
              <a:off x="6371922" y="3615487"/>
              <a:ext cx="4441433" cy="92333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1534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584C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A13AFB-786F-9AFA-7DA7-4189F0B928BF}"/>
                </a:ext>
              </a:extLst>
            </p:cNvPr>
            <p:cNvSpPr txBox="1"/>
            <p:nvPr/>
          </p:nvSpPr>
          <p:spPr>
            <a:xfrm>
              <a:off x="6323656" y="3615487"/>
              <a:ext cx="359398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solidFill>
                    <a:srgbClr val="479B87"/>
                  </a:solidFill>
                  <a:latin typeface="Cambria" panose="02040503050406030204" pitchFamily="18" charset="0"/>
                </a:rPr>
                <a:t>12 547 + 23 628  = 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79B87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6E7B64-66E5-9BFA-2DA6-717EC31AB86D}"/>
              </a:ext>
            </a:extLst>
          </p:cNvPr>
          <p:cNvSpPr txBox="1"/>
          <p:nvPr/>
        </p:nvSpPr>
        <p:spPr>
          <a:xfrm>
            <a:off x="8083665" y="5050846"/>
            <a:ext cx="58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400" b="1" kern="0" dirty="0">
                <a:solidFill>
                  <a:srgbClr val="479B87"/>
                </a:solidFill>
                <a:latin typeface="Cambria" panose="02040503050406030204" pitchFamily="18" charset="0"/>
              </a:rPr>
              <a:t>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479B87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BE7348-993A-9C10-0379-8851831BF09E}"/>
              </a:ext>
            </a:extLst>
          </p:cNvPr>
          <p:cNvSpPr txBox="1"/>
          <p:nvPr/>
        </p:nvSpPr>
        <p:spPr>
          <a:xfrm>
            <a:off x="7251375" y="5089651"/>
            <a:ext cx="42640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F15349"/>
                </a:solidFill>
                <a:effectLst/>
                <a:uLnTx/>
                <a:uFillTx/>
                <a:latin typeface="Cambria" panose="02040503050406030204" pitchFamily="18" charset="0"/>
              </a:rPr>
              <a:t> 36 175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15349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C9180E-23C3-8476-C052-E06F58BBC2A4}"/>
              </a:ext>
            </a:extLst>
          </p:cNvPr>
          <p:cNvSpPr txBox="1"/>
          <p:nvPr/>
        </p:nvSpPr>
        <p:spPr>
          <a:xfrm>
            <a:off x="1795258" y="3540256"/>
            <a:ext cx="686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ED362A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D0DF25-8218-FEB5-BEED-81A1BCDB6A28}"/>
              </a:ext>
            </a:extLst>
          </p:cNvPr>
          <p:cNvSpPr txBox="1"/>
          <p:nvPr/>
        </p:nvSpPr>
        <p:spPr>
          <a:xfrm>
            <a:off x="1171329" y="3550561"/>
            <a:ext cx="582626" cy="1025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ED362A"/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3E4B54-527C-0A85-1BCE-02CD3BA878BA}"/>
              </a:ext>
            </a:extLst>
          </p:cNvPr>
          <p:cNvSpPr/>
          <p:nvPr/>
        </p:nvSpPr>
        <p:spPr>
          <a:xfrm>
            <a:off x="3853133" y="2921783"/>
            <a:ext cx="228124" cy="238190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FE4327-5A9F-ED79-59EC-FCCFF6847D59}"/>
              </a:ext>
            </a:extLst>
          </p:cNvPr>
          <p:cNvSpPr/>
          <p:nvPr/>
        </p:nvSpPr>
        <p:spPr>
          <a:xfrm>
            <a:off x="3866222" y="3563520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68BCF-2E27-03CE-28E7-270EF8253AE3}"/>
              </a:ext>
            </a:extLst>
          </p:cNvPr>
          <p:cNvSpPr txBox="1"/>
          <p:nvPr/>
        </p:nvSpPr>
        <p:spPr>
          <a:xfrm>
            <a:off x="711099" y="3530511"/>
            <a:ext cx="582626" cy="1025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ED362A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EB3017-8696-E695-872B-AC2E23265D76}"/>
              </a:ext>
            </a:extLst>
          </p:cNvPr>
          <p:cNvSpPr txBox="1"/>
          <p:nvPr/>
        </p:nvSpPr>
        <p:spPr>
          <a:xfrm>
            <a:off x="4125630" y="4069711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b="1" kern="0" dirty="0">
                <a:latin typeface="Cambria" panose="02040503050406030204" pitchFamily="18" charset="0"/>
              </a:rPr>
              <a:t>1 cộng 2 bằng 3, viết 3.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C1CE70-D2B1-4324-C15F-C9E0E2E1BEA4}"/>
              </a:ext>
            </a:extLst>
          </p:cNvPr>
          <p:cNvSpPr/>
          <p:nvPr/>
        </p:nvSpPr>
        <p:spPr>
          <a:xfrm>
            <a:off x="3866222" y="4267455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 animBg="1"/>
      <p:bldP spid="16" grpId="0" animBg="1"/>
      <p:bldP spid="20" grpId="0"/>
      <p:bldP spid="20" grpId="1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65"/>
          <p:cNvSpPr/>
          <p:nvPr/>
        </p:nvSpPr>
        <p:spPr>
          <a:xfrm>
            <a:off x="1654068" y="916318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4" name="Google Shape;2594;p65"/>
          <p:cNvSpPr/>
          <p:nvPr/>
        </p:nvSpPr>
        <p:spPr>
          <a:xfrm>
            <a:off x="10096301" y="542948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5" name="Google Shape;2595;p65"/>
          <p:cNvSpPr/>
          <p:nvPr/>
        </p:nvSpPr>
        <p:spPr>
          <a:xfrm rot="-4320377">
            <a:off x="5949945" y="54859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6" name="Google Shape;2596;p65"/>
          <p:cNvSpPr/>
          <p:nvPr/>
        </p:nvSpPr>
        <p:spPr>
          <a:xfrm>
            <a:off x="1506134" y="37567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7" name="Google Shape;2597;p65"/>
          <p:cNvSpPr/>
          <p:nvPr/>
        </p:nvSpPr>
        <p:spPr>
          <a:xfrm>
            <a:off x="2944468" y="1221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8" name="Google Shape;2598;p65"/>
          <p:cNvSpPr/>
          <p:nvPr/>
        </p:nvSpPr>
        <p:spPr>
          <a:xfrm>
            <a:off x="2756084" y="34517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9" name="Google Shape;2599;p65"/>
          <p:cNvSpPr/>
          <p:nvPr/>
        </p:nvSpPr>
        <p:spPr>
          <a:xfrm rot="444932" flipH="1">
            <a:off x="3148310" y="5290053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0" name="Google Shape;2600;p65"/>
          <p:cNvSpPr/>
          <p:nvPr/>
        </p:nvSpPr>
        <p:spPr>
          <a:xfrm>
            <a:off x="5039084" y="56233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01" name="Google Shape;2601;p65"/>
          <p:cNvGrpSpPr/>
          <p:nvPr/>
        </p:nvGrpSpPr>
        <p:grpSpPr>
          <a:xfrm rot="2699837">
            <a:off x="9809582" y="4091192"/>
            <a:ext cx="1608367" cy="2094460"/>
            <a:chOff x="5494100" y="1966950"/>
            <a:chExt cx="808000" cy="1052350"/>
          </a:xfrm>
        </p:grpSpPr>
        <p:sp>
          <p:nvSpPr>
            <p:cNvPr id="2602" name="Google Shape;2602;p65"/>
            <p:cNvSpPr/>
            <p:nvPr/>
          </p:nvSpPr>
          <p:spPr>
            <a:xfrm>
              <a:off x="5494100" y="2244025"/>
              <a:ext cx="392200" cy="338625"/>
            </a:xfrm>
            <a:custGeom>
              <a:avLst/>
              <a:gdLst/>
              <a:ahLst/>
              <a:cxnLst/>
              <a:rect l="l" t="t" r="r" b="b"/>
              <a:pathLst>
                <a:path w="15688" h="13545" extrusionOk="0">
                  <a:moveTo>
                    <a:pt x="13821" y="1"/>
                  </a:moveTo>
                  <a:cubicBezTo>
                    <a:pt x="12519" y="1"/>
                    <a:pt x="10010" y="271"/>
                    <a:pt x="7406" y="2023"/>
                  </a:cubicBezTo>
                  <a:cubicBezTo>
                    <a:pt x="3636" y="4591"/>
                    <a:pt x="0" y="10696"/>
                    <a:pt x="1635" y="13031"/>
                  </a:cubicBezTo>
                  <a:cubicBezTo>
                    <a:pt x="1889" y="13394"/>
                    <a:pt x="2199" y="13544"/>
                    <a:pt x="2553" y="13544"/>
                  </a:cubicBezTo>
                  <a:cubicBezTo>
                    <a:pt x="4244" y="13544"/>
                    <a:pt x="6941" y="10119"/>
                    <a:pt x="9388" y="10119"/>
                  </a:cubicBezTo>
                  <a:cubicBezTo>
                    <a:pt x="9722" y="10119"/>
                    <a:pt x="10052" y="10183"/>
                    <a:pt x="10374" y="10329"/>
                  </a:cubicBezTo>
                  <a:cubicBezTo>
                    <a:pt x="10555" y="10409"/>
                    <a:pt x="10732" y="10446"/>
                    <a:pt x="10905" y="10446"/>
                  </a:cubicBezTo>
                  <a:cubicBezTo>
                    <a:pt x="13783" y="10446"/>
                    <a:pt x="15688" y="118"/>
                    <a:pt x="14744" y="55"/>
                  </a:cubicBezTo>
                  <a:cubicBezTo>
                    <a:pt x="14744" y="55"/>
                    <a:pt x="14403" y="1"/>
                    <a:pt x="1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65"/>
            <p:cNvSpPr/>
            <p:nvPr/>
          </p:nvSpPr>
          <p:spPr>
            <a:xfrm>
              <a:off x="6027800" y="2285400"/>
              <a:ext cx="273475" cy="450550"/>
            </a:xfrm>
            <a:custGeom>
              <a:avLst/>
              <a:gdLst/>
              <a:ahLst/>
              <a:cxnLst/>
              <a:rect l="l" t="t" r="r" b="b"/>
              <a:pathLst>
                <a:path w="10939" h="18022" extrusionOk="0">
                  <a:moveTo>
                    <a:pt x="3603" y="1"/>
                  </a:moveTo>
                  <a:cubicBezTo>
                    <a:pt x="3603" y="1"/>
                    <a:pt x="1" y="11042"/>
                    <a:pt x="2102" y="12210"/>
                  </a:cubicBezTo>
                  <a:cubicBezTo>
                    <a:pt x="4171" y="13377"/>
                    <a:pt x="2903" y="15846"/>
                    <a:pt x="4537" y="17680"/>
                  </a:cubicBezTo>
                  <a:cubicBezTo>
                    <a:pt x="4745" y="17913"/>
                    <a:pt x="5007" y="18022"/>
                    <a:pt x="5302" y="18022"/>
                  </a:cubicBezTo>
                  <a:cubicBezTo>
                    <a:pt x="7329" y="18022"/>
                    <a:pt x="10939" y="12916"/>
                    <a:pt x="9541" y="8140"/>
                  </a:cubicBezTo>
                  <a:cubicBezTo>
                    <a:pt x="7973" y="2670"/>
                    <a:pt x="3603" y="1"/>
                    <a:pt x="3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65"/>
            <p:cNvSpPr/>
            <p:nvPr/>
          </p:nvSpPr>
          <p:spPr>
            <a:xfrm>
              <a:off x="5605000" y="1993000"/>
              <a:ext cx="697100" cy="676675"/>
            </a:xfrm>
            <a:custGeom>
              <a:avLst/>
              <a:gdLst/>
              <a:ahLst/>
              <a:cxnLst/>
              <a:rect l="l" t="t" r="r" b="b"/>
              <a:pathLst>
                <a:path w="27884" h="27067" extrusionOk="0">
                  <a:moveTo>
                    <a:pt x="18900" y="0"/>
                  </a:moveTo>
                  <a:cubicBezTo>
                    <a:pt x="18598" y="0"/>
                    <a:pt x="18290" y="72"/>
                    <a:pt x="17980" y="222"/>
                  </a:cubicBezTo>
                  <a:cubicBezTo>
                    <a:pt x="1" y="8962"/>
                    <a:pt x="5872" y="22638"/>
                    <a:pt x="5872" y="22638"/>
                  </a:cubicBezTo>
                  <a:cubicBezTo>
                    <a:pt x="6483" y="26238"/>
                    <a:pt x="9518" y="27066"/>
                    <a:pt x="11745" y="27066"/>
                  </a:cubicBezTo>
                  <a:cubicBezTo>
                    <a:pt x="12675" y="27066"/>
                    <a:pt x="13465" y="26922"/>
                    <a:pt x="13877" y="26774"/>
                  </a:cubicBezTo>
                  <a:cubicBezTo>
                    <a:pt x="27884" y="21696"/>
                    <a:pt x="24169" y="0"/>
                    <a:pt x="18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65"/>
            <p:cNvSpPr/>
            <p:nvPr/>
          </p:nvSpPr>
          <p:spPr>
            <a:xfrm>
              <a:off x="5843000" y="2203150"/>
              <a:ext cx="283225" cy="234100"/>
            </a:xfrm>
            <a:custGeom>
              <a:avLst/>
              <a:gdLst/>
              <a:ahLst/>
              <a:cxnLst/>
              <a:rect l="l" t="t" r="r" b="b"/>
              <a:pathLst>
                <a:path w="11329" h="9364" extrusionOk="0">
                  <a:moveTo>
                    <a:pt x="4324" y="0"/>
                  </a:moveTo>
                  <a:cubicBezTo>
                    <a:pt x="115" y="0"/>
                    <a:pt x="88" y="4792"/>
                    <a:pt x="88" y="4792"/>
                  </a:cubicBezTo>
                  <a:cubicBezTo>
                    <a:pt x="1" y="7078"/>
                    <a:pt x="2700" y="9364"/>
                    <a:pt x="5311" y="9364"/>
                  </a:cubicBezTo>
                  <a:cubicBezTo>
                    <a:pt x="5710" y="9364"/>
                    <a:pt x="6107" y="9310"/>
                    <a:pt x="6492" y="9195"/>
                  </a:cubicBezTo>
                  <a:cubicBezTo>
                    <a:pt x="9394" y="8361"/>
                    <a:pt x="11329" y="1356"/>
                    <a:pt x="5725" y="155"/>
                  </a:cubicBezTo>
                  <a:cubicBezTo>
                    <a:pt x="5213" y="49"/>
                    <a:pt x="4747" y="0"/>
                    <a:pt x="4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65"/>
            <p:cNvSpPr/>
            <p:nvPr/>
          </p:nvSpPr>
          <p:spPr>
            <a:xfrm>
              <a:off x="5884600" y="2241700"/>
              <a:ext cx="194100" cy="159850"/>
            </a:xfrm>
            <a:custGeom>
              <a:avLst/>
              <a:gdLst/>
              <a:ahLst/>
              <a:cxnLst/>
              <a:rect l="l" t="t" r="r" b="b"/>
              <a:pathLst>
                <a:path w="7764" h="6394" extrusionOk="0">
                  <a:moveTo>
                    <a:pt x="2940" y="0"/>
                  </a:moveTo>
                  <a:cubicBezTo>
                    <a:pt x="86" y="0"/>
                    <a:pt x="58" y="3283"/>
                    <a:pt x="58" y="3283"/>
                  </a:cubicBezTo>
                  <a:cubicBezTo>
                    <a:pt x="0" y="4851"/>
                    <a:pt x="1862" y="6393"/>
                    <a:pt x="3665" y="6393"/>
                  </a:cubicBezTo>
                  <a:cubicBezTo>
                    <a:pt x="3934" y="6393"/>
                    <a:pt x="4202" y="6359"/>
                    <a:pt x="4461" y="6286"/>
                  </a:cubicBezTo>
                  <a:cubicBezTo>
                    <a:pt x="6429" y="5718"/>
                    <a:pt x="7764" y="915"/>
                    <a:pt x="3928" y="114"/>
                  </a:cubicBezTo>
                  <a:cubicBezTo>
                    <a:pt x="3566" y="36"/>
                    <a:pt x="3238" y="0"/>
                    <a:pt x="2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65"/>
            <p:cNvSpPr/>
            <p:nvPr/>
          </p:nvSpPr>
          <p:spPr>
            <a:xfrm>
              <a:off x="5872700" y="1966950"/>
              <a:ext cx="321075" cy="256775"/>
            </a:xfrm>
            <a:custGeom>
              <a:avLst/>
              <a:gdLst/>
              <a:ahLst/>
              <a:cxnLst/>
              <a:rect l="l" t="t" r="r" b="b"/>
              <a:pathLst>
                <a:path w="12843" h="10271" extrusionOk="0">
                  <a:moveTo>
                    <a:pt x="9130" y="1"/>
                  </a:moveTo>
                  <a:cubicBezTo>
                    <a:pt x="6650" y="1"/>
                    <a:pt x="722" y="5139"/>
                    <a:pt x="0" y="6101"/>
                  </a:cubicBezTo>
                  <a:lnTo>
                    <a:pt x="12843" y="10271"/>
                  </a:lnTo>
                  <a:cubicBezTo>
                    <a:pt x="12843" y="6801"/>
                    <a:pt x="11609" y="1598"/>
                    <a:pt x="9807" y="197"/>
                  </a:cubicBezTo>
                  <a:cubicBezTo>
                    <a:pt x="9630" y="62"/>
                    <a:pt x="9400" y="1"/>
                    <a:pt x="9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65"/>
            <p:cNvSpPr/>
            <p:nvPr/>
          </p:nvSpPr>
          <p:spPr>
            <a:xfrm>
              <a:off x="5714250" y="2558950"/>
              <a:ext cx="247700" cy="168150"/>
            </a:xfrm>
            <a:custGeom>
              <a:avLst/>
              <a:gdLst/>
              <a:ahLst/>
              <a:cxnLst/>
              <a:rect l="l" t="t" r="r" b="b"/>
              <a:pathLst>
                <a:path w="9908" h="6726" extrusionOk="0">
                  <a:moveTo>
                    <a:pt x="1502" y="0"/>
                  </a:moveTo>
                  <a:cubicBezTo>
                    <a:pt x="1502" y="0"/>
                    <a:pt x="1" y="1134"/>
                    <a:pt x="434" y="3169"/>
                  </a:cubicBezTo>
                  <a:cubicBezTo>
                    <a:pt x="828" y="4989"/>
                    <a:pt x="6461" y="6725"/>
                    <a:pt x="7707" y="6725"/>
                  </a:cubicBezTo>
                  <a:cubicBezTo>
                    <a:pt x="7832" y="6725"/>
                    <a:pt x="7912" y="6708"/>
                    <a:pt x="7940" y="6672"/>
                  </a:cubicBezTo>
                  <a:cubicBezTo>
                    <a:pt x="8273" y="6338"/>
                    <a:pt x="9908" y="5337"/>
                    <a:pt x="9507" y="4136"/>
                  </a:cubicBezTo>
                  <a:cubicBezTo>
                    <a:pt x="9107" y="2902"/>
                    <a:pt x="1502" y="0"/>
                    <a:pt x="1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65"/>
            <p:cNvSpPr/>
            <p:nvPr/>
          </p:nvSpPr>
          <p:spPr>
            <a:xfrm>
              <a:off x="5761175" y="2450925"/>
              <a:ext cx="194950" cy="290950"/>
            </a:xfrm>
            <a:custGeom>
              <a:avLst/>
              <a:gdLst/>
              <a:ahLst/>
              <a:cxnLst/>
              <a:rect l="l" t="t" r="r" b="b"/>
              <a:pathLst>
                <a:path w="7798" h="11638" extrusionOk="0">
                  <a:moveTo>
                    <a:pt x="5364" y="0"/>
                  </a:moveTo>
                  <a:cubicBezTo>
                    <a:pt x="3955" y="0"/>
                    <a:pt x="1613" y="3894"/>
                    <a:pt x="892" y="6356"/>
                  </a:cubicBezTo>
                  <a:cubicBezTo>
                    <a:pt x="1" y="9450"/>
                    <a:pt x="470" y="11637"/>
                    <a:pt x="1570" y="11637"/>
                  </a:cubicBezTo>
                  <a:cubicBezTo>
                    <a:pt x="1869" y="11637"/>
                    <a:pt x="2215" y="11476"/>
                    <a:pt x="2593" y="11126"/>
                  </a:cubicBezTo>
                  <a:cubicBezTo>
                    <a:pt x="4728" y="9125"/>
                    <a:pt x="7797" y="1753"/>
                    <a:pt x="5796" y="151"/>
                  </a:cubicBezTo>
                  <a:cubicBezTo>
                    <a:pt x="5666" y="48"/>
                    <a:pt x="5521" y="0"/>
                    <a:pt x="5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65"/>
            <p:cNvSpPr/>
            <p:nvPr/>
          </p:nvSpPr>
          <p:spPr>
            <a:xfrm>
              <a:off x="5957900" y="2265175"/>
              <a:ext cx="66125" cy="61200"/>
            </a:xfrm>
            <a:custGeom>
              <a:avLst/>
              <a:gdLst/>
              <a:ahLst/>
              <a:cxnLst/>
              <a:rect l="l" t="t" r="r" b="b"/>
              <a:pathLst>
                <a:path w="2645" h="2448" extrusionOk="0">
                  <a:moveTo>
                    <a:pt x="640" y="0"/>
                  </a:moveTo>
                  <a:cubicBezTo>
                    <a:pt x="265" y="0"/>
                    <a:pt x="1" y="173"/>
                    <a:pt x="62" y="476"/>
                  </a:cubicBezTo>
                  <a:cubicBezTo>
                    <a:pt x="62" y="476"/>
                    <a:pt x="1162" y="1210"/>
                    <a:pt x="1763" y="2111"/>
                  </a:cubicBezTo>
                  <a:cubicBezTo>
                    <a:pt x="1923" y="2348"/>
                    <a:pt x="2071" y="2447"/>
                    <a:pt x="2190" y="2447"/>
                  </a:cubicBezTo>
                  <a:cubicBezTo>
                    <a:pt x="2541" y="2447"/>
                    <a:pt x="2644" y="1582"/>
                    <a:pt x="2096" y="810"/>
                  </a:cubicBezTo>
                  <a:cubicBezTo>
                    <a:pt x="1697" y="247"/>
                    <a:pt x="1089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65"/>
            <p:cNvSpPr/>
            <p:nvPr/>
          </p:nvSpPr>
          <p:spPr>
            <a:xfrm>
              <a:off x="5512450" y="2703125"/>
              <a:ext cx="370275" cy="316175"/>
            </a:xfrm>
            <a:custGeom>
              <a:avLst/>
              <a:gdLst/>
              <a:ahLst/>
              <a:cxnLst/>
              <a:rect l="l" t="t" r="r" b="b"/>
              <a:pathLst>
                <a:path w="14811" h="12647" extrusionOk="0">
                  <a:moveTo>
                    <a:pt x="7226" y="1"/>
                  </a:moveTo>
                  <a:cubicBezTo>
                    <a:pt x="5810" y="1"/>
                    <a:pt x="4051" y="605"/>
                    <a:pt x="2802" y="2739"/>
                  </a:cubicBezTo>
                  <a:cubicBezTo>
                    <a:pt x="2168" y="3840"/>
                    <a:pt x="1601" y="4674"/>
                    <a:pt x="1134" y="5308"/>
                  </a:cubicBezTo>
                  <a:cubicBezTo>
                    <a:pt x="400" y="6375"/>
                    <a:pt x="0" y="6942"/>
                    <a:pt x="200" y="7576"/>
                  </a:cubicBezTo>
                  <a:cubicBezTo>
                    <a:pt x="367" y="8076"/>
                    <a:pt x="801" y="8277"/>
                    <a:pt x="1134" y="8410"/>
                  </a:cubicBezTo>
                  <a:cubicBezTo>
                    <a:pt x="1410" y="8520"/>
                    <a:pt x="1714" y="8591"/>
                    <a:pt x="2039" y="8591"/>
                  </a:cubicBezTo>
                  <a:cubicBezTo>
                    <a:pt x="2502" y="8591"/>
                    <a:pt x="3007" y="8448"/>
                    <a:pt x="3536" y="8076"/>
                  </a:cubicBezTo>
                  <a:lnTo>
                    <a:pt x="3536" y="8076"/>
                  </a:lnTo>
                  <a:cubicBezTo>
                    <a:pt x="3336" y="9311"/>
                    <a:pt x="3302" y="10612"/>
                    <a:pt x="3769" y="11479"/>
                  </a:cubicBezTo>
                  <a:cubicBezTo>
                    <a:pt x="4070" y="12046"/>
                    <a:pt x="4537" y="12446"/>
                    <a:pt x="5137" y="12580"/>
                  </a:cubicBezTo>
                  <a:cubicBezTo>
                    <a:pt x="5371" y="12613"/>
                    <a:pt x="5571" y="12646"/>
                    <a:pt x="5771" y="12646"/>
                  </a:cubicBezTo>
                  <a:cubicBezTo>
                    <a:pt x="6972" y="12646"/>
                    <a:pt x="8239" y="11879"/>
                    <a:pt x="9474" y="10411"/>
                  </a:cubicBezTo>
                  <a:cubicBezTo>
                    <a:pt x="9474" y="10411"/>
                    <a:pt x="9507" y="10378"/>
                    <a:pt x="9507" y="10378"/>
                  </a:cubicBezTo>
                  <a:cubicBezTo>
                    <a:pt x="9540" y="10712"/>
                    <a:pt x="9640" y="10978"/>
                    <a:pt x="9807" y="11179"/>
                  </a:cubicBezTo>
                  <a:cubicBezTo>
                    <a:pt x="9951" y="11322"/>
                    <a:pt x="10219" y="11565"/>
                    <a:pt x="10696" y="11565"/>
                  </a:cubicBezTo>
                  <a:cubicBezTo>
                    <a:pt x="10773" y="11565"/>
                    <a:pt x="10854" y="11559"/>
                    <a:pt x="10941" y="11546"/>
                  </a:cubicBezTo>
                  <a:cubicBezTo>
                    <a:pt x="12109" y="11345"/>
                    <a:pt x="13410" y="9678"/>
                    <a:pt x="14044" y="8210"/>
                  </a:cubicBezTo>
                  <a:cubicBezTo>
                    <a:pt x="14811" y="6475"/>
                    <a:pt x="14811" y="4841"/>
                    <a:pt x="14010" y="3606"/>
                  </a:cubicBezTo>
                  <a:lnTo>
                    <a:pt x="12943" y="4274"/>
                  </a:lnTo>
                  <a:cubicBezTo>
                    <a:pt x="13710" y="5441"/>
                    <a:pt x="13243" y="6942"/>
                    <a:pt x="12909" y="7709"/>
                  </a:cubicBezTo>
                  <a:cubicBezTo>
                    <a:pt x="12276" y="9144"/>
                    <a:pt x="11308" y="10145"/>
                    <a:pt x="10741" y="10278"/>
                  </a:cubicBezTo>
                  <a:cubicBezTo>
                    <a:pt x="10674" y="9911"/>
                    <a:pt x="10875" y="8777"/>
                    <a:pt x="11208" y="7810"/>
                  </a:cubicBezTo>
                  <a:lnTo>
                    <a:pt x="10074" y="7309"/>
                  </a:lnTo>
                  <a:cubicBezTo>
                    <a:pt x="9449" y="8497"/>
                    <a:pt x="7592" y="11385"/>
                    <a:pt x="5796" y="11385"/>
                  </a:cubicBezTo>
                  <a:cubicBezTo>
                    <a:pt x="5676" y="11385"/>
                    <a:pt x="5556" y="11373"/>
                    <a:pt x="5437" y="11345"/>
                  </a:cubicBezTo>
                  <a:cubicBezTo>
                    <a:pt x="5170" y="11279"/>
                    <a:pt x="5004" y="11145"/>
                    <a:pt x="4870" y="10912"/>
                  </a:cubicBezTo>
                  <a:cubicBezTo>
                    <a:pt x="4236" y="9711"/>
                    <a:pt x="5037" y="6609"/>
                    <a:pt x="5704" y="4941"/>
                  </a:cubicBezTo>
                  <a:lnTo>
                    <a:pt x="4537" y="4474"/>
                  </a:lnTo>
                  <a:cubicBezTo>
                    <a:pt x="3737" y="6386"/>
                    <a:pt x="2889" y="7322"/>
                    <a:pt x="2013" y="7322"/>
                  </a:cubicBezTo>
                  <a:cubicBezTo>
                    <a:pt x="1865" y="7322"/>
                    <a:pt x="1717" y="7295"/>
                    <a:pt x="1568" y="7242"/>
                  </a:cubicBezTo>
                  <a:cubicBezTo>
                    <a:pt x="1501" y="7209"/>
                    <a:pt x="1468" y="7209"/>
                    <a:pt x="1434" y="7176"/>
                  </a:cubicBezTo>
                  <a:cubicBezTo>
                    <a:pt x="1535" y="6942"/>
                    <a:pt x="1868" y="6475"/>
                    <a:pt x="2168" y="6042"/>
                  </a:cubicBezTo>
                  <a:cubicBezTo>
                    <a:pt x="2635" y="5408"/>
                    <a:pt x="3236" y="4507"/>
                    <a:pt x="3903" y="3373"/>
                  </a:cubicBezTo>
                  <a:cubicBezTo>
                    <a:pt x="4896" y="1639"/>
                    <a:pt x="6231" y="1271"/>
                    <a:pt x="7196" y="1271"/>
                  </a:cubicBezTo>
                  <a:cubicBezTo>
                    <a:pt x="7884" y="1271"/>
                    <a:pt x="8384" y="1458"/>
                    <a:pt x="8439" y="1472"/>
                  </a:cubicBezTo>
                  <a:lnTo>
                    <a:pt x="8906" y="304"/>
                  </a:lnTo>
                  <a:cubicBezTo>
                    <a:pt x="8480" y="134"/>
                    <a:pt x="7891" y="1"/>
                    <a:pt x="7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12" name="Google Shape;2612;p65"/>
          <p:cNvGrpSpPr/>
          <p:nvPr/>
        </p:nvGrpSpPr>
        <p:grpSpPr>
          <a:xfrm>
            <a:off x="1016147" y="4607355"/>
            <a:ext cx="1739968" cy="1305951"/>
            <a:chOff x="939574" y="3499738"/>
            <a:chExt cx="1288610" cy="967180"/>
          </a:xfrm>
        </p:grpSpPr>
        <p:sp>
          <p:nvSpPr>
            <p:cNvPr id="2613" name="Google Shape;2613;p65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14" name="Google Shape;2614;p65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615" name="Google Shape;2615;p65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65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65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65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65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65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65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65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65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65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65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65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65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65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65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65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65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65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65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65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65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65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65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65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65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65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65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65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65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65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65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65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65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65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49" name="Google Shape;2649;p65"/>
          <p:cNvGrpSpPr/>
          <p:nvPr/>
        </p:nvGrpSpPr>
        <p:grpSpPr>
          <a:xfrm rot="-436216">
            <a:off x="652274" y="1505069"/>
            <a:ext cx="2631349" cy="1787364"/>
            <a:chOff x="6570561" y="1291525"/>
            <a:chExt cx="1646325" cy="1118279"/>
          </a:xfrm>
        </p:grpSpPr>
        <p:grpSp>
          <p:nvGrpSpPr>
            <p:cNvPr id="2650" name="Google Shape;2650;p65"/>
            <p:cNvGrpSpPr/>
            <p:nvPr/>
          </p:nvGrpSpPr>
          <p:grpSpPr>
            <a:xfrm>
              <a:off x="6570561" y="1291525"/>
              <a:ext cx="1646325" cy="1118279"/>
              <a:chOff x="669286" y="1573888"/>
              <a:chExt cx="1646325" cy="1118279"/>
            </a:xfrm>
          </p:grpSpPr>
          <p:sp>
            <p:nvSpPr>
              <p:cNvPr id="2651" name="Google Shape;2651;p65"/>
              <p:cNvSpPr/>
              <p:nvPr/>
            </p:nvSpPr>
            <p:spPr>
              <a:xfrm>
                <a:off x="669286" y="1573888"/>
                <a:ext cx="1646321" cy="1118250"/>
              </a:xfrm>
              <a:custGeom>
                <a:avLst/>
                <a:gdLst/>
                <a:ahLst/>
                <a:cxnLst/>
                <a:rect l="l" t="t" r="r" b="b"/>
                <a:pathLst>
                  <a:path w="76422" h="51909" extrusionOk="0">
                    <a:moveTo>
                      <a:pt x="40463" y="0"/>
                    </a:moveTo>
                    <a:cubicBezTo>
                      <a:pt x="37460" y="34"/>
                      <a:pt x="34492" y="634"/>
                      <a:pt x="31756" y="1735"/>
                    </a:cubicBezTo>
                    <a:cubicBezTo>
                      <a:pt x="29288" y="2769"/>
                      <a:pt x="23184" y="5471"/>
                      <a:pt x="22750" y="10808"/>
                    </a:cubicBezTo>
                    <a:cubicBezTo>
                      <a:pt x="22750" y="10755"/>
                      <a:pt x="22707" y="10732"/>
                      <a:pt x="22635" y="10732"/>
                    </a:cubicBezTo>
                    <a:cubicBezTo>
                      <a:pt x="22256" y="10732"/>
                      <a:pt x="21061" y="11358"/>
                      <a:pt x="20949" y="11442"/>
                    </a:cubicBezTo>
                    <a:cubicBezTo>
                      <a:pt x="20482" y="11876"/>
                      <a:pt x="20015" y="12242"/>
                      <a:pt x="19614" y="12776"/>
                    </a:cubicBezTo>
                    <a:cubicBezTo>
                      <a:pt x="18147" y="14811"/>
                      <a:pt x="18147" y="17413"/>
                      <a:pt x="18647" y="19815"/>
                    </a:cubicBezTo>
                    <a:cubicBezTo>
                      <a:pt x="18780" y="20315"/>
                      <a:pt x="18914" y="20815"/>
                      <a:pt x="19047" y="21316"/>
                    </a:cubicBezTo>
                    <a:cubicBezTo>
                      <a:pt x="19214" y="21816"/>
                      <a:pt x="19381" y="22316"/>
                      <a:pt x="19581" y="22817"/>
                    </a:cubicBezTo>
                    <a:cubicBezTo>
                      <a:pt x="19748" y="23350"/>
                      <a:pt x="19981" y="23851"/>
                      <a:pt x="20181" y="24351"/>
                    </a:cubicBezTo>
                    <a:cubicBezTo>
                      <a:pt x="18680" y="25152"/>
                      <a:pt x="17413" y="26319"/>
                      <a:pt x="16846" y="27954"/>
                    </a:cubicBezTo>
                    <a:cubicBezTo>
                      <a:pt x="15912" y="30756"/>
                      <a:pt x="16512" y="33191"/>
                      <a:pt x="17246" y="35993"/>
                    </a:cubicBezTo>
                    <a:cubicBezTo>
                      <a:pt x="17379" y="36493"/>
                      <a:pt x="17546" y="36960"/>
                      <a:pt x="17680" y="37461"/>
                    </a:cubicBezTo>
                    <a:cubicBezTo>
                      <a:pt x="16445" y="37794"/>
                      <a:pt x="15311" y="38461"/>
                      <a:pt x="14778" y="39562"/>
                    </a:cubicBezTo>
                    <a:cubicBezTo>
                      <a:pt x="13977" y="41130"/>
                      <a:pt x="14411" y="42464"/>
                      <a:pt x="14411" y="44132"/>
                    </a:cubicBezTo>
                    <a:cubicBezTo>
                      <a:pt x="13944" y="43865"/>
                      <a:pt x="13410" y="43565"/>
                      <a:pt x="12876" y="43498"/>
                    </a:cubicBezTo>
                    <a:cubicBezTo>
                      <a:pt x="12741" y="43481"/>
                      <a:pt x="12612" y="43472"/>
                      <a:pt x="12488" y="43472"/>
                    </a:cubicBezTo>
                    <a:cubicBezTo>
                      <a:pt x="11666" y="43472"/>
                      <a:pt x="11075" y="43839"/>
                      <a:pt x="10408" y="44332"/>
                    </a:cubicBezTo>
                    <a:cubicBezTo>
                      <a:pt x="9774" y="44766"/>
                      <a:pt x="9174" y="45166"/>
                      <a:pt x="8540" y="45633"/>
                    </a:cubicBezTo>
                    <a:cubicBezTo>
                      <a:pt x="8440" y="45533"/>
                      <a:pt x="8306" y="45400"/>
                      <a:pt x="8173" y="45299"/>
                    </a:cubicBezTo>
                    <a:cubicBezTo>
                      <a:pt x="7706" y="44232"/>
                      <a:pt x="7539" y="43398"/>
                      <a:pt x="7539" y="41964"/>
                    </a:cubicBezTo>
                    <a:cubicBezTo>
                      <a:pt x="7539" y="41463"/>
                      <a:pt x="7606" y="39462"/>
                      <a:pt x="7639" y="38728"/>
                    </a:cubicBezTo>
                    <a:cubicBezTo>
                      <a:pt x="7228" y="38663"/>
                      <a:pt x="6821" y="38632"/>
                      <a:pt x="6420" y="38632"/>
                    </a:cubicBezTo>
                    <a:cubicBezTo>
                      <a:pt x="4348" y="38632"/>
                      <a:pt x="2454" y="39476"/>
                      <a:pt x="1168" y="40930"/>
                    </a:cubicBezTo>
                    <a:cubicBezTo>
                      <a:pt x="701" y="41530"/>
                      <a:pt x="301" y="42197"/>
                      <a:pt x="0" y="42931"/>
                    </a:cubicBezTo>
                    <a:cubicBezTo>
                      <a:pt x="2312" y="44917"/>
                      <a:pt x="5195" y="46871"/>
                      <a:pt x="8247" y="46871"/>
                    </a:cubicBezTo>
                    <a:cubicBezTo>
                      <a:pt x="8322" y="46871"/>
                      <a:pt x="8398" y="46870"/>
                      <a:pt x="8473" y="46867"/>
                    </a:cubicBezTo>
                    <a:cubicBezTo>
                      <a:pt x="8873" y="47801"/>
                      <a:pt x="9541" y="48702"/>
                      <a:pt x="10308" y="49369"/>
                    </a:cubicBezTo>
                    <a:cubicBezTo>
                      <a:pt x="11442" y="50336"/>
                      <a:pt x="12776" y="51137"/>
                      <a:pt x="14177" y="51404"/>
                    </a:cubicBezTo>
                    <a:cubicBezTo>
                      <a:pt x="14427" y="51454"/>
                      <a:pt x="14659" y="51477"/>
                      <a:pt x="14878" y="51477"/>
                    </a:cubicBezTo>
                    <a:cubicBezTo>
                      <a:pt x="15534" y="51477"/>
                      <a:pt x="16079" y="51270"/>
                      <a:pt x="16679" y="50970"/>
                    </a:cubicBezTo>
                    <a:cubicBezTo>
                      <a:pt x="17913" y="51437"/>
                      <a:pt x="19181" y="51871"/>
                      <a:pt x="20482" y="51904"/>
                    </a:cubicBezTo>
                    <a:cubicBezTo>
                      <a:pt x="20584" y="51907"/>
                      <a:pt x="20685" y="51908"/>
                      <a:pt x="20787" y="51908"/>
                    </a:cubicBezTo>
                    <a:cubicBezTo>
                      <a:pt x="23227" y="51908"/>
                      <a:pt x="25347" y="51131"/>
                      <a:pt x="26853" y="49369"/>
                    </a:cubicBezTo>
                    <a:cubicBezTo>
                      <a:pt x="27987" y="48035"/>
                      <a:pt x="28154" y="46534"/>
                      <a:pt x="27954" y="44832"/>
                    </a:cubicBezTo>
                    <a:cubicBezTo>
                      <a:pt x="30022" y="44099"/>
                      <a:pt x="31856" y="42864"/>
                      <a:pt x="33391" y="41363"/>
                    </a:cubicBezTo>
                    <a:cubicBezTo>
                      <a:pt x="35714" y="42283"/>
                      <a:pt x="38249" y="42711"/>
                      <a:pt x="40853" y="42711"/>
                    </a:cubicBezTo>
                    <a:cubicBezTo>
                      <a:pt x="41839" y="42711"/>
                      <a:pt x="42834" y="42650"/>
                      <a:pt x="43832" y="42531"/>
                    </a:cubicBezTo>
                    <a:lnTo>
                      <a:pt x="44065" y="42497"/>
                    </a:lnTo>
                    <a:cubicBezTo>
                      <a:pt x="47468" y="42064"/>
                      <a:pt x="50770" y="40730"/>
                      <a:pt x="53205" y="38561"/>
                    </a:cubicBezTo>
                    <a:cubicBezTo>
                      <a:pt x="53672" y="38561"/>
                      <a:pt x="54172" y="38528"/>
                      <a:pt x="54639" y="38461"/>
                    </a:cubicBezTo>
                    <a:cubicBezTo>
                      <a:pt x="55073" y="39929"/>
                      <a:pt x="55673" y="41030"/>
                      <a:pt x="57074" y="41664"/>
                    </a:cubicBezTo>
                    <a:cubicBezTo>
                      <a:pt x="57803" y="41989"/>
                      <a:pt x="58562" y="42142"/>
                      <a:pt x="59338" y="42142"/>
                    </a:cubicBezTo>
                    <a:cubicBezTo>
                      <a:pt x="60551" y="42142"/>
                      <a:pt x="61804" y="41768"/>
                      <a:pt x="63045" y="41096"/>
                    </a:cubicBezTo>
                    <a:cubicBezTo>
                      <a:pt x="64046" y="40563"/>
                      <a:pt x="64947" y="39695"/>
                      <a:pt x="65781" y="38828"/>
                    </a:cubicBezTo>
                    <a:cubicBezTo>
                      <a:pt x="66548" y="38828"/>
                      <a:pt x="67182" y="38728"/>
                      <a:pt x="67916" y="38161"/>
                    </a:cubicBezTo>
                    <a:cubicBezTo>
                      <a:pt x="68916" y="37427"/>
                      <a:pt x="69683" y="36326"/>
                      <a:pt x="70251" y="35126"/>
                    </a:cubicBezTo>
                    <a:cubicBezTo>
                      <a:pt x="70284" y="35092"/>
                      <a:pt x="70317" y="35025"/>
                      <a:pt x="70351" y="34992"/>
                    </a:cubicBezTo>
                    <a:cubicBezTo>
                      <a:pt x="70718" y="34158"/>
                      <a:pt x="70951" y="33157"/>
                      <a:pt x="70951" y="32257"/>
                    </a:cubicBezTo>
                    <a:cubicBezTo>
                      <a:pt x="71018" y="32223"/>
                      <a:pt x="71084" y="32190"/>
                      <a:pt x="71151" y="32157"/>
                    </a:cubicBezTo>
                    <a:cubicBezTo>
                      <a:pt x="73586" y="30923"/>
                      <a:pt x="75221" y="28187"/>
                      <a:pt x="76422" y="25685"/>
                    </a:cubicBezTo>
                    <a:cubicBezTo>
                      <a:pt x="76121" y="25385"/>
                      <a:pt x="75788" y="25118"/>
                      <a:pt x="75421" y="24885"/>
                    </a:cubicBezTo>
                    <a:cubicBezTo>
                      <a:pt x="74601" y="24381"/>
                      <a:pt x="73669" y="24132"/>
                      <a:pt x="72703" y="24132"/>
                    </a:cubicBezTo>
                    <a:cubicBezTo>
                      <a:pt x="71429" y="24132"/>
                      <a:pt x="70097" y="24565"/>
                      <a:pt x="68883" y="25419"/>
                    </a:cubicBezTo>
                    <a:cubicBezTo>
                      <a:pt x="69150" y="25986"/>
                      <a:pt x="69884" y="27520"/>
                      <a:pt x="70050" y="27920"/>
                    </a:cubicBezTo>
                    <a:cubicBezTo>
                      <a:pt x="70584" y="29255"/>
                      <a:pt x="70718" y="30022"/>
                      <a:pt x="70651" y="31323"/>
                    </a:cubicBezTo>
                    <a:cubicBezTo>
                      <a:pt x="69950" y="31189"/>
                      <a:pt x="69250" y="31089"/>
                      <a:pt x="68549" y="30989"/>
                    </a:cubicBezTo>
                    <a:cubicBezTo>
                      <a:pt x="68253" y="30940"/>
                      <a:pt x="67975" y="30904"/>
                      <a:pt x="67702" y="30904"/>
                    </a:cubicBezTo>
                    <a:cubicBezTo>
                      <a:pt x="67237" y="30904"/>
                      <a:pt x="66785" y="31008"/>
                      <a:pt x="66281" y="31323"/>
                    </a:cubicBezTo>
                    <a:cubicBezTo>
                      <a:pt x="65881" y="31590"/>
                      <a:pt x="65547" y="32057"/>
                      <a:pt x="65280" y="32457"/>
                    </a:cubicBezTo>
                    <a:cubicBezTo>
                      <a:pt x="64713" y="31123"/>
                      <a:pt x="64613" y="29888"/>
                      <a:pt x="63446" y="28954"/>
                    </a:cubicBezTo>
                    <a:cubicBezTo>
                      <a:pt x="62896" y="28496"/>
                      <a:pt x="62174" y="28321"/>
                      <a:pt x="61419" y="28321"/>
                    </a:cubicBezTo>
                    <a:cubicBezTo>
                      <a:pt x="61074" y="28321"/>
                      <a:pt x="60722" y="28358"/>
                      <a:pt x="60377" y="28421"/>
                    </a:cubicBezTo>
                    <a:cubicBezTo>
                      <a:pt x="60343" y="27987"/>
                      <a:pt x="60310" y="27553"/>
                      <a:pt x="60243" y="27120"/>
                    </a:cubicBezTo>
                    <a:cubicBezTo>
                      <a:pt x="59876" y="24551"/>
                      <a:pt x="59543" y="22350"/>
                      <a:pt x="57808" y="20515"/>
                    </a:cubicBezTo>
                    <a:cubicBezTo>
                      <a:pt x="57508" y="20181"/>
                      <a:pt x="57175" y="19915"/>
                      <a:pt x="56774" y="19714"/>
                    </a:cubicBezTo>
                    <a:cubicBezTo>
                      <a:pt x="56908" y="18747"/>
                      <a:pt x="56941" y="17913"/>
                      <a:pt x="56941" y="17680"/>
                    </a:cubicBezTo>
                    <a:cubicBezTo>
                      <a:pt x="56941" y="15778"/>
                      <a:pt x="56708" y="13877"/>
                      <a:pt x="56207" y="12076"/>
                    </a:cubicBezTo>
                    <a:cubicBezTo>
                      <a:pt x="56074" y="11575"/>
                      <a:pt x="55940" y="11042"/>
                      <a:pt x="55740" y="10541"/>
                    </a:cubicBezTo>
                    <a:cubicBezTo>
                      <a:pt x="55340" y="9307"/>
                      <a:pt x="54773" y="8006"/>
                      <a:pt x="54106" y="6839"/>
                    </a:cubicBezTo>
                    <a:cubicBezTo>
                      <a:pt x="53272" y="5304"/>
                      <a:pt x="52271" y="3903"/>
                      <a:pt x="51070" y="2869"/>
                    </a:cubicBezTo>
                    <a:cubicBezTo>
                      <a:pt x="48101" y="367"/>
                      <a:pt x="43965" y="0"/>
                      <a:pt x="40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652" name="Google Shape;2652;p65"/>
              <p:cNvGrpSpPr/>
              <p:nvPr/>
            </p:nvGrpSpPr>
            <p:grpSpPr>
              <a:xfrm>
                <a:off x="669290" y="1573917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2653" name="Google Shape;2653;p6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4" name="Google Shape;2654;p6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5" name="Google Shape;2655;p6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6" name="Google Shape;2656;p6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7" name="Google Shape;2657;p6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8" name="Google Shape;2658;p6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9" name="Google Shape;2659;p6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0" name="Google Shape;2660;p6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1" name="Google Shape;2661;p6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2" name="Google Shape;2662;p6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3" name="Google Shape;2663;p6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4" name="Google Shape;2664;p6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5" name="Google Shape;2665;p6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6" name="Google Shape;2666;p6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7" name="Google Shape;2667;p6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8" name="Google Shape;2668;p6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9" name="Google Shape;2669;p6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670" name="Google Shape;2670;p65"/>
            <p:cNvSpPr/>
            <p:nvPr/>
          </p:nvSpPr>
          <p:spPr>
            <a:xfrm rot="-444119">
              <a:off x="7208042" y="1895910"/>
              <a:ext cx="112733" cy="112733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65"/>
            <p:cNvSpPr/>
            <p:nvPr/>
          </p:nvSpPr>
          <p:spPr>
            <a:xfrm rot="-444119">
              <a:off x="7633821" y="1861267"/>
              <a:ext cx="112733" cy="112733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65"/>
            <p:cNvSpPr/>
            <p:nvPr/>
          </p:nvSpPr>
          <p:spPr>
            <a:xfrm rot="154740">
              <a:off x="7437737" y="1878295"/>
              <a:ext cx="119740" cy="48418"/>
            </a:xfrm>
            <a:custGeom>
              <a:avLst/>
              <a:gdLst/>
              <a:ahLst/>
              <a:cxnLst/>
              <a:rect l="l" t="t" r="r" b="b"/>
              <a:pathLst>
                <a:path w="6472" h="2617" extrusionOk="0">
                  <a:moveTo>
                    <a:pt x="3533" y="1"/>
                  </a:moveTo>
                  <a:cubicBezTo>
                    <a:pt x="3337" y="1"/>
                    <a:pt x="3138" y="15"/>
                    <a:pt x="2936" y="48"/>
                  </a:cubicBezTo>
                  <a:cubicBezTo>
                    <a:pt x="2502" y="114"/>
                    <a:pt x="2102" y="248"/>
                    <a:pt x="1769" y="415"/>
                  </a:cubicBezTo>
                  <a:cubicBezTo>
                    <a:pt x="1402" y="581"/>
                    <a:pt x="1101" y="782"/>
                    <a:pt x="835" y="1048"/>
                  </a:cubicBezTo>
                  <a:cubicBezTo>
                    <a:pt x="368" y="1515"/>
                    <a:pt x="101" y="2083"/>
                    <a:pt x="1" y="2616"/>
                  </a:cubicBezTo>
                  <a:cubicBezTo>
                    <a:pt x="401" y="2149"/>
                    <a:pt x="801" y="1682"/>
                    <a:pt x="1302" y="1315"/>
                  </a:cubicBezTo>
                  <a:cubicBezTo>
                    <a:pt x="1802" y="948"/>
                    <a:pt x="2369" y="715"/>
                    <a:pt x="3003" y="615"/>
                  </a:cubicBezTo>
                  <a:cubicBezTo>
                    <a:pt x="3195" y="583"/>
                    <a:pt x="3395" y="568"/>
                    <a:pt x="3596" y="568"/>
                  </a:cubicBezTo>
                  <a:cubicBezTo>
                    <a:pt x="4024" y="568"/>
                    <a:pt x="4463" y="635"/>
                    <a:pt x="4871" y="748"/>
                  </a:cubicBezTo>
                  <a:cubicBezTo>
                    <a:pt x="5471" y="948"/>
                    <a:pt x="6038" y="1215"/>
                    <a:pt x="6472" y="1616"/>
                  </a:cubicBezTo>
                  <a:cubicBezTo>
                    <a:pt x="6339" y="1082"/>
                    <a:pt x="5838" y="615"/>
                    <a:pt x="5204" y="348"/>
                  </a:cubicBezTo>
                  <a:cubicBezTo>
                    <a:pt x="4724" y="146"/>
                    <a:pt x="4147" y="1"/>
                    <a:pt x="3533" y="1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65"/>
            <p:cNvSpPr/>
            <p:nvPr/>
          </p:nvSpPr>
          <p:spPr>
            <a:xfrm rot="-10723340">
              <a:off x="7324832" y="2001980"/>
              <a:ext cx="345591" cy="118656"/>
            </a:xfrm>
            <a:custGeom>
              <a:avLst/>
              <a:gdLst/>
              <a:ahLst/>
              <a:cxnLst/>
              <a:rect l="l" t="t" r="r" b="b"/>
              <a:pathLst>
                <a:path w="18681" h="6414" extrusionOk="0">
                  <a:moveTo>
                    <a:pt x="18680" y="1"/>
                  </a:moveTo>
                  <a:cubicBezTo>
                    <a:pt x="17012" y="234"/>
                    <a:pt x="15278" y="501"/>
                    <a:pt x="13477" y="802"/>
                  </a:cubicBezTo>
                  <a:lnTo>
                    <a:pt x="13477" y="768"/>
                  </a:lnTo>
                  <a:cubicBezTo>
                    <a:pt x="13243" y="802"/>
                    <a:pt x="13010" y="868"/>
                    <a:pt x="12743" y="902"/>
                  </a:cubicBezTo>
                  <a:cubicBezTo>
                    <a:pt x="10141" y="1302"/>
                    <a:pt x="7372" y="1702"/>
                    <a:pt x="4737" y="2102"/>
                  </a:cubicBezTo>
                  <a:lnTo>
                    <a:pt x="4670" y="2102"/>
                  </a:lnTo>
                  <a:cubicBezTo>
                    <a:pt x="3102" y="2303"/>
                    <a:pt x="1501" y="2536"/>
                    <a:pt x="0" y="2770"/>
                  </a:cubicBezTo>
                  <a:cubicBezTo>
                    <a:pt x="1219" y="4801"/>
                    <a:pt x="1514" y="6414"/>
                    <a:pt x="5954" y="6414"/>
                  </a:cubicBezTo>
                  <a:cubicBezTo>
                    <a:pt x="6983" y="6414"/>
                    <a:pt x="8236" y="6327"/>
                    <a:pt x="9774" y="6139"/>
                  </a:cubicBezTo>
                  <a:cubicBezTo>
                    <a:pt x="17646" y="4638"/>
                    <a:pt x="17746" y="3303"/>
                    <a:pt x="186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65"/>
            <p:cNvSpPr/>
            <p:nvPr/>
          </p:nvSpPr>
          <p:spPr>
            <a:xfrm rot="154740">
              <a:off x="7590329" y="1795313"/>
              <a:ext cx="143681" cy="54949"/>
            </a:xfrm>
            <a:custGeom>
              <a:avLst/>
              <a:gdLst/>
              <a:ahLst/>
              <a:cxnLst/>
              <a:rect l="l" t="t" r="r" b="b"/>
              <a:pathLst>
                <a:path w="7766" h="2970" extrusionOk="0">
                  <a:moveTo>
                    <a:pt x="5221" y="1"/>
                  </a:moveTo>
                  <a:cubicBezTo>
                    <a:pt x="3204" y="1"/>
                    <a:pt x="828" y="1447"/>
                    <a:pt x="27" y="2894"/>
                  </a:cubicBezTo>
                  <a:cubicBezTo>
                    <a:pt x="0" y="2921"/>
                    <a:pt x="17" y="2970"/>
                    <a:pt x="59" y="2970"/>
                  </a:cubicBezTo>
                  <a:cubicBezTo>
                    <a:pt x="70" y="2970"/>
                    <a:pt x="81" y="2967"/>
                    <a:pt x="94" y="2961"/>
                  </a:cubicBezTo>
                  <a:cubicBezTo>
                    <a:pt x="1361" y="2294"/>
                    <a:pt x="2462" y="1493"/>
                    <a:pt x="3897" y="1193"/>
                  </a:cubicBezTo>
                  <a:cubicBezTo>
                    <a:pt x="4177" y="1144"/>
                    <a:pt x="4448" y="1124"/>
                    <a:pt x="4712" y="1124"/>
                  </a:cubicBezTo>
                  <a:cubicBezTo>
                    <a:pt x="5703" y="1124"/>
                    <a:pt x="6605" y="1400"/>
                    <a:pt x="7633" y="1426"/>
                  </a:cubicBezTo>
                  <a:cubicBezTo>
                    <a:pt x="7733" y="1426"/>
                    <a:pt x="7766" y="1326"/>
                    <a:pt x="7733" y="1259"/>
                  </a:cubicBezTo>
                  <a:cubicBezTo>
                    <a:pt x="7144" y="360"/>
                    <a:pt x="6227" y="1"/>
                    <a:pt x="5221" y="1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65"/>
            <p:cNvSpPr/>
            <p:nvPr/>
          </p:nvSpPr>
          <p:spPr>
            <a:xfrm rot="154341">
              <a:off x="7602791" y="1726905"/>
              <a:ext cx="126640" cy="70834"/>
            </a:xfrm>
            <a:custGeom>
              <a:avLst/>
              <a:gdLst/>
              <a:ahLst/>
              <a:cxnLst/>
              <a:rect l="l" t="t" r="r" b="b"/>
              <a:pathLst>
                <a:path w="2203" h="1523" extrusionOk="0">
                  <a:moveTo>
                    <a:pt x="1846" y="0"/>
                  </a:moveTo>
                  <a:cubicBezTo>
                    <a:pt x="1518" y="0"/>
                    <a:pt x="1144" y="293"/>
                    <a:pt x="901" y="455"/>
                  </a:cubicBezTo>
                  <a:cubicBezTo>
                    <a:pt x="434" y="722"/>
                    <a:pt x="201" y="1022"/>
                    <a:pt x="0" y="1489"/>
                  </a:cubicBezTo>
                  <a:cubicBezTo>
                    <a:pt x="0" y="1489"/>
                    <a:pt x="0" y="1522"/>
                    <a:pt x="0" y="1522"/>
                  </a:cubicBezTo>
                  <a:cubicBezTo>
                    <a:pt x="201" y="1422"/>
                    <a:pt x="367" y="1322"/>
                    <a:pt x="534" y="1222"/>
                  </a:cubicBezTo>
                  <a:cubicBezTo>
                    <a:pt x="768" y="1122"/>
                    <a:pt x="934" y="955"/>
                    <a:pt x="1135" y="855"/>
                  </a:cubicBezTo>
                  <a:cubicBezTo>
                    <a:pt x="1435" y="655"/>
                    <a:pt x="1969" y="588"/>
                    <a:pt x="2135" y="288"/>
                  </a:cubicBezTo>
                  <a:cubicBezTo>
                    <a:pt x="2202" y="188"/>
                    <a:pt x="2169" y="88"/>
                    <a:pt x="2069" y="55"/>
                  </a:cubicBezTo>
                  <a:cubicBezTo>
                    <a:pt x="1999" y="16"/>
                    <a:pt x="1924" y="0"/>
                    <a:pt x="1846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65"/>
            <p:cNvSpPr/>
            <p:nvPr/>
          </p:nvSpPr>
          <p:spPr>
            <a:xfrm rot="154740">
              <a:off x="7245057" y="1841227"/>
              <a:ext cx="145549" cy="44199"/>
            </a:xfrm>
            <a:custGeom>
              <a:avLst/>
              <a:gdLst/>
              <a:ahLst/>
              <a:cxnLst/>
              <a:rect l="l" t="t" r="r" b="b"/>
              <a:pathLst>
                <a:path w="7867" h="2389" extrusionOk="0">
                  <a:moveTo>
                    <a:pt x="3763" y="0"/>
                  </a:moveTo>
                  <a:cubicBezTo>
                    <a:pt x="2067" y="0"/>
                    <a:pt x="462" y="629"/>
                    <a:pt x="28" y="2247"/>
                  </a:cubicBezTo>
                  <a:cubicBezTo>
                    <a:pt x="0" y="2329"/>
                    <a:pt x="63" y="2389"/>
                    <a:pt x="123" y="2389"/>
                  </a:cubicBezTo>
                  <a:cubicBezTo>
                    <a:pt x="136" y="2389"/>
                    <a:pt x="149" y="2386"/>
                    <a:pt x="161" y="2380"/>
                  </a:cubicBezTo>
                  <a:cubicBezTo>
                    <a:pt x="1395" y="1946"/>
                    <a:pt x="2296" y="1179"/>
                    <a:pt x="3630" y="979"/>
                  </a:cubicBezTo>
                  <a:cubicBezTo>
                    <a:pt x="3908" y="941"/>
                    <a:pt x="4181" y="925"/>
                    <a:pt x="4449" y="925"/>
                  </a:cubicBezTo>
                  <a:cubicBezTo>
                    <a:pt x="5595" y="925"/>
                    <a:pt x="6664" y="1223"/>
                    <a:pt x="7800" y="1413"/>
                  </a:cubicBezTo>
                  <a:cubicBezTo>
                    <a:pt x="7866" y="1413"/>
                    <a:pt x="7866" y="1346"/>
                    <a:pt x="7833" y="1313"/>
                  </a:cubicBezTo>
                  <a:cubicBezTo>
                    <a:pt x="6955" y="530"/>
                    <a:pt x="5320" y="0"/>
                    <a:pt x="3763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65"/>
            <p:cNvSpPr/>
            <p:nvPr/>
          </p:nvSpPr>
          <p:spPr>
            <a:xfrm rot="154565">
              <a:off x="7232157" y="1785147"/>
              <a:ext cx="135839" cy="34478"/>
            </a:xfrm>
            <a:custGeom>
              <a:avLst/>
              <a:gdLst/>
              <a:ahLst/>
              <a:cxnLst/>
              <a:rect l="l" t="t" r="r" b="b"/>
              <a:pathLst>
                <a:path w="2536" h="893" extrusionOk="0">
                  <a:moveTo>
                    <a:pt x="559" y="0"/>
                  </a:moveTo>
                  <a:cubicBezTo>
                    <a:pt x="383" y="0"/>
                    <a:pt x="219" y="41"/>
                    <a:pt x="101" y="159"/>
                  </a:cubicBezTo>
                  <a:cubicBezTo>
                    <a:pt x="1" y="225"/>
                    <a:pt x="34" y="325"/>
                    <a:pt x="101" y="392"/>
                  </a:cubicBezTo>
                  <a:cubicBezTo>
                    <a:pt x="368" y="659"/>
                    <a:pt x="901" y="559"/>
                    <a:pt x="1235" y="626"/>
                  </a:cubicBezTo>
                  <a:cubicBezTo>
                    <a:pt x="1468" y="659"/>
                    <a:pt x="1702" y="759"/>
                    <a:pt x="1935" y="792"/>
                  </a:cubicBezTo>
                  <a:cubicBezTo>
                    <a:pt x="2136" y="826"/>
                    <a:pt x="2336" y="859"/>
                    <a:pt x="2502" y="892"/>
                  </a:cubicBezTo>
                  <a:cubicBezTo>
                    <a:pt x="2536" y="892"/>
                    <a:pt x="2536" y="859"/>
                    <a:pt x="2536" y="859"/>
                  </a:cubicBezTo>
                  <a:cubicBezTo>
                    <a:pt x="2169" y="459"/>
                    <a:pt x="1869" y="292"/>
                    <a:pt x="1335" y="159"/>
                  </a:cubicBezTo>
                  <a:cubicBezTo>
                    <a:pt x="1132" y="98"/>
                    <a:pt x="831" y="0"/>
                    <a:pt x="559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65"/>
            <p:cNvSpPr/>
            <p:nvPr/>
          </p:nvSpPr>
          <p:spPr>
            <a:xfrm rot="10713203">
              <a:off x="7350755" y="1985532"/>
              <a:ext cx="297298" cy="122301"/>
            </a:xfrm>
            <a:custGeom>
              <a:avLst/>
              <a:gdLst/>
              <a:ahLst/>
              <a:cxnLst/>
              <a:rect l="l" t="t" r="r" b="b"/>
              <a:pathLst>
                <a:path w="13110" h="7930" extrusionOk="0">
                  <a:moveTo>
                    <a:pt x="12643" y="0"/>
                  </a:moveTo>
                  <a:cubicBezTo>
                    <a:pt x="11909" y="67"/>
                    <a:pt x="11175" y="67"/>
                    <a:pt x="10441" y="133"/>
                  </a:cubicBezTo>
                  <a:cubicBezTo>
                    <a:pt x="8039" y="234"/>
                    <a:pt x="5738" y="567"/>
                    <a:pt x="3469" y="1134"/>
                  </a:cubicBezTo>
                  <a:cubicBezTo>
                    <a:pt x="3269" y="1168"/>
                    <a:pt x="3069" y="1234"/>
                    <a:pt x="2836" y="1268"/>
                  </a:cubicBezTo>
                  <a:cubicBezTo>
                    <a:pt x="1902" y="1534"/>
                    <a:pt x="968" y="1801"/>
                    <a:pt x="0" y="2035"/>
                  </a:cubicBezTo>
                  <a:cubicBezTo>
                    <a:pt x="300" y="2669"/>
                    <a:pt x="567" y="3302"/>
                    <a:pt x="834" y="3936"/>
                  </a:cubicBezTo>
                  <a:cubicBezTo>
                    <a:pt x="734" y="4437"/>
                    <a:pt x="667" y="4904"/>
                    <a:pt x="567" y="5371"/>
                  </a:cubicBezTo>
                  <a:cubicBezTo>
                    <a:pt x="2169" y="6804"/>
                    <a:pt x="4339" y="7929"/>
                    <a:pt x="6499" y="7929"/>
                  </a:cubicBezTo>
                  <a:cubicBezTo>
                    <a:pt x="6903" y="7929"/>
                    <a:pt x="7306" y="7890"/>
                    <a:pt x="7706" y="7806"/>
                  </a:cubicBezTo>
                  <a:cubicBezTo>
                    <a:pt x="9974" y="7372"/>
                    <a:pt x="11909" y="5637"/>
                    <a:pt x="13110" y="3736"/>
                  </a:cubicBezTo>
                  <a:cubicBezTo>
                    <a:pt x="12843" y="3269"/>
                    <a:pt x="12609" y="2769"/>
                    <a:pt x="12376" y="2302"/>
                  </a:cubicBezTo>
                  <a:cubicBezTo>
                    <a:pt x="12476" y="1534"/>
                    <a:pt x="12576" y="767"/>
                    <a:pt x="12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65"/>
            <p:cNvSpPr/>
            <p:nvPr/>
          </p:nvSpPr>
          <p:spPr>
            <a:xfrm rot="10713203">
              <a:off x="7377229" y="2030827"/>
              <a:ext cx="244347" cy="31693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80" name="Google Shape;2680;p65"/>
          <p:cNvGrpSpPr/>
          <p:nvPr/>
        </p:nvGrpSpPr>
        <p:grpSpPr>
          <a:xfrm rot="1534691">
            <a:off x="3485480" y="600395"/>
            <a:ext cx="2095392" cy="2136436"/>
            <a:chOff x="6651585" y="1733780"/>
            <a:chExt cx="1327273" cy="1353272"/>
          </a:xfrm>
        </p:grpSpPr>
        <p:grpSp>
          <p:nvGrpSpPr>
            <p:cNvPr id="2681" name="Google Shape;2681;p65"/>
            <p:cNvGrpSpPr/>
            <p:nvPr/>
          </p:nvGrpSpPr>
          <p:grpSpPr>
            <a:xfrm>
              <a:off x="6651585" y="1733780"/>
              <a:ext cx="1327273" cy="1353272"/>
              <a:chOff x="6668535" y="352430"/>
              <a:chExt cx="1327273" cy="1353272"/>
            </a:xfrm>
          </p:grpSpPr>
          <p:sp>
            <p:nvSpPr>
              <p:cNvPr id="2682" name="Google Shape;2682;p65"/>
              <p:cNvSpPr/>
              <p:nvPr/>
            </p:nvSpPr>
            <p:spPr>
              <a:xfrm rot="-1119824" flipH="1">
                <a:off x="6853004" y="503093"/>
                <a:ext cx="955262" cy="981627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683" name="Google Shape;2683;p65"/>
              <p:cNvGrpSpPr/>
              <p:nvPr/>
            </p:nvGrpSpPr>
            <p:grpSpPr>
              <a:xfrm rot="-1497512" flipH="1">
                <a:off x="6834211" y="516566"/>
                <a:ext cx="995922" cy="1025000"/>
                <a:chOff x="853879" y="3531065"/>
                <a:chExt cx="1005363" cy="1027001"/>
              </a:xfrm>
            </p:grpSpPr>
            <p:sp>
              <p:nvSpPr>
                <p:cNvPr id="2684" name="Google Shape;2684;p6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5" name="Google Shape;2685;p6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6" name="Google Shape;2686;p6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7" name="Google Shape;2687;p6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8" name="Google Shape;2688;p6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9" name="Google Shape;2689;p6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0" name="Google Shape;2690;p6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1" name="Google Shape;2691;p6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2" name="Google Shape;2692;p6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3" name="Google Shape;2693;p6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4" name="Google Shape;2694;p6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5" name="Google Shape;2695;p6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6" name="Google Shape;2696;p6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7" name="Google Shape;2697;p6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8" name="Google Shape;2698;p6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9" name="Google Shape;2699;p6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0" name="Google Shape;2700;p6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1" name="Google Shape;2701;p6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2" name="Google Shape;2702;p6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3" name="Google Shape;2703;p6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4" name="Google Shape;2704;p6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5" name="Google Shape;2705;p6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06" name="Google Shape;2706;p65"/>
            <p:cNvGrpSpPr/>
            <p:nvPr/>
          </p:nvGrpSpPr>
          <p:grpSpPr>
            <a:xfrm rot="-213194">
              <a:off x="7155396" y="2489805"/>
              <a:ext cx="500156" cy="322549"/>
              <a:chOff x="1105150" y="4148375"/>
              <a:chExt cx="659525" cy="425325"/>
            </a:xfrm>
          </p:grpSpPr>
          <p:sp>
            <p:nvSpPr>
              <p:cNvPr id="2707" name="Google Shape;2707;p65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65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65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14" name="Google Shape;2714;p65"/>
            <p:cNvSpPr/>
            <p:nvPr/>
          </p:nvSpPr>
          <p:spPr>
            <a:xfrm rot="-213194">
              <a:off x="7331123" y="2709474"/>
              <a:ext cx="204283" cy="38961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15" name="Google Shape;2715;p65"/>
          <p:cNvGrpSpPr/>
          <p:nvPr/>
        </p:nvGrpSpPr>
        <p:grpSpPr>
          <a:xfrm>
            <a:off x="2944459" y="2912148"/>
            <a:ext cx="1988116" cy="2266432"/>
            <a:chOff x="7042177" y="2872107"/>
            <a:chExt cx="1388608" cy="1582998"/>
          </a:xfrm>
        </p:grpSpPr>
        <p:grpSp>
          <p:nvGrpSpPr>
            <p:cNvPr id="2716" name="Google Shape;2716;p65"/>
            <p:cNvGrpSpPr/>
            <p:nvPr/>
          </p:nvGrpSpPr>
          <p:grpSpPr>
            <a:xfrm>
              <a:off x="7042177" y="2872107"/>
              <a:ext cx="1388608" cy="1582998"/>
              <a:chOff x="7042177" y="2872107"/>
              <a:chExt cx="1388608" cy="1582998"/>
            </a:xfrm>
          </p:grpSpPr>
          <p:sp>
            <p:nvSpPr>
              <p:cNvPr id="2717" name="Google Shape;2717;p65"/>
              <p:cNvSpPr/>
              <p:nvPr/>
            </p:nvSpPr>
            <p:spPr>
              <a:xfrm rot="716571">
                <a:off x="7183147" y="2973831"/>
                <a:ext cx="1106688" cy="1379531"/>
              </a:xfrm>
              <a:custGeom>
                <a:avLst/>
                <a:gdLst/>
                <a:ahLst/>
                <a:cxnLst/>
                <a:rect l="l" t="t" r="r" b="b"/>
                <a:pathLst>
                  <a:path w="49570" h="61791" extrusionOk="0">
                    <a:moveTo>
                      <a:pt x="24764" y="1"/>
                    </a:moveTo>
                    <a:cubicBezTo>
                      <a:pt x="23558" y="1"/>
                      <a:pt x="22347" y="82"/>
                      <a:pt x="21149" y="180"/>
                    </a:cubicBezTo>
                    <a:cubicBezTo>
                      <a:pt x="17447" y="480"/>
                      <a:pt x="13711" y="1114"/>
                      <a:pt x="10408" y="2949"/>
                    </a:cubicBezTo>
                    <a:cubicBezTo>
                      <a:pt x="5471" y="5684"/>
                      <a:pt x="1" y="10287"/>
                      <a:pt x="2202" y="26766"/>
                    </a:cubicBezTo>
                    <a:cubicBezTo>
                      <a:pt x="1969" y="26933"/>
                      <a:pt x="1769" y="27166"/>
                      <a:pt x="1569" y="27400"/>
                    </a:cubicBezTo>
                    <a:cubicBezTo>
                      <a:pt x="701" y="28567"/>
                      <a:pt x="535" y="30035"/>
                      <a:pt x="668" y="31303"/>
                    </a:cubicBezTo>
                    <a:cubicBezTo>
                      <a:pt x="935" y="33404"/>
                      <a:pt x="1969" y="35239"/>
                      <a:pt x="3570" y="36406"/>
                    </a:cubicBezTo>
                    <a:cubicBezTo>
                      <a:pt x="3737" y="36506"/>
                      <a:pt x="3870" y="36606"/>
                      <a:pt x="4037" y="36706"/>
                    </a:cubicBezTo>
                    <a:cubicBezTo>
                      <a:pt x="4404" y="38574"/>
                      <a:pt x="4771" y="40476"/>
                      <a:pt x="4971" y="42344"/>
                    </a:cubicBezTo>
                    <a:cubicBezTo>
                      <a:pt x="5038" y="42777"/>
                      <a:pt x="5071" y="43211"/>
                      <a:pt x="5105" y="43645"/>
                    </a:cubicBezTo>
                    <a:cubicBezTo>
                      <a:pt x="5438" y="48048"/>
                      <a:pt x="5438" y="52418"/>
                      <a:pt x="5772" y="56821"/>
                    </a:cubicBezTo>
                    <a:cubicBezTo>
                      <a:pt x="5772" y="56866"/>
                      <a:pt x="5799" y="56884"/>
                      <a:pt x="5832" y="56884"/>
                    </a:cubicBezTo>
                    <a:cubicBezTo>
                      <a:pt x="5872" y="56884"/>
                      <a:pt x="5920" y="56857"/>
                      <a:pt x="5938" y="56821"/>
                    </a:cubicBezTo>
                    <a:cubicBezTo>
                      <a:pt x="6205" y="54319"/>
                      <a:pt x="6372" y="51717"/>
                      <a:pt x="6472" y="49082"/>
                    </a:cubicBezTo>
                    <a:cubicBezTo>
                      <a:pt x="6539" y="49882"/>
                      <a:pt x="6639" y="50650"/>
                      <a:pt x="6806" y="51417"/>
                    </a:cubicBezTo>
                    <a:cubicBezTo>
                      <a:pt x="7239" y="53485"/>
                      <a:pt x="7440" y="55453"/>
                      <a:pt x="7840" y="57521"/>
                    </a:cubicBezTo>
                    <a:cubicBezTo>
                      <a:pt x="8073" y="58655"/>
                      <a:pt x="8173" y="60890"/>
                      <a:pt x="8974" y="61791"/>
                    </a:cubicBezTo>
                    <a:cubicBezTo>
                      <a:pt x="11176" y="60890"/>
                      <a:pt x="13344" y="60123"/>
                      <a:pt x="15545" y="59489"/>
                    </a:cubicBezTo>
                    <a:cubicBezTo>
                      <a:pt x="15012" y="55787"/>
                      <a:pt x="14978" y="52084"/>
                      <a:pt x="13811" y="48515"/>
                    </a:cubicBezTo>
                    <a:cubicBezTo>
                      <a:pt x="13789" y="48450"/>
                      <a:pt x="13838" y="48399"/>
                      <a:pt x="13893" y="48399"/>
                    </a:cubicBezTo>
                    <a:cubicBezTo>
                      <a:pt x="13923" y="48399"/>
                      <a:pt x="13954" y="48413"/>
                      <a:pt x="13978" y="48448"/>
                    </a:cubicBezTo>
                    <a:cubicBezTo>
                      <a:pt x="15345" y="51917"/>
                      <a:pt x="15712" y="55587"/>
                      <a:pt x="16413" y="59222"/>
                    </a:cubicBezTo>
                    <a:cubicBezTo>
                      <a:pt x="17013" y="59056"/>
                      <a:pt x="17647" y="58889"/>
                      <a:pt x="18281" y="58722"/>
                    </a:cubicBezTo>
                    <a:cubicBezTo>
                      <a:pt x="18014" y="57688"/>
                      <a:pt x="17747" y="56687"/>
                      <a:pt x="17580" y="55687"/>
                    </a:cubicBezTo>
                    <a:cubicBezTo>
                      <a:pt x="17558" y="55598"/>
                      <a:pt x="17625" y="55524"/>
                      <a:pt x="17691" y="55524"/>
                    </a:cubicBezTo>
                    <a:cubicBezTo>
                      <a:pt x="17725" y="55524"/>
                      <a:pt x="17758" y="55542"/>
                      <a:pt x="17780" y="55587"/>
                    </a:cubicBezTo>
                    <a:cubicBezTo>
                      <a:pt x="18381" y="56420"/>
                      <a:pt x="18714" y="57488"/>
                      <a:pt x="19014" y="58522"/>
                    </a:cubicBezTo>
                    <a:cubicBezTo>
                      <a:pt x="23851" y="57321"/>
                      <a:pt x="28821" y="56621"/>
                      <a:pt x="34059" y="56387"/>
                    </a:cubicBezTo>
                    <a:cubicBezTo>
                      <a:pt x="33925" y="55253"/>
                      <a:pt x="33825" y="54152"/>
                      <a:pt x="33758" y="53085"/>
                    </a:cubicBezTo>
                    <a:cubicBezTo>
                      <a:pt x="33740" y="52960"/>
                      <a:pt x="33818" y="52892"/>
                      <a:pt x="33905" y="52892"/>
                    </a:cubicBezTo>
                    <a:cubicBezTo>
                      <a:pt x="33980" y="52892"/>
                      <a:pt x="34061" y="52943"/>
                      <a:pt x="34092" y="53051"/>
                    </a:cubicBezTo>
                    <a:cubicBezTo>
                      <a:pt x="34359" y="54119"/>
                      <a:pt x="34659" y="55220"/>
                      <a:pt x="34959" y="56354"/>
                    </a:cubicBezTo>
                    <a:cubicBezTo>
                      <a:pt x="35960" y="56320"/>
                      <a:pt x="36969" y="56304"/>
                      <a:pt x="37986" y="56304"/>
                    </a:cubicBezTo>
                    <a:cubicBezTo>
                      <a:pt x="39004" y="56304"/>
                      <a:pt x="40029" y="56320"/>
                      <a:pt x="41064" y="56354"/>
                    </a:cubicBezTo>
                    <a:cubicBezTo>
                      <a:pt x="41064" y="55653"/>
                      <a:pt x="41064" y="54953"/>
                      <a:pt x="40997" y="54219"/>
                    </a:cubicBezTo>
                    <a:cubicBezTo>
                      <a:pt x="40830" y="52251"/>
                      <a:pt x="40430" y="50249"/>
                      <a:pt x="40396" y="48281"/>
                    </a:cubicBezTo>
                    <a:cubicBezTo>
                      <a:pt x="40396" y="48223"/>
                      <a:pt x="40453" y="48188"/>
                      <a:pt x="40506" y="48188"/>
                    </a:cubicBezTo>
                    <a:cubicBezTo>
                      <a:pt x="40545" y="48188"/>
                      <a:pt x="40583" y="48206"/>
                      <a:pt x="40597" y="48248"/>
                    </a:cubicBezTo>
                    <a:cubicBezTo>
                      <a:pt x="41197" y="50416"/>
                      <a:pt x="41497" y="52684"/>
                      <a:pt x="41731" y="54919"/>
                    </a:cubicBezTo>
                    <a:cubicBezTo>
                      <a:pt x="41797" y="55386"/>
                      <a:pt x="41864" y="55887"/>
                      <a:pt x="41897" y="56387"/>
                    </a:cubicBezTo>
                    <a:cubicBezTo>
                      <a:pt x="42164" y="56420"/>
                      <a:pt x="42398" y="56420"/>
                      <a:pt x="42631" y="56420"/>
                    </a:cubicBezTo>
                    <a:cubicBezTo>
                      <a:pt x="42698" y="55553"/>
                      <a:pt x="42698" y="54719"/>
                      <a:pt x="42665" y="53852"/>
                    </a:cubicBezTo>
                    <a:cubicBezTo>
                      <a:pt x="42565" y="50950"/>
                      <a:pt x="42264" y="48014"/>
                      <a:pt x="41531" y="45212"/>
                    </a:cubicBezTo>
                    <a:cubicBezTo>
                      <a:pt x="41509" y="45147"/>
                      <a:pt x="41572" y="45096"/>
                      <a:pt x="41628" y="45096"/>
                    </a:cubicBezTo>
                    <a:cubicBezTo>
                      <a:pt x="41658" y="45096"/>
                      <a:pt x="41686" y="45111"/>
                      <a:pt x="41697" y="45146"/>
                    </a:cubicBezTo>
                    <a:cubicBezTo>
                      <a:pt x="42798" y="48048"/>
                      <a:pt x="43298" y="51017"/>
                      <a:pt x="43499" y="54119"/>
                    </a:cubicBezTo>
                    <a:cubicBezTo>
                      <a:pt x="43565" y="54886"/>
                      <a:pt x="43632" y="55687"/>
                      <a:pt x="43665" y="56487"/>
                    </a:cubicBezTo>
                    <a:cubicBezTo>
                      <a:pt x="44966" y="56554"/>
                      <a:pt x="46301" y="56654"/>
                      <a:pt x="47668" y="56787"/>
                    </a:cubicBezTo>
                    <a:cubicBezTo>
                      <a:pt x="47602" y="56787"/>
                      <a:pt x="47068" y="47514"/>
                      <a:pt x="46934" y="46780"/>
                    </a:cubicBezTo>
                    <a:cubicBezTo>
                      <a:pt x="46334" y="43912"/>
                      <a:pt x="45400" y="41176"/>
                      <a:pt x="44633" y="38374"/>
                    </a:cubicBezTo>
                    <a:cubicBezTo>
                      <a:pt x="44366" y="37474"/>
                      <a:pt x="44132" y="36573"/>
                      <a:pt x="43932" y="35639"/>
                    </a:cubicBezTo>
                    <a:lnTo>
                      <a:pt x="43932" y="35639"/>
                    </a:lnTo>
                    <a:cubicBezTo>
                      <a:pt x="44199" y="36506"/>
                      <a:pt x="44499" y="37407"/>
                      <a:pt x="44800" y="38274"/>
                    </a:cubicBezTo>
                    <a:cubicBezTo>
                      <a:pt x="45066" y="38975"/>
                      <a:pt x="45333" y="39675"/>
                      <a:pt x="45600" y="40409"/>
                    </a:cubicBezTo>
                    <a:cubicBezTo>
                      <a:pt x="46668" y="43144"/>
                      <a:pt x="47702" y="46180"/>
                      <a:pt x="49536" y="48448"/>
                    </a:cubicBezTo>
                    <a:lnTo>
                      <a:pt x="49570" y="48448"/>
                    </a:lnTo>
                    <a:cubicBezTo>
                      <a:pt x="49069" y="45346"/>
                      <a:pt x="47702" y="42377"/>
                      <a:pt x="46801" y="39342"/>
                    </a:cubicBezTo>
                    <a:cubicBezTo>
                      <a:pt x="46601" y="38674"/>
                      <a:pt x="46401" y="37974"/>
                      <a:pt x="46234" y="37273"/>
                    </a:cubicBezTo>
                    <a:cubicBezTo>
                      <a:pt x="45600" y="35005"/>
                      <a:pt x="45033" y="32737"/>
                      <a:pt x="44533" y="30469"/>
                    </a:cubicBezTo>
                    <a:cubicBezTo>
                      <a:pt x="44533" y="30435"/>
                      <a:pt x="44566" y="30402"/>
                      <a:pt x="44599" y="30402"/>
                    </a:cubicBezTo>
                    <a:cubicBezTo>
                      <a:pt x="45800" y="28834"/>
                      <a:pt x="46267" y="26733"/>
                      <a:pt x="45900" y="24664"/>
                    </a:cubicBezTo>
                    <a:cubicBezTo>
                      <a:pt x="45667" y="23397"/>
                      <a:pt x="45066" y="22029"/>
                      <a:pt x="43932" y="21195"/>
                    </a:cubicBezTo>
                    <a:cubicBezTo>
                      <a:pt x="43599" y="20928"/>
                      <a:pt x="43232" y="20762"/>
                      <a:pt x="42865" y="20628"/>
                    </a:cubicBezTo>
                    <a:cubicBezTo>
                      <a:pt x="42298" y="10955"/>
                      <a:pt x="38695" y="3249"/>
                      <a:pt x="29655" y="614"/>
                    </a:cubicBezTo>
                    <a:cubicBezTo>
                      <a:pt x="28057" y="152"/>
                      <a:pt x="26414" y="1"/>
                      <a:pt x="247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718" name="Google Shape;2718;p65"/>
              <p:cNvGrpSpPr/>
              <p:nvPr/>
            </p:nvGrpSpPr>
            <p:grpSpPr>
              <a:xfrm rot="716571">
                <a:off x="7172711" y="2973841"/>
                <a:ext cx="1127540" cy="1379531"/>
                <a:chOff x="831475" y="3598725"/>
                <a:chExt cx="1262600" cy="1544775"/>
              </a:xfrm>
            </p:grpSpPr>
            <p:sp>
              <p:nvSpPr>
                <p:cNvPr id="2719" name="Google Shape;2719;p65"/>
                <p:cNvSpPr/>
                <p:nvPr/>
              </p:nvSpPr>
              <p:spPr>
                <a:xfrm>
                  <a:off x="831475" y="3598725"/>
                  <a:ext cx="1262600" cy="154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04" h="61791" extrusionOk="0">
                      <a:moveTo>
                        <a:pt x="25698" y="1"/>
                      </a:moveTo>
                      <a:cubicBezTo>
                        <a:pt x="24492" y="1"/>
                        <a:pt x="23281" y="82"/>
                        <a:pt x="22083" y="180"/>
                      </a:cubicBezTo>
                      <a:cubicBezTo>
                        <a:pt x="18381" y="480"/>
                        <a:pt x="14645" y="1114"/>
                        <a:pt x="11342" y="2949"/>
                      </a:cubicBezTo>
                      <a:cubicBezTo>
                        <a:pt x="6005" y="5918"/>
                        <a:pt x="1" y="11055"/>
                        <a:pt x="3837" y="31136"/>
                      </a:cubicBezTo>
                      <a:cubicBezTo>
                        <a:pt x="4537" y="34838"/>
                        <a:pt x="5505" y="38574"/>
                        <a:pt x="5905" y="42344"/>
                      </a:cubicBezTo>
                      <a:cubicBezTo>
                        <a:pt x="5972" y="42777"/>
                        <a:pt x="6005" y="43211"/>
                        <a:pt x="6039" y="43645"/>
                      </a:cubicBezTo>
                      <a:cubicBezTo>
                        <a:pt x="6405" y="48048"/>
                        <a:pt x="6372" y="52418"/>
                        <a:pt x="6706" y="56821"/>
                      </a:cubicBezTo>
                      <a:cubicBezTo>
                        <a:pt x="6706" y="56871"/>
                        <a:pt x="6747" y="56896"/>
                        <a:pt x="6789" y="56896"/>
                      </a:cubicBezTo>
                      <a:cubicBezTo>
                        <a:pt x="6831" y="56896"/>
                        <a:pt x="6872" y="56871"/>
                        <a:pt x="6872" y="56821"/>
                      </a:cubicBezTo>
                      <a:cubicBezTo>
                        <a:pt x="7139" y="54319"/>
                        <a:pt x="7306" y="51717"/>
                        <a:pt x="7406" y="49115"/>
                      </a:cubicBezTo>
                      <a:cubicBezTo>
                        <a:pt x="7473" y="49882"/>
                        <a:pt x="7573" y="50650"/>
                        <a:pt x="7740" y="51417"/>
                      </a:cubicBezTo>
                      <a:cubicBezTo>
                        <a:pt x="8173" y="53485"/>
                        <a:pt x="8407" y="55486"/>
                        <a:pt x="8807" y="57555"/>
                      </a:cubicBezTo>
                      <a:cubicBezTo>
                        <a:pt x="9007" y="58655"/>
                        <a:pt x="9107" y="60890"/>
                        <a:pt x="9908" y="61791"/>
                      </a:cubicBezTo>
                      <a:cubicBezTo>
                        <a:pt x="12110" y="60890"/>
                        <a:pt x="14278" y="60123"/>
                        <a:pt x="16479" y="59489"/>
                      </a:cubicBezTo>
                      <a:cubicBezTo>
                        <a:pt x="15946" y="55787"/>
                        <a:pt x="15912" y="52117"/>
                        <a:pt x="14745" y="48515"/>
                      </a:cubicBezTo>
                      <a:cubicBezTo>
                        <a:pt x="14723" y="48450"/>
                        <a:pt x="14772" y="48399"/>
                        <a:pt x="14827" y="48399"/>
                      </a:cubicBezTo>
                      <a:cubicBezTo>
                        <a:pt x="14857" y="48399"/>
                        <a:pt x="14888" y="48413"/>
                        <a:pt x="14912" y="48448"/>
                      </a:cubicBezTo>
                      <a:cubicBezTo>
                        <a:pt x="16279" y="51917"/>
                        <a:pt x="16646" y="55587"/>
                        <a:pt x="17347" y="59222"/>
                      </a:cubicBezTo>
                      <a:cubicBezTo>
                        <a:pt x="17980" y="59056"/>
                        <a:pt x="18581" y="58889"/>
                        <a:pt x="19215" y="58722"/>
                      </a:cubicBezTo>
                      <a:cubicBezTo>
                        <a:pt x="18981" y="57721"/>
                        <a:pt x="18681" y="56721"/>
                        <a:pt x="18514" y="55687"/>
                      </a:cubicBezTo>
                      <a:cubicBezTo>
                        <a:pt x="18492" y="55598"/>
                        <a:pt x="18559" y="55538"/>
                        <a:pt x="18635" y="55538"/>
                      </a:cubicBezTo>
                      <a:cubicBezTo>
                        <a:pt x="18673" y="55538"/>
                        <a:pt x="18714" y="55553"/>
                        <a:pt x="18748" y="55587"/>
                      </a:cubicBezTo>
                      <a:cubicBezTo>
                        <a:pt x="19348" y="56420"/>
                        <a:pt x="19648" y="57488"/>
                        <a:pt x="19948" y="58555"/>
                      </a:cubicBezTo>
                      <a:cubicBezTo>
                        <a:pt x="24785" y="57321"/>
                        <a:pt x="29755" y="56621"/>
                        <a:pt x="34993" y="56420"/>
                      </a:cubicBezTo>
                      <a:cubicBezTo>
                        <a:pt x="34859" y="55286"/>
                        <a:pt x="34759" y="54152"/>
                        <a:pt x="34692" y="53118"/>
                      </a:cubicBezTo>
                      <a:cubicBezTo>
                        <a:pt x="34674" y="52971"/>
                        <a:pt x="34756" y="52895"/>
                        <a:pt x="34846" y="52895"/>
                      </a:cubicBezTo>
                      <a:cubicBezTo>
                        <a:pt x="34918" y="52895"/>
                        <a:pt x="34996" y="52946"/>
                        <a:pt x="35026" y="53051"/>
                      </a:cubicBezTo>
                      <a:cubicBezTo>
                        <a:pt x="35293" y="54119"/>
                        <a:pt x="35593" y="55220"/>
                        <a:pt x="35893" y="56354"/>
                      </a:cubicBezTo>
                      <a:cubicBezTo>
                        <a:pt x="36894" y="56320"/>
                        <a:pt x="37903" y="56304"/>
                        <a:pt x="38920" y="56304"/>
                      </a:cubicBezTo>
                      <a:cubicBezTo>
                        <a:pt x="39938" y="56304"/>
                        <a:pt x="40963" y="56320"/>
                        <a:pt x="41998" y="56354"/>
                      </a:cubicBezTo>
                      <a:cubicBezTo>
                        <a:pt x="41998" y="55653"/>
                        <a:pt x="41998" y="54953"/>
                        <a:pt x="41931" y="54219"/>
                      </a:cubicBezTo>
                      <a:cubicBezTo>
                        <a:pt x="41764" y="52251"/>
                        <a:pt x="41364" y="50283"/>
                        <a:pt x="41330" y="48281"/>
                      </a:cubicBezTo>
                      <a:cubicBezTo>
                        <a:pt x="41330" y="48223"/>
                        <a:pt x="41387" y="48188"/>
                        <a:pt x="41440" y="48188"/>
                      </a:cubicBezTo>
                      <a:cubicBezTo>
                        <a:pt x="41479" y="48188"/>
                        <a:pt x="41517" y="48206"/>
                        <a:pt x="41531" y="48248"/>
                      </a:cubicBezTo>
                      <a:cubicBezTo>
                        <a:pt x="42131" y="50416"/>
                        <a:pt x="42431" y="52718"/>
                        <a:pt x="42698" y="54919"/>
                      </a:cubicBezTo>
                      <a:cubicBezTo>
                        <a:pt x="42731" y="55386"/>
                        <a:pt x="42798" y="55887"/>
                        <a:pt x="42831" y="56387"/>
                      </a:cubicBezTo>
                      <a:cubicBezTo>
                        <a:pt x="43098" y="56420"/>
                        <a:pt x="43332" y="56420"/>
                        <a:pt x="43599" y="56420"/>
                      </a:cubicBezTo>
                      <a:cubicBezTo>
                        <a:pt x="43632" y="55587"/>
                        <a:pt x="43632" y="54719"/>
                        <a:pt x="43599" y="53852"/>
                      </a:cubicBezTo>
                      <a:cubicBezTo>
                        <a:pt x="43532" y="50950"/>
                        <a:pt x="43232" y="48014"/>
                        <a:pt x="42465" y="45212"/>
                      </a:cubicBezTo>
                      <a:cubicBezTo>
                        <a:pt x="42443" y="45148"/>
                        <a:pt x="42505" y="45111"/>
                        <a:pt x="42560" y="45111"/>
                      </a:cubicBezTo>
                      <a:cubicBezTo>
                        <a:pt x="42591" y="45111"/>
                        <a:pt x="42619" y="45122"/>
                        <a:pt x="42631" y="45146"/>
                      </a:cubicBezTo>
                      <a:cubicBezTo>
                        <a:pt x="43732" y="48048"/>
                        <a:pt x="44232" y="51017"/>
                        <a:pt x="44466" y="54119"/>
                      </a:cubicBezTo>
                      <a:cubicBezTo>
                        <a:pt x="44499" y="54886"/>
                        <a:pt x="44566" y="55687"/>
                        <a:pt x="44599" y="56487"/>
                      </a:cubicBezTo>
                      <a:cubicBezTo>
                        <a:pt x="45900" y="56554"/>
                        <a:pt x="47235" y="56654"/>
                        <a:pt x="48602" y="56787"/>
                      </a:cubicBezTo>
                      <a:cubicBezTo>
                        <a:pt x="48536" y="56787"/>
                        <a:pt x="48002" y="47547"/>
                        <a:pt x="47868" y="46780"/>
                      </a:cubicBezTo>
                      <a:cubicBezTo>
                        <a:pt x="47268" y="43912"/>
                        <a:pt x="46334" y="41176"/>
                        <a:pt x="45567" y="38374"/>
                      </a:cubicBezTo>
                      <a:cubicBezTo>
                        <a:pt x="45300" y="37474"/>
                        <a:pt x="45066" y="36573"/>
                        <a:pt x="44866" y="35639"/>
                      </a:cubicBezTo>
                      <a:lnTo>
                        <a:pt x="44866" y="35639"/>
                      </a:lnTo>
                      <a:cubicBezTo>
                        <a:pt x="45166" y="36540"/>
                        <a:pt x="45433" y="37407"/>
                        <a:pt x="45734" y="38274"/>
                      </a:cubicBezTo>
                      <a:cubicBezTo>
                        <a:pt x="46000" y="38975"/>
                        <a:pt x="46267" y="39709"/>
                        <a:pt x="46534" y="40409"/>
                      </a:cubicBezTo>
                      <a:cubicBezTo>
                        <a:pt x="47602" y="43144"/>
                        <a:pt x="48636" y="46180"/>
                        <a:pt x="50470" y="48448"/>
                      </a:cubicBezTo>
                      <a:cubicBezTo>
                        <a:pt x="50470" y="48459"/>
                        <a:pt x="50474" y="48463"/>
                        <a:pt x="50479" y="48463"/>
                      </a:cubicBezTo>
                      <a:cubicBezTo>
                        <a:pt x="50489" y="48463"/>
                        <a:pt x="50504" y="48448"/>
                        <a:pt x="50504" y="48448"/>
                      </a:cubicBezTo>
                      <a:cubicBezTo>
                        <a:pt x="50003" y="45346"/>
                        <a:pt x="48636" y="42377"/>
                        <a:pt x="47735" y="39342"/>
                      </a:cubicBezTo>
                      <a:cubicBezTo>
                        <a:pt x="47535" y="38674"/>
                        <a:pt x="47335" y="37974"/>
                        <a:pt x="47168" y="37273"/>
                      </a:cubicBezTo>
                      <a:cubicBezTo>
                        <a:pt x="46434" y="34605"/>
                        <a:pt x="45767" y="31903"/>
                        <a:pt x="45166" y="29201"/>
                      </a:cubicBezTo>
                      <a:cubicBezTo>
                        <a:pt x="44599" y="26532"/>
                        <a:pt x="44232" y="23864"/>
                        <a:pt x="43832" y="21162"/>
                      </a:cubicBezTo>
                      <a:cubicBezTo>
                        <a:pt x="43799" y="21095"/>
                        <a:pt x="43799" y="21028"/>
                        <a:pt x="43799" y="20962"/>
                      </a:cubicBezTo>
                      <a:cubicBezTo>
                        <a:pt x="43332" y="11155"/>
                        <a:pt x="39763" y="3282"/>
                        <a:pt x="30589" y="614"/>
                      </a:cubicBezTo>
                      <a:cubicBezTo>
                        <a:pt x="28991" y="152"/>
                        <a:pt x="27348" y="1"/>
                        <a:pt x="256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0" name="Google Shape;2720;p65"/>
                <p:cNvSpPr/>
                <p:nvPr/>
              </p:nvSpPr>
              <p:spPr>
                <a:xfrm>
                  <a:off x="979100" y="4558075"/>
                  <a:ext cx="1067450" cy="58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98" h="23417" extrusionOk="0">
                      <a:moveTo>
                        <a:pt x="39662" y="0"/>
                      </a:moveTo>
                      <a:cubicBezTo>
                        <a:pt x="33424" y="4170"/>
                        <a:pt x="26085" y="6638"/>
                        <a:pt x="18613" y="7105"/>
                      </a:cubicBezTo>
                      <a:cubicBezTo>
                        <a:pt x="17805" y="7152"/>
                        <a:pt x="16997" y="7175"/>
                        <a:pt x="16189" y="7175"/>
                      </a:cubicBezTo>
                      <a:cubicBezTo>
                        <a:pt x="13496" y="7175"/>
                        <a:pt x="10808" y="6918"/>
                        <a:pt x="8139" y="6405"/>
                      </a:cubicBezTo>
                      <a:cubicBezTo>
                        <a:pt x="5371" y="5871"/>
                        <a:pt x="2635" y="5037"/>
                        <a:pt x="0" y="3970"/>
                      </a:cubicBezTo>
                      <a:lnTo>
                        <a:pt x="0" y="3970"/>
                      </a:lnTo>
                      <a:cubicBezTo>
                        <a:pt x="67" y="4403"/>
                        <a:pt x="100" y="4837"/>
                        <a:pt x="134" y="5271"/>
                      </a:cubicBezTo>
                      <a:cubicBezTo>
                        <a:pt x="500" y="9674"/>
                        <a:pt x="467" y="14044"/>
                        <a:pt x="801" y="18447"/>
                      </a:cubicBezTo>
                      <a:cubicBezTo>
                        <a:pt x="801" y="18492"/>
                        <a:pt x="835" y="18510"/>
                        <a:pt x="872" y="18510"/>
                      </a:cubicBezTo>
                      <a:cubicBezTo>
                        <a:pt x="917" y="18510"/>
                        <a:pt x="967" y="18483"/>
                        <a:pt x="967" y="18447"/>
                      </a:cubicBezTo>
                      <a:cubicBezTo>
                        <a:pt x="1234" y="15945"/>
                        <a:pt x="1401" y="13343"/>
                        <a:pt x="1501" y="10708"/>
                      </a:cubicBezTo>
                      <a:cubicBezTo>
                        <a:pt x="1568" y="11508"/>
                        <a:pt x="1668" y="12276"/>
                        <a:pt x="1835" y="13043"/>
                      </a:cubicBezTo>
                      <a:cubicBezTo>
                        <a:pt x="2268" y="15111"/>
                        <a:pt x="2502" y="17079"/>
                        <a:pt x="2902" y="19147"/>
                      </a:cubicBezTo>
                      <a:cubicBezTo>
                        <a:pt x="3102" y="20281"/>
                        <a:pt x="3202" y="22516"/>
                        <a:pt x="4003" y="23417"/>
                      </a:cubicBezTo>
                      <a:cubicBezTo>
                        <a:pt x="6205" y="22516"/>
                        <a:pt x="8373" y="21749"/>
                        <a:pt x="10574" y="21115"/>
                      </a:cubicBezTo>
                      <a:cubicBezTo>
                        <a:pt x="10041" y="17413"/>
                        <a:pt x="10007" y="13743"/>
                        <a:pt x="8840" y="10141"/>
                      </a:cubicBezTo>
                      <a:cubicBezTo>
                        <a:pt x="8818" y="10076"/>
                        <a:pt x="8867" y="10025"/>
                        <a:pt x="8922" y="10025"/>
                      </a:cubicBezTo>
                      <a:cubicBezTo>
                        <a:pt x="8952" y="10025"/>
                        <a:pt x="8983" y="10039"/>
                        <a:pt x="9007" y="10074"/>
                      </a:cubicBezTo>
                      <a:cubicBezTo>
                        <a:pt x="10374" y="13543"/>
                        <a:pt x="10741" y="17213"/>
                        <a:pt x="11442" y="20848"/>
                      </a:cubicBezTo>
                      <a:cubicBezTo>
                        <a:pt x="12075" y="20682"/>
                        <a:pt x="12676" y="20515"/>
                        <a:pt x="13310" y="20348"/>
                      </a:cubicBezTo>
                      <a:cubicBezTo>
                        <a:pt x="13076" y="19347"/>
                        <a:pt x="12776" y="18347"/>
                        <a:pt x="12609" y="17313"/>
                      </a:cubicBezTo>
                      <a:cubicBezTo>
                        <a:pt x="12587" y="17224"/>
                        <a:pt x="12654" y="17164"/>
                        <a:pt x="12730" y="17164"/>
                      </a:cubicBezTo>
                      <a:cubicBezTo>
                        <a:pt x="12768" y="17164"/>
                        <a:pt x="12809" y="17179"/>
                        <a:pt x="12843" y="17213"/>
                      </a:cubicBezTo>
                      <a:cubicBezTo>
                        <a:pt x="13443" y="18046"/>
                        <a:pt x="13743" y="19114"/>
                        <a:pt x="14043" y="20148"/>
                      </a:cubicBezTo>
                      <a:cubicBezTo>
                        <a:pt x="18880" y="18947"/>
                        <a:pt x="23850" y="18247"/>
                        <a:pt x="29088" y="18013"/>
                      </a:cubicBezTo>
                      <a:cubicBezTo>
                        <a:pt x="28954" y="16912"/>
                        <a:pt x="28854" y="15778"/>
                        <a:pt x="28787" y="14744"/>
                      </a:cubicBezTo>
                      <a:cubicBezTo>
                        <a:pt x="28769" y="14597"/>
                        <a:pt x="28851" y="14521"/>
                        <a:pt x="28941" y="14521"/>
                      </a:cubicBezTo>
                      <a:cubicBezTo>
                        <a:pt x="29013" y="14521"/>
                        <a:pt x="29091" y="14572"/>
                        <a:pt x="29121" y="14677"/>
                      </a:cubicBezTo>
                      <a:cubicBezTo>
                        <a:pt x="29388" y="15745"/>
                        <a:pt x="29688" y="16846"/>
                        <a:pt x="29988" y="17980"/>
                      </a:cubicBezTo>
                      <a:cubicBezTo>
                        <a:pt x="30989" y="17946"/>
                        <a:pt x="31998" y="17930"/>
                        <a:pt x="33015" y="17930"/>
                      </a:cubicBezTo>
                      <a:cubicBezTo>
                        <a:pt x="34033" y="17930"/>
                        <a:pt x="35058" y="17946"/>
                        <a:pt x="36093" y="17980"/>
                      </a:cubicBezTo>
                      <a:cubicBezTo>
                        <a:pt x="36093" y="17279"/>
                        <a:pt x="36093" y="16579"/>
                        <a:pt x="36026" y="15845"/>
                      </a:cubicBezTo>
                      <a:cubicBezTo>
                        <a:pt x="35859" y="13877"/>
                        <a:pt x="35459" y="11909"/>
                        <a:pt x="35425" y="9907"/>
                      </a:cubicBezTo>
                      <a:cubicBezTo>
                        <a:pt x="35425" y="9849"/>
                        <a:pt x="35482" y="9814"/>
                        <a:pt x="35535" y="9814"/>
                      </a:cubicBezTo>
                      <a:cubicBezTo>
                        <a:pt x="35574" y="9814"/>
                        <a:pt x="35612" y="9832"/>
                        <a:pt x="35626" y="9874"/>
                      </a:cubicBezTo>
                      <a:cubicBezTo>
                        <a:pt x="36226" y="12042"/>
                        <a:pt x="36526" y="14344"/>
                        <a:pt x="36793" y="16545"/>
                      </a:cubicBezTo>
                      <a:cubicBezTo>
                        <a:pt x="36826" y="17012"/>
                        <a:pt x="36893" y="17513"/>
                        <a:pt x="36926" y="18013"/>
                      </a:cubicBezTo>
                      <a:cubicBezTo>
                        <a:pt x="37193" y="18046"/>
                        <a:pt x="37427" y="18046"/>
                        <a:pt x="37694" y="18046"/>
                      </a:cubicBezTo>
                      <a:cubicBezTo>
                        <a:pt x="37727" y="17213"/>
                        <a:pt x="37727" y="16345"/>
                        <a:pt x="37694" y="15478"/>
                      </a:cubicBezTo>
                      <a:cubicBezTo>
                        <a:pt x="37627" y="12576"/>
                        <a:pt x="37327" y="9640"/>
                        <a:pt x="36560" y="6838"/>
                      </a:cubicBezTo>
                      <a:cubicBezTo>
                        <a:pt x="36538" y="6774"/>
                        <a:pt x="36600" y="6737"/>
                        <a:pt x="36655" y="6737"/>
                      </a:cubicBezTo>
                      <a:cubicBezTo>
                        <a:pt x="36686" y="6737"/>
                        <a:pt x="36714" y="6748"/>
                        <a:pt x="36726" y="6772"/>
                      </a:cubicBezTo>
                      <a:cubicBezTo>
                        <a:pt x="37827" y="9674"/>
                        <a:pt x="38327" y="12643"/>
                        <a:pt x="38561" y="15745"/>
                      </a:cubicBezTo>
                      <a:cubicBezTo>
                        <a:pt x="38594" y="16512"/>
                        <a:pt x="38661" y="17313"/>
                        <a:pt x="38694" y="18113"/>
                      </a:cubicBezTo>
                      <a:cubicBezTo>
                        <a:pt x="39995" y="18180"/>
                        <a:pt x="41330" y="18280"/>
                        <a:pt x="42697" y="18413"/>
                      </a:cubicBezTo>
                      <a:cubicBezTo>
                        <a:pt x="42631" y="18413"/>
                        <a:pt x="42097" y="9173"/>
                        <a:pt x="41963" y="8406"/>
                      </a:cubicBezTo>
                      <a:cubicBezTo>
                        <a:pt x="41363" y="5538"/>
                        <a:pt x="40429" y="2802"/>
                        <a:pt x="3966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1" name="Google Shape;2721;p65"/>
                <p:cNvSpPr/>
                <p:nvPr/>
              </p:nvSpPr>
              <p:spPr>
                <a:xfrm>
                  <a:off x="1974800" y="4530550"/>
                  <a:ext cx="119275" cy="27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1190" extrusionOk="0">
                      <a:moveTo>
                        <a:pt x="1435" y="0"/>
                      </a:moveTo>
                      <a:cubicBezTo>
                        <a:pt x="968" y="334"/>
                        <a:pt x="501" y="668"/>
                        <a:pt x="1" y="1001"/>
                      </a:cubicBezTo>
                      <a:cubicBezTo>
                        <a:pt x="267" y="1702"/>
                        <a:pt x="534" y="2436"/>
                        <a:pt x="801" y="3136"/>
                      </a:cubicBezTo>
                      <a:cubicBezTo>
                        <a:pt x="1869" y="5871"/>
                        <a:pt x="2903" y="8907"/>
                        <a:pt x="4737" y="11175"/>
                      </a:cubicBezTo>
                      <a:cubicBezTo>
                        <a:pt x="4737" y="11186"/>
                        <a:pt x="4741" y="11190"/>
                        <a:pt x="4746" y="11190"/>
                      </a:cubicBezTo>
                      <a:cubicBezTo>
                        <a:pt x="4756" y="11190"/>
                        <a:pt x="4771" y="11175"/>
                        <a:pt x="4771" y="11175"/>
                      </a:cubicBezTo>
                      <a:cubicBezTo>
                        <a:pt x="4270" y="8073"/>
                        <a:pt x="2903" y="5104"/>
                        <a:pt x="2002" y="2069"/>
                      </a:cubicBezTo>
                      <a:cubicBezTo>
                        <a:pt x="1802" y="1401"/>
                        <a:pt x="1602" y="701"/>
                        <a:pt x="143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2" name="Google Shape;2722;p65"/>
                <p:cNvSpPr/>
                <p:nvPr/>
              </p:nvSpPr>
              <p:spPr>
                <a:xfrm>
                  <a:off x="1187575" y="4277450"/>
                  <a:ext cx="5504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7" h="15671" extrusionOk="0">
                      <a:moveTo>
                        <a:pt x="15792" y="1"/>
                      </a:moveTo>
                      <a:cubicBezTo>
                        <a:pt x="14486" y="1"/>
                        <a:pt x="13163" y="250"/>
                        <a:pt x="11876" y="518"/>
                      </a:cubicBezTo>
                      <a:cubicBezTo>
                        <a:pt x="10441" y="818"/>
                        <a:pt x="8973" y="1218"/>
                        <a:pt x="7472" y="1218"/>
                      </a:cubicBezTo>
                      <a:cubicBezTo>
                        <a:pt x="6901" y="1198"/>
                        <a:pt x="6379" y="1115"/>
                        <a:pt x="5838" y="1115"/>
                      </a:cubicBezTo>
                      <a:cubicBezTo>
                        <a:pt x="5496" y="1115"/>
                        <a:pt x="5146" y="1148"/>
                        <a:pt x="4770" y="1251"/>
                      </a:cubicBezTo>
                      <a:cubicBezTo>
                        <a:pt x="2636" y="1885"/>
                        <a:pt x="801" y="3787"/>
                        <a:pt x="401" y="5988"/>
                      </a:cubicBezTo>
                      <a:cubicBezTo>
                        <a:pt x="0" y="8256"/>
                        <a:pt x="1068" y="10625"/>
                        <a:pt x="2669" y="12293"/>
                      </a:cubicBezTo>
                      <a:cubicBezTo>
                        <a:pt x="4745" y="14469"/>
                        <a:pt x="7741" y="15670"/>
                        <a:pt x="10742" y="15670"/>
                      </a:cubicBezTo>
                      <a:cubicBezTo>
                        <a:pt x="11742" y="15670"/>
                        <a:pt x="12743" y="15537"/>
                        <a:pt x="13710" y="15261"/>
                      </a:cubicBezTo>
                      <a:cubicBezTo>
                        <a:pt x="17546" y="14161"/>
                        <a:pt x="20682" y="10858"/>
                        <a:pt x="21616" y="6956"/>
                      </a:cubicBezTo>
                      <a:cubicBezTo>
                        <a:pt x="21949" y="5688"/>
                        <a:pt x="22016" y="4254"/>
                        <a:pt x="21482" y="3053"/>
                      </a:cubicBezTo>
                      <a:cubicBezTo>
                        <a:pt x="20749" y="1418"/>
                        <a:pt x="19014" y="418"/>
                        <a:pt x="17246" y="117"/>
                      </a:cubicBezTo>
                      <a:cubicBezTo>
                        <a:pt x="16765" y="36"/>
                        <a:pt x="16280" y="1"/>
                        <a:pt x="1579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3" name="Google Shape;2723;p65"/>
                <p:cNvSpPr/>
                <p:nvPr/>
              </p:nvSpPr>
              <p:spPr>
                <a:xfrm>
                  <a:off x="1792175" y="4107900"/>
                  <a:ext cx="220175" cy="3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12898" extrusionOk="0">
                      <a:moveTo>
                        <a:pt x="3949" y="0"/>
                      </a:moveTo>
                      <a:cubicBezTo>
                        <a:pt x="3443" y="0"/>
                        <a:pt x="2955" y="97"/>
                        <a:pt x="2535" y="295"/>
                      </a:cubicBezTo>
                      <a:cubicBezTo>
                        <a:pt x="1101" y="995"/>
                        <a:pt x="567" y="2930"/>
                        <a:pt x="367" y="4397"/>
                      </a:cubicBezTo>
                      <a:cubicBezTo>
                        <a:pt x="34" y="6632"/>
                        <a:pt x="0" y="8934"/>
                        <a:pt x="100" y="11202"/>
                      </a:cubicBezTo>
                      <a:cubicBezTo>
                        <a:pt x="134" y="11803"/>
                        <a:pt x="267" y="12503"/>
                        <a:pt x="868" y="12770"/>
                      </a:cubicBezTo>
                      <a:cubicBezTo>
                        <a:pt x="1045" y="12869"/>
                        <a:pt x="1235" y="12897"/>
                        <a:pt x="1422" y="12897"/>
                      </a:cubicBezTo>
                      <a:cubicBezTo>
                        <a:pt x="1551" y="12897"/>
                        <a:pt x="1679" y="12884"/>
                        <a:pt x="1802" y="12870"/>
                      </a:cubicBezTo>
                      <a:cubicBezTo>
                        <a:pt x="3970" y="12637"/>
                        <a:pt x="5905" y="11603"/>
                        <a:pt x="7105" y="10035"/>
                      </a:cubicBezTo>
                      <a:cubicBezTo>
                        <a:pt x="8306" y="8467"/>
                        <a:pt x="8807" y="6366"/>
                        <a:pt x="8440" y="4297"/>
                      </a:cubicBezTo>
                      <a:cubicBezTo>
                        <a:pt x="8206" y="3030"/>
                        <a:pt x="7606" y="1662"/>
                        <a:pt x="6438" y="828"/>
                      </a:cubicBezTo>
                      <a:cubicBezTo>
                        <a:pt x="5724" y="282"/>
                        <a:pt x="4810" y="0"/>
                        <a:pt x="3949" y="0"/>
                      </a:cubicBezTo>
                      <a:close/>
                    </a:path>
                  </a:pathLst>
                </a:custGeom>
                <a:solidFill>
                  <a:srgbClr val="EC8D6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4" name="Google Shape;2724;p65"/>
                <p:cNvSpPr/>
                <p:nvPr/>
              </p:nvSpPr>
              <p:spPr>
                <a:xfrm>
                  <a:off x="868175" y="4242800"/>
                  <a:ext cx="257700" cy="29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11990" extrusionOk="0">
                      <a:moveTo>
                        <a:pt x="4179" y="0"/>
                      </a:moveTo>
                      <a:cubicBezTo>
                        <a:pt x="3030" y="0"/>
                        <a:pt x="1799" y="637"/>
                        <a:pt x="1035" y="1637"/>
                      </a:cubicBezTo>
                      <a:cubicBezTo>
                        <a:pt x="167" y="2804"/>
                        <a:pt x="1" y="4272"/>
                        <a:pt x="134" y="5573"/>
                      </a:cubicBezTo>
                      <a:cubicBezTo>
                        <a:pt x="401" y="7641"/>
                        <a:pt x="1435" y="9509"/>
                        <a:pt x="3069" y="10643"/>
                      </a:cubicBezTo>
                      <a:cubicBezTo>
                        <a:pt x="4281" y="11526"/>
                        <a:pt x="5797" y="11990"/>
                        <a:pt x="7388" y="11990"/>
                      </a:cubicBezTo>
                      <a:cubicBezTo>
                        <a:pt x="7900" y="11990"/>
                        <a:pt x="8420" y="11942"/>
                        <a:pt x="8940" y="11844"/>
                      </a:cubicBezTo>
                      <a:cubicBezTo>
                        <a:pt x="9241" y="11811"/>
                        <a:pt x="9607" y="11711"/>
                        <a:pt x="9841" y="11477"/>
                      </a:cubicBezTo>
                      <a:cubicBezTo>
                        <a:pt x="10308" y="11043"/>
                        <a:pt x="10241" y="10343"/>
                        <a:pt x="10108" y="9776"/>
                      </a:cubicBezTo>
                      <a:cubicBezTo>
                        <a:pt x="9574" y="7541"/>
                        <a:pt x="8840" y="5373"/>
                        <a:pt x="7906" y="3338"/>
                      </a:cubicBezTo>
                      <a:cubicBezTo>
                        <a:pt x="7272" y="2004"/>
                        <a:pt x="6205" y="269"/>
                        <a:pt x="4637" y="36"/>
                      </a:cubicBezTo>
                      <a:cubicBezTo>
                        <a:pt x="4487" y="12"/>
                        <a:pt x="4334" y="0"/>
                        <a:pt x="4179" y="0"/>
                      </a:cubicBezTo>
                      <a:close/>
                    </a:path>
                  </a:pathLst>
                </a:custGeom>
                <a:solidFill>
                  <a:srgbClr val="EC8D6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5" name="Google Shape;2725;p65"/>
                <p:cNvSpPr/>
                <p:nvPr/>
              </p:nvSpPr>
              <p:spPr>
                <a:xfrm>
                  <a:off x="971575" y="3693275"/>
                  <a:ext cx="897350" cy="9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94" h="36527" extrusionOk="0">
                      <a:moveTo>
                        <a:pt x="22554" y="1"/>
                      </a:moveTo>
                      <a:cubicBezTo>
                        <a:pt x="22531" y="1"/>
                        <a:pt x="22507" y="1"/>
                        <a:pt x="22484" y="1"/>
                      </a:cubicBezTo>
                      <a:cubicBezTo>
                        <a:pt x="17647" y="34"/>
                        <a:pt x="12977" y="701"/>
                        <a:pt x="8340" y="2069"/>
                      </a:cubicBezTo>
                      <a:cubicBezTo>
                        <a:pt x="3270" y="3570"/>
                        <a:pt x="1" y="8407"/>
                        <a:pt x="435" y="13644"/>
                      </a:cubicBezTo>
                      <a:cubicBezTo>
                        <a:pt x="835" y="18381"/>
                        <a:pt x="1535" y="23051"/>
                        <a:pt x="2503" y="27687"/>
                      </a:cubicBezTo>
                      <a:cubicBezTo>
                        <a:pt x="3570" y="32858"/>
                        <a:pt x="8140" y="36527"/>
                        <a:pt x="13377" y="36527"/>
                      </a:cubicBezTo>
                      <a:cubicBezTo>
                        <a:pt x="18214" y="36494"/>
                        <a:pt x="22917" y="35793"/>
                        <a:pt x="27554" y="34425"/>
                      </a:cubicBezTo>
                      <a:cubicBezTo>
                        <a:pt x="32591" y="32958"/>
                        <a:pt x="35893" y="28121"/>
                        <a:pt x="35460" y="22851"/>
                      </a:cubicBezTo>
                      <a:cubicBezTo>
                        <a:pt x="35059" y="18147"/>
                        <a:pt x="34359" y="13444"/>
                        <a:pt x="33391" y="8807"/>
                      </a:cubicBezTo>
                      <a:cubicBezTo>
                        <a:pt x="32296" y="3693"/>
                        <a:pt x="27795" y="1"/>
                        <a:pt x="22554" y="1"/>
                      </a:cubicBezTo>
                      <a:close/>
                    </a:path>
                  </a:pathLst>
                </a:custGeom>
                <a:solidFill>
                  <a:srgbClr val="EC8D6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6" name="Google Shape;2726;p65"/>
                <p:cNvSpPr/>
                <p:nvPr/>
              </p:nvSpPr>
              <p:spPr>
                <a:xfrm>
                  <a:off x="1537825" y="3954050"/>
                  <a:ext cx="214125" cy="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5" h="2707" extrusionOk="0">
                      <a:moveTo>
                        <a:pt x="4812" y="1"/>
                      </a:moveTo>
                      <a:cubicBezTo>
                        <a:pt x="3192" y="1"/>
                        <a:pt x="1520" y="584"/>
                        <a:pt x="201" y="1812"/>
                      </a:cubicBezTo>
                      <a:cubicBezTo>
                        <a:pt x="67" y="1912"/>
                        <a:pt x="0" y="2145"/>
                        <a:pt x="34" y="2312"/>
                      </a:cubicBezTo>
                      <a:cubicBezTo>
                        <a:pt x="67" y="2479"/>
                        <a:pt x="100" y="2512"/>
                        <a:pt x="234" y="2646"/>
                      </a:cubicBezTo>
                      <a:cubicBezTo>
                        <a:pt x="276" y="2688"/>
                        <a:pt x="335" y="2706"/>
                        <a:pt x="400" y="2706"/>
                      </a:cubicBezTo>
                      <a:cubicBezTo>
                        <a:pt x="490" y="2706"/>
                        <a:pt x="590" y="2671"/>
                        <a:pt x="668" y="2612"/>
                      </a:cubicBezTo>
                      <a:cubicBezTo>
                        <a:pt x="2533" y="1597"/>
                        <a:pt x="4298" y="983"/>
                        <a:pt x="6117" y="983"/>
                      </a:cubicBezTo>
                      <a:cubicBezTo>
                        <a:pt x="6867" y="983"/>
                        <a:pt x="7627" y="1087"/>
                        <a:pt x="8406" y="1312"/>
                      </a:cubicBezTo>
                      <a:cubicBezTo>
                        <a:pt x="8415" y="1315"/>
                        <a:pt x="8424" y="1316"/>
                        <a:pt x="8433" y="1316"/>
                      </a:cubicBezTo>
                      <a:cubicBezTo>
                        <a:pt x="8517" y="1316"/>
                        <a:pt x="8564" y="1175"/>
                        <a:pt x="8473" y="1145"/>
                      </a:cubicBezTo>
                      <a:cubicBezTo>
                        <a:pt x="7436" y="393"/>
                        <a:pt x="6141" y="1"/>
                        <a:pt x="4812" y="1"/>
                      </a:cubicBezTo>
                      <a:close/>
                    </a:path>
                  </a:pathLst>
                </a:custGeom>
                <a:solidFill>
                  <a:srgbClr val="3341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7" name="Google Shape;2727;p65"/>
                <p:cNvSpPr/>
                <p:nvPr/>
              </p:nvSpPr>
              <p:spPr>
                <a:xfrm>
                  <a:off x="1054450" y="4023725"/>
                  <a:ext cx="212375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5" h="2579" extrusionOk="0">
                      <a:moveTo>
                        <a:pt x="5191" y="1"/>
                      </a:moveTo>
                      <a:cubicBezTo>
                        <a:pt x="3160" y="1"/>
                        <a:pt x="1240" y="907"/>
                        <a:pt x="55" y="2427"/>
                      </a:cubicBezTo>
                      <a:cubicBezTo>
                        <a:pt x="1" y="2481"/>
                        <a:pt x="56" y="2579"/>
                        <a:pt x="132" y="2579"/>
                      </a:cubicBezTo>
                      <a:cubicBezTo>
                        <a:pt x="150" y="2579"/>
                        <a:pt x="169" y="2574"/>
                        <a:pt x="188" y="2561"/>
                      </a:cubicBezTo>
                      <a:cubicBezTo>
                        <a:pt x="1657" y="1616"/>
                        <a:pt x="3205" y="1240"/>
                        <a:pt x="4874" y="1240"/>
                      </a:cubicBezTo>
                      <a:cubicBezTo>
                        <a:pt x="5858" y="1240"/>
                        <a:pt x="6884" y="1371"/>
                        <a:pt x="7961" y="1593"/>
                      </a:cubicBezTo>
                      <a:cubicBezTo>
                        <a:pt x="8016" y="1605"/>
                        <a:pt x="8075" y="1612"/>
                        <a:pt x="8132" y="1612"/>
                      </a:cubicBezTo>
                      <a:cubicBezTo>
                        <a:pt x="8246" y="1612"/>
                        <a:pt x="8350" y="1582"/>
                        <a:pt x="8394" y="1493"/>
                      </a:cubicBezTo>
                      <a:cubicBezTo>
                        <a:pt x="8494" y="1327"/>
                        <a:pt x="8494" y="1293"/>
                        <a:pt x="8494" y="1126"/>
                      </a:cubicBezTo>
                      <a:cubicBezTo>
                        <a:pt x="8461" y="960"/>
                        <a:pt x="8328" y="759"/>
                        <a:pt x="8194" y="693"/>
                      </a:cubicBezTo>
                      <a:cubicBezTo>
                        <a:pt x="7215" y="220"/>
                        <a:pt x="6190" y="1"/>
                        <a:pt x="51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8" name="Google Shape;2728;p65"/>
                <p:cNvSpPr/>
                <p:nvPr/>
              </p:nvSpPr>
              <p:spPr>
                <a:xfrm>
                  <a:off x="1835025" y="4191750"/>
                  <a:ext cx="130625" cy="1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5" h="7205" extrusionOk="0">
                      <a:moveTo>
                        <a:pt x="3909" y="0"/>
                      </a:moveTo>
                      <a:cubicBezTo>
                        <a:pt x="3124" y="0"/>
                        <a:pt x="2435" y="655"/>
                        <a:pt x="1889" y="1310"/>
                      </a:cubicBezTo>
                      <a:cubicBezTo>
                        <a:pt x="1288" y="2011"/>
                        <a:pt x="855" y="2811"/>
                        <a:pt x="555" y="3679"/>
                      </a:cubicBezTo>
                      <a:cubicBezTo>
                        <a:pt x="421" y="4079"/>
                        <a:pt x="321" y="4446"/>
                        <a:pt x="221" y="4846"/>
                      </a:cubicBezTo>
                      <a:cubicBezTo>
                        <a:pt x="88" y="5447"/>
                        <a:pt x="21" y="6080"/>
                        <a:pt x="21" y="6714"/>
                      </a:cubicBezTo>
                      <a:cubicBezTo>
                        <a:pt x="1" y="7013"/>
                        <a:pt x="242" y="7204"/>
                        <a:pt x="447" y="7204"/>
                      </a:cubicBezTo>
                      <a:cubicBezTo>
                        <a:pt x="586" y="7204"/>
                        <a:pt x="708" y="7116"/>
                        <a:pt x="721" y="6914"/>
                      </a:cubicBezTo>
                      <a:cubicBezTo>
                        <a:pt x="721" y="5947"/>
                        <a:pt x="888" y="5046"/>
                        <a:pt x="1155" y="4212"/>
                      </a:cubicBezTo>
                      <a:cubicBezTo>
                        <a:pt x="1825" y="3799"/>
                        <a:pt x="2658" y="3420"/>
                        <a:pt x="3414" y="3420"/>
                      </a:cubicBezTo>
                      <a:cubicBezTo>
                        <a:pt x="3937" y="3420"/>
                        <a:pt x="4422" y="3601"/>
                        <a:pt x="4791" y="4079"/>
                      </a:cubicBezTo>
                      <a:cubicBezTo>
                        <a:pt x="4791" y="4079"/>
                        <a:pt x="4824" y="4079"/>
                        <a:pt x="4824" y="4046"/>
                      </a:cubicBezTo>
                      <a:cubicBezTo>
                        <a:pt x="4504" y="3047"/>
                        <a:pt x="3896" y="2719"/>
                        <a:pt x="3211" y="2719"/>
                      </a:cubicBezTo>
                      <a:cubicBezTo>
                        <a:pt x="2684" y="2719"/>
                        <a:pt x="2111" y="2913"/>
                        <a:pt x="1589" y="3145"/>
                      </a:cubicBezTo>
                      <a:lnTo>
                        <a:pt x="1622" y="3078"/>
                      </a:lnTo>
                      <a:cubicBezTo>
                        <a:pt x="2157" y="2064"/>
                        <a:pt x="3215" y="504"/>
                        <a:pt x="4475" y="504"/>
                      </a:cubicBezTo>
                      <a:cubicBezTo>
                        <a:pt x="4708" y="504"/>
                        <a:pt x="4947" y="557"/>
                        <a:pt x="5191" y="677"/>
                      </a:cubicBezTo>
                      <a:cubicBezTo>
                        <a:pt x="5225" y="677"/>
                        <a:pt x="5225" y="643"/>
                        <a:pt x="5225" y="643"/>
                      </a:cubicBezTo>
                      <a:cubicBezTo>
                        <a:pt x="4764" y="182"/>
                        <a:pt x="4323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9" name="Google Shape;2729;p65"/>
                <p:cNvSpPr/>
                <p:nvPr/>
              </p:nvSpPr>
              <p:spPr>
                <a:xfrm>
                  <a:off x="920725" y="4337950"/>
                  <a:ext cx="155075" cy="16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3" h="6538" extrusionOk="0">
                      <a:moveTo>
                        <a:pt x="1408" y="0"/>
                      </a:moveTo>
                      <a:cubicBezTo>
                        <a:pt x="921" y="0"/>
                        <a:pt x="438" y="237"/>
                        <a:pt x="0" y="866"/>
                      </a:cubicBezTo>
                      <a:cubicBezTo>
                        <a:pt x="0" y="900"/>
                        <a:pt x="0" y="900"/>
                        <a:pt x="33" y="900"/>
                      </a:cubicBezTo>
                      <a:cubicBezTo>
                        <a:pt x="332" y="686"/>
                        <a:pt x="645" y="596"/>
                        <a:pt x="959" y="596"/>
                      </a:cubicBezTo>
                      <a:cubicBezTo>
                        <a:pt x="2119" y="596"/>
                        <a:pt x="3306" y="1828"/>
                        <a:pt x="3936" y="2668"/>
                      </a:cubicBezTo>
                      <a:cubicBezTo>
                        <a:pt x="3936" y="2701"/>
                        <a:pt x="3970" y="2701"/>
                        <a:pt x="3970" y="2734"/>
                      </a:cubicBezTo>
                      <a:cubicBezTo>
                        <a:pt x="3569" y="2639"/>
                        <a:pt x="3148" y="2564"/>
                        <a:pt x="2751" y="2564"/>
                      </a:cubicBezTo>
                      <a:cubicBezTo>
                        <a:pt x="1894" y="2564"/>
                        <a:pt x="1150" y="2914"/>
                        <a:pt x="967" y="4169"/>
                      </a:cubicBezTo>
                      <a:cubicBezTo>
                        <a:pt x="945" y="4169"/>
                        <a:pt x="953" y="4183"/>
                        <a:pt x="970" y="4183"/>
                      </a:cubicBezTo>
                      <a:cubicBezTo>
                        <a:pt x="979" y="4183"/>
                        <a:pt x="990" y="4180"/>
                        <a:pt x="1001" y="4169"/>
                      </a:cubicBezTo>
                      <a:cubicBezTo>
                        <a:pt x="1347" y="3510"/>
                        <a:pt x="1973" y="3284"/>
                        <a:pt x="2668" y="3284"/>
                      </a:cubicBezTo>
                      <a:cubicBezTo>
                        <a:pt x="3310" y="3284"/>
                        <a:pt x="4010" y="3477"/>
                        <a:pt x="4603" y="3702"/>
                      </a:cubicBezTo>
                      <a:cubicBezTo>
                        <a:pt x="5004" y="4469"/>
                        <a:pt x="5304" y="5369"/>
                        <a:pt x="5471" y="6303"/>
                      </a:cubicBezTo>
                      <a:cubicBezTo>
                        <a:pt x="5506" y="6468"/>
                        <a:pt x="5612" y="6538"/>
                        <a:pt x="5730" y="6538"/>
                      </a:cubicBezTo>
                      <a:cubicBezTo>
                        <a:pt x="5946" y="6538"/>
                        <a:pt x="6203" y="6305"/>
                        <a:pt x="6138" y="6003"/>
                      </a:cubicBezTo>
                      <a:cubicBezTo>
                        <a:pt x="6004" y="5369"/>
                        <a:pt x="5838" y="4769"/>
                        <a:pt x="5604" y="4202"/>
                      </a:cubicBezTo>
                      <a:cubicBezTo>
                        <a:pt x="5471" y="3802"/>
                        <a:pt x="5304" y="3435"/>
                        <a:pt x="5104" y="3101"/>
                      </a:cubicBezTo>
                      <a:cubicBezTo>
                        <a:pt x="4637" y="2301"/>
                        <a:pt x="4070" y="1567"/>
                        <a:pt x="3403" y="1000"/>
                      </a:cubicBezTo>
                      <a:cubicBezTo>
                        <a:pt x="2812" y="488"/>
                        <a:pt x="2106" y="0"/>
                        <a:pt x="140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0" name="Google Shape;2730;p65"/>
                <p:cNvSpPr/>
                <p:nvPr/>
              </p:nvSpPr>
              <p:spPr>
                <a:xfrm>
                  <a:off x="932400" y="3627150"/>
                  <a:ext cx="926500" cy="62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60" h="25029" extrusionOk="0">
                      <a:moveTo>
                        <a:pt x="22165" y="1"/>
                      </a:moveTo>
                      <a:cubicBezTo>
                        <a:pt x="20678" y="1"/>
                        <a:pt x="19179" y="157"/>
                        <a:pt x="17679" y="344"/>
                      </a:cubicBezTo>
                      <a:cubicBezTo>
                        <a:pt x="14244" y="778"/>
                        <a:pt x="10774" y="1478"/>
                        <a:pt x="7706" y="3180"/>
                      </a:cubicBezTo>
                      <a:cubicBezTo>
                        <a:pt x="4170" y="5148"/>
                        <a:pt x="1068" y="8950"/>
                        <a:pt x="267" y="13087"/>
                      </a:cubicBezTo>
                      <a:cubicBezTo>
                        <a:pt x="167" y="13620"/>
                        <a:pt x="100" y="14121"/>
                        <a:pt x="67" y="14654"/>
                      </a:cubicBezTo>
                      <a:cubicBezTo>
                        <a:pt x="0" y="15288"/>
                        <a:pt x="0" y="15955"/>
                        <a:pt x="33" y="16589"/>
                      </a:cubicBezTo>
                      <a:cubicBezTo>
                        <a:pt x="100" y="17690"/>
                        <a:pt x="267" y="18757"/>
                        <a:pt x="534" y="19791"/>
                      </a:cubicBezTo>
                      <a:cubicBezTo>
                        <a:pt x="1034" y="21693"/>
                        <a:pt x="1635" y="23627"/>
                        <a:pt x="3069" y="25028"/>
                      </a:cubicBezTo>
                      <a:cubicBezTo>
                        <a:pt x="3269" y="23961"/>
                        <a:pt x="3769" y="22527"/>
                        <a:pt x="3903" y="22226"/>
                      </a:cubicBezTo>
                      <a:cubicBezTo>
                        <a:pt x="4437" y="20692"/>
                        <a:pt x="4470" y="18991"/>
                        <a:pt x="4737" y="17390"/>
                      </a:cubicBezTo>
                      <a:cubicBezTo>
                        <a:pt x="4737" y="17356"/>
                        <a:pt x="4737" y="17323"/>
                        <a:pt x="4737" y="17290"/>
                      </a:cubicBezTo>
                      <a:cubicBezTo>
                        <a:pt x="4870" y="16456"/>
                        <a:pt x="5037" y="15622"/>
                        <a:pt x="5237" y="14821"/>
                      </a:cubicBezTo>
                      <a:cubicBezTo>
                        <a:pt x="5237" y="14821"/>
                        <a:pt x="5237" y="14788"/>
                        <a:pt x="5237" y="14788"/>
                      </a:cubicBezTo>
                      <a:cubicBezTo>
                        <a:pt x="5304" y="14522"/>
                        <a:pt x="5935" y="12661"/>
                        <a:pt x="5838" y="12554"/>
                      </a:cubicBezTo>
                      <a:lnTo>
                        <a:pt x="5838" y="12554"/>
                      </a:lnTo>
                      <a:cubicBezTo>
                        <a:pt x="6472" y="13221"/>
                        <a:pt x="6905" y="13988"/>
                        <a:pt x="7272" y="14821"/>
                      </a:cubicBezTo>
                      <a:cubicBezTo>
                        <a:pt x="7606" y="15688"/>
                        <a:pt x="7839" y="16622"/>
                        <a:pt x="8039" y="17590"/>
                      </a:cubicBezTo>
                      <a:cubicBezTo>
                        <a:pt x="8139" y="18224"/>
                        <a:pt x="8239" y="18891"/>
                        <a:pt x="8306" y="19525"/>
                      </a:cubicBezTo>
                      <a:cubicBezTo>
                        <a:pt x="8319" y="19592"/>
                        <a:pt x="8637" y="19621"/>
                        <a:pt x="9161" y="19621"/>
                      </a:cubicBezTo>
                      <a:cubicBezTo>
                        <a:pt x="9934" y="19621"/>
                        <a:pt x="11156" y="19557"/>
                        <a:pt x="12509" y="19458"/>
                      </a:cubicBezTo>
                      <a:cubicBezTo>
                        <a:pt x="12442" y="18891"/>
                        <a:pt x="12376" y="18357"/>
                        <a:pt x="12276" y="17823"/>
                      </a:cubicBezTo>
                      <a:cubicBezTo>
                        <a:pt x="12109" y="16756"/>
                        <a:pt x="11842" y="15688"/>
                        <a:pt x="11542" y="14654"/>
                      </a:cubicBezTo>
                      <a:cubicBezTo>
                        <a:pt x="11308" y="13854"/>
                        <a:pt x="11041" y="13020"/>
                        <a:pt x="10774" y="12219"/>
                      </a:cubicBezTo>
                      <a:cubicBezTo>
                        <a:pt x="10753" y="12154"/>
                        <a:pt x="10831" y="12088"/>
                        <a:pt x="10897" y="12088"/>
                      </a:cubicBezTo>
                      <a:cubicBezTo>
                        <a:pt x="10932" y="12088"/>
                        <a:pt x="10963" y="12107"/>
                        <a:pt x="10975" y="12153"/>
                      </a:cubicBezTo>
                      <a:cubicBezTo>
                        <a:pt x="11241" y="12920"/>
                        <a:pt x="11575" y="13754"/>
                        <a:pt x="11875" y="14621"/>
                      </a:cubicBezTo>
                      <a:cubicBezTo>
                        <a:pt x="12242" y="15655"/>
                        <a:pt x="12609" y="16723"/>
                        <a:pt x="12876" y="17823"/>
                      </a:cubicBezTo>
                      <a:cubicBezTo>
                        <a:pt x="12976" y="18357"/>
                        <a:pt x="13109" y="18891"/>
                        <a:pt x="13176" y="19424"/>
                      </a:cubicBezTo>
                      <a:cubicBezTo>
                        <a:pt x="16245" y="19191"/>
                        <a:pt x="19714" y="18857"/>
                        <a:pt x="20281" y="18791"/>
                      </a:cubicBezTo>
                      <a:cubicBezTo>
                        <a:pt x="21349" y="18691"/>
                        <a:pt x="22416" y="18557"/>
                        <a:pt x="23484" y="18424"/>
                      </a:cubicBezTo>
                      <a:cubicBezTo>
                        <a:pt x="23484" y="18357"/>
                        <a:pt x="23484" y="18257"/>
                        <a:pt x="23450" y="18190"/>
                      </a:cubicBezTo>
                      <a:cubicBezTo>
                        <a:pt x="23383" y="17890"/>
                        <a:pt x="23317" y="17590"/>
                        <a:pt x="23250" y="17256"/>
                      </a:cubicBezTo>
                      <a:cubicBezTo>
                        <a:pt x="23017" y="16189"/>
                        <a:pt x="22783" y="15155"/>
                        <a:pt x="22750" y="14021"/>
                      </a:cubicBezTo>
                      <a:cubicBezTo>
                        <a:pt x="22728" y="13955"/>
                        <a:pt x="22806" y="13890"/>
                        <a:pt x="22872" y="13890"/>
                      </a:cubicBezTo>
                      <a:cubicBezTo>
                        <a:pt x="22907" y="13890"/>
                        <a:pt x="22938" y="13908"/>
                        <a:pt x="22950" y="13954"/>
                      </a:cubicBezTo>
                      <a:cubicBezTo>
                        <a:pt x="23183" y="14821"/>
                        <a:pt x="23684" y="15955"/>
                        <a:pt x="24117" y="17156"/>
                      </a:cubicBezTo>
                      <a:cubicBezTo>
                        <a:pt x="24251" y="17523"/>
                        <a:pt x="24384" y="17890"/>
                        <a:pt x="24484" y="18257"/>
                      </a:cubicBezTo>
                      <a:cubicBezTo>
                        <a:pt x="25218" y="18190"/>
                        <a:pt x="25919" y="18057"/>
                        <a:pt x="26619" y="17957"/>
                      </a:cubicBezTo>
                      <a:cubicBezTo>
                        <a:pt x="26552" y="17590"/>
                        <a:pt x="26486" y="17190"/>
                        <a:pt x="26419" y="16789"/>
                      </a:cubicBezTo>
                      <a:cubicBezTo>
                        <a:pt x="26352" y="16489"/>
                        <a:pt x="26286" y="16189"/>
                        <a:pt x="26252" y="15889"/>
                      </a:cubicBezTo>
                      <a:cubicBezTo>
                        <a:pt x="26232" y="15789"/>
                        <a:pt x="26307" y="15725"/>
                        <a:pt x="26385" y="15725"/>
                      </a:cubicBezTo>
                      <a:cubicBezTo>
                        <a:pt x="26438" y="15725"/>
                        <a:pt x="26492" y="15755"/>
                        <a:pt x="26519" y="15822"/>
                      </a:cubicBezTo>
                      <a:cubicBezTo>
                        <a:pt x="26652" y="16089"/>
                        <a:pt x="26786" y="16389"/>
                        <a:pt x="26953" y="16723"/>
                      </a:cubicBezTo>
                      <a:cubicBezTo>
                        <a:pt x="27086" y="17056"/>
                        <a:pt x="27253" y="17456"/>
                        <a:pt x="27386" y="17823"/>
                      </a:cubicBezTo>
                      <a:cubicBezTo>
                        <a:pt x="28754" y="17623"/>
                        <a:pt x="30122" y="17356"/>
                        <a:pt x="31489" y="17089"/>
                      </a:cubicBezTo>
                      <a:cubicBezTo>
                        <a:pt x="31456" y="16656"/>
                        <a:pt x="31423" y="16222"/>
                        <a:pt x="31389" y="15789"/>
                      </a:cubicBezTo>
                      <a:cubicBezTo>
                        <a:pt x="31222" y="14388"/>
                        <a:pt x="30956" y="13020"/>
                        <a:pt x="30455" y="11686"/>
                      </a:cubicBezTo>
                      <a:cubicBezTo>
                        <a:pt x="30022" y="10618"/>
                        <a:pt x="29454" y="9551"/>
                        <a:pt x="28654" y="8517"/>
                      </a:cubicBezTo>
                      <a:cubicBezTo>
                        <a:pt x="28654" y="8493"/>
                        <a:pt x="28671" y="8470"/>
                        <a:pt x="28680" y="8470"/>
                      </a:cubicBezTo>
                      <a:cubicBezTo>
                        <a:pt x="28684" y="8470"/>
                        <a:pt x="28687" y="8474"/>
                        <a:pt x="28687" y="8483"/>
                      </a:cubicBezTo>
                      <a:cubicBezTo>
                        <a:pt x="29454" y="9417"/>
                        <a:pt x="30155" y="10485"/>
                        <a:pt x="30755" y="11619"/>
                      </a:cubicBezTo>
                      <a:cubicBezTo>
                        <a:pt x="31389" y="12853"/>
                        <a:pt x="31956" y="14221"/>
                        <a:pt x="32290" y="15588"/>
                      </a:cubicBezTo>
                      <a:cubicBezTo>
                        <a:pt x="32390" y="16022"/>
                        <a:pt x="32490" y="16456"/>
                        <a:pt x="32557" y="16889"/>
                      </a:cubicBezTo>
                      <a:cubicBezTo>
                        <a:pt x="32890" y="16823"/>
                        <a:pt x="33224" y="16756"/>
                        <a:pt x="33557" y="16689"/>
                      </a:cubicBezTo>
                      <a:lnTo>
                        <a:pt x="36193" y="19791"/>
                      </a:lnTo>
                      <a:cubicBezTo>
                        <a:pt x="36259" y="19858"/>
                        <a:pt x="36326" y="19925"/>
                        <a:pt x="36459" y="19925"/>
                      </a:cubicBezTo>
                      <a:cubicBezTo>
                        <a:pt x="36593" y="19925"/>
                        <a:pt x="36626" y="19725"/>
                        <a:pt x="36660" y="19591"/>
                      </a:cubicBezTo>
                      <a:cubicBezTo>
                        <a:pt x="36860" y="17857"/>
                        <a:pt x="37060" y="16089"/>
                        <a:pt x="37060" y="14321"/>
                      </a:cubicBezTo>
                      <a:cubicBezTo>
                        <a:pt x="37060" y="13820"/>
                        <a:pt x="37060" y="13320"/>
                        <a:pt x="37027" y="12820"/>
                      </a:cubicBezTo>
                      <a:cubicBezTo>
                        <a:pt x="36960" y="11886"/>
                        <a:pt x="36826" y="10918"/>
                        <a:pt x="36593" y="9951"/>
                      </a:cubicBezTo>
                      <a:cubicBezTo>
                        <a:pt x="36293" y="8683"/>
                        <a:pt x="35859" y="7483"/>
                        <a:pt x="35159" y="6482"/>
                      </a:cubicBezTo>
                      <a:cubicBezTo>
                        <a:pt x="33090" y="3046"/>
                        <a:pt x="29421" y="1178"/>
                        <a:pt x="25618" y="344"/>
                      </a:cubicBezTo>
                      <a:cubicBezTo>
                        <a:pt x="24478" y="96"/>
                        <a:pt x="23326" y="1"/>
                        <a:pt x="221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1" name="Google Shape;2731;p65"/>
                <p:cNvSpPr/>
                <p:nvPr/>
              </p:nvSpPr>
              <p:spPr>
                <a:xfrm>
                  <a:off x="932400" y="3993500"/>
                  <a:ext cx="7422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336" extrusionOk="0">
                      <a:moveTo>
                        <a:pt x="67" y="0"/>
                      </a:moveTo>
                      <a:cubicBezTo>
                        <a:pt x="0" y="634"/>
                        <a:pt x="0" y="1301"/>
                        <a:pt x="33" y="1935"/>
                      </a:cubicBezTo>
                      <a:cubicBezTo>
                        <a:pt x="901" y="2102"/>
                        <a:pt x="1735" y="2235"/>
                        <a:pt x="2602" y="2335"/>
                      </a:cubicBezTo>
                      <a:cubicBezTo>
                        <a:pt x="2702" y="1602"/>
                        <a:pt x="2835" y="868"/>
                        <a:pt x="2969" y="134"/>
                      </a:cubicBezTo>
                      <a:cubicBezTo>
                        <a:pt x="2002" y="100"/>
                        <a:pt x="1034" y="67"/>
                        <a:pt x="6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2" name="Google Shape;2732;p65"/>
                <p:cNvSpPr/>
                <p:nvPr/>
              </p:nvSpPr>
              <p:spPr>
                <a:xfrm>
                  <a:off x="1011625" y="3996825"/>
                  <a:ext cx="517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503" extrusionOk="0">
                      <a:moveTo>
                        <a:pt x="267" y="1"/>
                      </a:moveTo>
                      <a:cubicBezTo>
                        <a:pt x="167" y="768"/>
                        <a:pt x="100" y="1535"/>
                        <a:pt x="0" y="2302"/>
                      </a:cubicBezTo>
                      <a:cubicBezTo>
                        <a:pt x="167" y="2302"/>
                        <a:pt x="300" y="2336"/>
                        <a:pt x="467" y="2369"/>
                      </a:cubicBezTo>
                      <a:cubicBezTo>
                        <a:pt x="834" y="2403"/>
                        <a:pt x="1201" y="2469"/>
                        <a:pt x="1568" y="2503"/>
                      </a:cubicBezTo>
                      <a:cubicBezTo>
                        <a:pt x="1701" y="1669"/>
                        <a:pt x="1868" y="835"/>
                        <a:pt x="2068" y="34"/>
                      </a:cubicBezTo>
                      <a:lnTo>
                        <a:pt x="1568" y="34"/>
                      </a:lnTo>
                      <a:cubicBezTo>
                        <a:pt x="1134" y="34"/>
                        <a:pt x="701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3" name="Google Shape;2733;p65"/>
                <p:cNvSpPr/>
                <p:nvPr/>
              </p:nvSpPr>
              <p:spPr>
                <a:xfrm>
                  <a:off x="1195075" y="3993500"/>
                  <a:ext cx="44225" cy="7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170" extrusionOk="0">
                      <a:moveTo>
                        <a:pt x="1035" y="0"/>
                      </a:moveTo>
                      <a:cubicBezTo>
                        <a:pt x="701" y="34"/>
                        <a:pt x="334" y="34"/>
                        <a:pt x="1" y="34"/>
                      </a:cubicBezTo>
                      <a:cubicBezTo>
                        <a:pt x="334" y="1068"/>
                        <a:pt x="601" y="2102"/>
                        <a:pt x="835" y="3136"/>
                      </a:cubicBezTo>
                      <a:cubicBezTo>
                        <a:pt x="1168" y="3136"/>
                        <a:pt x="1468" y="3136"/>
                        <a:pt x="1769" y="3169"/>
                      </a:cubicBezTo>
                      <a:cubicBezTo>
                        <a:pt x="1602" y="2102"/>
                        <a:pt x="1335" y="1034"/>
                        <a:pt x="10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4" name="Google Shape;2734;p65"/>
                <p:cNvSpPr/>
                <p:nvPr/>
              </p:nvSpPr>
              <p:spPr>
                <a:xfrm>
                  <a:off x="1114175" y="3995175"/>
                  <a:ext cx="90100" cy="7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3036" extrusionOk="0">
                      <a:moveTo>
                        <a:pt x="2836" y="0"/>
                      </a:moveTo>
                      <a:cubicBezTo>
                        <a:pt x="1902" y="33"/>
                        <a:pt x="935" y="67"/>
                        <a:pt x="1" y="100"/>
                      </a:cubicBezTo>
                      <a:cubicBezTo>
                        <a:pt x="335" y="967"/>
                        <a:pt x="568" y="1901"/>
                        <a:pt x="768" y="2869"/>
                      </a:cubicBezTo>
                      <a:cubicBezTo>
                        <a:pt x="1702" y="2936"/>
                        <a:pt x="2670" y="3002"/>
                        <a:pt x="3604" y="3036"/>
                      </a:cubicBezTo>
                      <a:cubicBezTo>
                        <a:pt x="3437" y="2002"/>
                        <a:pt x="3170" y="10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5" name="Google Shape;2735;p65"/>
                <p:cNvSpPr/>
                <p:nvPr/>
              </p:nvSpPr>
              <p:spPr>
                <a:xfrm>
                  <a:off x="1229275" y="3988500"/>
                  <a:ext cx="73400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3370" extrusionOk="0">
                      <a:moveTo>
                        <a:pt x="2269" y="0"/>
                      </a:moveTo>
                      <a:cubicBezTo>
                        <a:pt x="1501" y="67"/>
                        <a:pt x="767" y="134"/>
                        <a:pt x="0" y="167"/>
                      </a:cubicBezTo>
                      <a:cubicBezTo>
                        <a:pt x="367" y="1201"/>
                        <a:pt x="734" y="2269"/>
                        <a:pt x="1001" y="3369"/>
                      </a:cubicBezTo>
                      <a:lnTo>
                        <a:pt x="2936" y="3369"/>
                      </a:lnTo>
                      <a:cubicBezTo>
                        <a:pt x="2802" y="2235"/>
                        <a:pt x="2535" y="1134"/>
                        <a:pt x="22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6" name="Google Shape;2736;p65"/>
                <p:cNvSpPr/>
                <p:nvPr/>
              </p:nvSpPr>
              <p:spPr>
                <a:xfrm>
                  <a:off x="1295150" y="3971825"/>
                  <a:ext cx="15512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4037" extrusionOk="0">
                      <a:moveTo>
                        <a:pt x="5438" y="0"/>
                      </a:moveTo>
                      <a:lnTo>
                        <a:pt x="5037" y="33"/>
                      </a:lnTo>
                      <a:cubicBezTo>
                        <a:pt x="3370" y="300"/>
                        <a:pt x="1668" y="500"/>
                        <a:pt x="0" y="634"/>
                      </a:cubicBezTo>
                      <a:cubicBezTo>
                        <a:pt x="334" y="1635"/>
                        <a:pt x="634" y="2669"/>
                        <a:pt x="801" y="3736"/>
                      </a:cubicBezTo>
                      <a:cubicBezTo>
                        <a:pt x="801" y="3836"/>
                        <a:pt x="801" y="3936"/>
                        <a:pt x="834" y="4036"/>
                      </a:cubicBezTo>
                      <a:cubicBezTo>
                        <a:pt x="2035" y="4003"/>
                        <a:pt x="3236" y="3970"/>
                        <a:pt x="4437" y="3903"/>
                      </a:cubicBezTo>
                      <a:cubicBezTo>
                        <a:pt x="5037" y="3836"/>
                        <a:pt x="5638" y="3803"/>
                        <a:pt x="6205" y="3736"/>
                      </a:cubicBezTo>
                      <a:cubicBezTo>
                        <a:pt x="6172" y="3536"/>
                        <a:pt x="6138" y="3336"/>
                        <a:pt x="6071" y="3136"/>
                      </a:cubicBezTo>
                      <a:cubicBezTo>
                        <a:pt x="5838" y="2102"/>
                        <a:pt x="5638" y="1034"/>
                        <a:pt x="543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7" name="Google Shape;2737;p65"/>
                <p:cNvSpPr/>
                <p:nvPr/>
              </p:nvSpPr>
              <p:spPr>
                <a:xfrm>
                  <a:off x="1647075" y="3919275"/>
                  <a:ext cx="70075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371" extrusionOk="0">
                      <a:moveTo>
                        <a:pt x="1868" y="1"/>
                      </a:moveTo>
                      <a:cubicBezTo>
                        <a:pt x="1234" y="167"/>
                        <a:pt x="634" y="301"/>
                        <a:pt x="0" y="434"/>
                      </a:cubicBezTo>
                      <a:cubicBezTo>
                        <a:pt x="567" y="1602"/>
                        <a:pt x="1068" y="2803"/>
                        <a:pt x="1501" y="4003"/>
                      </a:cubicBezTo>
                      <a:cubicBezTo>
                        <a:pt x="1535" y="4104"/>
                        <a:pt x="1568" y="4237"/>
                        <a:pt x="1601" y="4370"/>
                      </a:cubicBezTo>
                      <a:cubicBezTo>
                        <a:pt x="2002" y="4304"/>
                        <a:pt x="2402" y="4204"/>
                        <a:pt x="2802" y="4104"/>
                      </a:cubicBezTo>
                      <a:cubicBezTo>
                        <a:pt x="2635" y="2703"/>
                        <a:pt x="2369" y="1335"/>
                        <a:pt x="186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8" name="Google Shape;2738;p65"/>
                <p:cNvSpPr/>
                <p:nvPr/>
              </p:nvSpPr>
              <p:spPr>
                <a:xfrm>
                  <a:off x="1446925" y="3932625"/>
                  <a:ext cx="221025" cy="1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5238" extrusionOk="0">
                      <a:moveTo>
                        <a:pt x="7639" y="0"/>
                      </a:moveTo>
                      <a:cubicBezTo>
                        <a:pt x="5104" y="567"/>
                        <a:pt x="2569" y="1068"/>
                        <a:pt x="0" y="1468"/>
                      </a:cubicBezTo>
                      <a:cubicBezTo>
                        <a:pt x="234" y="2202"/>
                        <a:pt x="467" y="2969"/>
                        <a:pt x="668" y="3736"/>
                      </a:cubicBezTo>
                      <a:cubicBezTo>
                        <a:pt x="801" y="4237"/>
                        <a:pt x="901" y="4737"/>
                        <a:pt x="1035" y="5237"/>
                      </a:cubicBezTo>
                      <a:cubicBezTo>
                        <a:pt x="1568" y="5171"/>
                        <a:pt x="2135" y="5104"/>
                        <a:pt x="2669" y="5037"/>
                      </a:cubicBezTo>
                      <a:cubicBezTo>
                        <a:pt x="2436" y="3970"/>
                        <a:pt x="2202" y="2936"/>
                        <a:pt x="2135" y="1802"/>
                      </a:cubicBezTo>
                      <a:cubicBezTo>
                        <a:pt x="2135" y="1736"/>
                        <a:pt x="2221" y="1671"/>
                        <a:pt x="2290" y="1671"/>
                      </a:cubicBezTo>
                      <a:cubicBezTo>
                        <a:pt x="2326" y="1671"/>
                        <a:pt x="2357" y="1689"/>
                        <a:pt x="2369" y="1735"/>
                      </a:cubicBezTo>
                      <a:cubicBezTo>
                        <a:pt x="2602" y="2602"/>
                        <a:pt x="3103" y="3736"/>
                        <a:pt x="3536" y="4937"/>
                      </a:cubicBezTo>
                      <a:cubicBezTo>
                        <a:pt x="4304" y="4837"/>
                        <a:pt x="5071" y="4704"/>
                        <a:pt x="5805" y="4570"/>
                      </a:cubicBezTo>
                      <a:cubicBezTo>
                        <a:pt x="5771" y="4270"/>
                        <a:pt x="5705" y="3970"/>
                        <a:pt x="5671" y="3670"/>
                      </a:cubicBezTo>
                      <a:cubicBezTo>
                        <a:pt x="5651" y="3570"/>
                        <a:pt x="5726" y="3506"/>
                        <a:pt x="5804" y="3506"/>
                      </a:cubicBezTo>
                      <a:cubicBezTo>
                        <a:pt x="5857" y="3506"/>
                        <a:pt x="5911" y="3536"/>
                        <a:pt x="5938" y="3603"/>
                      </a:cubicBezTo>
                      <a:cubicBezTo>
                        <a:pt x="6071" y="3870"/>
                        <a:pt x="6205" y="4170"/>
                        <a:pt x="6372" y="4504"/>
                      </a:cubicBezTo>
                      <a:cubicBezTo>
                        <a:pt x="7206" y="4337"/>
                        <a:pt x="8040" y="4170"/>
                        <a:pt x="8840" y="4003"/>
                      </a:cubicBezTo>
                      <a:cubicBezTo>
                        <a:pt x="8540" y="2669"/>
                        <a:pt x="8140" y="1301"/>
                        <a:pt x="763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9" name="Google Shape;2739;p65"/>
                <p:cNvSpPr/>
                <p:nvPr/>
              </p:nvSpPr>
              <p:spPr>
                <a:xfrm>
                  <a:off x="1701275" y="3894250"/>
                  <a:ext cx="9842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905" extrusionOk="0">
                      <a:moveTo>
                        <a:pt x="3369" y="1"/>
                      </a:moveTo>
                      <a:cubicBezTo>
                        <a:pt x="2235" y="334"/>
                        <a:pt x="1135" y="635"/>
                        <a:pt x="0" y="935"/>
                      </a:cubicBezTo>
                      <a:cubicBezTo>
                        <a:pt x="668" y="2202"/>
                        <a:pt x="1201" y="3537"/>
                        <a:pt x="1535" y="4904"/>
                      </a:cubicBezTo>
                      <a:cubicBezTo>
                        <a:pt x="1935" y="4804"/>
                        <a:pt x="2335" y="4704"/>
                        <a:pt x="2769" y="4604"/>
                      </a:cubicBezTo>
                      <a:cubicBezTo>
                        <a:pt x="3136" y="4504"/>
                        <a:pt x="3536" y="4404"/>
                        <a:pt x="3937" y="4304"/>
                      </a:cubicBezTo>
                      <a:cubicBezTo>
                        <a:pt x="3903" y="4037"/>
                        <a:pt x="3903" y="3770"/>
                        <a:pt x="3870" y="3503"/>
                      </a:cubicBezTo>
                      <a:cubicBezTo>
                        <a:pt x="3770" y="2303"/>
                        <a:pt x="3603" y="1135"/>
                        <a:pt x="33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0" name="Google Shape;2740;p65"/>
                <p:cNvSpPr/>
                <p:nvPr/>
              </p:nvSpPr>
              <p:spPr>
                <a:xfrm>
                  <a:off x="1803000" y="3875075"/>
                  <a:ext cx="5590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4805" extrusionOk="0">
                      <a:moveTo>
                        <a:pt x="1769" y="1"/>
                      </a:moveTo>
                      <a:cubicBezTo>
                        <a:pt x="1202" y="201"/>
                        <a:pt x="601" y="368"/>
                        <a:pt x="1" y="568"/>
                      </a:cubicBezTo>
                      <a:cubicBezTo>
                        <a:pt x="201" y="1235"/>
                        <a:pt x="368" y="1902"/>
                        <a:pt x="468" y="2603"/>
                      </a:cubicBezTo>
                      <a:cubicBezTo>
                        <a:pt x="568" y="3336"/>
                        <a:pt x="668" y="4070"/>
                        <a:pt x="768" y="4804"/>
                      </a:cubicBezTo>
                      <a:cubicBezTo>
                        <a:pt x="1269" y="4671"/>
                        <a:pt x="1769" y="4537"/>
                        <a:pt x="2236" y="4404"/>
                      </a:cubicBezTo>
                      <a:cubicBezTo>
                        <a:pt x="2236" y="3903"/>
                        <a:pt x="2236" y="3403"/>
                        <a:pt x="2203" y="2903"/>
                      </a:cubicBezTo>
                      <a:cubicBezTo>
                        <a:pt x="2136" y="1969"/>
                        <a:pt x="2002" y="968"/>
                        <a:pt x="17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41" name="Google Shape;2741;p65"/>
              <p:cNvGrpSpPr/>
              <p:nvPr/>
            </p:nvGrpSpPr>
            <p:grpSpPr>
              <a:xfrm rot="1017954">
                <a:off x="7419749" y="3337878"/>
                <a:ext cx="585744" cy="480744"/>
                <a:chOff x="1078359" y="4061986"/>
                <a:chExt cx="535972" cy="439894"/>
              </a:xfrm>
            </p:grpSpPr>
            <p:sp>
              <p:nvSpPr>
                <p:cNvPr id="2742" name="Google Shape;2742;p65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3" name="Google Shape;2743;p65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4" name="Google Shape;2744;p65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5" name="Google Shape;2745;p65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6" name="Google Shape;2746;p65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7" name="Google Shape;2747;p65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48" name="Google Shape;2748;p65"/>
            <p:cNvGrpSpPr/>
            <p:nvPr/>
          </p:nvGrpSpPr>
          <p:grpSpPr>
            <a:xfrm rot="-10442518">
              <a:off x="7565669" y="3647068"/>
              <a:ext cx="345117" cy="141956"/>
              <a:chOff x="1299325" y="4375450"/>
              <a:chExt cx="327750" cy="198250"/>
            </a:xfrm>
          </p:grpSpPr>
          <p:sp>
            <p:nvSpPr>
              <p:cNvPr id="2749" name="Google Shape;2749;p65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65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51" name="Google Shape;2751;p65"/>
            <p:cNvSpPr/>
            <p:nvPr/>
          </p:nvSpPr>
          <p:spPr>
            <a:xfrm>
              <a:off x="7402475" y="3547175"/>
              <a:ext cx="130854" cy="13085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65"/>
            <p:cNvSpPr/>
            <p:nvPr/>
          </p:nvSpPr>
          <p:spPr>
            <a:xfrm>
              <a:off x="7897775" y="3571000"/>
              <a:ext cx="130854" cy="13085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3EB303A-4D58-313E-0D00-DE41212AB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814" y="1224408"/>
            <a:ext cx="7456054" cy="5797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7741FD-4CDB-EF67-744B-497243184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458" y="346641"/>
            <a:ext cx="2859272" cy="256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5" name="Google Shape;1785;p49"/>
          <p:cNvGrpSpPr/>
          <p:nvPr/>
        </p:nvGrpSpPr>
        <p:grpSpPr>
          <a:xfrm rot="1838297">
            <a:off x="1901474" y="1462133"/>
            <a:ext cx="1188021" cy="894263"/>
            <a:chOff x="968013" y="650077"/>
            <a:chExt cx="777108" cy="672348"/>
          </a:xfrm>
        </p:grpSpPr>
        <p:sp>
          <p:nvSpPr>
            <p:cNvPr id="1786" name="Google Shape;1786;p49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9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9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CD6C284-E711-9236-D7FE-DE80EF40CD17}"/>
              </a:ext>
            </a:extLst>
          </p:cNvPr>
          <p:cNvGrpSpPr/>
          <p:nvPr/>
        </p:nvGrpSpPr>
        <p:grpSpPr>
          <a:xfrm>
            <a:off x="3562350" y="269413"/>
            <a:ext cx="4094058" cy="1107996"/>
            <a:chOff x="3562350" y="269413"/>
            <a:chExt cx="4094058" cy="1107996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E4EB5111-E2C8-BD39-227A-64A85792EE6A}"/>
                </a:ext>
              </a:extLst>
            </p:cNvPr>
            <p:cNvSpPr/>
            <p:nvPr/>
          </p:nvSpPr>
          <p:spPr>
            <a:xfrm rot="10800000" flipH="1">
              <a:off x="3562350" y="287330"/>
              <a:ext cx="4094058" cy="94930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90C368-4C3D-AD26-3BC2-1661ABF982DC}"/>
                </a:ext>
              </a:extLst>
            </p:cNvPr>
            <p:cNvSpPr txBox="1"/>
            <p:nvPr/>
          </p:nvSpPr>
          <p:spPr>
            <a:xfrm>
              <a:off x="4261978" y="269413"/>
              <a:ext cx="3053221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b="1" kern="0" dirty="0">
                  <a:latin typeface="Cambria" panose="02040503050406030204" pitchFamily="18" charset="0"/>
                </a:rPr>
                <a:t>Tính.</a:t>
              </a:r>
              <a:endParaRPr kumimoji="0" lang="en-US" sz="6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CC89098-420D-431B-8141-88704E402B3D}"/>
              </a:ext>
            </a:extLst>
          </p:cNvPr>
          <p:cNvSpPr txBox="1"/>
          <p:nvPr/>
        </p:nvSpPr>
        <p:spPr>
          <a:xfrm>
            <a:off x="1200943" y="2346973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86 362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29796F-F837-14DE-0C3C-4CAC2BA285D6}"/>
              </a:ext>
            </a:extLst>
          </p:cNvPr>
          <p:cNvSpPr txBox="1"/>
          <p:nvPr/>
        </p:nvSpPr>
        <p:spPr>
          <a:xfrm>
            <a:off x="1246296" y="4299248"/>
            <a:ext cx="259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87 280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B95D18-D5E3-3FB8-BC41-6FC2D957C39B}"/>
              </a:ext>
            </a:extLst>
          </p:cNvPr>
          <p:cNvSpPr txBox="1"/>
          <p:nvPr/>
        </p:nvSpPr>
        <p:spPr>
          <a:xfrm>
            <a:off x="2125070" y="3259971"/>
            <a:ext cx="1715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918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F66A5A-5064-3D33-3E4C-31CE9D9D839E}"/>
              </a:ext>
            </a:extLst>
          </p:cNvPr>
          <p:cNvSpPr txBox="1"/>
          <p:nvPr/>
        </p:nvSpPr>
        <p:spPr>
          <a:xfrm>
            <a:off x="694537" y="2754766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B0F31C-CEEF-315B-EF5A-8BF589EDEF84}"/>
              </a:ext>
            </a:extLst>
          </p:cNvPr>
          <p:cNvCxnSpPr>
            <a:cxnSpLocks/>
          </p:cNvCxnSpPr>
          <p:nvPr/>
        </p:nvCxnSpPr>
        <p:spPr>
          <a:xfrm flipH="1">
            <a:off x="967205" y="4230450"/>
            <a:ext cx="28473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6226D9-37C7-6274-DB51-448F3FF40232}"/>
              </a:ext>
            </a:extLst>
          </p:cNvPr>
          <p:cNvSpPr txBox="1"/>
          <p:nvPr/>
        </p:nvSpPr>
        <p:spPr>
          <a:xfrm>
            <a:off x="5186085" y="2355422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93 246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37159A-D4D0-233D-CB27-40C84D4A64E9}"/>
              </a:ext>
            </a:extLst>
          </p:cNvPr>
          <p:cNvSpPr txBox="1"/>
          <p:nvPr/>
        </p:nvSpPr>
        <p:spPr>
          <a:xfrm>
            <a:off x="5231438" y="4307697"/>
            <a:ext cx="259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98 071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9A8A16-C64B-F204-01B5-2B3294DEC83A}"/>
              </a:ext>
            </a:extLst>
          </p:cNvPr>
          <p:cNvSpPr txBox="1"/>
          <p:nvPr/>
        </p:nvSpPr>
        <p:spPr>
          <a:xfrm>
            <a:off x="5595544" y="3327806"/>
            <a:ext cx="2462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4 825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7EDFEB-EC54-8EF1-8B06-C443BFF50C2D}"/>
              </a:ext>
            </a:extLst>
          </p:cNvPr>
          <p:cNvSpPr txBox="1"/>
          <p:nvPr/>
        </p:nvSpPr>
        <p:spPr>
          <a:xfrm>
            <a:off x="4679679" y="2763215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46EA30-36BC-F6F3-188A-6A59C3D1B145}"/>
              </a:ext>
            </a:extLst>
          </p:cNvPr>
          <p:cNvCxnSpPr>
            <a:cxnSpLocks/>
          </p:cNvCxnSpPr>
          <p:nvPr/>
        </p:nvCxnSpPr>
        <p:spPr>
          <a:xfrm flipH="1">
            <a:off x="5012285" y="4230450"/>
            <a:ext cx="27874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A7F4D09-E40C-B468-9079-7AF6BFDFF208}"/>
              </a:ext>
            </a:extLst>
          </p:cNvPr>
          <p:cNvSpPr txBox="1"/>
          <p:nvPr/>
        </p:nvSpPr>
        <p:spPr>
          <a:xfrm>
            <a:off x="8775386" y="2311259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67 294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E82F16-5E99-4222-5C3D-AAD6BABECBCE}"/>
              </a:ext>
            </a:extLst>
          </p:cNvPr>
          <p:cNvSpPr txBox="1"/>
          <p:nvPr/>
        </p:nvSpPr>
        <p:spPr>
          <a:xfrm>
            <a:off x="8820739" y="4263534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92 725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5B5FEE-68DB-26FB-096B-695B2EEBA106}"/>
              </a:ext>
            </a:extLst>
          </p:cNvPr>
          <p:cNvSpPr txBox="1"/>
          <p:nvPr/>
        </p:nvSpPr>
        <p:spPr>
          <a:xfrm>
            <a:off x="8759689" y="3278752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25 431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045BA9-3B29-A9C3-6D21-D8FB45DAE7BF}"/>
              </a:ext>
            </a:extLst>
          </p:cNvPr>
          <p:cNvSpPr txBox="1"/>
          <p:nvPr/>
        </p:nvSpPr>
        <p:spPr>
          <a:xfrm>
            <a:off x="8268980" y="2719052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924A9C-1ECF-63B8-92CB-75B382E29DAD}"/>
              </a:ext>
            </a:extLst>
          </p:cNvPr>
          <p:cNvCxnSpPr>
            <a:cxnSpLocks/>
          </p:cNvCxnSpPr>
          <p:nvPr/>
        </p:nvCxnSpPr>
        <p:spPr>
          <a:xfrm flipH="1">
            <a:off x="8541648" y="4194736"/>
            <a:ext cx="28473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oogle Shape;1785;p49">
            <a:extLst>
              <a:ext uri="{FF2B5EF4-FFF2-40B4-BE49-F238E27FC236}">
                <a16:creationId xmlns:a16="http://schemas.microsoft.com/office/drawing/2014/main" id="{DA08B97D-5820-CC7C-ACC5-6E7CD00820BD}"/>
              </a:ext>
            </a:extLst>
          </p:cNvPr>
          <p:cNvGrpSpPr/>
          <p:nvPr/>
        </p:nvGrpSpPr>
        <p:grpSpPr>
          <a:xfrm rot="1838297">
            <a:off x="5700265" y="1441849"/>
            <a:ext cx="1188021" cy="894263"/>
            <a:chOff x="968013" y="650077"/>
            <a:chExt cx="777108" cy="672348"/>
          </a:xfrm>
        </p:grpSpPr>
        <p:sp>
          <p:nvSpPr>
            <p:cNvPr id="46" name="Google Shape;1786;p49">
              <a:extLst>
                <a:ext uri="{FF2B5EF4-FFF2-40B4-BE49-F238E27FC236}">
                  <a16:creationId xmlns:a16="http://schemas.microsoft.com/office/drawing/2014/main" id="{330A9C0B-D8A3-A8E3-CCBD-35FF612C5E61}"/>
                </a:ext>
              </a:extLst>
            </p:cNvPr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787;p49">
              <a:extLst>
                <a:ext uri="{FF2B5EF4-FFF2-40B4-BE49-F238E27FC236}">
                  <a16:creationId xmlns:a16="http://schemas.microsoft.com/office/drawing/2014/main" id="{DB95192D-8A93-2A61-4027-0FC6E39910AC}"/>
                </a:ext>
              </a:extLst>
            </p:cNvPr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788;p49">
              <a:extLst>
                <a:ext uri="{FF2B5EF4-FFF2-40B4-BE49-F238E27FC236}">
                  <a16:creationId xmlns:a16="http://schemas.microsoft.com/office/drawing/2014/main" id="{7FBFF75C-E737-2F8F-AA42-657ABD77BE60}"/>
                </a:ext>
              </a:extLst>
            </p:cNvPr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1785;p49">
            <a:extLst>
              <a:ext uri="{FF2B5EF4-FFF2-40B4-BE49-F238E27FC236}">
                <a16:creationId xmlns:a16="http://schemas.microsoft.com/office/drawing/2014/main" id="{28F75683-3EC5-9300-2A24-7FB96FE6EE4D}"/>
              </a:ext>
            </a:extLst>
          </p:cNvPr>
          <p:cNvGrpSpPr/>
          <p:nvPr/>
        </p:nvGrpSpPr>
        <p:grpSpPr>
          <a:xfrm rot="1838297">
            <a:off x="9240802" y="1426035"/>
            <a:ext cx="1188021" cy="894263"/>
            <a:chOff x="968013" y="650077"/>
            <a:chExt cx="777108" cy="672348"/>
          </a:xfrm>
        </p:grpSpPr>
        <p:sp>
          <p:nvSpPr>
            <p:cNvPr id="50" name="Google Shape;1786;p49">
              <a:extLst>
                <a:ext uri="{FF2B5EF4-FFF2-40B4-BE49-F238E27FC236}">
                  <a16:creationId xmlns:a16="http://schemas.microsoft.com/office/drawing/2014/main" id="{A1EA2B82-204A-6529-255B-15F06E38D745}"/>
                </a:ext>
              </a:extLst>
            </p:cNvPr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787;p49">
              <a:extLst>
                <a:ext uri="{FF2B5EF4-FFF2-40B4-BE49-F238E27FC236}">
                  <a16:creationId xmlns:a16="http://schemas.microsoft.com/office/drawing/2014/main" id="{26939B28-267B-752F-743D-73C71B0A5A27}"/>
                </a:ext>
              </a:extLst>
            </p:cNvPr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788;p49">
              <a:extLst>
                <a:ext uri="{FF2B5EF4-FFF2-40B4-BE49-F238E27FC236}">
                  <a16:creationId xmlns:a16="http://schemas.microsoft.com/office/drawing/2014/main" id="{D68737BF-D576-6201-D096-7C87C48931B9}"/>
                </a:ext>
              </a:extLst>
            </p:cNvPr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E714A3B-9481-D724-B213-45308C576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946" y="-147277"/>
            <a:ext cx="1548518" cy="1963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B6859B-CB03-807B-47CD-16C72FD453D7}"/>
              </a:ext>
            </a:extLst>
          </p:cNvPr>
          <p:cNvGrpSpPr/>
          <p:nvPr/>
        </p:nvGrpSpPr>
        <p:grpSpPr>
          <a:xfrm>
            <a:off x="3328528" y="423121"/>
            <a:ext cx="7192361" cy="1287395"/>
            <a:chOff x="3562349" y="287330"/>
            <a:chExt cx="6991246" cy="1107996"/>
          </a:xfrm>
        </p:grpSpPr>
        <p:sp>
          <p:nvSpPr>
            <p:cNvPr id="4" name="Google Shape;1439;p41">
              <a:extLst>
                <a:ext uri="{FF2B5EF4-FFF2-40B4-BE49-F238E27FC236}">
                  <a16:creationId xmlns:a16="http://schemas.microsoft.com/office/drawing/2014/main" id="{C5B0A74B-5936-2583-999D-889EF6D57513}"/>
                </a:ext>
              </a:extLst>
            </p:cNvPr>
            <p:cNvSpPr/>
            <p:nvPr/>
          </p:nvSpPr>
          <p:spPr>
            <a:xfrm rot="10800000" flipH="1">
              <a:off x="3562349" y="287330"/>
              <a:ext cx="6572250" cy="1107996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15A0A5-6EBF-D5AA-7214-9B62E0851980}"/>
                </a:ext>
              </a:extLst>
            </p:cNvPr>
            <p:cNvSpPr txBox="1"/>
            <p:nvPr/>
          </p:nvSpPr>
          <p:spPr>
            <a:xfrm>
              <a:off x="3747523" y="350079"/>
              <a:ext cx="6806072" cy="87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</a:rPr>
                <a:t>Đặt tính rồi tính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F943F5-B29F-B6A5-0C86-5F21D366838D}"/>
              </a:ext>
            </a:extLst>
          </p:cNvPr>
          <p:cNvGrpSpPr/>
          <p:nvPr/>
        </p:nvGrpSpPr>
        <p:grpSpPr>
          <a:xfrm>
            <a:off x="-49416" y="2247900"/>
            <a:ext cx="6370891" cy="2343150"/>
            <a:chOff x="-49416" y="2247900"/>
            <a:chExt cx="6370891" cy="2343150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A4654F18-A7B3-648A-0AA0-924590172076}"/>
                </a:ext>
              </a:extLst>
            </p:cNvPr>
            <p:cNvSpPr/>
            <p:nvPr/>
          </p:nvSpPr>
          <p:spPr>
            <a:xfrm flipH="1">
              <a:off x="-49416" y="2247900"/>
              <a:ext cx="6145416" cy="234315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0705FC-A893-4412-EE60-29E80E015B5B}"/>
                </a:ext>
              </a:extLst>
            </p:cNvPr>
            <p:cNvSpPr txBox="1"/>
            <p:nvPr/>
          </p:nvSpPr>
          <p:spPr>
            <a:xfrm>
              <a:off x="335581" y="2500059"/>
              <a:ext cx="598589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</a:rPr>
                <a:t>43 835 + 55 807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25 346 + 37 292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73FA52-1238-B0CF-5562-068980485C55}"/>
              </a:ext>
            </a:extLst>
          </p:cNvPr>
          <p:cNvGrpSpPr/>
          <p:nvPr/>
        </p:nvGrpSpPr>
        <p:grpSpPr>
          <a:xfrm>
            <a:off x="6046584" y="2247900"/>
            <a:ext cx="6145416" cy="2343150"/>
            <a:chOff x="6046584" y="2247900"/>
            <a:chExt cx="6145416" cy="2343150"/>
          </a:xfrm>
        </p:grpSpPr>
        <p:sp>
          <p:nvSpPr>
            <p:cNvPr id="9" name="Google Shape;1439;p41">
              <a:extLst>
                <a:ext uri="{FF2B5EF4-FFF2-40B4-BE49-F238E27FC236}">
                  <a16:creationId xmlns:a16="http://schemas.microsoft.com/office/drawing/2014/main" id="{C281E868-388D-CCE1-1C7B-6D1D9E1F29D6}"/>
                </a:ext>
              </a:extLst>
            </p:cNvPr>
            <p:cNvSpPr/>
            <p:nvPr/>
          </p:nvSpPr>
          <p:spPr>
            <a:xfrm flipH="1">
              <a:off x="6046584" y="2247900"/>
              <a:ext cx="6145416" cy="234315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474553-67FC-D757-7E12-DC674220F859}"/>
                </a:ext>
              </a:extLst>
            </p:cNvPr>
            <p:cNvSpPr txBox="1"/>
            <p:nvPr/>
          </p:nvSpPr>
          <p:spPr>
            <a:xfrm>
              <a:off x="6805459" y="2500059"/>
              <a:ext cx="522701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</a:rPr>
                <a:t>67 254 + 92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7 528 + 5 345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37A7BF4-49DF-E89C-7096-D66F6F4C7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95" y="164835"/>
            <a:ext cx="1609483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5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E6F8BF-91CE-C79A-52AC-13E1D90A663B}"/>
              </a:ext>
            </a:extLst>
          </p:cNvPr>
          <p:cNvGrpSpPr/>
          <p:nvPr/>
        </p:nvGrpSpPr>
        <p:grpSpPr>
          <a:xfrm>
            <a:off x="-274891" y="1238251"/>
            <a:ext cx="5760419" cy="923330"/>
            <a:chOff x="-49416" y="2500059"/>
            <a:chExt cx="5760419" cy="923330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AF2B9BA6-732D-9F04-777E-6579937A3F9B}"/>
                </a:ext>
              </a:extLst>
            </p:cNvPr>
            <p:cNvSpPr/>
            <p:nvPr/>
          </p:nvSpPr>
          <p:spPr>
            <a:xfrm flipH="1">
              <a:off x="-49416" y="2500059"/>
              <a:ext cx="5760419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3CDD23-01E1-66E6-A9F1-ADB7B7810502}"/>
                </a:ext>
              </a:extLst>
            </p:cNvPr>
            <p:cNvSpPr txBox="1"/>
            <p:nvPr/>
          </p:nvSpPr>
          <p:spPr>
            <a:xfrm>
              <a:off x="335581" y="2500059"/>
              <a:ext cx="53754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</a:rPr>
                <a:t>43 835 + 55 807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AB37B2E-868A-08E7-2C9C-3EDEDED15CA0}"/>
              </a:ext>
            </a:extLst>
          </p:cNvPr>
          <p:cNvGrpSpPr/>
          <p:nvPr/>
        </p:nvGrpSpPr>
        <p:grpSpPr>
          <a:xfrm>
            <a:off x="5821109" y="1238251"/>
            <a:ext cx="5809835" cy="923330"/>
            <a:chOff x="-49416" y="2500059"/>
            <a:chExt cx="5809835" cy="923330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8C18659F-F42E-2099-7D6D-EF386C45E97F}"/>
                </a:ext>
              </a:extLst>
            </p:cNvPr>
            <p:cNvSpPr/>
            <p:nvPr/>
          </p:nvSpPr>
          <p:spPr>
            <a:xfrm flipH="1">
              <a:off x="-49416" y="2500059"/>
              <a:ext cx="5809835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7C630D-9E2F-95E9-2CE2-56E7BECA6A9F}"/>
                </a:ext>
              </a:extLst>
            </p:cNvPr>
            <p:cNvSpPr txBox="1"/>
            <p:nvPr/>
          </p:nvSpPr>
          <p:spPr>
            <a:xfrm>
              <a:off x="335581" y="2500059"/>
              <a:ext cx="53754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25 346 + 37 292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0B88E43-8086-79FC-06BE-694583B7CF4B}"/>
              </a:ext>
            </a:extLst>
          </p:cNvPr>
          <p:cNvSpPr txBox="1"/>
          <p:nvPr/>
        </p:nvSpPr>
        <p:spPr>
          <a:xfrm>
            <a:off x="1283796" y="2311259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43 835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31515-5347-BEDB-69E2-EA5F318F005A}"/>
              </a:ext>
            </a:extLst>
          </p:cNvPr>
          <p:cNvSpPr txBox="1"/>
          <p:nvPr/>
        </p:nvSpPr>
        <p:spPr>
          <a:xfrm>
            <a:off x="1329149" y="4263534"/>
            <a:ext cx="259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99 642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4AF99-8DC2-4A7F-1110-AFF16E65B51E}"/>
              </a:ext>
            </a:extLst>
          </p:cNvPr>
          <p:cNvSpPr txBox="1"/>
          <p:nvPr/>
        </p:nvSpPr>
        <p:spPr>
          <a:xfrm>
            <a:off x="1359380" y="3283486"/>
            <a:ext cx="2462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55 807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6D004-4438-A719-44F7-9BBF8D3F9301}"/>
              </a:ext>
            </a:extLst>
          </p:cNvPr>
          <p:cNvSpPr txBox="1"/>
          <p:nvPr/>
        </p:nvSpPr>
        <p:spPr>
          <a:xfrm>
            <a:off x="777390" y="2719052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4EBAE8-DED4-11E1-FD51-69F195FDCCA9}"/>
              </a:ext>
            </a:extLst>
          </p:cNvPr>
          <p:cNvCxnSpPr>
            <a:cxnSpLocks/>
          </p:cNvCxnSpPr>
          <p:nvPr/>
        </p:nvCxnSpPr>
        <p:spPr>
          <a:xfrm flipH="1">
            <a:off x="1109996" y="4186287"/>
            <a:ext cx="27874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60C93B-0FC4-2897-F0AC-74CAD840481D}"/>
              </a:ext>
            </a:extLst>
          </p:cNvPr>
          <p:cNvSpPr txBox="1"/>
          <p:nvPr/>
        </p:nvSpPr>
        <p:spPr>
          <a:xfrm>
            <a:off x="7839787" y="2311259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25 346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A80A98-C2D8-66F8-7086-D6994B9D182D}"/>
              </a:ext>
            </a:extLst>
          </p:cNvPr>
          <p:cNvSpPr txBox="1"/>
          <p:nvPr/>
        </p:nvSpPr>
        <p:spPr>
          <a:xfrm>
            <a:off x="7722917" y="4285426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62 638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02095-CDAA-9BF9-81AD-7EA76AA13181}"/>
              </a:ext>
            </a:extLst>
          </p:cNvPr>
          <p:cNvSpPr txBox="1"/>
          <p:nvPr/>
        </p:nvSpPr>
        <p:spPr>
          <a:xfrm>
            <a:off x="7824090" y="3278752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37 292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AC01D-B34C-09A4-CC19-2FC53BBE3DF3}"/>
              </a:ext>
            </a:extLst>
          </p:cNvPr>
          <p:cNvSpPr txBox="1"/>
          <p:nvPr/>
        </p:nvSpPr>
        <p:spPr>
          <a:xfrm>
            <a:off x="7333381" y="2719052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AE8199-632F-20B6-EF25-397C7BD2A530}"/>
              </a:ext>
            </a:extLst>
          </p:cNvPr>
          <p:cNvCxnSpPr>
            <a:cxnSpLocks/>
          </p:cNvCxnSpPr>
          <p:nvPr/>
        </p:nvCxnSpPr>
        <p:spPr>
          <a:xfrm flipH="1">
            <a:off x="7606049" y="4194736"/>
            <a:ext cx="28473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04750B-E9A1-2DAE-FC21-48C404EB4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577" y="-91726"/>
            <a:ext cx="1609483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E6F8BF-91CE-C79A-52AC-13E1D90A663B}"/>
              </a:ext>
            </a:extLst>
          </p:cNvPr>
          <p:cNvGrpSpPr/>
          <p:nvPr/>
        </p:nvGrpSpPr>
        <p:grpSpPr>
          <a:xfrm>
            <a:off x="0" y="1238251"/>
            <a:ext cx="4884991" cy="923330"/>
            <a:chOff x="-49417" y="2500059"/>
            <a:chExt cx="4884991" cy="923330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AF2B9BA6-732D-9F04-777E-6579937A3F9B}"/>
                </a:ext>
              </a:extLst>
            </p:cNvPr>
            <p:cNvSpPr/>
            <p:nvPr/>
          </p:nvSpPr>
          <p:spPr>
            <a:xfrm flipH="1">
              <a:off x="-49417" y="2500059"/>
              <a:ext cx="4884991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3CDD23-01E1-66E6-A9F1-ADB7B7810502}"/>
                </a:ext>
              </a:extLst>
            </p:cNvPr>
            <p:cNvSpPr txBox="1"/>
            <p:nvPr/>
          </p:nvSpPr>
          <p:spPr>
            <a:xfrm>
              <a:off x="335581" y="2500059"/>
              <a:ext cx="432854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</a:rPr>
                <a:t>67 254 + 92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AB37B2E-868A-08E7-2C9C-3EDEDED15CA0}"/>
              </a:ext>
            </a:extLst>
          </p:cNvPr>
          <p:cNvGrpSpPr/>
          <p:nvPr/>
        </p:nvGrpSpPr>
        <p:grpSpPr>
          <a:xfrm>
            <a:off x="5821109" y="1238251"/>
            <a:ext cx="6013191" cy="923330"/>
            <a:chOff x="-49416" y="2500059"/>
            <a:chExt cx="6013191" cy="923330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8C18659F-F42E-2099-7D6D-EF386C45E97F}"/>
                </a:ext>
              </a:extLst>
            </p:cNvPr>
            <p:cNvSpPr/>
            <p:nvPr/>
          </p:nvSpPr>
          <p:spPr>
            <a:xfrm flipH="1">
              <a:off x="-49416" y="2500059"/>
              <a:ext cx="5809835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7C630D-9E2F-95E9-2CE2-56E7BECA6A9F}"/>
                </a:ext>
              </a:extLst>
            </p:cNvPr>
            <p:cNvSpPr txBox="1"/>
            <p:nvPr/>
          </p:nvSpPr>
          <p:spPr>
            <a:xfrm>
              <a:off x="588353" y="2500059"/>
              <a:ext cx="53754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7 528 + 5 345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8" name="Google Shape;1445;p41">
            <a:extLst>
              <a:ext uri="{FF2B5EF4-FFF2-40B4-BE49-F238E27FC236}">
                <a16:creationId xmlns:a16="http://schemas.microsoft.com/office/drawing/2014/main" id="{C3505E06-2956-B644-18EA-36EF190CBB95}"/>
              </a:ext>
            </a:extLst>
          </p:cNvPr>
          <p:cNvSpPr/>
          <p:nvPr/>
        </p:nvSpPr>
        <p:spPr>
          <a:xfrm>
            <a:off x="4983399" y="209588"/>
            <a:ext cx="1028766" cy="10286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kern="0" dirty="0">
                <a:solidFill>
                  <a:schemeClr val="tx2"/>
                </a:solidFill>
                <a:latin typeface="#9Slide07 IcielCadena" panose="02000503000000020004" pitchFamily="2" charset="0"/>
                <a:cs typeface="Arial"/>
                <a:sym typeface="Arial"/>
              </a:rPr>
              <a:t>2</a:t>
            </a:r>
            <a:endParaRPr sz="7200" kern="0" dirty="0">
              <a:solidFill>
                <a:schemeClr val="tx2"/>
              </a:solidFill>
              <a:latin typeface="#9Slide07 IcielCadena" panose="02000503000000020004" pitchFamily="2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88E43-8086-79FC-06BE-694583B7CF4B}"/>
              </a:ext>
            </a:extLst>
          </p:cNvPr>
          <p:cNvSpPr txBox="1"/>
          <p:nvPr/>
        </p:nvSpPr>
        <p:spPr>
          <a:xfrm>
            <a:off x="1283796" y="2311259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67 254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31515-5347-BEDB-69E2-EA5F318F005A}"/>
              </a:ext>
            </a:extLst>
          </p:cNvPr>
          <p:cNvSpPr txBox="1"/>
          <p:nvPr/>
        </p:nvSpPr>
        <p:spPr>
          <a:xfrm>
            <a:off x="1329149" y="4263534"/>
            <a:ext cx="259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67 346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4AF99-8DC2-4A7F-1110-AFF16E65B51E}"/>
              </a:ext>
            </a:extLst>
          </p:cNvPr>
          <p:cNvSpPr txBox="1"/>
          <p:nvPr/>
        </p:nvSpPr>
        <p:spPr>
          <a:xfrm>
            <a:off x="2705100" y="3283486"/>
            <a:ext cx="1116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92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6D004-4438-A719-44F7-9BBF8D3F9301}"/>
              </a:ext>
            </a:extLst>
          </p:cNvPr>
          <p:cNvSpPr txBox="1"/>
          <p:nvPr/>
        </p:nvSpPr>
        <p:spPr>
          <a:xfrm>
            <a:off x="777390" y="2719052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4EBAE8-DED4-11E1-FD51-69F195FDCCA9}"/>
              </a:ext>
            </a:extLst>
          </p:cNvPr>
          <p:cNvCxnSpPr>
            <a:cxnSpLocks/>
          </p:cNvCxnSpPr>
          <p:nvPr/>
        </p:nvCxnSpPr>
        <p:spPr>
          <a:xfrm flipH="1">
            <a:off x="1109996" y="4186287"/>
            <a:ext cx="27874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60C93B-0FC4-2897-F0AC-74CAD840481D}"/>
              </a:ext>
            </a:extLst>
          </p:cNvPr>
          <p:cNvSpPr txBox="1"/>
          <p:nvPr/>
        </p:nvSpPr>
        <p:spPr>
          <a:xfrm>
            <a:off x="8260351" y="2332731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7 528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A80A98-C2D8-66F8-7086-D6994B9D182D}"/>
              </a:ext>
            </a:extLst>
          </p:cNvPr>
          <p:cNvSpPr txBox="1"/>
          <p:nvPr/>
        </p:nvSpPr>
        <p:spPr>
          <a:xfrm>
            <a:off x="7839787" y="4306898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12 873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02095-CDAA-9BF9-81AD-7EA76AA13181}"/>
              </a:ext>
            </a:extLst>
          </p:cNvPr>
          <p:cNvSpPr txBox="1"/>
          <p:nvPr/>
        </p:nvSpPr>
        <p:spPr>
          <a:xfrm>
            <a:off x="8244654" y="3300224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5 345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AC01D-B34C-09A4-CC19-2FC53BBE3DF3}"/>
              </a:ext>
            </a:extLst>
          </p:cNvPr>
          <p:cNvSpPr txBox="1"/>
          <p:nvPr/>
        </p:nvSpPr>
        <p:spPr>
          <a:xfrm>
            <a:off x="7704975" y="2719052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AE8199-632F-20B6-EF25-397C7BD2A530}"/>
              </a:ext>
            </a:extLst>
          </p:cNvPr>
          <p:cNvCxnSpPr>
            <a:cxnSpLocks/>
          </p:cNvCxnSpPr>
          <p:nvPr/>
        </p:nvCxnSpPr>
        <p:spPr>
          <a:xfrm flipH="1">
            <a:off x="7606049" y="4194736"/>
            <a:ext cx="28473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eling Activities for Kindergarten by Slidesgo">
  <a:themeElements>
    <a:clrScheme name="Simple Light">
      <a:dk1>
        <a:srgbClr val="844851"/>
      </a:dk1>
      <a:lt1>
        <a:srgbClr val="F0E6DA"/>
      </a:lt1>
      <a:dk2>
        <a:srgbClr val="5C679E"/>
      </a:dk2>
      <a:lt2>
        <a:srgbClr val="F4F4F4"/>
      </a:lt2>
      <a:accent1>
        <a:srgbClr val="38965D"/>
      </a:accent1>
      <a:accent2>
        <a:srgbClr val="98D0C3"/>
      </a:accent2>
      <a:accent3>
        <a:srgbClr val="EAC044"/>
      </a:accent3>
      <a:accent4>
        <a:srgbClr val="DB722F"/>
      </a:accent4>
      <a:accent5>
        <a:srgbClr val="E69EA1"/>
      </a:accent5>
      <a:accent6>
        <a:srgbClr val="D184B7"/>
      </a:accent6>
      <a:hlink>
        <a:srgbClr val="5C67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459</Words>
  <Application>Microsoft Office PowerPoint</Application>
  <PresentationFormat>Widescreen</PresentationFormat>
  <Paragraphs>84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SVN-Newton</vt:lpstr>
      <vt:lpstr>Cambria</vt:lpstr>
      <vt:lpstr>Comfortaa</vt:lpstr>
      <vt:lpstr>Calibri</vt:lpstr>
      <vt:lpstr>#9Slide07 IcielCadena</vt:lpstr>
      <vt:lpstr>Calibri Light</vt:lpstr>
      <vt:lpstr>#9Slide07 HoneyCream</vt:lpstr>
      <vt:lpstr>Titan One</vt:lpstr>
      <vt:lpstr>Times New Roman</vt:lpstr>
      <vt:lpstr>Vogue-ExtraBold</vt:lpstr>
      <vt:lpstr>SVN-Ready</vt:lpstr>
      <vt:lpstr>Office Theme</vt:lpstr>
      <vt:lpstr>Feeling Activities for Kindergarten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KhHuyen;KhanhHuyen</dc:creator>
  <cp:keywords>MNT;MangnonTeam</cp:keywords>
  <cp:lastModifiedBy>ong si</cp:lastModifiedBy>
  <cp:revision>20</cp:revision>
  <dcterms:created xsi:type="dcterms:W3CDTF">2023-02-26T00:01:23Z</dcterms:created>
  <dcterms:modified xsi:type="dcterms:W3CDTF">2025-03-28T16:41:23Z</dcterms:modified>
</cp:coreProperties>
</file>