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14" r:id="rId2"/>
    <p:sldId id="352" r:id="rId3"/>
    <p:sldId id="331" r:id="rId4"/>
    <p:sldId id="354" r:id="rId5"/>
    <p:sldId id="367" r:id="rId6"/>
    <p:sldId id="366" r:id="rId7"/>
    <p:sldId id="372" r:id="rId8"/>
    <p:sldId id="373" r:id="rId9"/>
    <p:sldId id="369" r:id="rId10"/>
    <p:sldId id="368" r:id="rId11"/>
    <p:sldId id="370" r:id="rId12"/>
    <p:sldId id="361" r:id="rId13"/>
    <p:sldId id="36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等线 Light" panose="02010600030101010101" pitchFamily="2" charset="-122"/>
      <p:regular r:id="rId17"/>
    </p:embeddedFont>
    <p:embeddedFont>
      <p:font typeface="#9Slide07 Altus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#9Slide07 SFU Rhyth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8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0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3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1DA732-ACDF-4316-89BB-C1AF6E2F44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977884-FC08-3B3B-DCF7-00C26A2FCB8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FF33F4-397F-C569-41E5-C443339D4E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7265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9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7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15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64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83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01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8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algn="l" defTabSz="914400" rtl="0" eaLnBrk="1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>
                <a:solidFill>
                  <a:schemeClr val="tx1"/>
                </a:solidFill>
                <a:latin typeface="等线 Light" panose="02010600030101010101" charset="-122"/>
                <a:ea typeface="Arial" panose="020B0604020202020204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/>
          <a:lstStyle>
            <a:lvl1pPr marL="228600" indent="-228600" algn="l" defTabSz="914400" rtl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lang="zh-CN" altLang="en-US" sz="2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1pPr>
            <a:lvl2pPr marL="6858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4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2pPr>
            <a:lvl3pPr marL="11430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0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3pPr>
            <a:lvl4pPr marL="16002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4pPr>
            <a:lvl5pPr marL="20574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2025/3/21</a:t>
            </a:fld>
            <a:endParaRPr lang="zh-CN" altLang="en-US" sz="120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0" name="图片 9" descr="E:\PPT\PPT\红\10月16号绿色卡通风幼儿园疫情防控PPT模板\画板 1.png画板 1"/>
            <p:cNvPicPr>
              <a:picLocks noChangeAspect="1"/>
            </p:cNvPicPr>
            <p:nvPr userDrawn="1"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 userDrawn="1"/>
          </p:nvSpPr>
          <p:spPr>
            <a:xfrm>
              <a:off x="299" y="244"/>
              <a:ext cx="18603" cy="103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hangingPunct="1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等线 Light" panose="02010600030101010101" charset="-122"/>
          <a:ea typeface="Arial" panose="020B0604020202020204"/>
        </a:defRPr>
      </a:lvl1pPr>
    </p:titleStyle>
    <p:bodyStyle>
      <a:lvl1pPr marL="228600" indent="-228600" algn="l" defTabSz="914400" rtl="0" eaLnBrk="1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6858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11430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6002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20574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bodyStyle>
    <p:otherStyle>
      <a:lvl1pPr marL="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4572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9144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3716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18288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pic>
        <p:nvPicPr>
          <p:cNvPr id="24" name="图片 23" descr="包图网_19459189疫情防控医生人物元素 副本"/>
          <p:cNvPicPr>
            <a:picLocks noChangeAspect="1"/>
          </p:cNvPicPr>
          <p:nvPr/>
        </p:nvPicPr>
        <p:blipFill>
          <a:blip r:embed="rId4"/>
          <a:srcRect b="45376"/>
          <a:stretch>
            <a:fillRect/>
          </a:stretch>
        </p:blipFill>
        <p:spPr>
          <a:xfrm>
            <a:off x="9140190" y="3501390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5" y="315059"/>
            <a:ext cx="1813957" cy="181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604" t="2810" r="34489" b="87155"/>
          <a:stretch/>
        </p:blipFill>
        <p:spPr>
          <a:xfrm>
            <a:off x="2835592" y="1116510"/>
            <a:ext cx="6505273" cy="850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B8A85-CE84-7363-8EAA-477CCCC62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0" y="1975137"/>
            <a:ext cx="12192000" cy="151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83ED3-6E38-819E-27A5-03DDC5E58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543" y="3326264"/>
            <a:ext cx="8613775" cy="1076722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C4FEA1A-E490-E425-8087-C67E5C5F3C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251" b="87106" l="28155" r="47735">
                        <a14:foregroundMark x1="37830" y1="20291" x2="37830" y2="20291"/>
                        <a14:foregroundMark x1="29486" y1="55942" x2="29486" y2="55942"/>
                        <a14:foregroundMark x1="28180" y1="53395" x2="28180" y2="53395"/>
                        <a14:foregroundMark x1="33504" y1="86297" x2="33811" y2="86297"/>
                        <a14:foregroundMark x1="41362" y1="87106" x2="41362" y2="87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4" t="14521" r="50000" b="10959"/>
          <a:stretch/>
        </p:blipFill>
        <p:spPr>
          <a:xfrm>
            <a:off x="-47303" y="2222500"/>
            <a:ext cx="2230750" cy="4656316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E6CCBC28-36D1-E3CC-26E0-995649115F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501" y="4373282"/>
            <a:ext cx="2365453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CC5EFB-CC6A-F9E4-4630-2F686D33FF44}"/>
              </a:ext>
            </a:extLst>
          </p:cNvPr>
          <p:cNvGrpSpPr/>
          <p:nvPr/>
        </p:nvGrpSpPr>
        <p:grpSpPr>
          <a:xfrm>
            <a:off x="3114645" y="-491016"/>
            <a:ext cx="5962709" cy="1968145"/>
            <a:chOff x="3273504" y="479219"/>
            <a:chExt cx="5962709" cy="1968145"/>
          </a:xfrm>
        </p:grpSpPr>
        <p:pic>
          <p:nvPicPr>
            <p:cNvPr id="3" name="图片 8">
              <a:extLst>
                <a:ext uri="{FF2B5EF4-FFF2-40B4-BE49-F238E27FC236}">
                  <a16:creationId xmlns:a16="http://schemas.microsoft.com/office/drawing/2014/main" id="{03F45FCE-C395-7005-B9D8-B0CA0A99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3504" y="479219"/>
              <a:ext cx="5823604" cy="1968145"/>
            </a:xfrm>
            <a:prstGeom prst="rect">
              <a:avLst/>
            </a:prstGeom>
          </p:spPr>
        </p:pic>
        <p:sp>
          <p:nvSpPr>
            <p:cNvPr id="4" name="文本框 9">
              <a:extLst>
                <a:ext uri="{FF2B5EF4-FFF2-40B4-BE49-F238E27FC236}">
                  <a16:creationId xmlns:a16="http://schemas.microsoft.com/office/drawing/2014/main" id="{1C0997C7-271E-A32C-F259-0BF72F3DDEE8}"/>
                </a:ext>
              </a:extLst>
            </p:cNvPr>
            <p:cNvSpPr txBox="1"/>
            <p:nvPr/>
          </p:nvSpPr>
          <p:spPr>
            <a:xfrm>
              <a:off x="3412609" y="1290226"/>
              <a:ext cx="58236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Em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có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biết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5956D5A-3BD3-728C-0B96-E9D1E6B4BA1B}"/>
              </a:ext>
            </a:extLst>
          </p:cNvPr>
          <p:cNvSpPr/>
          <p:nvPr/>
        </p:nvSpPr>
        <p:spPr>
          <a:xfrm>
            <a:off x="331763" y="1840628"/>
            <a:ext cx="115284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phì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rối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C9759-BBA9-E800-442A-ECE36ADA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6" y="953343"/>
            <a:ext cx="11651487" cy="49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237" y="969051"/>
            <a:ext cx="855952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9" y="1445512"/>
            <a:ext cx="8256121" cy="38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969051"/>
            <a:ext cx="847417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23190"/>
            <a:ext cx="11750040" cy="1941195"/>
            <a:chOff x="3232" y="3541"/>
            <a:chExt cx="18504" cy="3057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41"/>
              <a:ext cx="18504" cy="305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sát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các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hình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dưới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đây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và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kể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tên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những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thức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ăn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đồ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uống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không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cho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cơ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thần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kinh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dist="38100" dir="4500000" algn="tl">
                    <a:prstClr val="white"/>
                  </a:outerShdw>
                </a:effectLst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E8F5F5-E3DC-9FCF-CB9F-1BC3206F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99" y="1955382"/>
            <a:ext cx="6020322" cy="47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28600" y="192441"/>
            <a:ext cx="11597638" cy="1941195"/>
            <a:chOff x="3232" y="3531"/>
            <a:chExt cx="18264" cy="3057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8264" cy="305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Hãy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kể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thêm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những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thức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ăn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đồ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uống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cho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cơ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thần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kinh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dist="38100" dir="4500000" algn="tl">
                    <a:prstClr val="white"/>
                  </a:outerShdw>
                </a:effectLst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1C0EF5-A9C4-0CD7-961B-F68DBF058B10}"/>
              </a:ext>
            </a:extLst>
          </p:cNvPr>
          <p:cNvCxnSpPr/>
          <p:nvPr/>
        </p:nvCxnSpPr>
        <p:spPr>
          <a:xfrm>
            <a:off x="5913120" y="1895146"/>
            <a:ext cx="0" cy="420624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02C634C-86E0-9C6E-8F70-28F8BAE2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333" y="1854412"/>
            <a:ext cx="2322777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65D24-A1C8-D067-A563-C0F04EB7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61" y="1895146"/>
            <a:ext cx="4852837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BC2E9-2D53-0958-E691-FE2214DF5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26" y="2873658"/>
            <a:ext cx="4425392" cy="2935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A2AA5-069D-9F87-BAAA-D1AF288FE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798" y="2873658"/>
            <a:ext cx="3783419" cy="37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D8EF4441-64DF-7E7D-101F-DFE3FC960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424108"/>
              </p:ext>
            </p:extLst>
          </p:nvPr>
        </p:nvGraphicFramePr>
        <p:xfrm>
          <a:off x="1512431" y="2152344"/>
          <a:ext cx="964324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018">
                  <a:extLst>
                    <a:ext uri="{9D8B030D-6E8A-4147-A177-3AD203B41FA5}">
                      <a16:colId xmlns:a16="http://schemas.microsoft.com/office/drawing/2014/main" val="238437656"/>
                    </a:ext>
                  </a:extLst>
                </a:gridCol>
                <a:gridCol w="5489231">
                  <a:extLst>
                    <a:ext uri="{9D8B030D-6E8A-4147-A177-3AD203B41FA5}">
                      <a16:colId xmlns:a16="http://schemas.microsoft.com/office/drawing/2014/main" val="1303740999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1827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4668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7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 sáng…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183827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372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EDBEE5-4529-47F5-A8DA-57C15EC0ACB2}"/>
              </a:ext>
            </a:extLst>
          </p:cNvPr>
          <p:cNvSpPr/>
          <p:nvPr/>
        </p:nvSpPr>
        <p:spPr>
          <a:xfrm>
            <a:off x="333472" y="703647"/>
            <a:ext cx="11538487" cy="794341"/>
          </a:xfrm>
          <a:prstGeom prst="roundRect">
            <a:avLst>
              <a:gd name="adj" fmla="val 46333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9A768A47-8B9B-792F-364D-FF579E7A3B59}"/>
              </a:ext>
            </a:extLst>
          </p:cNvPr>
          <p:cNvSpPr txBox="1"/>
          <p:nvPr/>
        </p:nvSpPr>
        <p:spPr>
          <a:xfrm>
            <a:off x="679165" y="769750"/>
            <a:ext cx="11192794" cy="56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3A20AC53-A6B1-A3B2-9123-E9EBCB775517}"/>
              </a:ext>
            </a:extLst>
          </p:cNvPr>
          <p:cNvSpPr txBox="1"/>
          <p:nvPr/>
        </p:nvSpPr>
        <p:spPr>
          <a:xfrm>
            <a:off x="3642739" y="1590587"/>
            <a:ext cx="5265645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 BIỂU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F7A3F-E769-562E-99FF-DE73ED012078}"/>
              </a:ext>
            </a:extLst>
          </p:cNvPr>
          <p:cNvSpPr txBox="1"/>
          <p:nvPr/>
        </p:nvSpPr>
        <p:spPr>
          <a:xfrm>
            <a:off x="2293998" y="5317601"/>
            <a:ext cx="904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39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8" y="1954340"/>
            <a:ext cx="9038103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8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5"/>
          <a:stretch/>
        </p:blipFill>
        <p:spPr>
          <a:xfrm>
            <a:off x="837222" y="2259140"/>
            <a:ext cx="4438163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ACB324B-E730-DABD-A748-4B9B6C5287F6}"/>
              </a:ext>
            </a:extLst>
          </p:cNvPr>
          <p:cNvSpPr/>
          <p:nvPr/>
        </p:nvSpPr>
        <p:spPr>
          <a:xfrm>
            <a:off x="5439509" y="2648861"/>
            <a:ext cx="618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5"/>
          <a:stretch/>
        </p:blipFill>
        <p:spPr>
          <a:xfrm>
            <a:off x="633046" y="2071571"/>
            <a:ext cx="4599940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3F71C6-8837-4BF8-1D2D-4410ABCE9E18}"/>
              </a:ext>
            </a:extLst>
          </p:cNvPr>
          <p:cNvSpPr/>
          <p:nvPr/>
        </p:nvSpPr>
        <p:spPr>
          <a:xfrm>
            <a:off x="5439509" y="2648861"/>
            <a:ext cx="618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7872F-B20C-1CF8-2AC7-DFD74ADB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7" y="1917055"/>
            <a:ext cx="10147168" cy="46345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0F83A0-CBDF-6C91-9A35-A0BE49C4BDEB}"/>
              </a:ext>
            </a:extLst>
          </p:cNvPr>
          <p:cNvSpPr/>
          <p:nvPr/>
        </p:nvSpPr>
        <p:spPr>
          <a:xfrm>
            <a:off x="380155" y="81392"/>
            <a:ext cx="11596905" cy="1747408"/>
          </a:xfrm>
          <a:custGeom>
            <a:avLst/>
            <a:gdLst>
              <a:gd name="connsiteX0" fmla="*/ 0 w 11596905"/>
              <a:gd name="connsiteY0" fmla="*/ 291240 h 1747408"/>
              <a:gd name="connsiteX1" fmla="*/ 291240 w 11596905"/>
              <a:gd name="connsiteY1" fmla="*/ 0 h 1747408"/>
              <a:gd name="connsiteX2" fmla="*/ 981091 w 11596905"/>
              <a:gd name="connsiteY2" fmla="*/ 0 h 1747408"/>
              <a:gd name="connsiteX3" fmla="*/ 1670942 w 11596905"/>
              <a:gd name="connsiteY3" fmla="*/ 0 h 1747408"/>
              <a:gd name="connsiteX4" fmla="*/ 1920215 w 11596905"/>
              <a:gd name="connsiteY4" fmla="*/ 0 h 1747408"/>
              <a:gd name="connsiteX5" fmla="*/ 2499922 w 11596905"/>
              <a:gd name="connsiteY5" fmla="*/ 0 h 1747408"/>
              <a:gd name="connsiteX6" fmla="*/ 2749196 w 11596905"/>
              <a:gd name="connsiteY6" fmla="*/ 0 h 1747408"/>
              <a:gd name="connsiteX7" fmla="*/ 3549191 w 11596905"/>
              <a:gd name="connsiteY7" fmla="*/ 0 h 1747408"/>
              <a:gd name="connsiteX8" fmla="*/ 4018753 w 11596905"/>
              <a:gd name="connsiteY8" fmla="*/ 0 h 1747408"/>
              <a:gd name="connsiteX9" fmla="*/ 4378171 w 11596905"/>
              <a:gd name="connsiteY9" fmla="*/ 0 h 1747408"/>
              <a:gd name="connsiteX10" fmla="*/ 4847734 w 11596905"/>
              <a:gd name="connsiteY10" fmla="*/ 0 h 1747408"/>
              <a:gd name="connsiteX11" fmla="*/ 5427440 w 11596905"/>
              <a:gd name="connsiteY11" fmla="*/ 0 h 1747408"/>
              <a:gd name="connsiteX12" fmla="*/ 5786858 w 11596905"/>
              <a:gd name="connsiteY12" fmla="*/ 0 h 1747408"/>
              <a:gd name="connsiteX13" fmla="*/ 6256421 w 11596905"/>
              <a:gd name="connsiteY13" fmla="*/ 0 h 1747408"/>
              <a:gd name="connsiteX14" fmla="*/ 7056416 w 11596905"/>
              <a:gd name="connsiteY14" fmla="*/ 0 h 1747408"/>
              <a:gd name="connsiteX15" fmla="*/ 7746267 w 11596905"/>
              <a:gd name="connsiteY15" fmla="*/ 0 h 1747408"/>
              <a:gd name="connsiteX16" fmla="*/ 8325973 w 11596905"/>
              <a:gd name="connsiteY16" fmla="*/ 0 h 1747408"/>
              <a:gd name="connsiteX17" fmla="*/ 8575247 w 11596905"/>
              <a:gd name="connsiteY17" fmla="*/ 0 h 1747408"/>
              <a:gd name="connsiteX18" fmla="*/ 9044809 w 11596905"/>
              <a:gd name="connsiteY18" fmla="*/ 0 h 1747408"/>
              <a:gd name="connsiteX19" fmla="*/ 9844804 w 11596905"/>
              <a:gd name="connsiteY19" fmla="*/ 0 h 1747408"/>
              <a:gd name="connsiteX20" fmla="*/ 10204222 w 11596905"/>
              <a:gd name="connsiteY20" fmla="*/ 0 h 1747408"/>
              <a:gd name="connsiteX21" fmla="*/ 10453496 w 11596905"/>
              <a:gd name="connsiteY21" fmla="*/ 0 h 1747408"/>
              <a:gd name="connsiteX22" fmla="*/ 10812914 w 11596905"/>
              <a:gd name="connsiteY22" fmla="*/ 0 h 1747408"/>
              <a:gd name="connsiteX23" fmla="*/ 11305665 w 11596905"/>
              <a:gd name="connsiteY23" fmla="*/ 0 h 1747408"/>
              <a:gd name="connsiteX24" fmla="*/ 11596905 w 11596905"/>
              <a:gd name="connsiteY24" fmla="*/ 291240 h 1747408"/>
              <a:gd name="connsiteX25" fmla="*/ 11596905 w 11596905"/>
              <a:gd name="connsiteY25" fmla="*/ 897003 h 1747408"/>
              <a:gd name="connsiteX26" fmla="*/ 11596905 w 11596905"/>
              <a:gd name="connsiteY26" fmla="*/ 1456168 h 1747408"/>
              <a:gd name="connsiteX27" fmla="*/ 11305665 w 11596905"/>
              <a:gd name="connsiteY27" fmla="*/ 1747408 h 1747408"/>
              <a:gd name="connsiteX28" fmla="*/ 10725958 w 11596905"/>
              <a:gd name="connsiteY28" fmla="*/ 1747408 h 1747408"/>
              <a:gd name="connsiteX29" fmla="*/ 10256396 w 11596905"/>
              <a:gd name="connsiteY29" fmla="*/ 1747408 h 1747408"/>
              <a:gd name="connsiteX30" fmla="*/ 9896978 w 11596905"/>
              <a:gd name="connsiteY30" fmla="*/ 1747408 h 1747408"/>
              <a:gd name="connsiteX31" fmla="*/ 9096983 w 11596905"/>
              <a:gd name="connsiteY31" fmla="*/ 1747408 h 1747408"/>
              <a:gd name="connsiteX32" fmla="*/ 8847709 w 11596905"/>
              <a:gd name="connsiteY32" fmla="*/ 1747408 h 1747408"/>
              <a:gd name="connsiteX33" fmla="*/ 8157858 w 11596905"/>
              <a:gd name="connsiteY33" fmla="*/ 1747408 h 1747408"/>
              <a:gd name="connsiteX34" fmla="*/ 7357863 w 11596905"/>
              <a:gd name="connsiteY34" fmla="*/ 1747408 h 1747408"/>
              <a:gd name="connsiteX35" fmla="*/ 6998445 w 11596905"/>
              <a:gd name="connsiteY35" fmla="*/ 1747408 h 1747408"/>
              <a:gd name="connsiteX36" fmla="*/ 6418739 w 11596905"/>
              <a:gd name="connsiteY36" fmla="*/ 1747408 h 1747408"/>
              <a:gd name="connsiteX37" fmla="*/ 5728888 w 11596905"/>
              <a:gd name="connsiteY37" fmla="*/ 1747408 h 1747408"/>
              <a:gd name="connsiteX38" fmla="*/ 4928893 w 11596905"/>
              <a:gd name="connsiteY38" fmla="*/ 1747408 h 1747408"/>
              <a:gd name="connsiteX39" fmla="*/ 4349186 w 11596905"/>
              <a:gd name="connsiteY39" fmla="*/ 1747408 h 1747408"/>
              <a:gd name="connsiteX40" fmla="*/ 3879624 w 11596905"/>
              <a:gd name="connsiteY40" fmla="*/ 1747408 h 1747408"/>
              <a:gd name="connsiteX41" fmla="*/ 3189773 w 11596905"/>
              <a:gd name="connsiteY41" fmla="*/ 1747408 h 1747408"/>
              <a:gd name="connsiteX42" fmla="*/ 2940499 w 11596905"/>
              <a:gd name="connsiteY42" fmla="*/ 1747408 h 1747408"/>
              <a:gd name="connsiteX43" fmla="*/ 2360792 w 11596905"/>
              <a:gd name="connsiteY43" fmla="*/ 1747408 h 1747408"/>
              <a:gd name="connsiteX44" fmla="*/ 1891230 w 11596905"/>
              <a:gd name="connsiteY44" fmla="*/ 1747408 h 1747408"/>
              <a:gd name="connsiteX45" fmla="*/ 1201379 w 11596905"/>
              <a:gd name="connsiteY45" fmla="*/ 1747408 h 1747408"/>
              <a:gd name="connsiteX46" fmla="*/ 291240 w 11596905"/>
              <a:gd name="connsiteY46" fmla="*/ 1747408 h 1747408"/>
              <a:gd name="connsiteX47" fmla="*/ 0 w 11596905"/>
              <a:gd name="connsiteY47" fmla="*/ 1456168 h 1747408"/>
              <a:gd name="connsiteX48" fmla="*/ 0 w 11596905"/>
              <a:gd name="connsiteY48" fmla="*/ 873704 h 1747408"/>
              <a:gd name="connsiteX49" fmla="*/ 0 w 11596905"/>
              <a:gd name="connsiteY49" fmla="*/ 291240 h 174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596905" h="1747408" fill="none" extrusionOk="0">
                <a:moveTo>
                  <a:pt x="0" y="291240"/>
                </a:moveTo>
                <a:cubicBezTo>
                  <a:pt x="-14278" y="113155"/>
                  <a:pt x="125372" y="12422"/>
                  <a:pt x="291240" y="0"/>
                </a:cubicBezTo>
                <a:cubicBezTo>
                  <a:pt x="633491" y="-28779"/>
                  <a:pt x="694592" y="18269"/>
                  <a:pt x="981091" y="0"/>
                </a:cubicBezTo>
                <a:cubicBezTo>
                  <a:pt x="1267590" y="-18269"/>
                  <a:pt x="1369503" y="75504"/>
                  <a:pt x="1670942" y="0"/>
                </a:cubicBezTo>
                <a:cubicBezTo>
                  <a:pt x="1972381" y="-75504"/>
                  <a:pt x="1810337" y="27266"/>
                  <a:pt x="1920215" y="0"/>
                </a:cubicBezTo>
                <a:cubicBezTo>
                  <a:pt x="2030093" y="-27266"/>
                  <a:pt x="2228973" y="64651"/>
                  <a:pt x="2499922" y="0"/>
                </a:cubicBezTo>
                <a:cubicBezTo>
                  <a:pt x="2770871" y="-64651"/>
                  <a:pt x="2663567" y="1105"/>
                  <a:pt x="2749196" y="0"/>
                </a:cubicBezTo>
                <a:cubicBezTo>
                  <a:pt x="2834825" y="-1105"/>
                  <a:pt x="3286950" y="17414"/>
                  <a:pt x="3549191" y="0"/>
                </a:cubicBezTo>
                <a:cubicBezTo>
                  <a:pt x="3811433" y="-17414"/>
                  <a:pt x="3836845" y="24615"/>
                  <a:pt x="4018753" y="0"/>
                </a:cubicBezTo>
                <a:cubicBezTo>
                  <a:pt x="4200661" y="-24615"/>
                  <a:pt x="4209846" y="32943"/>
                  <a:pt x="4378171" y="0"/>
                </a:cubicBezTo>
                <a:cubicBezTo>
                  <a:pt x="4546496" y="-32943"/>
                  <a:pt x="4624350" y="9607"/>
                  <a:pt x="4847734" y="0"/>
                </a:cubicBezTo>
                <a:cubicBezTo>
                  <a:pt x="5071118" y="-9607"/>
                  <a:pt x="5215013" y="56894"/>
                  <a:pt x="5427440" y="0"/>
                </a:cubicBezTo>
                <a:cubicBezTo>
                  <a:pt x="5639867" y="-56894"/>
                  <a:pt x="5627633" y="9366"/>
                  <a:pt x="5786858" y="0"/>
                </a:cubicBezTo>
                <a:cubicBezTo>
                  <a:pt x="5946083" y="-9366"/>
                  <a:pt x="6027240" y="154"/>
                  <a:pt x="6256421" y="0"/>
                </a:cubicBezTo>
                <a:cubicBezTo>
                  <a:pt x="6485602" y="-154"/>
                  <a:pt x="6887012" y="35710"/>
                  <a:pt x="7056416" y="0"/>
                </a:cubicBezTo>
                <a:cubicBezTo>
                  <a:pt x="7225821" y="-35710"/>
                  <a:pt x="7519245" y="11287"/>
                  <a:pt x="7746267" y="0"/>
                </a:cubicBezTo>
                <a:cubicBezTo>
                  <a:pt x="7973289" y="-11287"/>
                  <a:pt x="8116801" y="29609"/>
                  <a:pt x="8325973" y="0"/>
                </a:cubicBezTo>
                <a:cubicBezTo>
                  <a:pt x="8535145" y="-29609"/>
                  <a:pt x="8461372" y="3220"/>
                  <a:pt x="8575247" y="0"/>
                </a:cubicBezTo>
                <a:cubicBezTo>
                  <a:pt x="8689122" y="-3220"/>
                  <a:pt x="8872186" y="35477"/>
                  <a:pt x="9044809" y="0"/>
                </a:cubicBezTo>
                <a:cubicBezTo>
                  <a:pt x="9217432" y="-35477"/>
                  <a:pt x="9553563" y="16258"/>
                  <a:pt x="9844804" y="0"/>
                </a:cubicBezTo>
                <a:cubicBezTo>
                  <a:pt x="10136046" y="-16258"/>
                  <a:pt x="10117865" y="17894"/>
                  <a:pt x="10204222" y="0"/>
                </a:cubicBezTo>
                <a:cubicBezTo>
                  <a:pt x="10290579" y="-17894"/>
                  <a:pt x="10337983" y="22513"/>
                  <a:pt x="10453496" y="0"/>
                </a:cubicBezTo>
                <a:cubicBezTo>
                  <a:pt x="10569009" y="-22513"/>
                  <a:pt x="10720164" y="5063"/>
                  <a:pt x="10812914" y="0"/>
                </a:cubicBezTo>
                <a:cubicBezTo>
                  <a:pt x="10905664" y="-5063"/>
                  <a:pt x="11079506" y="38665"/>
                  <a:pt x="11305665" y="0"/>
                </a:cubicBezTo>
                <a:cubicBezTo>
                  <a:pt x="11447148" y="-4403"/>
                  <a:pt x="11585185" y="130512"/>
                  <a:pt x="11596905" y="291240"/>
                </a:cubicBezTo>
                <a:cubicBezTo>
                  <a:pt x="11609006" y="550149"/>
                  <a:pt x="11524925" y="731716"/>
                  <a:pt x="11596905" y="897003"/>
                </a:cubicBezTo>
                <a:cubicBezTo>
                  <a:pt x="11668885" y="1062290"/>
                  <a:pt x="11541999" y="1336396"/>
                  <a:pt x="11596905" y="1456168"/>
                </a:cubicBezTo>
                <a:cubicBezTo>
                  <a:pt x="11581133" y="1638215"/>
                  <a:pt x="11452063" y="1710007"/>
                  <a:pt x="11305665" y="1747408"/>
                </a:cubicBezTo>
                <a:cubicBezTo>
                  <a:pt x="11080084" y="1782090"/>
                  <a:pt x="10940618" y="1697135"/>
                  <a:pt x="10725958" y="1747408"/>
                </a:cubicBezTo>
                <a:cubicBezTo>
                  <a:pt x="10511298" y="1797681"/>
                  <a:pt x="10473066" y="1734257"/>
                  <a:pt x="10256396" y="1747408"/>
                </a:cubicBezTo>
                <a:cubicBezTo>
                  <a:pt x="10039726" y="1760559"/>
                  <a:pt x="9983781" y="1722047"/>
                  <a:pt x="9896978" y="1747408"/>
                </a:cubicBezTo>
                <a:cubicBezTo>
                  <a:pt x="9810175" y="1772769"/>
                  <a:pt x="9385851" y="1671957"/>
                  <a:pt x="9096983" y="1747408"/>
                </a:cubicBezTo>
                <a:cubicBezTo>
                  <a:pt x="8808115" y="1822859"/>
                  <a:pt x="8939113" y="1726291"/>
                  <a:pt x="8847709" y="1747408"/>
                </a:cubicBezTo>
                <a:cubicBezTo>
                  <a:pt x="8756305" y="1768525"/>
                  <a:pt x="8314986" y="1708897"/>
                  <a:pt x="8157858" y="1747408"/>
                </a:cubicBezTo>
                <a:cubicBezTo>
                  <a:pt x="8000730" y="1785919"/>
                  <a:pt x="7551076" y="1699673"/>
                  <a:pt x="7357863" y="1747408"/>
                </a:cubicBezTo>
                <a:cubicBezTo>
                  <a:pt x="7164651" y="1795143"/>
                  <a:pt x="7116368" y="1740580"/>
                  <a:pt x="6998445" y="1747408"/>
                </a:cubicBezTo>
                <a:cubicBezTo>
                  <a:pt x="6880522" y="1754236"/>
                  <a:pt x="6598136" y="1724705"/>
                  <a:pt x="6418739" y="1747408"/>
                </a:cubicBezTo>
                <a:cubicBezTo>
                  <a:pt x="6239342" y="1770111"/>
                  <a:pt x="5951473" y="1705162"/>
                  <a:pt x="5728888" y="1747408"/>
                </a:cubicBezTo>
                <a:cubicBezTo>
                  <a:pt x="5506303" y="1789654"/>
                  <a:pt x="5199266" y="1704811"/>
                  <a:pt x="4928893" y="1747408"/>
                </a:cubicBezTo>
                <a:cubicBezTo>
                  <a:pt x="4658521" y="1790005"/>
                  <a:pt x="4596906" y="1744837"/>
                  <a:pt x="4349186" y="1747408"/>
                </a:cubicBezTo>
                <a:cubicBezTo>
                  <a:pt x="4101466" y="1749979"/>
                  <a:pt x="4032724" y="1725936"/>
                  <a:pt x="3879624" y="1747408"/>
                </a:cubicBezTo>
                <a:cubicBezTo>
                  <a:pt x="3726524" y="1768880"/>
                  <a:pt x="3372464" y="1713149"/>
                  <a:pt x="3189773" y="1747408"/>
                </a:cubicBezTo>
                <a:cubicBezTo>
                  <a:pt x="3007082" y="1781667"/>
                  <a:pt x="3017319" y="1737714"/>
                  <a:pt x="2940499" y="1747408"/>
                </a:cubicBezTo>
                <a:cubicBezTo>
                  <a:pt x="2863679" y="1757102"/>
                  <a:pt x="2562677" y="1739577"/>
                  <a:pt x="2360792" y="1747408"/>
                </a:cubicBezTo>
                <a:cubicBezTo>
                  <a:pt x="2158907" y="1755239"/>
                  <a:pt x="2030408" y="1701314"/>
                  <a:pt x="1891230" y="1747408"/>
                </a:cubicBezTo>
                <a:cubicBezTo>
                  <a:pt x="1752052" y="1793502"/>
                  <a:pt x="1375420" y="1732831"/>
                  <a:pt x="1201379" y="1747408"/>
                </a:cubicBezTo>
                <a:cubicBezTo>
                  <a:pt x="1027338" y="1761985"/>
                  <a:pt x="663979" y="1697618"/>
                  <a:pt x="291240" y="1747408"/>
                </a:cubicBezTo>
                <a:cubicBezTo>
                  <a:pt x="132544" y="1743036"/>
                  <a:pt x="-36238" y="1618917"/>
                  <a:pt x="0" y="1456168"/>
                </a:cubicBezTo>
                <a:cubicBezTo>
                  <a:pt x="-36752" y="1328608"/>
                  <a:pt x="59087" y="1094634"/>
                  <a:pt x="0" y="873704"/>
                </a:cubicBezTo>
                <a:cubicBezTo>
                  <a:pt x="-59087" y="652774"/>
                  <a:pt x="21508" y="493514"/>
                  <a:pt x="0" y="291240"/>
                </a:cubicBezTo>
                <a:close/>
              </a:path>
              <a:path w="11596905" h="1747408" stroke="0" extrusionOk="0">
                <a:moveTo>
                  <a:pt x="0" y="291240"/>
                </a:moveTo>
                <a:cubicBezTo>
                  <a:pt x="-38475" y="115591"/>
                  <a:pt x="98204" y="7842"/>
                  <a:pt x="291240" y="0"/>
                </a:cubicBezTo>
                <a:cubicBezTo>
                  <a:pt x="466356" y="-17279"/>
                  <a:pt x="632857" y="17799"/>
                  <a:pt x="760802" y="0"/>
                </a:cubicBezTo>
                <a:cubicBezTo>
                  <a:pt x="888747" y="-17799"/>
                  <a:pt x="1070399" y="48234"/>
                  <a:pt x="1340509" y="0"/>
                </a:cubicBezTo>
                <a:cubicBezTo>
                  <a:pt x="1610619" y="-48234"/>
                  <a:pt x="1811483" y="16255"/>
                  <a:pt x="2030360" y="0"/>
                </a:cubicBezTo>
                <a:cubicBezTo>
                  <a:pt x="2249237" y="-16255"/>
                  <a:pt x="2603130" y="29687"/>
                  <a:pt x="2830355" y="0"/>
                </a:cubicBezTo>
                <a:cubicBezTo>
                  <a:pt x="3057581" y="-29687"/>
                  <a:pt x="3262345" y="84352"/>
                  <a:pt x="3630350" y="0"/>
                </a:cubicBezTo>
                <a:cubicBezTo>
                  <a:pt x="3998356" y="-84352"/>
                  <a:pt x="3956267" y="22075"/>
                  <a:pt x="4099912" y="0"/>
                </a:cubicBezTo>
                <a:cubicBezTo>
                  <a:pt x="4243557" y="-22075"/>
                  <a:pt x="4241309" y="8756"/>
                  <a:pt x="4349186" y="0"/>
                </a:cubicBezTo>
                <a:cubicBezTo>
                  <a:pt x="4457063" y="-8756"/>
                  <a:pt x="4835782" y="44049"/>
                  <a:pt x="5039037" y="0"/>
                </a:cubicBezTo>
                <a:cubicBezTo>
                  <a:pt x="5242292" y="-44049"/>
                  <a:pt x="5402357" y="50861"/>
                  <a:pt x="5508599" y="0"/>
                </a:cubicBezTo>
                <a:cubicBezTo>
                  <a:pt x="5614841" y="-50861"/>
                  <a:pt x="5759014" y="34426"/>
                  <a:pt x="5868017" y="0"/>
                </a:cubicBezTo>
                <a:cubicBezTo>
                  <a:pt x="5977020" y="-34426"/>
                  <a:pt x="6206954" y="1946"/>
                  <a:pt x="6337580" y="0"/>
                </a:cubicBezTo>
                <a:cubicBezTo>
                  <a:pt x="6468206" y="-1946"/>
                  <a:pt x="6507781" y="16739"/>
                  <a:pt x="6586853" y="0"/>
                </a:cubicBezTo>
                <a:cubicBezTo>
                  <a:pt x="6665925" y="-16739"/>
                  <a:pt x="7181276" y="57797"/>
                  <a:pt x="7386849" y="0"/>
                </a:cubicBezTo>
                <a:cubicBezTo>
                  <a:pt x="7592422" y="-57797"/>
                  <a:pt x="7784216" y="47450"/>
                  <a:pt x="8076699" y="0"/>
                </a:cubicBezTo>
                <a:cubicBezTo>
                  <a:pt x="8369182" y="-47450"/>
                  <a:pt x="8301178" y="19356"/>
                  <a:pt x="8436117" y="0"/>
                </a:cubicBezTo>
                <a:cubicBezTo>
                  <a:pt x="8571056" y="-19356"/>
                  <a:pt x="8782855" y="7479"/>
                  <a:pt x="8905680" y="0"/>
                </a:cubicBezTo>
                <a:cubicBezTo>
                  <a:pt x="9028505" y="-7479"/>
                  <a:pt x="9322376" y="32738"/>
                  <a:pt x="9485386" y="0"/>
                </a:cubicBezTo>
                <a:cubicBezTo>
                  <a:pt x="9648396" y="-32738"/>
                  <a:pt x="9859325" y="15284"/>
                  <a:pt x="9954949" y="0"/>
                </a:cubicBezTo>
                <a:cubicBezTo>
                  <a:pt x="10050573" y="-15284"/>
                  <a:pt x="10354728" y="49350"/>
                  <a:pt x="10534655" y="0"/>
                </a:cubicBezTo>
                <a:cubicBezTo>
                  <a:pt x="10714582" y="-49350"/>
                  <a:pt x="10692704" y="15135"/>
                  <a:pt x="10783929" y="0"/>
                </a:cubicBezTo>
                <a:cubicBezTo>
                  <a:pt x="10875154" y="-15135"/>
                  <a:pt x="11174027" y="58669"/>
                  <a:pt x="11305665" y="0"/>
                </a:cubicBezTo>
                <a:cubicBezTo>
                  <a:pt x="11447880" y="-14998"/>
                  <a:pt x="11599812" y="118235"/>
                  <a:pt x="11596905" y="291240"/>
                </a:cubicBezTo>
                <a:cubicBezTo>
                  <a:pt x="11628250" y="524124"/>
                  <a:pt x="11588695" y="694953"/>
                  <a:pt x="11596905" y="885353"/>
                </a:cubicBezTo>
                <a:cubicBezTo>
                  <a:pt x="11605115" y="1075753"/>
                  <a:pt x="11544508" y="1337780"/>
                  <a:pt x="11596905" y="1456168"/>
                </a:cubicBezTo>
                <a:cubicBezTo>
                  <a:pt x="11578046" y="1607878"/>
                  <a:pt x="11450562" y="1748436"/>
                  <a:pt x="11305665" y="1747408"/>
                </a:cubicBezTo>
                <a:cubicBezTo>
                  <a:pt x="11208589" y="1756596"/>
                  <a:pt x="11119643" y="1722280"/>
                  <a:pt x="11056391" y="1747408"/>
                </a:cubicBezTo>
                <a:cubicBezTo>
                  <a:pt x="10993139" y="1772536"/>
                  <a:pt x="10640677" y="1703635"/>
                  <a:pt x="10476685" y="1747408"/>
                </a:cubicBezTo>
                <a:cubicBezTo>
                  <a:pt x="10312693" y="1791181"/>
                  <a:pt x="10291215" y="1730010"/>
                  <a:pt x="10227411" y="1747408"/>
                </a:cubicBezTo>
                <a:cubicBezTo>
                  <a:pt x="10163607" y="1764806"/>
                  <a:pt x="9986449" y="1720129"/>
                  <a:pt x="9757848" y="1747408"/>
                </a:cubicBezTo>
                <a:cubicBezTo>
                  <a:pt x="9529247" y="1774687"/>
                  <a:pt x="9526348" y="1723654"/>
                  <a:pt x="9398430" y="1747408"/>
                </a:cubicBezTo>
                <a:cubicBezTo>
                  <a:pt x="9270512" y="1771162"/>
                  <a:pt x="9120293" y="1701454"/>
                  <a:pt x="8928868" y="1747408"/>
                </a:cubicBezTo>
                <a:cubicBezTo>
                  <a:pt x="8737443" y="1793362"/>
                  <a:pt x="8583214" y="1736902"/>
                  <a:pt x="8459306" y="1747408"/>
                </a:cubicBezTo>
                <a:cubicBezTo>
                  <a:pt x="8335398" y="1757914"/>
                  <a:pt x="7922156" y="1685983"/>
                  <a:pt x="7769455" y="1747408"/>
                </a:cubicBezTo>
                <a:cubicBezTo>
                  <a:pt x="7616754" y="1808833"/>
                  <a:pt x="7602709" y="1743309"/>
                  <a:pt x="7520181" y="1747408"/>
                </a:cubicBezTo>
                <a:cubicBezTo>
                  <a:pt x="7437653" y="1751507"/>
                  <a:pt x="7312154" y="1741466"/>
                  <a:pt x="7160763" y="1747408"/>
                </a:cubicBezTo>
                <a:cubicBezTo>
                  <a:pt x="7009372" y="1753350"/>
                  <a:pt x="6753126" y="1704531"/>
                  <a:pt x="6581056" y="1747408"/>
                </a:cubicBezTo>
                <a:cubicBezTo>
                  <a:pt x="6408986" y="1790285"/>
                  <a:pt x="6137744" y="1661516"/>
                  <a:pt x="5781061" y="1747408"/>
                </a:cubicBezTo>
                <a:cubicBezTo>
                  <a:pt x="5424379" y="1833300"/>
                  <a:pt x="5370083" y="1675027"/>
                  <a:pt x="4981066" y="1747408"/>
                </a:cubicBezTo>
                <a:cubicBezTo>
                  <a:pt x="4592049" y="1819789"/>
                  <a:pt x="4600317" y="1710615"/>
                  <a:pt x="4291215" y="1747408"/>
                </a:cubicBezTo>
                <a:cubicBezTo>
                  <a:pt x="3982113" y="1784201"/>
                  <a:pt x="4067669" y="1721461"/>
                  <a:pt x="3931797" y="1747408"/>
                </a:cubicBezTo>
                <a:cubicBezTo>
                  <a:pt x="3795925" y="1773355"/>
                  <a:pt x="3715561" y="1711413"/>
                  <a:pt x="3572379" y="1747408"/>
                </a:cubicBezTo>
                <a:cubicBezTo>
                  <a:pt x="3429197" y="1783403"/>
                  <a:pt x="3230213" y="1698985"/>
                  <a:pt x="3102817" y="1747408"/>
                </a:cubicBezTo>
                <a:cubicBezTo>
                  <a:pt x="2975421" y="1795831"/>
                  <a:pt x="2779983" y="1693263"/>
                  <a:pt x="2633255" y="1747408"/>
                </a:cubicBezTo>
                <a:cubicBezTo>
                  <a:pt x="2486527" y="1801553"/>
                  <a:pt x="2152895" y="1654118"/>
                  <a:pt x="1833260" y="1747408"/>
                </a:cubicBezTo>
                <a:cubicBezTo>
                  <a:pt x="1513625" y="1840698"/>
                  <a:pt x="1520176" y="1716061"/>
                  <a:pt x="1363697" y="1747408"/>
                </a:cubicBezTo>
                <a:cubicBezTo>
                  <a:pt x="1207218" y="1778755"/>
                  <a:pt x="1178346" y="1743601"/>
                  <a:pt x="1114423" y="1747408"/>
                </a:cubicBezTo>
                <a:cubicBezTo>
                  <a:pt x="1050500" y="1751215"/>
                  <a:pt x="621158" y="1649036"/>
                  <a:pt x="291240" y="1747408"/>
                </a:cubicBezTo>
                <a:cubicBezTo>
                  <a:pt x="135021" y="1738078"/>
                  <a:pt x="21689" y="1617288"/>
                  <a:pt x="0" y="1456168"/>
                </a:cubicBezTo>
                <a:cubicBezTo>
                  <a:pt x="-48456" y="1279624"/>
                  <a:pt x="6638" y="1161295"/>
                  <a:pt x="0" y="885353"/>
                </a:cubicBezTo>
                <a:cubicBezTo>
                  <a:pt x="-6638" y="609412"/>
                  <a:pt x="28515" y="434993"/>
                  <a:pt x="0" y="29124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ACC80-DF0C-FD14-A4FB-12ECDE042C0F}"/>
              </a:ext>
            </a:extLst>
          </p:cNvPr>
          <p:cNvSpPr txBox="1"/>
          <p:nvPr/>
        </p:nvSpPr>
        <p:spPr>
          <a:xfrm>
            <a:off x="380155" y="306421"/>
            <a:ext cx="11431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ở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351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Cambria</vt:lpstr>
      <vt:lpstr>SVN-Newton</vt:lpstr>
      <vt:lpstr>#9Slide07 SFU Rhythm</vt:lpstr>
      <vt:lpstr>等线</vt:lpstr>
      <vt:lpstr>#9Slide07 HoneyCream</vt:lpstr>
      <vt:lpstr>思源黑体 CN Heavy</vt:lpstr>
      <vt:lpstr>Times New Roman</vt:lpstr>
      <vt:lpstr>#9Slide07 Altus</vt:lpstr>
      <vt:lpstr>Arial</vt:lpstr>
      <vt:lpstr>等线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ong si</cp:lastModifiedBy>
  <cp:revision>2</cp:revision>
  <dcterms:created xsi:type="dcterms:W3CDTF">2023-03-12T14:39:01Z</dcterms:created>
  <dcterms:modified xsi:type="dcterms:W3CDTF">2025-03-21T16:20:33Z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2023-03-12T15:18:06Z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22ee703d-f80a-42bb-832c-9a1ec7d6e365</vt:lpwstr>
  </property>
  <property fmtid="{D5CDD505-2E9C-101B-9397-08002B2CF9AE}" pid="8" name="MSIP_Label_defa4170-0d19-0005-0004-bc88714345d2_ContentBits">
    <vt:lpwstr>0</vt:lpwstr>
  </property>
</Properties>
</file>