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sldIdLst>
    <p:sldId id="311" r:id="rId2"/>
    <p:sldId id="286" r:id="rId3"/>
    <p:sldId id="289" r:id="rId4"/>
    <p:sldId id="313" r:id="rId5"/>
    <p:sldId id="312" r:id="rId6"/>
    <p:sldId id="314" r:id="rId7"/>
    <p:sldId id="292" r:id="rId8"/>
    <p:sldId id="315" r:id="rId9"/>
    <p:sldId id="316" r:id="rId10"/>
    <p:sldId id="290" r:id="rId11"/>
    <p:sldId id="294" r:id="rId12"/>
    <p:sldId id="317" r:id="rId13"/>
    <p:sldId id="295" r:id="rId14"/>
    <p:sldId id="318" r:id="rId15"/>
    <p:sldId id="287" r:id="rId16"/>
  </p:sldIdLst>
  <p:sldSz cx="12192000" cy="6858000"/>
  <p:notesSz cx="6858000" cy="9144000"/>
  <p:embeddedFontLst>
    <p:embeddedFont>
      <p:font typeface="#9Slide05 Aphrodite Pro" panose="020B0604020202020204" charset="0"/>
      <p:regular r:id="rId18"/>
    </p:embeddedFont>
    <p:embeddedFont>
      <p:font typeface="#9Slide07 HoneyCream" panose="020B0604020202020204" charset="0"/>
      <p:regular r:id="rId19"/>
    </p:embeddedFont>
    <p:embeddedFont>
      <p:font typeface="Cambria" panose="02040503050406030204" pitchFamily="18" charset="0"/>
      <p:regular r:id="rId20"/>
      <p:bold r:id="rId21"/>
      <p:italic r:id="rId22"/>
      <p:boldItalic r:id="rId23"/>
    </p:embeddedFont>
    <p:embeddedFont>
      <p:font typeface="UVF Hypografic" panose="020B0604020202020204" charset="0"/>
      <p:regular r:id="rId2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6D82"/>
    <a:srgbClr val="F5C9A8"/>
    <a:srgbClr val="FEF2E8"/>
    <a:srgbClr val="972706"/>
    <a:srgbClr val="FD5C2D"/>
    <a:srgbClr val="FC5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20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3B242-69E3-44A5-B8CA-5B4CB77864BC}" type="datetimeFigureOut">
              <a:rPr lang="vi-VN" smtClean="0"/>
              <a:t>21/03/2025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3F9A1-244F-4CA9-A501-E5B2080B5DE8}" type="slidenum">
              <a:rPr lang="vi-VN" smtClean="0"/>
              <a:t>‹#›</a:t>
            </a:fld>
            <a:endParaRPr lang="vi-VN"/>
          </a:p>
        </p:txBody>
      </p:sp>
    </p:spTree>
    <p:extLst>
      <p:ext uri="{BB962C8B-B14F-4D97-AF65-F5344CB8AC3E}">
        <p14:creationId xmlns:p14="http://schemas.microsoft.com/office/powerpoint/2010/main" val="151045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dirty="0"/>
              <a:t> chia </a:t>
            </a:r>
            <a:r>
              <a:rPr lang="en-US" dirty="0" err="1"/>
              <a:t>sẻ</a:t>
            </a:r>
            <a:r>
              <a:rPr lang="en-US" dirty="0"/>
              <a:t> </a:t>
            </a:r>
            <a:endParaRPr lang="vi-VN" dirty="0"/>
          </a:p>
        </p:txBody>
      </p:sp>
      <p:sp>
        <p:nvSpPr>
          <p:cNvPr id="4" name="Slide Number Placeholder 3"/>
          <p:cNvSpPr>
            <a:spLocks noGrp="1"/>
          </p:cNvSpPr>
          <p:nvPr>
            <p:ph type="sldNum" sz="quarter" idx="5"/>
          </p:nvPr>
        </p:nvSpPr>
        <p:spPr/>
        <p:txBody>
          <a:bodyPr/>
          <a:lstStyle/>
          <a:p>
            <a:fld id="{77E3F9A1-244F-4CA9-A501-E5B2080B5DE8}" type="slidenum">
              <a:rPr lang="vi-VN" smtClean="0"/>
              <a:t>10</a:t>
            </a:fld>
            <a:endParaRPr lang="vi-VN"/>
          </a:p>
        </p:txBody>
      </p:sp>
    </p:spTree>
    <p:extLst>
      <p:ext uri="{BB962C8B-B14F-4D97-AF65-F5344CB8AC3E}">
        <p14:creationId xmlns:p14="http://schemas.microsoft.com/office/powerpoint/2010/main" val="402225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3689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86F313-EB48-D412-B3A2-A63B9FBB772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3" name="TextBox 3">
            <a:extLst>
              <a:ext uri="{FF2B5EF4-FFF2-40B4-BE49-F238E27FC236}">
                <a16:creationId xmlns:a16="http://schemas.microsoft.com/office/drawing/2014/main" id="{A71E9182-4F08-D14A-4720-F3A1C48F4A4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32DCB60-54EB-6F07-1D36-B5C17F01C26D}"/>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pic>
        <p:nvPicPr>
          <p:cNvPr id="5" name="Picture 4">
            <a:extLst>
              <a:ext uri="{FF2B5EF4-FFF2-40B4-BE49-F238E27FC236}">
                <a16:creationId xmlns:a16="http://schemas.microsoft.com/office/drawing/2014/main" id="{B92A2BC6-2DC3-2B2C-CFB7-142A2506604F}"/>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37667"/>
          <a:stretch/>
        </p:blipFill>
        <p:spPr>
          <a:xfrm>
            <a:off x="-1917965" y="-307476"/>
            <a:ext cx="2186247" cy="2317405"/>
          </a:xfrm>
          <a:prstGeom prst="rect">
            <a:avLst/>
          </a:prstGeom>
        </p:spPr>
      </p:pic>
      <p:sp>
        <p:nvSpPr>
          <p:cNvPr id="6" name="TextBox 5">
            <a:extLst>
              <a:ext uri="{FF2B5EF4-FFF2-40B4-BE49-F238E27FC236}">
                <a16:creationId xmlns:a16="http://schemas.microsoft.com/office/drawing/2014/main" id="{CF14ED37-46E7-E4AE-911C-A35301EE4D3A}"/>
              </a:ext>
            </a:extLst>
          </p:cNvPr>
          <p:cNvSpPr txBox="1"/>
          <p:nvPr userDrawn="1"/>
        </p:nvSpPr>
        <p:spPr>
          <a:xfrm>
            <a:off x="-2487885" y="1825625"/>
            <a:ext cx="3326085" cy="553998"/>
          </a:xfrm>
          <a:prstGeom prst="rect">
            <a:avLst/>
          </a:prstGeom>
          <a:noFill/>
        </p:spPr>
        <p:txBody>
          <a:bodyPr wrap="square" rtlCol="0">
            <a:spAutoFit/>
          </a:bodyPr>
          <a:lstStyle/>
          <a:p>
            <a:pPr algn="ctr"/>
            <a:r>
              <a:rPr lang="en-US" sz="3000" dirty="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41306236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Effect transition="in" filter="fade">
                                      <p:cBhvr>
                                        <p:cTn id="9" dur="1750"/>
                                        <p:tgtEl>
                                          <p:spTgt spid="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0BEF38F-8687-4093-8182-0A878CBCA897}"/>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5" name="图片 4">
            <a:extLst>
              <a:ext uri="{FF2B5EF4-FFF2-40B4-BE49-F238E27FC236}">
                <a16:creationId xmlns:a16="http://schemas.microsoft.com/office/drawing/2014/main" id="{E8D366D8-57D6-4506-B303-DF1D4DF585C3}"/>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2471811" y="716280"/>
            <a:ext cx="7650480" cy="5154859"/>
          </a:xfrm>
          <a:prstGeom prst="rect">
            <a:avLst/>
          </a:prstGeom>
        </p:spPr>
      </p:pic>
      <p:pic>
        <p:nvPicPr>
          <p:cNvPr id="11" name="图片 10">
            <a:extLst>
              <a:ext uri="{FF2B5EF4-FFF2-40B4-BE49-F238E27FC236}">
                <a16:creationId xmlns:a16="http://schemas.microsoft.com/office/drawing/2014/main" id="{3F5500D3-3154-47A4-A183-D1F476D6BA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613" t="1778" r="15161"/>
          <a:stretch/>
        </p:blipFill>
        <p:spPr>
          <a:xfrm flipH="1">
            <a:off x="-415590" y="1647693"/>
            <a:ext cx="4032340" cy="4223446"/>
          </a:xfrm>
          <a:prstGeom prst="rect">
            <a:avLst/>
          </a:prstGeom>
        </p:spPr>
      </p:pic>
      <p:pic>
        <p:nvPicPr>
          <p:cNvPr id="13" name="图片 12">
            <a:extLst>
              <a:ext uri="{FF2B5EF4-FFF2-40B4-BE49-F238E27FC236}">
                <a16:creationId xmlns:a16="http://schemas.microsoft.com/office/drawing/2014/main" id="{C568C461-D028-4E44-982E-EF8A50326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6985" y="3369910"/>
            <a:ext cx="5028215" cy="3550920"/>
          </a:xfrm>
          <a:prstGeom prst="rect">
            <a:avLst/>
          </a:prstGeom>
        </p:spPr>
      </p:pic>
      <p:pic>
        <p:nvPicPr>
          <p:cNvPr id="10" name="Picture 9">
            <a:extLst>
              <a:ext uri="{FF2B5EF4-FFF2-40B4-BE49-F238E27FC236}">
                <a16:creationId xmlns:a16="http://schemas.microsoft.com/office/drawing/2014/main" id="{B3CAD8D1-EB07-AE46-E0BE-BE3DE086EF90}"/>
              </a:ext>
            </a:extLst>
          </p:cNvPr>
          <p:cNvPicPr>
            <a:picLocks noChangeAspect="1"/>
          </p:cNvPicPr>
          <p:nvPr/>
        </p:nvPicPr>
        <p:blipFill>
          <a:blip r:embed="rId6"/>
          <a:stretch>
            <a:fillRect/>
          </a:stretch>
        </p:blipFill>
        <p:spPr>
          <a:xfrm>
            <a:off x="3839225" y="1990943"/>
            <a:ext cx="5418998" cy="1209458"/>
          </a:xfrm>
          <a:prstGeom prst="rect">
            <a:avLst/>
          </a:prstGeom>
        </p:spPr>
      </p:pic>
      <p:pic>
        <p:nvPicPr>
          <p:cNvPr id="18" name="Picture 17">
            <a:extLst>
              <a:ext uri="{FF2B5EF4-FFF2-40B4-BE49-F238E27FC236}">
                <a16:creationId xmlns:a16="http://schemas.microsoft.com/office/drawing/2014/main" id="{4B148F9D-C378-63A5-10D2-A382E35BA142}"/>
              </a:ext>
            </a:extLst>
          </p:cNvPr>
          <p:cNvPicPr>
            <a:picLocks noChangeAspect="1"/>
          </p:cNvPicPr>
          <p:nvPr/>
        </p:nvPicPr>
        <p:blipFill>
          <a:blip r:embed="rId7"/>
          <a:stretch>
            <a:fillRect/>
          </a:stretch>
        </p:blipFill>
        <p:spPr>
          <a:xfrm>
            <a:off x="0" y="-114517"/>
            <a:ext cx="1238491" cy="1226229"/>
          </a:xfrm>
          <a:prstGeom prst="rect">
            <a:avLst/>
          </a:prstGeom>
        </p:spPr>
      </p:pic>
      <p:grpSp>
        <p:nvGrpSpPr>
          <p:cNvPr id="19" name="Group 18">
            <a:extLst>
              <a:ext uri="{FF2B5EF4-FFF2-40B4-BE49-F238E27FC236}">
                <a16:creationId xmlns:a16="http://schemas.microsoft.com/office/drawing/2014/main" id="{7355AE56-18DE-628E-40B6-BE7FC1444564}"/>
              </a:ext>
            </a:extLst>
          </p:cNvPr>
          <p:cNvGrpSpPr/>
          <p:nvPr/>
        </p:nvGrpSpPr>
        <p:grpSpPr>
          <a:xfrm>
            <a:off x="1220609" y="179725"/>
            <a:ext cx="1991066" cy="395815"/>
            <a:chOff x="1479928" y="1011084"/>
            <a:chExt cx="1991066" cy="395815"/>
          </a:xfrm>
        </p:grpSpPr>
        <p:sp>
          <p:nvSpPr>
            <p:cNvPr id="20" name="TextBox 19">
              <a:extLst>
                <a:ext uri="{FF2B5EF4-FFF2-40B4-BE49-F238E27FC236}">
                  <a16:creationId xmlns:a16="http://schemas.microsoft.com/office/drawing/2014/main" id="{9C4CAC9B-4E42-1828-C428-61104BAEB2F1}"/>
                </a:ext>
              </a:extLst>
            </p:cNvPr>
            <p:cNvSpPr txBox="1"/>
            <p:nvPr/>
          </p:nvSpPr>
          <p:spPr>
            <a:xfrm>
              <a:off x="1499271" y="1037567"/>
              <a:ext cx="1971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Tiếng</a:t>
              </a:r>
              <a:r>
                <a:rPr kumimoji="0" lang="en-GB" sz="1800" b="0" i="0" u="none" strike="noStrike" kern="1200" cap="none" spc="0" normalizeH="0" baseline="0" noProof="0" dirty="0">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 </a:t>
              </a:r>
              <a:r>
                <a:rPr kumimoji="0" lang="en-GB" sz="1800" b="0" i="0" u="none" strike="noStrike" kern="1200" cap="none" spc="0" normalizeH="0" baseline="0" noProof="0" dirty="0" err="1">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Việt</a:t>
              </a:r>
              <a:r>
                <a:rPr kumimoji="0" lang="en-GB" sz="1800" b="0" i="0" u="none" strike="noStrike" kern="1200" cap="none" spc="0" normalizeH="0" baseline="0" noProof="0" dirty="0">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 3</a:t>
              </a:r>
            </a:p>
          </p:txBody>
        </p:sp>
        <p:sp>
          <p:nvSpPr>
            <p:cNvPr id="21" name="TextBox 20">
              <a:extLst>
                <a:ext uri="{FF2B5EF4-FFF2-40B4-BE49-F238E27FC236}">
                  <a16:creationId xmlns:a16="http://schemas.microsoft.com/office/drawing/2014/main" id="{47D874BA-34A5-70D3-CD23-1ED97A4D4747}"/>
                </a:ext>
              </a:extLst>
            </p:cNvPr>
            <p:cNvSpPr txBox="1"/>
            <p:nvPr/>
          </p:nvSpPr>
          <p:spPr>
            <a:xfrm>
              <a:off x="1479928" y="1011084"/>
              <a:ext cx="1971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UVF Hypografic" panose="02000603000000000000" pitchFamily="2" charset="0"/>
                  <a:ea typeface="UVF Hypografic" panose="02000603000000000000" pitchFamily="2" charset="0"/>
                  <a:cs typeface="+mn-cs"/>
                </a:rPr>
                <a:t>Tiếng</a:t>
              </a:r>
              <a:r>
                <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 </a:t>
              </a:r>
              <a:r>
                <a:rPr kumimoji="0" lang="en-GB" sz="1800" b="1" i="0" u="none" strike="noStrike" kern="1200" cap="none" spc="0" normalizeH="0" baseline="0" noProof="0" dirty="0" err="1">
                  <a:ln>
                    <a:noFill/>
                  </a:ln>
                  <a:solidFill>
                    <a:prstClr val="white"/>
                  </a:solidFill>
                  <a:effectLst/>
                  <a:uLnTx/>
                  <a:uFillTx/>
                  <a:latin typeface="UVF Hypografic" panose="02000603000000000000" pitchFamily="2" charset="0"/>
                  <a:ea typeface="UVF Hypografic" panose="02000603000000000000" pitchFamily="2" charset="0"/>
                  <a:cs typeface="+mn-cs"/>
                </a:rPr>
                <a:t>Việt</a:t>
              </a:r>
              <a:r>
                <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 3</a:t>
              </a:r>
            </a:p>
          </p:txBody>
        </p:sp>
      </p:grpSp>
      <p:pic>
        <p:nvPicPr>
          <p:cNvPr id="22" name="Picture 21">
            <a:extLst>
              <a:ext uri="{FF2B5EF4-FFF2-40B4-BE49-F238E27FC236}">
                <a16:creationId xmlns:a16="http://schemas.microsoft.com/office/drawing/2014/main" id="{1F60B3E4-C257-10FA-E270-47B7B5F433FB}"/>
              </a:ext>
            </a:extLst>
          </p:cNvPr>
          <p:cNvPicPr>
            <a:picLocks noChangeAspect="1"/>
          </p:cNvPicPr>
          <p:nvPr/>
        </p:nvPicPr>
        <p:blipFill>
          <a:blip r:embed="rId8"/>
          <a:stretch>
            <a:fillRect/>
          </a:stretch>
        </p:blipFill>
        <p:spPr>
          <a:xfrm>
            <a:off x="6548724" y="3200401"/>
            <a:ext cx="2992368" cy="1209458"/>
          </a:xfrm>
          <a:prstGeom prst="rect">
            <a:avLst/>
          </a:prstGeom>
        </p:spPr>
      </p:pic>
    </p:spTree>
    <p:extLst>
      <p:ext uri="{BB962C8B-B14F-4D97-AF65-F5344CB8AC3E}">
        <p14:creationId xmlns:p14="http://schemas.microsoft.com/office/powerpoint/2010/main" val="25665407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BC99C8-843D-481A-B5D6-430C489DC04B}"/>
              </a:ext>
            </a:extLst>
          </p:cNvPr>
          <p:cNvPicPr>
            <a:picLocks noChangeAspect="1"/>
          </p:cNvPicPr>
          <p:nvPr/>
        </p:nvPicPr>
        <p:blipFill rotWithShape="1">
          <a:blip r:embed="rId3">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3" name="图片 2">
            <a:extLst>
              <a:ext uri="{FF2B5EF4-FFF2-40B4-BE49-F238E27FC236}">
                <a16:creationId xmlns:a16="http://schemas.microsoft.com/office/drawing/2014/main" id="{06F10589-84A3-461B-9676-51451C2563B0}"/>
              </a:ext>
            </a:extLst>
          </p:cNvPr>
          <p:cNvPicPr>
            <a:picLocks noChangeAspect="1"/>
          </p:cNvPicPr>
          <p:nvPr/>
        </p:nvPicPr>
        <p:blipFill rotWithShape="1">
          <a:blip r:embed="rId4">
            <a:extLst>
              <a:ext uri="{28A0092B-C50C-407E-A947-70E740481C1C}">
                <a14:useLocalDpi xmlns:a14="http://schemas.microsoft.com/office/drawing/2010/main" val="0"/>
              </a:ext>
            </a:extLst>
          </a:blip>
          <a:srcRect l="14806" t="451" r="15514" b="84657"/>
          <a:stretch/>
        </p:blipFill>
        <p:spPr>
          <a:xfrm>
            <a:off x="-108338" y="320039"/>
            <a:ext cx="12408676" cy="6217920"/>
          </a:xfrm>
          <a:prstGeom prst="rect">
            <a:avLst/>
          </a:prstGeom>
        </p:spPr>
      </p:pic>
      <p:pic>
        <p:nvPicPr>
          <p:cNvPr id="5" name="图片 4">
            <a:extLst>
              <a:ext uri="{FF2B5EF4-FFF2-40B4-BE49-F238E27FC236}">
                <a16:creationId xmlns:a16="http://schemas.microsoft.com/office/drawing/2014/main" id="{AA6BA822-94D3-40A2-9973-3B117CEBE1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35095" y="3715474"/>
            <a:ext cx="1886672" cy="1886672"/>
          </a:xfrm>
          <a:prstGeom prst="rect">
            <a:avLst/>
          </a:prstGeom>
        </p:spPr>
      </p:pic>
      <p:sp>
        <p:nvSpPr>
          <p:cNvPr id="4" name="TextBox 3">
            <a:extLst>
              <a:ext uri="{FF2B5EF4-FFF2-40B4-BE49-F238E27FC236}">
                <a16:creationId xmlns:a16="http://schemas.microsoft.com/office/drawing/2014/main" id="{F80A474C-1EFB-8F31-0B30-AD483C003183}"/>
              </a:ext>
            </a:extLst>
          </p:cNvPr>
          <p:cNvSpPr txBox="1"/>
          <p:nvPr/>
        </p:nvSpPr>
        <p:spPr>
          <a:xfrm>
            <a:off x="1535094" y="1255854"/>
            <a:ext cx="9669199" cy="1323439"/>
          </a:xfrm>
          <a:prstGeom prst="rect">
            <a:avLst/>
          </a:prstGeom>
          <a:noFill/>
        </p:spPr>
        <p:txBody>
          <a:bodyPr wrap="square" rtlCol="0">
            <a:spAutoFit/>
          </a:bodyPr>
          <a:lstStyle/>
          <a:p>
            <a:r>
              <a:rPr lang="en-US" sz="4000" b="1" dirty="0" err="1">
                <a:solidFill>
                  <a:schemeClr val="bg1"/>
                </a:solidFill>
                <a:latin typeface="Cambria" panose="02040503050406030204" pitchFamily="18" charset="0"/>
                <a:ea typeface="Cambria" panose="02040503050406030204" pitchFamily="18" charset="0"/>
              </a:rPr>
              <a:t>Em</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thích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cảnh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vật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nào</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trong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câu</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chuyện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Vì</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sao</a:t>
            </a:r>
            <a:r>
              <a:rPr lang="en-US" sz="4000" b="1" dirty="0">
                <a:solidFill>
                  <a:schemeClr val="bg1"/>
                </a:solidFill>
                <a:latin typeface="Cambria" panose="02040503050406030204" pitchFamily="18" charset="0"/>
                <a:ea typeface="Cambria" panose="02040503050406030204" pitchFamily="18" charset="0"/>
              </a:rPr>
              <a:t>?</a:t>
            </a:r>
            <a:endParaRPr lang="vi-VN" sz="4000" b="1" dirty="0">
              <a:solidFill>
                <a:schemeClr val="bg1"/>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0DC9CB37-04FA-F846-B830-7BCCF7C7C6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6891875" y="1898249"/>
            <a:ext cx="2514971" cy="4235678"/>
          </a:xfrm>
          <a:prstGeom prst="rect">
            <a:avLst/>
          </a:prstGeom>
        </p:spPr>
      </p:pic>
      <p:pic>
        <p:nvPicPr>
          <p:cNvPr id="11" name="Picture 10">
            <a:extLst>
              <a:ext uri="{FF2B5EF4-FFF2-40B4-BE49-F238E27FC236}">
                <a16:creationId xmlns:a16="http://schemas.microsoft.com/office/drawing/2014/main" id="{5BF148E2-681B-F397-59AD-71F065786F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4956861" y="2056936"/>
            <a:ext cx="2514972" cy="3568274"/>
          </a:xfrm>
          <a:prstGeom prst="rect">
            <a:avLst/>
          </a:prstGeom>
        </p:spPr>
      </p:pic>
    </p:spTree>
    <p:extLst>
      <p:ext uri="{BB962C8B-B14F-4D97-AF65-F5344CB8AC3E}">
        <p14:creationId xmlns:p14="http://schemas.microsoft.com/office/powerpoint/2010/main" val="3115522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2F538E9B-871D-2B4B-36CB-86C1BDF5D69B}"/>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5" name="图片 32">
            <a:extLst>
              <a:ext uri="{FF2B5EF4-FFF2-40B4-BE49-F238E27FC236}">
                <a16:creationId xmlns:a16="http://schemas.microsoft.com/office/drawing/2014/main" id="{5E7C54F5-C356-F9CD-1A6F-E56209211D56}"/>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108338" y="320039"/>
            <a:ext cx="12408676" cy="6217920"/>
          </a:xfrm>
          <a:prstGeom prst="rect">
            <a:avLst/>
          </a:prstGeom>
        </p:spPr>
      </p:pic>
      <p:sp>
        <p:nvSpPr>
          <p:cNvPr id="7" name="Rectangle: Rounded Corners 6">
            <a:extLst>
              <a:ext uri="{FF2B5EF4-FFF2-40B4-BE49-F238E27FC236}">
                <a16:creationId xmlns:a16="http://schemas.microsoft.com/office/drawing/2014/main" id="{56468BA3-3BF8-CCBD-B189-3B155E15E26B}"/>
              </a:ext>
            </a:extLst>
          </p:cNvPr>
          <p:cNvSpPr/>
          <p:nvPr/>
        </p:nvSpPr>
        <p:spPr>
          <a:xfrm>
            <a:off x="1324979" y="759380"/>
            <a:ext cx="9624671" cy="1015663"/>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id="{39FD6F76-E729-F2DA-6F07-899AD629CC24}"/>
              </a:ext>
            </a:extLst>
          </p:cNvPr>
          <p:cNvSpPr txBox="1"/>
          <p:nvPr/>
        </p:nvSpPr>
        <p:spPr>
          <a:xfrm>
            <a:off x="1487538" y="759380"/>
            <a:ext cx="9462111" cy="1015663"/>
          </a:xfrm>
          <a:prstGeom prst="rect">
            <a:avLst/>
          </a:prstGeom>
          <a:noFill/>
        </p:spPr>
        <p:txBody>
          <a:bodyPr wrap="square" rtlCol="0">
            <a:spAutoFit/>
          </a:bodyPr>
          <a:lstStyle/>
          <a:p>
            <a:r>
              <a:rPr lang="en-US" sz="3000" b="1" dirty="0" err="1">
                <a:solidFill>
                  <a:srgbClr val="C00000"/>
                </a:solidFill>
                <a:latin typeface="Cambria" panose="02040503050406030204" pitchFamily="18" charset="0"/>
                <a:ea typeface="Cambria" panose="02040503050406030204" pitchFamily="18" charset="0"/>
              </a:rPr>
              <a:t>Viết</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đoạn</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văn</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nêu</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tình</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cảm</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cảm</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xúc</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của</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em</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về</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một</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cảnh</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vật</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trong</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câu</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chuyện</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bài</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văn</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bài</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thơ</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đã</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đọc</a:t>
            </a:r>
            <a:endParaRPr lang="vi-VN" sz="3000" b="1" dirty="0">
              <a:solidFill>
                <a:srgbClr val="C0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278E7F5-8556-243B-70F1-7BEC0F16DB24}"/>
              </a:ext>
            </a:extLst>
          </p:cNvPr>
          <p:cNvSpPr txBox="1"/>
          <p:nvPr/>
        </p:nvSpPr>
        <p:spPr>
          <a:xfrm>
            <a:off x="1487537" y="2226189"/>
            <a:ext cx="9462111" cy="2862322"/>
          </a:xfrm>
          <a:prstGeom prst="rect">
            <a:avLst/>
          </a:prstGeom>
          <a:noFill/>
        </p:spPr>
        <p:txBody>
          <a:bodyPr wrap="square" rtlCol="0">
            <a:spAutoFit/>
          </a:bodyPr>
          <a:lstStyle/>
          <a:p>
            <a:r>
              <a:rPr lang="en-US" sz="3000" b="1" dirty="0" err="1">
                <a:solidFill>
                  <a:schemeClr val="bg1"/>
                </a:solidFill>
                <a:latin typeface="Cambria" panose="02040503050406030204" pitchFamily="18" charset="0"/>
                <a:ea typeface="Cambria" panose="02040503050406030204" pitchFamily="18" charset="0"/>
              </a:rPr>
              <a:t>Gợi</a:t>
            </a:r>
            <a:r>
              <a:rPr lang="en-US" sz="3000" b="1" dirty="0">
                <a:solidFill>
                  <a:schemeClr val="bg1"/>
                </a:solidFill>
                <a:latin typeface="Cambria" panose="02040503050406030204" pitchFamily="18" charset="0"/>
                <a:ea typeface="Cambria" panose="02040503050406030204" pitchFamily="18" charset="0"/>
              </a:rPr>
              <a:t> ý: </a:t>
            </a:r>
            <a:r>
              <a:rPr lang="en-US" sz="3000" b="1" dirty="0" err="1">
                <a:solidFill>
                  <a:schemeClr val="bg1"/>
                </a:solidFill>
                <a:latin typeface="Cambria" panose="02040503050406030204" pitchFamily="18" charset="0"/>
                <a:ea typeface="Cambria" panose="02040503050406030204" pitchFamily="18" charset="0"/>
              </a:rPr>
              <a:t>Em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lựa</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chọn</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cảnh</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vật</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trong</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một</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bài</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đọc</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mà</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em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đã</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học</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và</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dựa</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vào</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gợi</a:t>
            </a:r>
            <a:r>
              <a:rPr lang="en-US" sz="3000" b="1" dirty="0">
                <a:solidFill>
                  <a:schemeClr val="bg1"/>
                </a:solidFill>
                <a:latin typeface="Cambria" panose="02040503050406030204" pitchFamily="18" charset="0"/>
                <a:ea typeface="Cambria" panose="02040503050406030204" pitchFamily="18" charset="0"/>
              </a:rPr>
              <a:t> ý </a:t>
            </a:r>
            <a:r>
              <a:rPr lang="en-US" sz="3000" b="1" dirty="0" err="1">
                <a:solidFill>
                  <a:schemeClr val="bg1"/>
                </a:solidFill>
                <a:latin typeface="Cambria" panose="02040503050406030204" pitchFamily="18" charset="0"/>
                <a:ea typeface="Cambria" panose="02040503050406030204" pitchFamily="18" charset="0"/>
              </a:rPr>
              <a:t>để</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viết</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đoạn</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văn</a:t>
            </a:r>
            <a:r>
              <a:rPr lang="en-US" sz="3000" b="1" dirty="0">
                <a:solidFill>
                  <a:schemeClr val="bg1"/>
                </a:solidFill>
                <a:latin typeface="Cambria" panose="02040503050406030204" pitchFamily="18" charset="0"/>
                <a:ea typeface="Cambria" panose="02040503050406030204" pitchFamily="18" charset="0"/>
              </a:rPr>
              <a:t>.</a:t>
            </a:r>
          </a:p>
          <a:p>
            <a:pPr marL="457200" indent="-457200">
              <a:buFontTx/>
              <a:buChar char="-"/>
            </a:pPr>
            <a:r>
              <a:rPr lang="en-US" sz="3000" b="1" dirty="0" err="1">
                <a:solidFill>
                  <a:schemeClr val="bg1"/>
                </a:solidFill>
                <a:latin typeface="Cambria" panose="02040503050406030204" pitchFamily="18" charset="0"/>
                <a:ea typeface="Cambria" panose="02040503050406030204" pitchFamily="18" charset="0"/>
              </a:rPr>
              <a:t>Bài</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đọc</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em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đã</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học</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là</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gì</a:t>
            </a:r>
            <a:r>
              <a:rPr lang="en-US" sz="3000" b="1" dirty="0">
                <a:solidFill>
                  <a:schemeClr val="bg1"/>
                </a:solidFill>
                <a:latin typeface="Cambria" panose="02040503050406030204" pitchFamily="18" charset="0"/>
                <a:ea typeface="Cambria" panose="02040503050406030204" pitchFamily="18" charset="0"/>
              </a:rPr>
              <a:t>?</a:t>
            </a:r>
          </a:p>
          <a:p>
            <a:pPr marL="457200" indent="-457200">
              <a:buFontTx/>
              <a:buChar char="-"/>
            </a:pPr>
            <a:r>
              <a:rPr lang="en-US" sz="3000" b="1" dirty="0" err="1">
                <a:solidFill>
                  <a:schemeClr val="bg1"/>
                </a:solidFill>
                <a:latin typeface="Cambria" panose="02040503050406030204" pitchFamily="18" charset="0"/>
                <a:ea typeface="Cambria" panose="02040503050406030204" pitchFamily="18" charset="0"/>
              </a:rPr>
              <a:t>Em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nhớ</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gì</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về</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cảnh</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vật</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trong</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bài</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đọc</a:t>
            </a:r>
            <a:r>
              <a:rPr lang="en-US" sz="3000" b="1" dirty="0">
                <a:solidFill>
                  <a:schemeClr val="bg1"/>
                </a:solidFill>
                <a:latin typeface="Cambria" panose="02040503050406030204" pitchFamily="18" charset="0"/>
                <a:ea typeface="Cambria" panose="02040503050406030204" pitchFamily="18" charset="0"/>
              </a:rPr>
              <a:t>?</a:t>
            </a:r>
          </a:p>
          <a:p>
            <a:pPr marL="457200" indent="-457200">
              <a:buFontTx/>
              <a:buChar char="-"/>
            </a:pPr>
            <a:r>
              <a:rPr lang="en-US" sz="3000" b="1" dirty="0" err="1">
                <a:solidFill>
                  <a:schemeClr val="bg1"/>
                </a:solidFill>
                <a:latin typeface="Cambria" panose="02040503050406030204" pitchFamily="18" charset="0"/>
                <a:ea typeface="Cambria" panose="02040503050406030204" pitchFamily="18" charset="0"/>
              </a:rPr>
              <a:t>Em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thích</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những</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cảnh</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vật</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nào</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trong</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bài</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đọc</a:t>
            </a:r>
            <a:endParaRPr lang="en-US" sz="3000" b="1" dirty="0">
              <a:solidFill>
                <a:schemeClr val="bg1"/>
              </a:solidFill>
              <a:latin typeface="Cambria" panose="02040503050406030204" pitchFamily="18" charset="0"/>
              <a:ea typeface="Cambria" panose="02040503050406030204" pitchFamily="18" charset="0"/>
            </a:endParaRPr>
          </a:p>
          <a:p>
            <a:pPr marL="457200" indent="-457200">
              <a:buFontTx/>
              <a:buChar char="-"/>
            </a:pPr>
            <a:r>
              <a:rPr lang="en-US" sz="3000" b="1" dirty="0" err="1">
                <a:solidFill>
                  <a:schemeClr val="bg1"/>
                </a:solidFill>
                <a:latin typeface="Cambria" panose="02040503050406030204" pitchFamily="18" charset="0"/>
                <a:ea typeface="Cambria" panose="02040503050406030204" pitchFamily="18" charset="0"/>
              </a:rPr>
              <a:t>Cảm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xúc</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của</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em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về</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những</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cảnh</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vật</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đó</a:t>
            </a:r>
            <a:r>
              <a:rPr lang="en-US" sz="3000" b="1" dirty="0">
                <a:solidFill>
                  <a:schemeClr val="bg1"/>
                </a:solidFill>
                <a:latin typeface="Cambria" panose="02040503050406030204" pitchFamily="18" charset="0"/>
                <a:ea typeface="Cambria" panose="02040503050406030204" pitchFamily="18" charset="0"/>
              </a:rPr>
              <a:t>?</a:t>
            </a:r>
            <a:endParaRPr lang="vi-VN" sz="3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37351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2F538E9B-871D-2B4B-36CB-86C1BDF5D69B}"/>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5" name="图片 32">
            <a:extLst>
              <a:ext uri="{FF2B5EF4-FFF2-40B4-BE49-F238E27FC236}">
                <a16:creationId xmlns:a16="http://schemas.microsoft.com/office/drawing/2014/main" id="{5E7C54F5-C356-F9CD-1A6F-E56209211D56}"/>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108338" y="320039"/>
            <a:ext cx="12408676" cy="6217920"/>
          </a:xfrm>
          <a:prstGeom prst="rect">
            <a:avLst/>
          </a:prstGeom>
        </p:spPr>
      </p:pic>
      <p:sp>
        <p:nvSpPr>
          <p:cNvPr id="7" name="Rectangle: Rounded Corners 6">
            <a:extLst>
              <a:ext uri="{FF2B5EF4-FFF2-40B4-BE49-F238E27FC236}">
                <a16:creationId xmlns:a16="http://schemas.microsoft.com/office/drawing/2014/main" id="{56468BA3-3BF8-CCBD-B189-3B155E15E26B}"/>
              </a:ext>
            </a:extLst>
          </p:cNvPr>
          <p:cNvSpPr/>
          <p:nvPr/>
        </p:nvSpPr>
        <p:spPr>
          <a:xfrm>
            <a:off x="1324979" y="759380"/>
            <a:ext cx="9624671" cy="1015663"/>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id="{39FD6F76-E729-F2DA-6F07-899AD629CC24}"/>
              </a:ext>
            </a:extLst>
          </p:cNvPr>
          <p:cNvSpPr txBox="1"/>
          <p:nvPr/>
        </p:nvSpPr>
        <p:spPr>
          <a:xfrm>
            <a:off x="1487538" y="759380"/>
            <a:ext cx="9462111" cy="1015663"/>
          </a:xfrm>
          <a:prstGeom prst="rect">
            <a:avLst/>
          </a:prstGeom>
          <a:noFill/>
        </p:spPr>
        <p:txBody>
          <a:bodyPr wrap="square" rtlCol="0">
            <a:spAutoFit/>
          </a:bodyPr>
          <a:lstStyle/>
          <a:p>
            <a:r>
              <a:rPr lang="en-US" sz="3000" b="1" dirty="0" err="1">
                <a:solidFill>
                  <a:srgbClr val="C00000"/>
                </a:solidFill>
                <a:latin typeface="Cambria" panose="02040503050406030204" pitchFamily="18" charset="0"/>
                <a:ea typeface="Cambria" panose="02040503050406030204" pitchFamily="18" charset="0"/>
              </a:rPr>
              <a:t>Viết</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đoạn</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văn</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nêu</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tình</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cảm</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cảm</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xúc</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của</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em</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về</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một</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cảnh</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vật</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trong</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câu</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chuyện</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bài</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văn</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bài</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thơ</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đã</a:t>
            </a:r>
            <a:r>
              <a:rPr lang="en-US" sz="3000" b="1" dirty="0">
                <a:solidFill>
                  <a:srgbClr val="C00000"/>
                </a:solidFill>
                <a:latin typeface="Cambria" panose="02040503050406030204" pitchFamily="18" charset="0"/>
                <a:ea typeface="Cambria" panose="02040503050406030204" pitchFamily="18" charset="0"/>
              </a:rPr>
              <a:t> </a:t>
            </a:r>
            <a:r>
              <a:rPr lang="en-US" sz="3000" b="1" dirty="0" err="1">
                <a:solidFill>
                  <a:srgbClr val="C00000"/>
                </a:solidFill>
                <a:latin typeface="Cambria" panose="02040503050406030204" pitchFamily="18" charset="0"/>
                <a:ea typeface="Cambria" panose="02040503050406030204" pitchFamily="18" charset="0"/>
              </a:rPr>
              <a:t>đọc</a:t>
            </a:r>
            <a:endParaRPr lang="vi-VN" sz="3000" b="1" dirty="0">
              <a:solidFill>
                <a:srgbClr val="C0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525333E-ADB1-B93D-4739-C8E8C01A7007}"/>
              </a:ext>
            </a:extLst>
          </p:cNvPr>
          <p:cNvSpPr txBox="1"/>
          <p:nvPr/>
        </p:nvSpPr>
        <p:spPr>
          <a:xfrm>
            <a:off x="1402961" y="1775043"/>
            <a:ext cx="9468706" cy="4247317"/>
          </a:xfrm>
          <a:prstGeom prst="rect">
            <a:avLst/>
          </a:prstGeom>
          <a:noFill/>
        </p:spPr>
        <p:txBody>
          <a:bodyPr wrap="square">
            <a:spAutoFit/>
          </a:bodyPr>
          <a:lstStyle/>
          <a:p>
            <a:pPr algn="just"/>
            <a:r>
              <a:rPr lang="vi-VN" sz="3000" b="0" i="0" dirty="0">
                <a:solidFill>
                  <a:schemeClr val="bg1"/>
                </a:solidFill>
                <a:effectLst/>
                <a:latin typeface="Cambria" panose="02040503050406030204" pitchFamily="18" charset="0"/>
                <a:ea typeface="Cambria" panose="02040503050406030204" pitchFamily="18" charset="0"/>
              </a:rPr>
              <a:t>	Mẫu: Khung cảnh gian nhà bếp của hai mẹ con cậu bé sáng bừng ánh lửa, những bó đuộc từ mọi ngả đổ về căn nhà nhỏ mang lại cho em rất nhiều cảm xúc. Xóm núi tuy thưa thớt, đơn sơ, mộc mạc nhưng tình cảm của những người dân ở đây dành cho nhau đều là sự chân thành, giản dị và thân tình. Xóm núi đón hai mẹ con cậu bé trở về trong sự hân hoan, cảm mến và đầy tình yêu thương, xúc động. Tình cảm ấy thật thiêng liêng và quý báu.</a:t>
            </a:r>
            <a:endParaRPr lang="vi-VN" sz="3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50141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B9E8CF-30F1-4065-865D-48308798CA91}"/>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33" name="图片 32">
            <a:extLst>
              <a:ext uri="{FF2B5EF4-FFF2-40B4-BE49-F238E27FC236}">
                <a16:creationId xmlns:a16="http://schemas.microsoft.com/office/drawing/2014/main" id="{56D0E9BA-99D5-4332-B361-232AE8861C5A}"/>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108338" y="320039"/>
            <a:ext cx="12408676" cy="6217920"/>
          </a:xfrm>
          <a:prstGeom prst="rect">
            <a:avLst/>
          </a:prstGeom>
        </p:spPr>
      </p:pic>
      <p:sp>
        <p:nvSpPr>
          <p:cNvPr id="30" name="îṡľïḋe">
            <a:extLst>
              <a:ext uri="{FF2B5EF4-FFF2-40B4-BE49-F238E27FC236}">
                <a16:creationId xmlns:a16="http://schemas.microsoft.com/office/drawing/2014/main" id="{96A05EF5-96DC-45EA-9165-F2E593A8E44E}"/>
              </a:ext>
            </a:extLst>
          </p:cNvPr>
          <p:cNvSpPr/>
          <p:nvPr/>
        </p:nvSpPr>
        <p:spPr>
          <a:xfrm>
            <a:off x="4902352" y="2408531"/>
            <a:ext cx="236486" cy="236156"/>
          </a:xfrm>
          <a:custGeom>
            <a:avLst/>
            <a:gdLst>
              <a:gd name="connsiteX0" fmla="*/ 303432 w 606933"/>
              <a:gd name="connsiteY0" fmla="*/ 462698 h 606088"/>
              <a:gd name="connsiteX1" fmla="*/ 375127 w 606933"/>
              <a:gd name="connsiteY1" fmla="*/ 534393 h 606088"/>
              <a:gd name="connsiteX2" fmla="*/ 303432 w 606933"/>
              <a:gd name="connsiteY2" fmla="*/ 606088 h 606088"/>
              <a:gd name="connsiteX3" fmla="*/ 231737 w 606933"/>
              <a:gd name="connsiteY3" fmla="*/ 534393 h 606088"/>
              <a:gd name="connsiteX4" fmla="*/ 303432 w 606933"/>
              <a:gd name="connsiteY4" fmla="*/ 462698 h 606088"/>
              <a:gd name="connsiteX5" fmla="*/ 303467 w 606933"/>
              <a:gd name="connsiteY5" fmla="*/ 386134 h 606088"/>
              <a:gd name="connsiteX6" fmla="*/ 423957 w 606933"/>
              <a:gd name="connsiteY6" fmla="*/ 437067 h 606088"/>
              <a:gd name="connsiteX7" fmla="*/ 405850 w 606933"/>
              <a:gd name="connsiteY7" fmla="*/ 454653 h 606088"/>
              <a:gd name="connsiteX8" fmla="*/ 303467 w 606933"/>
              <a:gd name="connsiteY8" fmla="*/ 411312 h 606088"/>
              <a:gd name="connsiteX9" fmla="*/ 201084 w 606933"/>
              <a:gd name="connsiteY9" fmla="*/ 454653 h 606088"/>
              <a:gd name="connsiteX10" fmla="*/ 182976 w 606933"/>
              <a:gd name="connsiteY10" fmla="*/ 437067 h 606088"/>
              <a:gd name="connsiteX11" fmla="*/ 303467 w 606933"/>
              <a:gd name="connsiteY11" fmla="*/ 386134 h 606088"/>
              <a:gd name="connsiteX12" fmla="*/ 303479 w 606933"/>
              <a:gd name="connsiteY12" fmla="*/ 306677 h 606088"/>
              <a:gd name="connsiteX13" fmla="*/ 398522 w 606933"/>
              <a:gd name="connsiteY13" fmla="*/ 325726 h 606088"/>
              <a:gd name="connsiteX14" fmla="*/ 478927 w 606933"/>
              <a:gd name="connsiteY14" fmla="*/ 380852 h 606088"/>
              <a:gd name="connsiteX15" fmla="*/ 460824 w 606933"/>
              <a:gd name="connsiteY15" fmla="*/ 398554 h 606088"/>
              <a:gd name="connsiteX16" fmla="*/ 388700 w 606933"/>
              <a:gd name="connsiteY16" fmla="*/ 349008 h 606088"/>
              <a:gd name="connsiteX17" fmla="*/ 218259 w 606933"/>
              <a:gd name="connsiteY17" fmla="*/ 349008 h 606088"/>
              <a:gd name="connsiteX18" fmla="*/ 146039 w 606933"/>
              <a:gd name="connsiteY18" fmla="*/ 398554 h 606088"/>
              <a:gd name="connsiteX19" fmla="*/ 127935 w 606933"/>
              <a:gd name="connsiteY19" fmla="*/ 380852 h 606088"/>
              <a:gd name="connsiteX20" fmla="*/ 208437 w 606933"/>
              <a:gd name="connsiteY20" fmla="*/ 325726 h 606088"/>
              <a:gd name="connsiteX21" fmla="*/ 303479 w 606933"/>
              <a:gd name="connsiteY21" fmla="*/ 306677 h 606088"/>
              <a:gd name="connsiteX22" fmla="*/ 303467 w 606933"/>
              <a:gd name="connsiteY22" fmla="*/ 227080 h 606088"/>
              <a:gd name="connsiteX23" fmla="*/ 534039 w 606933"/>
              <a:gd name="connsiteY23" fmla="*/ 324555 h 606088"/>
              <a:gd name="connsiteX24" fmla="*/ 515932 w 606933"/>
              <a:gd name="connsiteY24" fmla="*/ 342243 h 606088"/>
              <a:gd name="connsiteX25" fmla="*/ 303467 w 606933"/>
              <a:gd name="connsiteY25" fmla="*/ 252266 h 606088"/>
              <a:gd name="connsiteX26" fmla="*/ 91001 w 606933"/>
              <a:gd name="connsiteY26" fmla="*/ 342243 h 606088"/>
              <a:gd name="connsiteX27" fmla="*/ 72894 w 606933"/>
              <a:gd name="connsiteY27" fmla="*/ 324555 h 606088"/>
              <a:gd name="connsiteX28" fmla="*/ 303467 w 606933"/>
              <a:gd name="connsiteY28" fmla="*/ 227080 h 606088"/>
              <a:gd name="connsiteX29" fmla="*/ 380417 w 606933"/>
              <a:gd name="connsiteY29" fmla="*/ 0 h 606088"/>
              <a:gd name="connsiteX30" fmla="*/ 381573 w 606933"/>
              <a:gd name="connsiteY30" fmla="*/ 0 h 606088"/>
              <a:gd name="connsiteX31" fmla="*/ 527383 w 606933"/>
              <a:gd name="connsiteY31" fmla="*/ 133962 h 606088"/>
              <a:gd name="connsiteX32" fmla="*/ 520834 w 606933"/>
              <a:gd name="connsiteY32" fmla="*/ 184931 h 606088"/>
              <a:gd name="connsiteX33" fmla="*/ 606933 w 606933"/>
              <a:gd name="connsiteY33" fmla="*/ 288696 h 606088"/>
              <a:gd name="connsiteX34" fmla="*/ 500994 w 606933"/>
              <a:gd name="connsiteY34" fmla="*/ 394673 h 606088"/>
              <a:gd name="connsiteX35" fmla="*/ 569758 w 606933"/>
              <a:gd name="connsiteY35" fmla="*/ 324952 h 606088"/>
              <a:gd name="connsiteX36" fmla="*/ 552134 w 606933"/>
              <a:gd name="connsiteY36" fmla="*/ 306968 h 606088"/>
              <a:gd name="connsiteX37" fmla="*/ 303467 w 606933"/>
              <a:gd name="connsiteY37" fmla="*/ 201760 h 606088"/>
              <a:gd name="connsiteX38" fmla="*/ 54799 w 606933"/>
              <a:gd name="connsiteY38" fmla="*/ 306968 h 606088"/>
              <a:gd name="connsiteX39" fmla="*/ 37175 w 606933"/>
              <a:gd name="connsiteY39" fmla="*/ 324952 h 606088"/>
              <a:gd name="connsiteX40" fmla="*/ 105939 w 606933"/>
              <a:gd name="connsiteY40" fmla="*/ 394673 h 606088"/>
              <a:gd name="connsiteX41" fmla="*/ 0 w 606933"/>
              <a:gd name="connsiteY41" fmla="*/ 288696 h 606088"/>
              <a:gd name="connsiteX42" fmla="*/ 63949 w 606933"/>
              <a:gd name="connsiteY42" fmla="*/ 191663 h 606088"/>
              <a:gd name="connsiteX43" fmla="*/ 68764 w 606933"/>
              <a:gd name="connsiteY43" fmla="*/ 138963 h 606088"/>
              <a:gd name="connsiteX44" fmla="*/ 162087 w 606933"/>
              <a:gd name="connsiteY44" fmla="*/ 67702 h 606088"/>
              <a:gd name="connsiteX45" fmla="*/ 243178 w 606933"/>
              <a:gd name="connsiteY45" fmla="*/ 91360 h 606088"/>
              <a:gd name="connsiteX46" fmla="*/ 380417 w 606933"/>
              <a:gd name="connsiteY46" fmla="*/ 0 h 60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8">
                <a:moveTo>
                  <a:pt x="303432" y="462698"/>
                </a:moveTo>
                <a:cubicBezTo>
                  <a:pt x="343028" y="462698"/>
                  <a:pt x="375127" y="494797"/>
                  <a:pt x="375127" y="534393"/>
                </a:cubicBezTo>
                <a:cubicBezTo>
                  <a:pt x="375127" y="573989"/>
                  <a:pt x="343028" y="606088"/>
                  <a:pt x="303432" y="606088"/>
                </a:cubicBezTo>
                <a:cubicBezTo>
                  <a:pt x="263836" y="606088"/>
                  <a:pt x="231737" y="573989"/>
                  <a:pt x="231737" y="534393"/>
                </a:cubicBezTo>
                <a:cubicBezTo>
                  <a:pt x="231737" y="494797"/>
                  <a:pt x="263836" y="462698"/>
                  <a:pt x="303432" y="462698"/>
                </a:cubicBezTo>
                <a:close/>
                <a:moveTo>
                  <a:pt x="303467" y="386134"/>
                </a:moveTo>
                <a:cubicBezTo>
                  <a:pt x="348928" y="386134"/>
                  <a:pt x="391788" y="404201"/>
                  <a:pt x="423957" y="437067"/>
                </a:cubicBezTo>
                <a:lnTo>
                  <a:pt x="405850" y="454653"/>
                </a:lnTo>
                <a:cubicBezTo>
                  <a:pt x="378496" y="426784"/>
                  <a:pt x="342089" y="411312"/>
                  <a:pt x="303467" y="411312"/>
                </a:cubicBezTo>
                <a:cubicBezTo>
                  <a:pt x="264748" y="411312"/>
                  <a:pt x="228437" y="426784"/>
                  <a:pt x="201084" y="454653"/>
                </a:cubicBezTo>
                <a:lnTo>
                  <a:pt x="182976" y="437067"/>
                </a:lnTo>
                <a:cubicBezTo>
                  <a:pt x="215146" y="404201"/>
                  <a:pt x="257910" y="386134"/>
                  <a:pt x="303467" y="386134"/>
                </a:cubicBezTo>
                <a:close/>
                <a:moveTo>
                  <a:pt x="303479" y="306677"/>
                </a:moveTo>
                <a:cubicBezTo>
                  <a:pt x="335955" y="306677"/>
                  <a:pt x="368430" y="313027"/>
                  <a:pt x="398522" y="325726"/>
                </a:cubicBezTo>
                <a:cubicBezTo>
                  <a:pt x="428565" y="338521"/>
                  <a:pt x="455624" y="357089"/>
                  <a:pt x="478927" y="380852"/>
                </a:cubicBezTo>
                <a:lnTo>
                  <a:pt x="460824" y="398554"/>
                </a:lnTo>
                <a:cubicBezTo>
                  <a:pt x="439928" y="377100"/>
                  <a:pt x="415662" y="360456"/>
                  <a:pt x="388700" y="349008"/>
                </a:cubicBezTo>
                <a:cubicBezTo>
                  <a:pt x="334775" y="326207"/>
                  <a:pt x="272184" y="326207"/>
                  <a:pt x="218259" y="349008"/>
                </a:cubicBezTo>
                <a:cubicBezTo>
                  <a:pt x="191297" y="360456"/>
                  <a:pt x="167031" y="377100"/>
                  <a:pt x="146039" y="398554"/>
                </a:cubicBezTo>
                <a:lnTo>
                  <a:pt x="127935" y="380852"/>
                </a:lnTo>
                <a:cubicBezTo>
                  <a:pt x="151238" y="357089"/>
                  <a:pt x="178297" y="338521"/>
                  <a:pt x="208437" y="325726"/>
                </a:cubicBezTo>
                <a:cubicBezTo>
                  <a:pt x="238529" y="313027"/>
                  <a:pt x="271004" y="306677"/>
                  <a:pt x="303479" y="306677"/>
                </a:cubicBezTo>
                <a:close/>
                <a:moveTo>
                  <a:pt x="303467" y="227080"/>
                </a:moveTo>
                <a:cubicBezTo>
                  <a:pt x="390533" y="227080"/>
                  <a:pt x="472399" y="261687"/>
                  <a:pt x="534039" y="324555"/>
                </a:cubicBezTo>
                <a:lnTo>
                  <a:pt x="515932" y="342243"/>
                </a:lnTo>
                <a:cubicBezTo>
                  <a:pt x="459108" y="284181"/>
                  <a:pt x="383695" y="252266"/>
                  <a:pt x="303467" y="252266"/>
                </a:cubicBezTo>
                <a:cubicBezTo>
                  <a:pt x="223238" y="252266"/>
                  <a:pt x="147729" y="284181"/>
                  <a:pt x="91001" y="342243"/>
                </a:cubicBezTo>
                <a:lnTo>
                  <a:pt x="72894" y="324555"/>
                </a:lnTo>
                <a:cubicBezTo>
                  <a:pt x="134438" y="261687"/>
                  <a:pt x="216304" y="227080"/>
                  <a:pt x="303467" y="227080"/>
                </a:cubicBezTo>
                <a:close/>
                <a:moveTo>
                  <a:pt x="380417" y="0"/>
                </a:moveTo>
                <a:lnTo>
                  <a:pt x="381573" y="0"/>
                </a:lnTo>
                <a:cubicBezTo>
                  <a:pt x="457463" y="481"/>
                  <a:pt x="522856" y="60586"/>
                  <a:pt x="527383" y="133962"/>
                </a:cubicBezTo>
                <a:cubicBezTo>
                  <a:pt x="528346" y="151368"/>
                  <a:pt x="526227" y="168583"/>
                  <a:pt x="520834" y="184931"/>
                </a:cubicBezTo>
                <a:cubicBezTo>
                  <a:pt x="569758" y="194259"/>
                  <a:pt x="606933" y="237246"/>
                  <a:pt x="606933" y="288696"/>
                </a:cubicBezTo>
                <a:cubicBezTo>
                  <a:pt x="606933" y="347166"/>
                  <a:pt x="559357" y="394673"/>
                  <a:pt x="500994" y="394673"/>
                </a:cubicBezTo>
                <a:lnTo>
                  <a:pt x="569758" y="324952"/>
                </a:lnTo>
                <a:lnTo>
                  <a:pt x="552134" y="306968"/>
                </a:lnTo>
                <a:cubicBezTo>
                  <a:pt x="485681" y="239170"/>
                  <a:pt x="397367" y="201760"/>
                  <a:pt x="303467" y="201760"/>
                </a:cubicBezTo>
                <a:cubicBezTo>
                  <a:pt x="209470" y="201760"/>
                  <a:pt x="121156" y="239170"/>
                  <a:pt x="54799" y="306968"/>
                </a:cubicBezTo>
                <a:lnTo>
                  <a:pt x="37175" y="324952"/>
                </a:lnTo>
                <a:lnTo>
                  <a:pt x="105939" y="394673"/>
                </a:lnTo>
                <a:cubicBezTo>
                  <a:pt x="47480" y="394673"/>
                  <a:pt x="0" y="347166"/>
                  <a:pt x="0" y="288696"/>
                </a:cubicBezTo>
                <a:cubicBezTo>
                  <a:pt x="0" y="245325"/>
                  <a:pt x="26389" y="207915"/>
                  <a:pt x="63949" y="191663"/>
                </a:cubicBezTo>
                <a:cubicBezTo>
                  <a:pt x="60963" y="173872"/>
                  <a:pt x="62312" y="156177"/>
                  <a:pt x="68764" y="138963"/>
                </a:cubicBezTo>
                <a:cubicBezTo>
                  <a:pt x="83596" y="99630"/>
                  <a:pt x="120096" y="71741"/>
                  <a:pt x="162087" y="67702"/>
                </a:cubicBezTo>
                <a:cubicBezTo>
                  <a:pt x="191653" y="65010"/>
                  <a:pt x="220642" y="73569"/>
                  <a:pt x="243178" y="91360"/>
                </a:cubicBezTo>
                <a:cubicBezTo>
                  <a:pt x="264655" y="37217"/>
                  <a:pt x="319261" y="0"/>
                  <a:pt x="380417" y="0"/>
                </a:cubicBezTo>
                <a:close/>
              </a:path>
            </a:pathLst>
          </a:custGeom>
          <a:solidFill>
            <a:srgbClr val="312F3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1"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4" name="ïṣ1ïḑé">
            <a:extLst>
              <a:ext uri="{FF2B5EF4-FFF2-40B4-BE49-F238E27FC236}">
                <a16:creationId xmlns:a16="http://schemas.microsoft.com/office/drawing/2014/main" id="{B8DBB7EB-D86D-4DF1-AB14-C373641759AD}"/>
              </a:ext>
            </a:extLst>
          </p:cNvPr>
          <p:cNvSpPr/>
          <p:nvPr/>
        </p:nvSpPr>
        <p:spPr>
          <a:xfrm>
            <a:off x="7770096" y="2408545"/>
            <a:ext cx="236485" cy="236129"/>
          </a:xfrm>
          <a:custGeom>
            <a:avLst/>
            <a:gdLst>
              <a:gd name="T0" fmla="*/ 5063 w 5239"/>
              <a:gd name="T1" fmla="*/ 2473 h 5239"/>
              <a:gd name="T2" fmla="*/ 4717 w 5239"/>
              <a:gd name="T3" fmla="*/ 2473 h 5239"/>
              <a:gd name="T4" fmla="*/ 2792 w 5239"/>
              <a:gd name="T5" fmla="*/ 565 h 5239"/>
              <a:gd name="T6" fmla="*/ 2792 w 5239"/>
              <a:gd name="T7" fmla="*/ 176 h 5239"/>
              <a:gd name="T8" fmla="*/ 2629 w 5239"/>
              <a:gd name="T9" fmla="*/ 0 h 5239"/>
              <a:gd name="T10" fmla="*/ 2465 w 5239"/>
              <a:gd name="T11" fmla="*/ 176 h 5239"/>
              <a:gd name="T12" fmla="*/ 2465 w 5239"/>
              <a:gd name="T13" fmla="*/ 565 h 5239"/>
              <a:gd name="T14" fmla="*/ 522 w 5239"/>
              <a:gd name="T15" fmla="*/ 2473 h 5239"/>
              <a:gd name="T16" fmla="*/ 176 w 5239"/>
              <a:gd name="T17" fmla="*/ 2473 h 5239"/>
              <a:gd name="T18" fmla="*/ 0 w 5239"/>
              <a:gd name="T19" fmla="*/ 2637 h 5239"/>
              <a:gd name="T20" fmla="*/ 176 w 5239"/>
              <a:gd name="T21" fmla="*/ 2801 h 5239"/>
              <a:gd name="T22" fmla="*/ 516 w 5239"/>
              <a:gd name="T23" fmla="*/ 2801 h 5239"/>
              <a:gd name="T24" fmla="*/ 2465 w 5239"/>
              <a:gd name="T25" fmla="*/ 4768 h 5239"/>
              <a:gd name="T26" fmla="*/ 2465 w 5239"/>
              <a:gd name="T27" fmla="*/ 5063 h 5239"/>
              <a:gd name="T28" fmla="*/ 2629 w 5239"/>
              <a:gd name="T29" fmla="*/ 5239 h 5239"/>
              <a:gd name="T30" fmla="*/ 2792 w 5239"/>
              <a:gd name="T31" fmla="*/ 5063 h 5239"/>
              <a:gd name="T32" fmla="*/ 2792 w 5239"/>
              <a:gd name="T33" fmla="*/ 4768 h 5239"/>
              <a:gd name="T34" fmla="*/ 4723 w 5239"/>
              <a:gd name="T35" fmla="*/ 2801 h 5239"/>
              <a:gd name="T36" fmla="*/ 5063 w 5239"/>
              <a:gd name="T37" fmla="*/ 2801 h 5239"/>
              <a:gd name="T38" fmla="*/ 5239 w 5239"/>
              <a:gd name="T39" fmla="*/ 2637 h 5239"/>
              <a:gd name="T40" fmla="*/ 5063 w 5239"/>
              <a:gd name="T41" fmla="*/ 2473 h 5239"/>
              <a:gd name="T42" fmla="*/ 3463 w 5239"/>
              <a:gd name="T43" fmla="*/ 2883 h 5239"/>
              <a:gd name="T44" fmla="*/ 2792 w 5239"/>
              <a:gd name="T45" fmla="*/ 2883 h 5239"/>
              <a:gd name="T46" fmla="*/ 2792 w 5239"/>
              <a:gd name="T47" fmla="*/ 3510 h 5239"/>
              <a:gd name="T48" fmla="*/ 2629 w 5239"/>
              <a:gd name="T49" fmla="*/ 3666 h 5239"/>
              <a:gd name="T50" fmla="*/ 2465 w 5239"/>
              <a:gd name="T51" fmla="*/ 3510 h 5239"/>
              <a:gd name="T52" fmla="*/ 2465 w 5239"/>
              <a:gd name="T53" fmla="*/ 2883 h 5239"/>
              <a:gd name="T54" fmla="*/ 1776 w 5239"/>
              <a:gd name="T55" fmla="*/ 2883 h 5239"/>
              <a:gd name="T56" fmla="*/ 1620 w 5239"/>
              <a:gd name="T57" fmla="*/ 2719 h 5239"/>
              <a:gd name="T58" fmla="*/ 1776 w 5239"/>
              <a:gd name="T59" fmla="*/ 2555 h 5239"/>
              <a:gd name="T60" fmla="*/ 2465 w 5239"/>
              <a:gd name="T61" fmla="*/ 2555 h 5239"/>
              <a:gd name="T62" fmla="*/ 2465 w 5239"/>
              <a:gd name="T63" fmla="*/ 1823 h 5239"/>
              <a:gd name="T64" fmla="*/ 2629 w 5239"/>
              <a:gd name="T65" fmla="*/ 1667 h 5239"/>
              <a:gd name="T66" fmla="*/ 2792 w 5239"/>
              <a:gd name="T67" fmla="*/ 1823 h 5239"/>
              <a:gd name="T68" fmla="*/ 2792 w 5239"/>
              <a:gd name="T69" fmla="*/ 2555 h 5239"/>
              <a:gd name="T70" fmla="*/ 3463 w 5239"/>
              <a:gd name="T71" fmla="*/ 2555 h 5239"/>
              <a:gd name="T72" fmla="*/ 3619 w 5239"/>
              <a:gd name="T73" fmla="*/ 2719 h 5239"/>
              <a:gd name="T74" fmla="*/ 3463 w 5239"/>
              <a:gd name="T75" fmla="*/ 2883 h 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9" h="5239">
                <a:moveTo>
                  <a:pt x="5063" y="2473"/>
                </a:moveTo>
                <a:lnTo>
                  <a:pt x="4717" y="2473"/>
                </a:lnTo>
                <a:cubicBezTo>
                  <a:pt x="4612" y="1489"/>
                  <a:pt x="3858" y="649"/>
                  <a:pt x="2792" y="565"/>
                </a:cubicBezTo>
                <a:lnTo>
                  <a:pt x="2792" y="176"/>
                </a:lnTo>
                <a:cubicBezTo>
                  <a:pt x="2792" y="79"/>
                  <a:pt x="2726" y="0"/>
                  <a:pt x="2629" y="0"/>
                </a:cubicBezTo>
                <a:cubicBezTo>
                  <a:pt x="2531" y="0"/>
                  <a:pt x="2465" y="79"/>
                  <a:pt x="2465" y="176"/>
                </a:cubicBezTo>
                <a:lnTo>
                  <a:pt x="2465" y="565"/>
                </a:lnTo>
                <a:cubicBezTo>
                  <a:pt x="1481" y="649"/>
                  <a:pt x="627" y="1489"/>
                  <a:pt x="522" y="2473"/>
                </a:cubicBezTo>
                <a:lnTo>
                  <a:pt x="176" y="2473"/>
                </a:lnTo>
                <a:cubicBezTo>
                  <a:pt x="79" y="2473"/>
                  <a:pt x="0" y="2539"/>
                  <a:pt x="0" y="2637"/>
                </a:cubicBezTo>
                <a:cubicBezTo>
                  <a:pt x="0" y="2734"/>
                  <a:pt x="79" y="2801"/>
                  <a:pt x="176" y="2801"/>
                </a:cubicBezTo>
                <a:lnTo>
                  <a:pt x="516" y="2801"/>
                </a:lnTo>
                <a:cubicBezTo>
                  <a:pt x="580" y="3866"/>
                  <a:pt x="1399" y="4681"/>
                  <a:pt x="2465" y="4768"/>
                </a:cubicBezTo>
                <a:lnTo>
                  <a:pt x="2465" y="5063"/>
                </a:lnTo>
                <a:cubicBezTo>
                  <a:pt x="2465" y="5160"/>
                  <a:pt x="2531" y="5239"/>
                  <a:pt x="2629" y="5239"/>
                </a:cubicBezTo>
                <a:cubicBezTo>
                  <a:pt x="2726" y="5239"/>
                  <a:pt x="2792" y="5160"/>
                  <a:pt x="2792" y="5063"/>
                </a:cubicBezTo>
                <a:lnTo>
                  <a:pt x="2792" y="4768"/>
                </a:lnTo>
                <a:cubicBezTo>
                  <a:pt x="3858" y="4681"/>
                  <a:pt x="4659" y="3866"/>
                  <a:pt x="4723" y="2801"/>
                </a:cubicBezTo>
                <a:lnTo>
                  <a:pt x="5063" y="2801"/>
                </a:lnTo>
                <a:cubicBezTo>
                  <a:pt x="5160" y="2801"/>
                  <a:pt x="5239" y="2734"/>
                  <a:pt x="5239" y="2637"/>
                </a:cubicBezTo>
                <a:cubicBezTo>
                  <a:pt x="5239" y="2539"/>
                  <a:pt x="5160" y="2473"/>
                  <a:pt x="5063" y="2473"/>
                </a:cubicBezTo>
                <a:close/>
                <a:moveTo>
                  <a:pt x="3463" y="2883"/>
                </a:moveTo>
                <a:lnTo>
                  <a:pt x="2792" y="2883"/>
                </a:lnTo>
                <a:lnTo>
                  <a:pt x="2792" y="3510"/>
                </a:lnTo>
                <a:cubicBezTo>
                  <a:pt x="2792" y="3596"/>
                  <a:pt x="2715" y="3666"/>
                  <a:pt x="2629" y="3666"/>
                </a:cubicBezTo>
                <a:cubicBezTo>
                  <a:pt x="2542" y="3666"/>
                  <a:pt x="2465" y="3596"/>
                  <a:pt x="2465" y="3510"/>
                </a:cubicBezTo>
                <a:lnTo>
                  <a:pt x="2465" y="2883"/>
                </a:lnTo>
                <a:lnTo>
                  <a:pt x="1776" y="2883"/>
                </a:lnTo>
                <a:cubicBezTo>
                  <a:pt x="1690" y="2883"/>
                  <a:pt x="1620" y="2805"/>
                  <a:pt x="1620" y="2719"/>
                </a:cubicBezTo>
                <a:cubicBezTo>
                  <a:pt x="1620" y="2632"/>
                  <a:pt x="1690" y="2555"/>
                  <a:pt x="1776" y="2555"/>
                </a:cubicBezTo>
                <a:lnTo>
                  <a:pt x="2465" y="2555"/>
                </a:lnTo>
                <a:lnTo>
                  <a:pt x="2465" y="1823"/>
                </a:lnTo>
                <a:cubicBezTo>
                  <a:pt x="2465" y="1737"/>
                  <a:pt x="2542" y="1667"/>
                  <a:pt x="2629" y="1667"/>
                </a:cubicBezTo>
                <a:cubicBezTo>
                  <a:pt x="2715" y="1667"/>
                  <a:pt x="2792" y="1737"/>
                  <a:pt x="2792" y="1823"/>
                </a:cubicBezTo>
                <a:lnTo>
                  <a:pt x="2792" y="2555"/>
                </a:lnTo>
                <a:lnTo>
                  <a:pt x="3463" y="2555"/>
                </a:lnTo>
                <a:cubicBezTo>
                  <a:pt x="3549" y="2555"/>
                  <a:pt x="3619" y="2632"/>
                  <a:pt x="3619" y="2719"/>
                </a:cubicBezTo>
                <a:cubicBezTo>
                  <a:pt x="3619" y="2805"/>
                  <a:pt x="3549" y="2883"/>
                  <a:pt x="3463" y="2883"/>
                </a:cubicBezTo>
                <a:close/>
              </a:path>
            </a:pathLst>
          </a:custGeom>
          <a:solidFill>
            <a:srgbClr val="312F3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1"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pic>
        <p:nvPicPr>
          <p:cNvPr id="3" name="Picture 2" descr="A child reading a book&#10;&#10;Description automatically generated with low confidence">
            <a:extLst>
              <a:ext uri="{FF2B5EF4-FFF2-40B4-BE49-F238E27FC236}">
                <a16:creationId xmlns:a16="http://schemas.microsoft.com/office/drawing/2014/main" id="{669BCA60-9D08-0F45-2126-D0E26A51B2A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16933" y="1317735"/>
            <a:ext cx="4037334" cy="4037334"/>
          </a:xfrm>
          <a:prstGeom prst="rect">
            <a:avLst/>
          </a:prstGeom>
        </p:spPr>
      </p:pic>
      <p:pic>
        <p:nvPicPr>
          <p:cNvPr id="9" name="Picture 8">
            <a:extLst>
              <a:ext uri="{FF2B5EF4-FFF2-40B4-BE49-F238E27FC236}">
                <a16:creationId xmlns:a16="http://schemas.microsoft.com/office/drawing/2014/main" id="{0D7C8D92-26A4-CE95-F0E2-426ACD1D4F04}"/>
              </a:ext>
            </a:extLst>
          </p:cNvPr>
          <p:cNvPicPr>
            <a:picLocks noChangeAspect="1"/>
          </p:cNvPicPr>
          <p:nvPr/>
        </p:nvPicPr>
        <p:blipFill>
          <a:blip r:embed="rId6"/>
          <a:stretch>
            <a:fillRect/>
          </a:stretch>
        </p:blipFill>
        <p:spPr>
          <a:xfrm>
            <a:off x="4197226" y="2091526"/>
            <a:ext cx="9557726" cy="1809141"/>
          </a:xfrm>
          <a:prstGeom prst="rect">
            <a:avLst/>
          </a:prstGeom>
        </p:spPr>
      </p:pic>
    </p:spTree>
    <p:extLst>
      <p:ext uri="{BB962C8B-B14F-4D97-AF65-F5344CB8AC3E}">
        <p14:creationId xmlns:p14="http://schemas.microsoft.com/office/powerpoint/2010/main" val="2845572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B9E8CF-30F1-4065-865D-48308798CA91}"/>
              </a:ext>
            </a:extLst>
          </p:cNvPr>
          <p:cNvPicPr>
            <a:picLocks noChangeAspect="1"/>
          </p:cNvPicPr>
          <p:nvPr/>
        </p:nvPicPr>
        <p:blipFill rotWithShape="1">
          <a:blip r:embed="rId3">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33" name="图片 32">
            <a:extLst>
              <a:ext uri="{FF2B5EF4-FFF2-40B4-BE49-F238E27FC236}">
                <a16:creationId xmlns:a16="http://schemas.microsoft.com/office/drawing/2014/main" id="{56D0E9BA-99D5-4332-B361-232AE8861C5A}"/>
              </a:ext>
            </a:extLst>
          </p:cNvPr>
          <p:cNvPicPr>
            <a:picLocks noChangeAspect="1"/>
          </p:cNvPicPr>
          <p:nvPr/>
        </p:nvPicPr>
        <p:blipFill rotWithShape="1">
          <a:blip r:embed="rId4">
            <a:extLst>
              <a:ext uri="{28A0092B-C50C-407E-A947-70E740481C1C}">
                <a14:useLocalDpi xmlns:a14="http://schemas.microsoft.com/office/drawing/2010/main" val="0"/>
              </a:ext>
            </a:extLst>
          </a:blip>
          <a:srcRect l="14806" t="451" r="15514" b="84657"/>
          <a:stretch/>
        </p:blipFill>
        <p:spPr>
          <a:xfrm>
            <a:off x="-108338" y="320039"/>
            <a:ext cx="12408676" cy="6217920"/>
          </a:xfrm>
          <a:prstGeom prst="rect">
            <a:avLst/>
          </a:prstGeom>
        </p:spPr>
      </p:pic>
      <p:sp>
        <p:nvSpPr>
          <p:cNvPr id="30" name="îṡľïḋe">
            <a:extLst>
              <a:ext uri="{FF2B5EF4-FFF2-40B4-BE49-F238E27FC236}">
                <a16:creationId xmlns:a16="http://schemas.microsoft.com/office/drawing/2014/main" id="{96A05EF5-96DC-45EA-9165-F2E593A8E44E}"/>
              </a:ext>
            </a:extLst>
          </p:cNvPr>
          <p:cNvSpPr/>
          <p:nvPr/>
        </p:nvSpPr>
        <p:spPr>
          <a:xfrm>
            <a:off x="4902352" y="2408531"/>
            <a:ext cx="236486" cy="236156"/>
          </a:xfrm>
          <a:custGeom>
            <a:avLst/>
            <a:gdLst>
              <a:gd name="connsiteX0" fmla="*/ 303432 w 606933"/>
              <a:gd name="connsiteY0" fmla="*/ 462698 h 606088"/>
              <a:gd name="connsiteX1" fmla="*/ 375127 w 606933"/>
              <a:gd name="connsiteY1" fmla="*/ 534393 h 606088"/>
              <a:gd name="connsiteX2" fmla="*/ 303432 w 606933"/>
              <a:gd name="connsiteY2" fmla="*/ 606088 h 606088"/>
              <a:gd name="connsiteX3" fmla="*/ 231737 w 606933"/>
              <a:gd name="connsiteY3" fmla="*/ 534393 h 606088"/>
              <a:gd name="connsiteX4" fmla="*/ 303432 w 606933"/>
              <a:gd name="connsiteY4" fmla="*/ 462698 h 606088"/>
              <a:gd name="connsiteX5" fmla="*/ 303467 w 606933"/>
              <a:gd name="connsiteY5" fmla="*/ 386134 h 606088"/>
              <a:gd name="connsiteX6" fmla="*/ 423957 w 606933"/>
              <a:gd name="connsiteY6" fmla="*/ 437067 h 606088"/>
              <a:gd name="connsiteX7" fmla="*/ 405850 w 606933"/>
              <a:gd name="connsiteY7" fmla="*/ 454653 h 606088"/>
              <a:gd name="connsiteX8" fmla="*/ 303467 w 606933"/>
              <a:gd name="connsiteY8" fmla="*/ 411312 h 606088"/>
              <a:gd name="connsiteX9" fmla="*/ 201084 w 606933"/>
              <a:gd name="connsiteY9" fmla="*/ 454653 h 606088"/>
              <a:gd name="connsiteX10" fmla="*/ 182976 w 606933"/>
              <a:gd name="connsiteY10" fmla="*/ 437067 h 606088"/>
              <a:gd name="connsiteX11" fmla="*/ 303467 w 606933"/>
              <a:gd name="connsiteY11" fmla="*/ 386134 h 606088"/>
              <a:gd name="connsiteX12" fmla="*/ 303479 w 606933"/>
              <a:gd name="connsiteY12" fmla="*/ 306677 h 606088"/>
              <a:gd name="connsiteX13" fmla="*/ 398522 w 606933"/>
              <a:gd name="connsiteY13" fmla="*/ 325726 h 606088"/>
              <a:gd name="connsiteX14" fmla="*/ 478927 w 606933"/>
              <a:gd name="connsiteY14" fmla="*/ 380852 h 606088"/>
              <a:gd name="connsiteX15" fmla="*/ 460824 w 606933"/>
              <a:gd name="connsiteY15" fmla="*/ 398554 h 606088"/>
              <a:gd name="connsiteX16" fmla="*/ 388700 w 606933"/>
              <a:gd name="connsiteY16" fmla="*/ 349008 h 606088"/>
              <a:gd name="connsiteX17" fmla="*/ 218259 w 606933"/>
              <a:gd name="connsiteY17" fmla="*/ 349008 h 606088"/>
              <a:gd name="connsiteX18" fmla="*/ 146039 w 606933"/>
              <a:gd name="connsiteY18" fmla="*/ 398554 h 606088"/>
              <a:gd name="connsiteX19" fmla="*/ 127935 w 606933"/>
              <a:gd name="connsiteY19" fmla="*/ 380852 h 606088"/>
              <a:gd name="connsiteX20" fmla="*/ 208437 w 606933"/>
              <a:gd name="connsiteY20" fmla="*/ 325726 h 606088"/>
              <a:gd name="connsiteX21" fmla="*/ 303479 w 606933"/>
              <a:gd name="connsiteY21" fmla="*/ 306677 h 606088"/>
              <a:gd name="connsiteX22" fmla="*/ 303467 w 606933"/>
              <a:gd name="connsiteY22" fmla="*/ 227080 h 606088"/>
              <a:gd name="connsiteX23" fmla="*/ 534039 w 606933"/>
              <a:gd name="connsiteY23" fmla="*/ 324555 h 606088"/>
              <a:gd name="connsiteX24" fmla="*/ 515932 w 606933"/>
              <a:gd name="connsiteY24" fmla="*/ 342243 h 606088"/>
              <a:gd name="connsiteX25" fmla="*/ 303467 w 606933"/>
              <a:gd name="connsiteY25" fmla="*/ 252266 h 606088"/>
              <a:gd name="connsiteX26" fmla="*/ 91001 w 606933"/>
              <a:gd name="connsiteY26" fmla="*/ 342243 h 606088"/>
              <a:gd name="connsiteX27" fmla="*/ 72894 w 606933"/>
              <a:gd name="connsiteY27" fmla="*/ 324555 h 606088"/>
              <a:gd name="connsiteX28" fmla="*/ 303467 w 606933"/>
              <a:gd name="connsiteY28" fmla="*/ 227080 h 606088"/>
              <a:gd name="connsiteX29" fmla="*/ 380417 w 606933"/>
              <a:gd name="connsiteY29" fmla="*/ 0 h 606088"/>
              <a:gd name="connsiteX30" fmla="*/ 381573 w 606933"/>
              <a:gd name="connsiteY30" fmla="*/ 0 h 606088"/>
              <a:gd name="connsiteX31" fmla="*/ 527383 w 606933"/>
              <a:gd name="connsiteY31" fmla="*/ 133962 h 606088"/>
              <a:gd name="connsiteX32" fmla="*/ 520834 w 606933"/>
              <a:gd name="connsiteY32" fmla="*/ 184931 h 606088"/>
              <a:gd name="connsiteX33" fmla="*/ 606933 w 606933"/>
              <a:gd name="connsiteY33" fmla="*/ 288696 h 606088"/>
              <a:gd name="connsiteX34" fmla="*/ 500994 w 606933"/>
              <a:gd name="connsiteY34" fmla="*/ 394673 h 606088"/>
              <a:gd name="connsiteX35" fmla="*/ 569758 w 606933"/>
              <a:gd name="connsiteY35" fmla="*/ 324952 h 606088"/>
              <a:gd name="connsiteX36" fmla="*/ 552134 w 606933"/>
              <a:gd name="connsiteY36" fmla="*/ 306968 h 606088"/>
              <a:gd name="connsiteX37" fmla="*/ 303467 w 606933"/>
              <a:gd name="connsiteY37" fmla="*/ 201760 h 606088"/>
              <a:gd name="connsiteX38" fmla="*/ 54799 w 606933"/>
              <a:gd name="connsiteY38" fmla="*/ 306968 h 606088"/>
              <a:gd name="connsiteX39" fmla="*/ 37175 w 606933"/>
              <a:gd name="connsiteY39" fmla="*/ 324952 h 606088"/>
              <a:gd name="connsiteX40" fmla="*/ 105939 w 606933"/>
              <a:gd name="connsiteY40" fmla="*/ 394673 h 606088"/>
              <a:gd name="connsiteX41" fmla="*/ 0 w 606933"/>
              <a:gd name="connsiteY41" fmla="*/ 288696 h 606088"/>
              <a:gd name="connsiteX42" fmla="*/ 63949 w 606933"/>
              <a:gd name="connsiteY42" fmla="*/ 191663 h 606088"/>
              <a:gd name="connsiteX43" fmla="*/ 68764 w 606933"/>
              <a:gd name="connsiteY43" fmla="*/ 138963 h 606088"/>
              <a:gd name="connsiteX44" fmla="*/ 162087 w 606933"/>
              <a:gd name="connsiteY44" fmla="*/ 67702 h 606088"/>
              <a:gd name="connsiteX45" fmla="*/ 243178 w 606933"/>
              <a:gd name="connsiteY45" fmla="*/ 91360 h 606088"/>
              <a:gd name="connsiteX46" fmla="*/ 380417 w 606933"/>
              <a:gd name="connsiteY46" fmla="*/ 0 h 60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8">
                <a:moveTo>
                  <a:pt x="303432" y="462698"/>
                </a:moveTo>
                <a:cubicBezTo>
                  <a:pt x="343028" y="462698"/>
                  <a:pt x="375127" y="494797"/>
                  <a:pt x="375127" y="534393"/>
                </a:cubicBezTo>
                <a:cubicBezTo>
                  <a:pt x="375127" y="573989"/>
                  <a:pt x="343028" y="606088"/>
                  <a:pt x="303432" y="606088"/>
                </a:cubicBezTo>
                <a:cubicBezTo>
                  <a:pt x="263836" y="606088"/>
                  <a:pt x="231737" y="573989"/>
                  <a:pt x="231737" y="534393"/>
                </a:cubicBezTo>
                <a:cubicBezTo>
                  <a:pt x="231737" y="494797"/>
                  <a:pt x="263836" y="462698"/>
                  <a:pt x="303432" y="462698"/>
                </a:cubicBezTo>
                <a:close/>
                <a:moveTo>
                  <a:pt x="303467" y="386134"/>
                </a:moveTo>
                <a:cubicBezTo>
                  <a:pt x="348928" y="386134"/>
                  <a:pt x="391788" y="404201"/>
                  <a:pt x="423957" y="437067"/>
                </a:cubicBezTo>
                <a:lnTo>
                  <a:pt x="405850" y="454653"/>
                </a:lnTo>
                <a:cubicBezTo>
                  <a:pt x="378496" y="426784"/>
                  <a:pt x="342089" y="411312"/>
                  <a:pt x="303467" y="411312"/>
                </a:cubicBezTo>
                <a:cubicBezTo>
                  <a:pt x="264748" y="411312"/>
                  <a:pt x="228437" y="426784"/>
                  <a:pt x="201084" y="454653"/>
                </a:cubicBezTo>
                <a:lnTo>
                  <a:pt x="182976" y="437067"/>
                </a:lnTo>
                <a:cubicBezTo>
                  <a:pt x="215146" y="404201"/>
                  <a:pt x="257910" y="386134"/>
                  <a:pt x="303467" y="386134"/>
                </a:cubicBezTo>
                <a:close/>
                <a:moveTo>
                  <a:pt x="303479" y="306677"/>
                </a:moveTo>
                <a:cubicBezTo>
                  <a:pt x="335955" y="306677"/>
                  <a:pt x="368430" y="313027"/>
                  <a:pt x="398522" y="325726"/>
                </a:cubicBezTo>
                <a:cubicBezTo>
                  <a:pt x="428565" y="338521"/>
                  <a:pt x="455624" y="357089"/>
                  <a:pt x="478927" y="380852"/>
                </a:cubicBezTo>
                <a:lnTo>
                  <a:pt x="460824" y="398554"/>
                </a:lnTo>
                <a:cubicBezTo>
                  <a:pt x="439928" y="377100"/>
                  <a:pt x="415662" y="360456"/>
                  <a:pt x="388700" y="349008"/>
                </a:cubicBezTo>
                <a:cubicBezTo>
                  <a:pt x="334775" y="326207"/>
                  <a:pt x="272184" y="326207"/>
                  <a:pt x="218259" y="349008"/>
                </a:cubicBezTo>
                <a:cubicBezTo>
                  <a:pt x="191297" y="360456"/>
                  <a:pt x="167031" y="377100"/>
                  <a:pt x="146039" y="398554"/>
                </a:cubicBezTo>
                <a:lnTo>
                  <a:pt x="127935" y="380852"/>
                </a:lnTo>
                <a:cubicBezTo>
                  <a:pt x="151238" y="357089"/>
                  <a:pt x="178297" y="338521"/>
                  <a:pt x="208437" y="325726"/>
                </a:cubicBezTo>
                <a:cubicBezTo>
                  <a:pt x="238529" y="313027"/>
                  <a:pt x="271004" y="306677"/>
                  <a:pt x="303479" y="306677"/>
                </a:cubicBezTo>
                <a:close/>
                <a:moveTo>
                  <a:pt x="303467" y="227080"/>
                </a:moveTo>
                <a:cubicBezTo>
                  <a:pt x="390533" y="227080"/>
                  <a:pt x="472399" y="261687"/>
                  <a:pt x="534039" y="324555"/>
                </a:cubicBezTo>
                <a:lnTo>
                  <a:pt x="515932" y="342243"/>
                </a:lnTo>
                <a:cubicBezTo>
                  <a:pt x="459108" y="284181"/>
                  <a:pt x="383695" y="252266"/>
                  <a:pt x="303467" y="252266"/>
                </a:cubicBezTo>
                <a:cubicBezTo>
                  <a:pt x="223238" y="252266"/>
                  <a:pt x="147729" y="284181"/>
                  <a:pt x="91001" y="342243"/>
                </a:cubicBezTo>
                <a:lnTo>
                  <a:pt x="72894" y="324555"/>
                </a:lnTo>
                <a:cubicBezTo>
                  <a:pt x="134438" y="261687"/>
                  <a:pt x="216304" y="227080"/>
                  <a:pt x="303467" y="227080"/>
                </a:cubicBezTo>
                <a:close/>
                <a:moveTo>
                  <a:pt x="380417" y="0"/>
                </a:moveTo>
                <a:lnTo>
                  <a:pt x="381573" y="0"/>
                </a:lnTo>
                <a:cubicBezTo>
                  <a:pt x="457463" y="481"/>
                  <a:pt x="522856" y="60586"/>
                  <a:pt x="527383" y="133962"/>
                </a:cubicBezTo>
                <a:cubicBezTo>
                  <a:pt x="528346" y="151368"/>
                  <a:pt x="526227" y="168583"/>
                  <a:pt x="520834" y="184931"/>
                </a:cubicBezTo>
                <a:cubicBezTo>
                  <a:pt x="569758" y="194259"/>
                  <a:pt x="606933" y="237246"/>
                  <a:pt x="606933" y="288696"/>
                </a:cubicBezTo>
                <a:cubicBezTo>
                  <a:pt x="606933" y="347166"/>
                  <a:pt x="559357" y="394673"/>
                  <a:pt x="500994" y="394673"/>
                </a:cubicBezTo>
                <a:lnTo>
                  <a:pt x="569758" y="324952"/>
                </a:lnTo>
                <a:lnTo>
                  <a:pt x="552134" y="306968"/>
                </a:lnTo>
                <a:cubicBezTo>
                  <a:pt x="485681" y="239170"/>
                  <a:pt x="397367" y="201760"/>
                  <a:pt x="303467" y="201760"/>
                </a:cubicBezTo>
                <a:cubicBezTo>
                  <a:pt x="209470" y="201760"/>
                  <a:pt x="121156" y="239170"/>
                  <a:pt x="54799" y="306968"/>
                </a:cubicBezTo>
                <a:lnTo>
                  <a:pt x="37175" y="324952"/>
                </a:lnTo>
                <a:lnTo>
                  <a:pt x="105939" y="394673"/>
                </a:lnTo>
                <a:cubicBezTo>
                  <a:pt x="47480" y="394673"/>
                  <a:pt x="0" y="347166"/>
                  <a:pt x="0" y="288696"/>
                </a:cubicBezTo>
                <a:cubicBezTo>
                  <a:pt x="0" y="245325"/>
                  <a:pt x="26389" y="207915"/>
                  <a:pt x="63949" y="191663"/>
                </a:cubicBezTo>
                <a:cubicBezTo>
                  <a:pt x="60963" y="173872"/>
                  <a:pt x="62312" y="156177"/>
                  <a:pt x="68764" y="138963"/>
                </a:cubicBezTo>
                <a:cubicBezTo>
                  <a:pt x="83596" y="99630"/>
                  <a:pt x="120096" y="71741"/>
                  <a:pt x="162087" y="67702"/>
                </a:cubicBezTo>
                <a:cubicBezTo>
                  <a:pt x="191653" y="65010"/>
                  <a:pt x="220642" y="73569"/>
                  <a:pt x="243178" y="91360"/>
                </a:cubicBezTo>
                <a:cubicBezTo>
                  <a:pt x="264655" y="37217"/>
                  <a:pt x="319261" y="0"/>
                  <a:pt x="380417" y="0"/>
                </a:cubicBezTo>
                <a:close/>
              </a:path>
            </a:pathLst>
          </a:custGeom>
          <a:solidFill>
            <a:srgbClr val="312F3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1"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4" name="ïṣ1ïḑé">
            <a:extLst>
              <a:ext uri="{FF2B5EF4-FFF2-40B4-BE49-F238E27FC236}">
                <a16:creationId xmlns:a16="http://schemas.microsoft.com/office/drawing/2014/main" id="{B8DBB7EB-D86D-4DF1-AB14-C373641759AD}"/>
              </a:ext>
            </a:extLst>
          </p:cNvPr>
          <p:cNvSpPr/>
          <p:nvPr/>
        </p:nvSpPr>
        <p:spPr>
          <a:xfrm>
            <a:off x="7770096" y="2408545"/>
            <a:ext cx="236485" cy="236129"/>
          </a:xfrm>
          <a:custGeom>
            <a:avLst/>
            <a:gdLst>
              <a:gd name="T0" fmla="*/ 5063 w 5239"/>
              <a:gd name="T1" fmla="*/ 2473 h 5239"/>
              <a:gd name="T2" fmla="*/ 4717 w 5239"/>
              <a:gd name="T3" fmla="*/ 2473 h 5239"/>
              <a:gd name="T4" fmla="*/ 2792 w 5239"/>
              <a:gd name="T5" fmla="*/ 565 h 5239"/>
              <a:gd name="T6" fmla="*/ 2792 w 5239"/>
              <a:gd name="T7" fmla="*/ 176 h 5239"/>
              <a:gd name="T8" fmla="*/ 2629 w 5239"/>
              <a:gd name="T9" fmla="*/ 0 h 5239"/>
              <a:gd name="T10" fmla="*/ 2465 w 5239"/>
              <a:gd name="T11" fmla="*/ 176 h 5239"/>
              <a:gd name="T12" fmla="*/ 2465 w 5239"/>
              <a:gd name="T13" fmla="*/ 565 h 5239"/>
              <a:gd name="T14" fmla="*/ 522 w 5239"/>
              <a:gd name="T15" fmla="*/ 2473 h 5239"/>
              <a:gd name="T16" fmla="*/ 176 w 5239"/>
              <a:gd name="T17" fmla="*/ 2473 h 5239"/>
              <a:gd name="T18" fmla="*/ 0 w 5239"/>
              <a:gd name="T19" fmla="*/ 2637 h 5239"/>
              <a:gd name="T20" fmla="*/ 176 w 5239"/>
              <a:gd name="T21" fmla="*/ 2801 h 5239"/>
              <a:gd name="T22" fmla="*/ 516 w 5239"/>
              <a:gd name="T23" fmla="*/ 2801 h 5239"/>
              <a:gd name="T24" fmla="*/ 2465 w 5239"/>
              <a:gd name="T25" fmla="*/ 4768 h 5239"/>
              <a:gd name="T26" fmla="*/ 2465 w 5239"/>
              <a:gd name="T27" fmla="*/ 5063 h 5239"/>
              <a:gd name="T28" fmla="*/ 2629 w 5239"/>
              <a:gd name="T29" fmla="*/ 5239 h 5239"/>
              <a:gd name="T30" fmla="*/ 2792 w 5239"/>
              <a:gd name="T31" fmla="*/ 5063 h 5239"/>
              <a:gd name="T32" fmla="*/ 2792 w 5239"/>
              <a:gd name="T33" fmla="*/ 4768 h 5239"/>
              <a:gd name="T34" fmla="*/ 4723 w 5239"/>
              <a:gd name="T35" fmla="*/ 2801 h 5239"/>
              <a:gd name="T36" fmla="*/ 5063 w 5239"/>
              <a:gd name="T37" fmla="*/ 2801 h 5239"/>
              <a:gd name="T38" fmla="*/ 5239 w 5239"/>
              <a:gd name="T39" fmla="*/ 2637 h 5239"/>
              <a:gd name="T40" fmla="*/ 5063 w 5239"/>
              <a:gd name="T41" fmla="*/ 2473 h 5239"/>
              <a:gd name="T42" fmla="*/ 3463 w 5239"/>
              <a:gd name="T43" fmla="*/ 2883 h 5239"/>
              <a:gd name="T44" fmla="*/ 2792 w 5239"/>
              <a:gd name="T45" fmla="*/ 2883 h 5239"/>
              <a:gd name="T46" fmla="*/ 2792 w 5239"/>
              <a:gd name="T47" fmla="*/ 3510 h 5239"/>
              <a:gd name="T48" fmla="*/ 2629 w 5239"/>
              <a:gd name="T49" fmla="*/ 3666 h 5239"/>
              <a:gd name="T50" fmla="*/ 2465 w 5239"/>
              <a:gd name="T51" fmla="*/ 3510 h 5239"/>
              <a:gd name="T52" fmla="*/ 2465 w 5239"/>
              <a:gd name="T53" fmla="*/ 2883 h 5239"/>
              <a:gd name="T54" fmla="*/ 1776 w 5239"/>
              <a:gd name="T55" fmla="*/ 2883 h 5239"/>
              <a:gd name="T56" fmla="*/ 1620 w 5239"/>
              <a:gd name="T57" fmla="*/ 2719 h 5239"/>
              <a:gd name="T58" fmla="*/ 1776 w 5239"/>
              <a:gd name="T59" fmla="*/ 2555 h 5239"/>
              <a:gd name="T60" fmla="*/ 2465 w 5239"/>
              <a:gd name="T61" fmla="*/ 2555 h 5239"/>
              <a:gd name="T62" fmla="*/ 2465 w 5239"/>
              <a:gd name="T63" fmla="*/ 1823 h 5239"/>
              <a:gd name="T64" fmla="*/ 2629 w 5239"/>
              <a:gd name="T65" fmla="*/ 1667 h 5239"/>
              <a:gd name="T66" fmla="*/ 2792 w 5239"/>
              <a:gd name="T67" fmla="*/ 1823 h 5239"/>
              <a:gd name="T68" fmla="*/ 2792 w 5239"/>
              <a:gd name="T69" fmla="*/ 2555 h 5239"/>
              <a:gd name="T70" fmla="*/ 3463 w 5239"/>
              <a:gd name="T71" fmla="*/ 2555 h 5239"/>
              <a:gd name="T72" fmla="*/ 3619 w 5239"/>
              <a:gd name="T73" fmla="*/ 2719 h 5239"/>
              <a:gd name="T74" fmla="*/ 3463 w 5239"/>
              <a:gd name="T75" fmla="*/ 2883 h 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9" h="5239">
                <a:moveTo>
                  <a:pt x="5063" y="2473"/>
                </a:moveTo>
                <a:lnTo>
                  <a:pt x="4717" y="2473"/>
                </a:lnTo>
                <a:cubicBezTo>
                  <a:pt x="4612" y="1489"/>
                  <a:pt x="3858" y="649"/>
                  <a:pt x="2792" y="565"/>
                </a:cubicBezTo>
                <a:lnTo>
                  <a:pt x="2792" y="176"/>
                </a:lnTo>
                <a:cubicBezTo>
                  <a:pt x="2792" y="79"/>
                  <a:pt x="2726" y="0"/>
                  <a:pt x="2629" y="0"/>
                </a:cubicBezTo>
                <a:cubicBezTo>
                  <a:pt x="2531" y="0"/>
                  <a:pt x="2465" y="79"/>
                  <a:pt x="2465" y="176"/>
                </a:cubicBezTo>
                <a:lnTo>
                  <a:pt x="2465" y="565"/>
                </a:lnTo>
                <a:cubicBezTo>
                  <a:pt x="1481" y="649"/>
                  <a:pt x="627" y="1489"/>
                  <a:pt x="522" y="2473"/>
                </a:cubicBezTo>
                <a:lnTo>
                  <a:pt x="176" y="2473"/>
                </a:lnTo>
                <a:cubicBezTo>
                  <a:pt x="79" y="2473"/>
                  <a:pt x="0" y="2539"/>
                  <a:pt x="0" y="2637"/>
                </a:cubicBezTo>
                <a:cubicBezTo>
                  <a:pt x="0" y="2734"/>
                  <a:pt x="79" y="2801"/>
                  <a:pt x="176" y="2801"/>
                </a:cubicBezTo>
                <a:lnTo>
                  <a:pt x="516" y="2801"/>
                </a:lnTo>
                <a:cubicBezTo>
                  <a:pt x="580" y="3866"/>
                  <a:pt x="1399" y="4681"/>
                  <a:pt x="2465" y="4768"/>
                </a:cubicBezTo>
                <a:lnTo>
                  <a:pt x="2465" y="5063"/>
                </a:lnTo>
                <a:cubicBezTo>
                  <a:pt x="2465" y="5160"/>
                  <a:pt x="2531" y="5239"/>
                  <a:pt x="2629" y="5239"/>
                </a:cubicBezTo>
                <a:cubicBezTo>
                  <a:pt x="2726" y="5239"/>
                  <a:pt x="2792" y="5160"/>
                  <a:pt x="2792" y="5063"/>
                </a:cubicBezTo>
                <a:lnTo>
                  <a:pt x="2792" y="4768"/>
                </a:lnTo>
                <a:cubicBezTo>
                  <a:pt x="3858" y="4681"/>
                  <a:pt x="4659" y="3866"/>
                  <a:pt x="4723" y="2801"/>
                </a:cubicBezTo>
                <a:lnTo>
                  <a:pt x="5063" y="2801"/>
                </a:lnTo>
                <a:cubicBezTo>
                  <a:pt x="5160" y="2801"/>
                  <a:pt x="5239" y="2734"/>
                  <a:pt x="5239" y="2637"/>
                </a:cubicBezTo>
                <a:cubicBezTo>
                  <a:pt x="5239" y="2539"/>
                  <a:pt x="5160" y="2473"/>
                  <a:pt x="5063" y="2473"/>
                </a:cubicBezTo>
                <a:close/>
                <a:moveTo>
                  <a:pt x="3463" y="2883"/>
                </a:moveTo>
                <a:lnTo>
                  <a:pt x="2792" y="2883"/>
                </a:lnTo>
                <a:lnTo>
                  <a:pt x="2792" y="3510"/>
                </a:lnTo>
                <a:cubicBezTo>
                  <a:pt x="2792" y="3596"/>
                  <a:pt x="2715" y="3666"/>
                  <a:pt x="2629" y="3666"/>
                </a:cubicBezTo>
                <a:cubicBezTo>
                  <a:pt x="2542" y="3666"/>
                  <a:pt x="2465" y="3596"/>
                  <a:pt x="2465" y="3510"/>
                </a:cubicBezTo>
                <a:lnTo>
                  <a:pt x="2465" y="2883"/>
                </a:lnTo>
                <a:lnTo>
                  <a:pt x="1776" y="2883"/>
                </a:lnTo>
                <a:cubicBezTo>
                  <a:pt x="1690" y="2883"/>
                  <a:pt x="1620" y="2805"/>
                  <a:pt x="1620" y="2719"/>
                </a:cubicBezTo>
                <a:cubicBezTo>
                  <a:pt x="1620" y="2632"/>
                  <a:pt x="1690" y="2555"/>
                  <a:pt x="1776" y="2555"/>
                </a:cubicBezTo>
                <a:lnTo>
                  <a:pt x="2465" y="2555"/>
                </a:lnTo>
                <a:lnTo>
                  <a:pt x="2465" y="1823"/>
                </a:lnTo>
                <a:cubicBezTo>
                  <a:pt x="2465" y="1737"/>
                  <a:pt x="2542" y="1667"/>
                  <a:pt x="2629" y="1667"/>
                </a:cubicBezTo>
                <a:cubicBezTo>
                  <a:pt x="2715" y="1667"/>
                  <a:pt x="2792" y="1737"/>
                  <a:pt x="2792" y="1823"/>
                </a:cubicBezTo>
                <a:lnTo>
                  <a:pt x="2792" y="2555"/>
                </a:lnTo>
                <a:lnTo>
                  <a:pt x="3463" y="2555"/>
                </a:lnTo>
                <a:cubicBezTo>
                  <a:pt x="3549" y="2555"/>
                  <a:pt x="3619" y="2632"/>
                  <a:pt x="3619" y="2719"/>
                </a:cubicBezTo>
                <a:cubicBezTo>
                  <a:pt x="3619" y="2805"/>
                  <a:pt x="3549" y="2883"/>
                  <a:pt x="3463" y="2883"/>
                </a:cubicBezTo>
                <a:close/>
              </a:path>
            </a:pathLst>
          </a:custGeom>
          <a:solidFill>
            <a:srgbClr val="312F3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1"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pic>
        <p:nvPicPr>
          <p:cNvPr id="4" name="Picture 2" descr="実は自分が苦手な内容の方が教えやすい・・？">
            <a:extLst>
              <a:ext uri="{FF2B5EF4-FFF2-40B4-BE49-F238E27FC236}">
                <a16:creationId xmlns:a16="http://schemas.microsoft.com/office/drawing/2014/main" id="{0928137A-FC4A-2BC1-5BFC-1809F7153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840" y="1228309"/>
            <a:ext cx="4506584" cy="4576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718835D-ECB8-2FEB-F6D7-CED27A73D023}"/>
              </a:ext>
            </a:extLst>
          </p:cNvPr>
          <p:cNvPicPr>
            <a:picLocks noChangeAspect="1"/>
          </p:cNvPicPr>
          <p:nvPr/>
        </p:nvPicPr>
        <p:blipFill>
          <a:blip r:embed="rId6"/>
          <a:stretch>
            <a:fillRect/>
          </a:stretch>
        </p:blipFill>
        <p:spPr>
          <a:xfrm>
            <a:off x="5020595" y="1016876"/>
            <a:ext cx="6114138" cy="1316823"/>
          </a:xfrm>
          <a:prstGeom prst="rect">
            <a:avLst/>
          </a:prstGeom>
        </p:spPr>
      </p:pic>
    </p:spTree>
    <p:extLst>
      <p:ext uri="{BB962C8B-B14F-4D97-AF65-F5344CB8AC3E}">
        <p14:creationId xmlns:p14="http://schemas.microsoft.com/office/powerpoint/2010/main" val="4290054493"/>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14:presetBounceEnd="50000">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14:bounceEnd="50000">
                                          <p:cBhvr additive="base">
                                            <p:cTn id="18"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7" name="uỷn.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4"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0BEF38F-8687-4093-8182-0A878CBCA897}"/>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3951351" cy="6857999"/>
          </a:xfrm>
          <a:prstGeom prst="rect">
            <a:avLst/>
          </a:prstGeom>
        </p:spPr>
      </p:pic>
      <p:pic>
        <p:nvPicPr>
          <p:cNvPr id="5" name="图片 4">
            <a:extLst>
              <a:ext uri="{FF2B5EF4-FFF2-40B4-BE49-F238E27FC236}">
                <a16:creationId xmlns:a16="http://schemas.microsoft.com/office/drawing/2014/main" id="{E8D366D8-57D6-4506-B303-DF1D4DF585C3}"/>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2471811" y="716280"/>
            <a:ext cx="7650480" cy="5154859"/>
          </a:xfrm>
          <a:prstGeom prst="rect">
            <a:avLst/>
          </a:prstGeom>
        </p:spPr>
      </p:pic>
      <p:pic>
        <p:nvPicPr>
          <p:cNvPr id="11" name="图片 10">
            <a:extLst>
              <a:ext uri="{FF2B5EF4-FFF2-40B4-BE49-F238E27FC236}">
                <a16:creationId xmlns:a16="http://schemas.microsoft.com/office/drawing/2014/main" id="{3F5500D3-3154-47A4-A183-D1F476D6BA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613" t="1778" r="15161"/>
          <a:stretch/>
        </p:blipFill>
        <p:spPr>
          <a:xfrm flipH="1">
            <a:off x="0" y="2459949"/>
            <a:ext cx="4032340" cy="4223446"/>
          </a:xfrm>
          <a:prstGeom prst="rect">
            <a:avLst/>
          </a:prstGeom>
        </p:spPr>
      </p:pic>
      <p:pic>
        <p:nvPicPr>
          <p:cNvPr id="13" name="图片 12">
            <a:extLst>
              <a:ext uri="{FF2B5EF4-FFF2-40B4-BE49-F238E27FC236}">
                <a16:creationId xmlns:a16="http://schemas.microsoft.com/office/drawing/2014/main" id="{C568C461-D028-4E44-982E-EF8A50326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8930" y="3543530"/>
            <a:ext cx="5028215" cy="3550920"/>
          </a:xfrm>
          <a:prstGeom prst="rect">
            <a:avLst/>
          </a:prstGeom>
        </p:spPr>
      </p:pic>
      <p:pic>
        <p:nvPicPr>
          <p:cNvPr id="7" name="Picture 6">
            <a:extLst>
              <a:ext uri="{FF2B5EF4-FFF2-40B4-BE49-F238E27FC236}">
                <a16:creationId xmlns:a16="http://schemas.microsoft.com/office/drawing/2014/main" id="{90A2085C-4B7E-6456-1EC3-92DC2D256384}"/>
              </a:ext>
            </a:extLst>
          </p:cNvPr>
          <p:cNvPicPr>
            <a:picLocks noChangeAspect="1"/>
          </p:cNvPicPr>
          <p:nvPr/>
        </p:nvPicPr>
        <p:blipFill>
          <a:blip r:embed="rId6"/>
          <a:stretch>
            <a:fillRect/>
          </a:stretch>
        </p:blipFill>
        <p:spPr>
          <a:xfrm>
            <a:off x="3449432" y="2459949"/>
            <a:ext cx="5902912" cy="1326017"/>
          </a:xfrm>
          <a:prstGeom prst="rect">
            <a:avLst/>
          </a:prstGeom>
        </p:spPr>
      </p:pic>
    </p:spTree>
    <p:extLst>
      <p:ext uri="{BB962C8B-B14F-4D97-AF65-F5344CB8AC3E}">
        <p14:creationId xmlns:p14="http://schemas.microsoft.com/office/powerpoint/2010/main" val="35445012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3BDD8B2-E090-4258-A9CE-76FF84F10799}"/>
              </a:ext>
            </a:extLst>
          </p:cNvPr>
          <p:cNvPicPr>
            <a:picLocks noChangeAspect="1"/>
          </p:cNvPicPr>
          <p:nvPr/>
        </p:nvPicPr>
        <p:blipFill rotWithShape="1">
          <a:blip r:embed="rId2">
            <a:extLst>
              <a:ext uri="{28A0092B-C50C-407E-A947-70E740481C1C}">
                <a14:useLocalDpi xmlns:a14="http://schemas.microsoft.com/office/drawing/2010/main" val="0"/>
              </a:ext>
            </a:extLst>
          </a:blip>
          <a:srcRect t="10922" b="78707"/>
          <a:stretch/>
        </p:blipFill>
        <p:spPr>
          <a:xfrm>
            <a:off x="1933" y="0"/>
            <a:ext cx="12192000" cy="6858000"/>
          </a:xfrm>
          <a:prstGeom prst="rect">
            <a:avLst/>
          </a:prstGeom>
        </p:spPr>
      </p:pic>
      <p:pic>
        <p:nvPicPr>
          <p:cNvPr id="3" name="图片 2">
            <a:extLst>
              <a:ext uri="{FF2B5EF4-FFF2-40B4-BE49-F238E27FC236}">
                <a16:creationId xmlns:a16="http://schemas.microsoft.com/office/drawing/2014/main" id="{9F2B2364-791C-48E8-ADE4-2B2ADBD1560D}"/>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rot="5400000">
            <a:off x="-190987" y="1176673"/>
            <a:ext cx="6111436" cy="4504653"/>
          </a:xfrm>
          <a:prstGeom prst="rect">
            <a:avLst/>
          </a:prstGeom>
        </p:spPr>
      </p:pic>
      <p:sp>
        <p:nvSpPr>
          <p:cNvPr id="4" name="矩形: 圆角 3">
            <a:extLst>
              <a:ext uri="{FF2B5EF4-FFF2-40B4-BE49-F238E27FC236}">
                <a16:creationId xmlns:a16="http://schemas.microsoft.com/office/drawing/2014/main" id="{51ED7DC9-D750-4A0E-B2C0-98B3EC4481AC}"/>
              </a:ext>
            </a:extLst>
          </p:cNvPr>
          <p:cNvSpPr/>
          <p:nvPr/>
        </p:nvSpPr>
        <p:spPr>
          <a:xfrm>
            <a:off x="1519998" y="1716525"/>
            <a:ext cx="2758440" cy="567431"/>
          </a:xfrm>
          <a:prstGeom prst="roundRect">
            <a:avLst>
              <a:gd name="adj" fmla="val 50000"/>
            </a:avLst>
          </a:prstGeom>
          <a:solidFill>
            <a:srgbClr val="FFF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文本框 4">
            <a:extLst>
              <a:ext uri="{FF2B5EF4-FFF2-40B4-BE49-F238E27FC236}">
                <a16:creationId xmlns:a16="http://schemas.microsoft.com/office/drawing/2014/main" id="{C4156CB5-06BA-410F-A70C-2E270F6A79E2}"/>
              </a:ext>
            </a:extLst>
          </p:cNvPr>
          <p:cNvSpPr txBox="1"/>
          <p:nvPr/>
        </p:nvSpPr>
        <p:spPr>
          <a:xfrm>
            <a:off x="1921396" y="1759685"/>
            <a:ext cx="1886673" cy="52322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rPr>
              <a:t>KHỞI</a:t>
            </a:r>
            <a:r>
              <a:rPr kumimoji="0" lang="en-US" altLang="zh-CN" sz="2800" b="1" i="0" u="none" strike="noStrike" kern="1200" cap="none" spc="0" normalizeH="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rPr>
              <a:t> ĐỘNG</a:t>
            </a:r>
            <a:endParaRPr kumimoji="0" lang="zh-CN" altLang="en-US" sz="2800" b="1" i="0" u="none" strike="noStrike" kern="1200" cap="none" spc="0" normalizeH="0" baseline="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endParaRPr>
          </a:p>
        </p:txBody>
      </p:sp>
      <p:sp>
        <p:nvSpPr>
          <p:cNvPr id="6" name="矩形: 圆角 5">
            <a:extLst>
              <a:ext uri="{FF2B5EF4-FFF2-40B4-BE49-F238E27FC236}">
                <a16:creationId xmlns:a16="http://schemas.microsoft.com/office/drawing/2014/main" id="{56E1E023-E6A5-434B-A040-9BCCFB0EEFCE}"/>
              </a:ext>
            </a:extLst>
          </p:cNvPr>
          <p:cNvSpPr/>
          <p:nvPr/>
        </p:nvSpPr>
        <p:spPr>
          <a:xfrm>
            <a:off x="1519998" y="2657236"/>
            <a:ext cx="2758440" cy="567431"/>
          </a:xfrm>
          <a:prstGeom prst="roundRect">
            <a:avLst>
              <a:gd name="adj" fmla="val 50000"/>
            </a:avLst>
          </a:prstGeom>
          <a:solidFill>
            <a:srgbClr val="FFF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文本框 6">
            <a:extLst>
              <a:ext uri="{FF2B5EF4-FFF2-40B4-BE49-F238E27FC236}">
                <a16:creationId xmlns:a16="http://schemas.microsoft.com/office/drawing/2014/main" id="{B295A03C-D07A-4B2D-BC54-3FA89EF50E1F}"/>
              </a:ext>
            </a:extLst>
          </p:cNvPr>
          <p:cNvSpPr txBox="1"/>
          <p:nvPr/>
        </p:nvSpPr>
        <p:spPr>
          <a:xfrm>
            <a:off x="1921396" y="2700396"/>
            <a:ext cx="2967513"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rPr>
              <a:t>KHÁM</a:t>
            </a:r>
            <a:r>
              <a:rPr kumimoji="0" lang="en-US" altLang="zh-CN" sz="2800" b="1" i="0" u="none" strike="noStrike" kern="1200" cap="none" spc="0" normalizeH="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rPr>
              <a:t> PHÁ</a:t>
            </a:r>
            <a:endParaRPr kumimoji="0" lang="zh-CN" altLang="en-US" sz="2800" b="1" i="0" u="none" strike="noStrike" kern="1200" cap="none" spc="0" normalizeH="0" baseline="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endParaRPr>
          </a:p>
        </p:txBody>
      </p:sp>
      <p:sp>
        <p:nvSpPr>
          <p:cNvPr id="8" name="矩形: 圆角 7">
            <a:extLst>
              <a:ext uri="{FF2B5EF4-FFF2-40B4-BE49-F238E27FC236}">
                <a16:creationId xmlns:a16="http://schemas.microsoft.com/office/drawing/2014/main" id="{3E866097-0C04-47E9-A1D1-CBFD295BE853}"/>
              </a:ext>
            </a:extLst>
          </p:cNvPr>
          <p:cNvSpPr/>
          <p:nvPr/>
        </p:nvSpPr>
        <p:spPr>
          <a:xfrm>
            <a:off x="1487111" y="3652522"/>
            <a:ext cx="2758440" cy="567431"/>
          </a:xfrm>
          <a:prstGeom prst="roundRect">
            <a:avLst>
              <a:gd name="adj" fmla="val 50000"/>
            </a:avLst>
          </a:prstGeom>
          <a:solidFill>
            <a:srgbClr val="FFF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文本框 8">
            <a:extLst>
              <a:ext uri="{FF2B5EF4-FFF2-40B4-BE49-F238E27FC236}">
                <a16:creationId xmlns:a16="http://schemas.microsoft.com/office/drawing/2014/main" id="{9899F68B-E21C-4E37-95FE-6FD7F7F87F80}"/>
              </a:ext>
            </a:extLst>
          </p:cNvPr>
          <p:cNvSpPr txBox="1"/>
          <p:nvPr/>
        </p:nvSpPr>
        <p:spPr>
          <a:xfrm>
            <a:off x="1888509" y="3695682"/>
            <a:ext cx="1886673" cy="52322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rPr>
              <a:t>LUYỆN</a:t>
            </a:r>
            <a:r>
              <a:rPr kumimoji="0" lang="en-US" altLang="zh-CN" sz="2800" b="1" i="0" u="none" strike="noStrike" kern="1200" cap="none" spc="0" normalizeH="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rPr>
              <a:t> TẬP</a:t>
            </a:r>
            <a:endParaRPr kumimoji="0" lang="zh-CN" altLang="en-US" sz="2800" b="1" i="0" u="none" strike="noStrike" kern="1200" cap="none" spc="0" normalizeH="0" baseline="0" noProof="0" dirty="0">
              <a:ln>
                <a:noFill/>
              </a:ln>
              <a:solidFill>
                <a:srgbClr val="312F30"/>
              </a:solidFill>
              <a:effectLst>
                <a:outerShdw blurRad="38100" dist="38100" dir="2700000" algn="tl">
                  <a:srgbClr val="000000">
                    <a:alpha val="43137"/>
                  </a:srgbClr>
                </a:outerShdw>
              </a:effectLst>
              <a:uLnTx/>
              <a:uFillTx/>
              <a:latin typeface="UTM Flamenco" panose="02040603050506020204" pitchFamily="18" charset="0"/>
              <a:ea typeface="仓耳青禾体-谷力 W05" panose="02020400000000000000" pitchFamily="18" charset="-122"/>
            </a:endParaRPr>
          </a:p>
        </p:txBody>
      </p:sp>
      <p:pic>
        <p:nvPicPr>
          <p:cNvPr id="15" name="Picture 14">
            <a:extLst>
              <a:ext uri="{FF2B5EF4-FFF2-40B4-BE49-F238E27FC236}">
                <a16:creationId xmlns:a16="http://schemas.microsoft.com/office/drawing/2014/main" id="{9A77580F-6B3F-F9BE-B865-C9024695DEF3}"/>
              </a:ext>
            </a:extLst>
          </p:cNvPr>
          <p:cNvPicPr>
            <a:picLocks noChangeAspect="1"/>
          </p:cNvPicPr>
          <p:nvPr/>
        </p:nvPicPr>
        <p:blipFill>
          <a:blip r:embed="rId4"/>
          <a:stretch>
            <a:fillRect/>
          </a:stretch>
        </p:blipFill>
        <p:spPr>
          <a:xfrm>
            <a:off x="6769100" y="0"/>
            <a:ext cx="8153400" cy="1783740"/>
          </a:xfrm>
          <a:prstGeom prst="rect">
            <a:avLst/>
          </a:prstGeom>
        </p:spPr>
      </p:pic>
    </p:spTree>
    <p:extLst>
      <p:ext uri="{BB962C8B-B14F-4D97-AF65-F5344CB8AC3E}">
        <p14:creationId xmlns:p14="http://schemas.microsoft.com/office/powerpoint/2010/main" val="35392868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BC99C8-843D-481A-B5D6-430C489DC04B}"/>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3" name="图片 2">
            <a:extLst>
              <a:ext uri="{FF2B5EF4-FFF2-40B4-BE49-F238E27FC236}">
                <a16:creationId xmlns:a16="http://schemas.microsoft.com/office/drawing/2014/main" id="{06F10589-84A3-461B-9676-51451C2563B0}"/>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108338" y="320039"/>
            <a:ext cx="12408676" cy="6217920"/>
          </a:xfrm>
          <a:prstGeom prst="rect">
            <a:avLst/>
          </a:prstGeom>
        </p:spPr>
      </p:pic>
      <p:pic>
        <p:nvPicPr>
          <p:cNvPr id="5" name="图片 4">
            <a:extLst>
              <a:ext uri="{FF2B5EF4-FFF2-40B4-BE49-F238E27FC236}">
                <a16:creationId xmlns:a16="http://schemas.microsoft.com/office/drawing/2014/main" id="{AA6BA822-94D3-40A2-9973-3B117CEBE1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13" y="1476629"/>
            <a:ext cx="4371479" cy="4371479"/>
          </a:xfrm>
          <a:prstGeom prst="rect">
            <a:avLst/>
          </a:prstGeom>
        </p:spPr>
      </p:pic>
      <p:pic>
        <p:nvPicPr>
          <p:cNvPr id="12" name="Picture 11">
            <a:extLst>
              <a:ext uri="{FF2B5EF4-FFF2-40B4-BE49-F238E27FC236}">
                <a16:creationId xmlns:a16="http://schemas.microsoft.com/office/drawing/2014/main" id="{4340355A-F6CA-DC3C-9E75-311FC33A9EB8}"/>
              </a:ext>
            </a:extLst>
          </p:cNvPr>
          <p:cNvPicPr>
            <a:picLocks noChangeAspect="1"/>
          </p:cNvPicPr>
          <p:nvPr/>
        </p:nvPicPr>
        <p:blipFill>
          <a:blip r:embed="rId5"/>
          <a:stretch>
            <a:fillRect/>
          </a:stretch>
        </p:blipFill>
        <p:spPr>
          <a:xfrm>
            <a:off x="4363632" y="1528769"/>
            <a:ext cx="9331120" cy="2133599"/>
          </a:xfrm>
          <a:prstGeom prst="rect">
            <a:avLst/>
          </a:prstGeom>
        </p:spPr>
      </p:pic>
    </p:spTree>
    <p:extLst>
      <p:ext uri="{BB962C8B-B14F-4D97-AF65-F5344CB8AC3E}">
        <p14:creationId xmlns:p14="http://schemas.microsoft.com/office/powerpoint/2010/main" val="1569424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0BEF38F-8687-4093-8182-0A878CBCA897}"/>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5" name="图片 4">
            <a:extLst>
              <a:ext uri="{FF2B5EF4-FFF2-40B4-BE49-F238E27FC236}">
                <a16:creationId xmlns:a16="http://schemas.microsoft.com/office/drawing/2014/main" id="{E8D366D8-57D6-4506-B303-DF1D4DF585C3}"/>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2471811" y="716280"/>
            <a:ext cx="7650480" cy="5154859"/>
          </a:xfrm>
          <a:prstGeom prst="rect">
            <a:avLst/>
          </a:prstGeom>
        </p:spPr>
      </p:pic>
      <p:pic>
        <p:nvPicPr>
          <p:cNvPr id="11" name="图片 10">
            <a:extLst>
              <a:ext uri="{FF2B5EF4-FFF2-40B4-BE49-F238E27FC236}">
                <a16:creationId xmlns:a16="http://schemas.microsoft.com/office/drawing/2014/main" id="{3F5500D3-3154-47A4-A183-D1F476D6BA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613" t="1778" r="15161"/>
          <a:stretch/>
        </p:blipFill>
        <p:spPr>
          <a:xfrm flipH="1">
            <a:off x="-415590" y="1647693"/>
            <a:ext cx="4032340" cy="4223446"/>
          </a:xfrm>
          <a:prstGeom prst="rect">
            <a:avLst/>
          </a:prstGeom>
        </p:spPr>
      </p:pic>
      <p:pic>
        <p:nvPicPr>
          <p:cNvPr id="13" name="图片 12">
            <a:extLst>
              <a:ext uri="{FF2B5EF4-FFF2-40B4-BE49-F238E27FC236}">
                <a16:creationId xmlns:a16="http://schemas.microsoft.com/office/drawing/2014/main" id="{C568C461-D028-4E44-982E-EF8A50326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6985" y="3369910"/>
            <a:ext cx="5028215" cy="3550920"/>
          </a:xfrm>
          <a:prstGeom prst="rect">
            <a:avLst/>
          </a:prstGeom>
        </p:spPr>
      </p:pic>
      <p:pic>
        <p:nvPicPr>
          <p:cNvPr id="10" name="Picture 9">
            <a:extLst>
              <a:ext uri="{FF2B5EF4-FFF2-40B4-BE49-F238E27FC236}">
                <a16:creationId xmlns:a16="http://schemas.microsoft.com/office/drawing/2014/main" id="{B3CAD8D1-EB07-AE46-E0BE-BE3DE086EF90}"/>
              </a:ext>
            </a:extLst>
          </p:cNvPr>
          <p:cNvPicPr>
            <a:picLocks noChangeAspect="1"/>
          </p:cNvPicPr>
          <p:nvPr/>
        </p:nvPicPr>
        <p:blipFill>
          <a:blip r:embed="rId6"/>
          <a:stretch>
            <a:fillRect/>
          </a:stretch>
        </p:blipFill>
        <p:spPr>
          <a:xfrm>
            <a:off x="3794652" y="1899362"/>
            <a:ext cx="5418998" cy="1209458"/>
          </a:xfrm>
          <a:prstGeom prst="rect">
            <a:avLst/>
          </a:prstGeom>
        </p:spPr>
      </p:pic>
      <p:pic>
        <p:nvPicPr>
          <p:cNvPr id="18" name="Picture 17">
            <a:extLst>
              <a:ext uri="{FF2B5EF4-FFF2-40B4-BE49-F238E27FC236}">
                <a16:creationId xmlns:a16="http://schemas.microsoft.com/office/drawing/2014/main" id="{4B148F9D-C378-63A5-10D2-A382E35BA142}"/>
              </a:ext>
            </a:extLst>
          </p:cNvPr>
          <p:cNvPicPr>
            <a:picLocks noChangeAspect="1"/>
          </p:cNvPicPr>
          <p:nvPr/>
        </p:nvPicPr>
        <p:blipFill>
          <a:blip r:embed="rId7"/>
          <a:stretch>
            <a:fillRect/>
          </a:stretch>
        </p:blipFill>
        <p:spPr>
          <a:xfrm>
            <a:off x="0" y="-114517"/>
            <a:ext cx="1238491" cy="1226229"/>
          </a:xfrm>
          <a:prstGeom prst="rect">
            <a:avLst/>
          </a:prstGeom>
        </p:spPr>
      </p:pic>
      <p:grpSp>
        <p:nvGrpSpPr>
          <p:cNvPr id="19" name="Group 18">
            <a:extLst>
              <a:ext uri="{FF2B5EF4-FFF2-40B4-BE49-F238E27FC236}">
                <a16:creationId xmlns:a16="http://schemas.microsoft.com/office/drawing/2014/main" id="{7355AE56-18DE-628E-40B6-BE7FC1444564}"/>
              </a:ext>
            </a:extLst>
          </p:cNvPr>
          <p:cNvGrpSpPr/>
          <p:nvPr/>
        </p:nvGrpSpPr>
        <p:grpSpPr>
          <a:xfrm>
            <a:off x="1220609" y="179725"/>
            <a:ext cx="1991066" cy="395815"/>
            <a:chOff x="1479928" y="1011084"/>
            <a:chExt cx="1991066" cy="395815"/>
          </a:xfrm>
        </p:grpSpPr>
        <p:sp>
          <p:nvSpPr>
            <p:cNvPr id="20" name="TextBox 19">
              <a:extLst>
                <a:ext uri="{FF2B5EF4-FFF2-40B4-BE49-F238E27FC236}">
                  <a16:creationId xmlns:a16="http://schemas.microsoft.com/office/drawing/2014/main" id="{9C4CAC9B-4E42-1828-C428-61104BAEB2F1}"/>
                </a:ext>
              </a:extLst>
            </p:cNvPr>
            <p:cNvSpPr txBox="1"/>
            <p:nvPr/>
          </p:nvSpPr>
          <p:spPr>
            <a:xfrm>
              <a:off x="1499271" y="1037567"/>
              <a:ext cx="1971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Tiếng</a:t>
              </a:r>
              <a:r>
                <a:rPr kumimoji="0" lang="en-GB" sz="1800" b="0" i="0" u="none" strike="noStrike" kern="1200" cap="none" spc="0" normalizeH="0" baseline="0" noProof="0" dirty="0">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 </a:t>
              </a:r>
              <a:r>
                <a:rPr kumimoji="0" lang="en-GB" sz="1800" b="0" i="0" u="none" strike="noStrike" kern="1200" cap="none" spc="0" normalizeH="0" baseline="0" noProof="0" dirty="0" err="1">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Việt</a:t>
              </a:r>
              <a:r>
                <a:rPr kumimoji="0" lang="en-GB" sz="1800" b="0" i="0" u="none" strike="noStrike" kern="1200" cap="none" spc="0" normalizeH="0" baseline="0" noProof="0" dirty="0">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 3</a:t>
              </a:r>
            </a:p>
          </p:txBody>
        </p:sp>
        <p:sp>
          <p:nvSpPr>
            <p:cNvPr id="21" name="TextBox 20">
              <a:extLst>
                <a:ext uri="{FF2B5EF4-FFF2-40B4-BE49-F238E27FC236}">
                  <a16:creationId xmlns:a16="http://schemas.microsoft.com/office/drawing/2014/main" id="{47D874BA-34A5-70D3-CD23-1ED97A4D4747}"/>
                </a:ext>
              </a:extLst>
            </p:cNvPr>
            <p:cNvSpPr txBox="1"/>
            <p:nvPr/>
          </p:nvSpPr>
          <p:spPr>
            <a:xfrm>
              <a:off x="1479928" y="1011084"/>
              <a:ext cx="1971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UVF Hypografic" panose="02000603000000000000" pitchFamily="2" charset="0"/>
                  <a:ea typeface="UVF Hypografic" panose="02000603000000000000" pitchFamily="2" charset="0"/>
                  <a:cs typeface="+mn-cs"/>
                </a:rPr>
                <a:t>Tiếng</a:t>
              </a:r>
              <a:r>
                <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 </a:t>
              </a:r>
              <a:r>
                <a:rPr kumimoji="0" lang="en-GB" sz="1800" b="1" i="0" u="none" strike="noStrike" kern="1200" cap="none" spc="0" normalizeH="0" baseline="0" noProof="0" dirty="0" err="1">
                  <a:ln>
                    <a:noFill/>
                  </a:ln>
                  <a:solidFill>
                    <a:prstClr val="white"/>
                  </a:solidFill>
                  <a:effectLst/>
                  <a:uLnTx/>
                  <a:uFillTx/>
                  <a:latin typeface="UVF Hypografic" panose="02000603000000000000" pitchFamily="2" charset="0"/>
                  <a:ea typeface="UVF Hypografic" panose="02000603000000000000" pitchFamily="2" charset="0"/>
                  <a:cs typeface="+mn-cs"/>
                </a:rPr>
                <a:t>Việt</a:t>
              </a:r>
              <a:r>
                <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 3</a:t>
              </a:r>
            </a:p>
          </p:txBody>
        </p:sp>
      </p:grpSp>
      <p:pic>
        <p:nvPicPr>
          <p:cNvPr id="22" name="Picture 21">
            <a:extLst>
              <a:ext uri="{FF2B5EF4-FFF2-40B4-BE49-F238E27FC236}">
                <a16:creationId xmlns:a16="http://schemas.microsoft.com/office/drawing/2014/main" id="{1F60B3E4-C257-10FA-E270-47B7B5F433FB}"/>
              </a:ext>
            </a:extLst>
          </p:cNvPr>
          <p:cNvPicPr>
            <a:picLocks noChangeAspect="1"/>
          </p:cNvPicPr>
          <p:nvPr/>
        </p:nvPicPr>
        <p:blipFill>
          <a:blip r:embed="rId8"/>
          <a:stretch>
            <a:fillRect/>
          </a:stretch>
        </p:blipFill>
        <p:spPr>
          <a:xfrm>
            <a:off x="6548724" y="3200401"/>
            <a:ext cx="2992368" cy="1209458"/>
          </a:xfrm>
          <a:prstGeom prst="rect">
            <a:avLst/>
          </a:prstGeom>
        </p:spPr>
      </p:pic>
    </p:spTree>
    <p:extLst>
      <p:ext uri="{BB962C8B-B14F-4D97-AF65-F5344CB8AC3E}">
        <p14:creationId xmlns:p14="http://schemas.microsoft.com/office/powerpoint/2010/main" val="35600643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BC99C8-843D-481A-B5D6-430C489DC04B}"/>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3" name="图片 2">
            <a:extLst>
              <a:ext uri="{FF2B5EF4-FFF2-40B4-BE49-F238E27FC236}">
                <a16:creationId xmlns:a16="http://schemas.microsoft.com/office/drawing/2014/main" id="{06F10589-84A3-461B-9676-51451C2563B0}"/>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108338" y="320039"/>
            <a:ext cx="12408676" cy="6217920"/>
          </a:xfrm>
          <a:prstGeom prst="rect">
            <a:avLst/>
          </a:prstGeom>
        </p:spPr>
      </p:pic>
      <p:pic>
        <p:nvPicPr>
          <p:cNvPr id="5" name="图片 4">
            <a:extLst>
              <a:ext uri="{FF2B5EF4-FFF2-40B4-BE49-F238E27FC236}">
                <a16:creationId xmlns:a16="http://schemas.microsoft.com/office/drawing/2014/main" id="{AA6BA822-94D3-40A2-9973-3B117CEBE1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13" y="1476629"/>
            <a:ext cx="4371479" cy="4371479"/>
          </a:xfrm>
          <a:prstGeom prst="rect">
            <a:avLst/>
          </a:prstGeom>
        </p:spPr>
      </p:pic>
      <p:pic>
        <p:nvPicPr>
          <p:cNvPr id="8" name="Picture 7">
            <a:extLst>
              <a:ext uri="{FF2B5EF4-FFF2-40B4-BE49-F238E27FC236}">
                <a16:creationId xmlns:a16="http://schemas.microsoft.com/office/drawing/2014/main" id="{49A932A5-5EAD-8943-AAF7-8E1064341570}"/>
              </a:ext>
            </a:extLst>
          </p:cNvPr>
          <p:cNvPicPr>
            <a:picLocks noChangeAspect="1"/>
          </p:cNvPicPr>
          <p:nvPr/>
        </p:nvPicPr>
        <p:blipFill>
          <a:blip r:embed="rId5"/>
          <a:stretch>
            <a:fillRect/>
          </a:stretch>
        </p:blipFill>
        <p:spPr>
          <a:xfrm>
            <a:off x="4440167" y="1382268"/>
            <a:ext cx="10164833" cy="2280100"/>
          </a:xfrm>
          <a:prstGeom prst="rect">
            <a:avLst/>
          </a:prstGeom>
        </p:spPr>
      </p:pic>
    </p:spTree>
    <p:extLst>
      <p:ext uri="{BB962C8B-B14F-4D97-AF65-F5344CB8AC3E}">
        <p14:creationId xmlns:p14="http://schemas.microsoft.com/office/powerpoint/2010/main" val="2146738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0BCEB157-3EFC-82FE-CAEF-8324D0191711}"/>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5" name="图片 2">
            <a:extLst>
              <a:ext uri="{FF2B5EF4-FFF2-40B4-BE49-F238E27FC236}">
                <a16:creationId xmlns:a16="http://schemas.microsoft.com/office/drawing/2014/main" id="{431D1845-2722-62F1-48D8-66B56F525B84}"/>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520701" y="0"/>
            <a:ext cx="12748293" cy="7162800"/>
          </a:xfrm>
          <a:prstGeom prst="rect">
            <a:avLst/>
          </a:prstGeom>
        </p:spPr>
      </p:pic>
      <p:pic>
        <p:nvPicPr>
          <p:cNvPr id="10" name="Picture 9">
            <a:extLst>
              <a:ext uri="{FF2B5EF4-FFF2-40B4-BE49-F238E27FC236}">
                <a16:creationId xmlns:a16="http://schemas.microsoft.com/office/drawing/2014/main" id="{51590867-74CF-5D29-355A-4D0246B978E3}"/>
              </a:ext>
            </a:extLst>
          </p:cNvPr>
          <p:cNvPicPr>
            <a:picLocks noChangeAspect="1"/>
          </p:cNvPicPr>
          <p:nvPr/>
        </p:nvPicPr>
        <p:blipFill>
          <a:blip r:embed="rId4"/>
          <a:stretch>
            <a:fillRect/>
          </a:stretch>
        </p:blipFill>
        <p:spPr>
          <a:xfrm>
            <a:off x="5071595" y="593177"/>
            <a:ext cx="3819001" cy="826253"/>
          </a:xfrm>
          <a:prstGeom prst="rect">
            <a:avLst/>
          </a:prstGeom>
        </p:spPr>
      </p:pic>
      <p:sp>
        <p:nvSpPr>
          <p:cNvPr id="11" name="TextBox 10">
            <a:extLst>
              <a:ext uri="{FF2B5EF4-FFF2-40B4-BE49-F238E27FC236}">
                <a16:creationId xmlns:a16="http://schemas.microsoft.com/office/drawing/2014/main" id="{21C2CCF0-A1BF-E862-20CE-655959352F55}"/>
              </a:ext>
            </a:extLst>
          </p:cNvPr>
          <p:cNvSpPr txBox="1"/>
          <p:nvPr/>
        </p:nvSpPr>
        <p:spPr>
          <a:xfrm>
            <a:off x="989345" y="1225688"/>
            <a:ext cx="9728200" cy="5632311"/>
          </a:xfrm>
          <a:prstGeom prst="rect">
            <a:avLst/>
          </a:prstGeom>
          <a:noFill/>
        </p:spPr>
        <p:txBody>
          <a:bodyPr wrap="square" rtlCol="0">
            <a:spAutoFit/>
          </a:bodyPr>
          <a:lstStyle/>
          <a:p>
            <a:pPr algn="just"/>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Cậu</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bé</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cùng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mẹ</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trở</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về</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ngôi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cũ</a:t>
            </a:r>
            <a:r>
              <a:rPr lang="en-US" sz="3000" dirty="0">
                <a:solidFill>
                  <a:schemeClr val="bg1"/>
                </a:solidFill>
                <a:latin typeface="Cambria" panose="02040503050406030204" pitchFamily="18" charset="0"/>
                <a:ea typeface="Cambria" panose="02040503050406030204" pitchFamily="18" charset="0"/>
              </a:rPr>
              <a:t>. Non </a:t>
            </a:r>
            <a:r>
              <a:rPr lang="en-US" sz="3000" dirty="0" err="1">
                <a:solidFill>
                  <a:schemeClr val="bg1"/>
                </a:solidFill>
                <a:latin typeface="Cambria" panose="02040503050406030204" pitchFamily="18" charset="0"/>
                <a:ea typeface="Cambria" panose="02040503050406030204" pitchFamily="18" charset="0"/>
              </a:rPr>
              <a:t>xanh</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đang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chuyển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mình</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Những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chiếc</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lá</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khiêm</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nhường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suốt</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mùa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đông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hé</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mở</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dần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dưới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bầu</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trời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Một</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cây</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chuối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rừng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mọc</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nghiêng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trên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vách</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đá</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đã</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vội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nở</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hoa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chẳng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cần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chờ</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mùa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mới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đến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Những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bông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hoa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đỏ</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lập</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lòe</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như</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những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bó</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đuốc</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trong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hơi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sương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mờ</a:t>
            </a:r>
            <a:r>
              <a:rPr lang="en-US" sz="3000" dirty="0">
                <a:solidFill>
                  <a:schemeClr val="bg1"/>
                </a:solidFill>
                <a:latin typeface="Cambria" panose="02040503050406030204" pitchFamily="18" charset="0"/>
                <a:ea typeface="Cambria" panose="02040503050406030204" pitchFamily="18" charset="0"/>
              </a:rPr>
              <a:t> bao </a:t>
            </a:r>
            <a:r>
              <a:rPr lang="en-US" sz="3000" dirty="0" err="1">
                <a:solidFill>
                  <a:schemeClr val="bg1"/>
                </a:solidFill>
                <a:latin typeface="Cambria" panose="02040503050406030204" pitchFamily="18" charset="0"/>
                <a:ea typeface="Cambria" panose="02040503050406030204" pitchFamily="18" charset="0"/>
              </a:rPr>
              <a:t>phủ</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khắp</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núi</a:t>
            </a:r>
            <a:r>
              <a:rPr lang="en-US" sz="3000" dirty="0">
                <a:solidFill>
                  <a:schemeClr val="bg1"/>
                </a:solidFill>
                <a:latin typeface="Cambria" panose="02040503050406030204" pitchFamily="18" charset="0"/>
                <a:ea typeface="Cambria" panose="02040503050406030204" pitchFamily="18" charset="0"/>
              </a:rPr>
              <a:t> non. </a:t>
            </a:r>
          </a:p>
          <a:p>
            <a:pPr algn="just"/>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Sườn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núi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phía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trước</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có</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ngôi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của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mẹ</a:t>
            </a:r>
            <a:r>
              <a:rPr lang="en-US" sz="3000" dirty="0">
                <a:solidFill>
                  <a:schemeClr val="bg1"/>
                </a:solidFill>
                <a:latin typeface="Cambria" panose="02040503050406030204" pitchFamily="18" charset="0"/>
                <a:ea typeface="Cambria" panose="02040503050406030204" pitchFamily="18" charset="0"/>
              </a:rPr>
              <a:t> con </a:t>
            </a:r>
            <a:r>
              <a:rPr lang="en-US" sz="3000" dirty="0" err="1">
                <a:solidFill>
                  <a:schemeClr val="bg1"/>
                </a:solidFill>
                <a:latin typeface="Cambria" panose="02040503050406030204" pitchFamily="18" charset="0"/>
                <a:ea typeface="Cambria" panose="02040503050406030204" pitchFamily="18" charset="0"/>
              </a:rPr>
              <a:t>cậu</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bé</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rộng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mênh</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mông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Phía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dưới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suối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trong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veo</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Phía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trên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rừng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già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và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những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dãy</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núi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đá</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lởm</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chởm</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Cả</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xóm</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chỉ</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có</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rải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rác</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hơn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hai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chục</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nóc</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Có</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chuyện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gì</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người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đứng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bên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này</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hú</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gọi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người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đứng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bên</a:t>
            </a:r>
            <a:r>
              <a:rPr lang="en-US" sz="3000" dirty="0">
                <a:solidFill>
                  <a:schemeClr val="bg1"/>
                </a:solidFill>
                <a:latin typeface="Cambria" panose="02040503050406030204" pitchFamily="18" charset="0"/>
                <a:ea typeface="Cambria" panose="02040503050406030204" pitchFamily="18" charset="0"/>
              </a:rPr>
              <a:t> kia </a:t>
            </a:r>
            <a:r>
              <a:rPr lang="en-US" sz="3000" dirty="0" err="1">
                <a:solidFill>
                  <a:schemeClr val="bg1"/>
                </a:solidFill>
                <a:latin typeface="Cambria" panose="02040503050406030204" pitchFamily="18" charset="0"/>
                <a:ea typeface="Cambria" panose="02040503050406030204" pitchFamily="18" charset="0"/>
              </a:rPr>
              <a:t>hú</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đáp</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trả</a:t>
            </a:r>
            <a:r>
              <a:rPr lang="en-US" sz="3000" dirty="0">
                <a:solidFill>
                  <a:schemeClr val="bg1"/>
                </a:solidFill>
                <a:latin typeface="Cambria" panose="02040503050406030204" pitchFamily="18" charset="0"/>
                <a:ea typeface="Cambria" panose="02040503050406030204" pitchFamily="18" charset="0"/>
              </a:rPr>
              <a:t>. </a:t>
            </a:r>
          </a:p>
          <a:p>
            <a:pPr algn="just"/>
            <a:endParaRPr lang="vi-VN" sz="3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9965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0BCEB157-3EFC-82FE-CAEF-8324D0191711}"/>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5" name="图片 2">
            <a:extLst>
              <a:ext uri="{FF2B5EF4-FFF2-40B4-BE49-F238E27FC236}">
                <a16:creationId xmlns:a16="http://schemas.microsoft.com/office/drawing/2014/main" id="{431D1845-2722-62F1-48D8-66B56F525B84}"/>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520701" y="0"/>
            <a:ext cx="12748293" cy="7162800"/>
          </a:xfrm>
          <a:prstGeom prst="rect">
            <a:avLst/>
          </a:prstGeom>
        </p:spPr>
      </p:pic>
      <p:pic>
        <p:nvPicPr>
          <p:cNvPr id="10" name="Picture 9">
            <a:extLst>
              <a:ext uri="{FF2B5EF4-FFF2-40B4-BE49-F238E27FC236}">
                <a16:creationId xmlns:a16="http://schemas.microsoft.com/office/drawing/2014/main" id="{51590867-74CF-5D29-355A-4D0246B978E3}"/>
              </a:ext>
            </a:extLst>
          </p:cNvPr>
          <p:cNvPicPr>
            <a:picLocks noChangeAspect="1"/>
          </p:cNvPicPr>
          <p:nvPr/>
        </p:nvPicPr>
        <p:blipFill>
          <a:blip r:embed="rId4"/>
          <a:stretch>
            <a:fillRect/>
          </a:stretch>
        </p:blipFill>
        <p:spPr>
          <a:xfrm>
            <a:off x="5032899" y="656677"/>
            <a:ext cx="3819001" cy="826253"/>
          </a:xfrm>
          <a:prstGeom prst="rect">
            <a:avLst/>
          </a:prstGeom>
        </p:spPr>
      </p:pic>
      <p:sp>
        <p:nvSpPr>
          <p:cNvPr id="11" name="TextBox 10">
            <a:extLst>
              <a:ext uri="{FF2B5EF4-FFF2-40B4-BE49-F238E27FC236}">
                <a16:creationId xmlns:a16="http://schemas.microsoft.com/office/drawing/2014/main" id="{21C2CCF0-A1BF-E862-20CE-655959352F55}"/>
              </a:ext>
            </a:extLst>
          </p:cNvPr>
          <p:cNvSpPr txBox="1"/>
          <p:nvPr/>
        </p:nvSpPr>
        <p:spPr>
          <a:xfrm>
            <a:off x="989345" y="1615632"/>
            <a:ext cx="9728200" cy="3323987"/>
          </a:xfrm>
          <a:prstGeom prst="rect">
            <a:avLst/>
          </a:prstGeom>
          <a:noFill/>
        </p:spPr>
        <p:txBody>
          <a:bodyPr wrap="square" rtlCol="0">
            <a:spAutoFit/>
          </a:bodyPr>
          <a:lstStyle/>
          <a:p>
            <a:pPr algn="just"/>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Đêm</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đó</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gian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bếp</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của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hai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mẹ</a:t>
            </a:r>
            <a:r>
              <a:rPr lang="en-US" sz="3000" dirty="0">
                <a:solidFill>
                  <a:schemeClr val="bg1"/>
                </a:solidFill>
                <a:latin typeface="Cambria" panose="02040503050406030204" pitchFamily="18" charset="0"/>
                <a:ea typeface="Cambria" panose="02040503050406030204" pitchFamily="18" charset="0"/>
              </a:rPr>
              <a:t> con </a:t>
            </a:r>
            <a:r>
              <a:rPr lang="en-US" sz="3000" dirty="0" err="1">
                <a:solidFill>
                  <a:schemeClr val="bg1"/>
                </a:solidFill>
                <a:latin typeface="Cambria" panose="02040503050406030204" pitchFamily="18" charset="0"/>
                <a:ea typeface="Cambria" panose="02040503050406030204" pitchFamily="18" charset="0"/>
              </a:rPr>
              <a:t>cậu</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bé</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sáng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bừng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ánh</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liwả</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Những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bó</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đuốc</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từ</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mọi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ngả</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đổ</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về</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căn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nhỏ</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Xóm</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núi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đón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họ</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trở</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về</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thân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tình</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biết</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mấy</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Cậu</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bé</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cùng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mẹ</a:t>
            </a:r>
            <a:r>
              <a:rPr lang="en-US" sz="3000" dirty="0">
                <a:solidFill>
                  <a:schemeClr val="bg1"/>
                </a:solidFill>
                <a:latin typeface="Cambria" panose="02040503050406030204" pitchFamily="18" charset="0"/>
                <a:ea typeface="Cambria" panose="02040503050406030204" pitchFamily="18" charset="0"/>
              </a:rPr>
              <a:t> ở </a:t>
            </a:r>
            <a:r>
              <a:rPr lang="en-US" sz="3000" dirty="0" err="1">
                <a:solidFill>
                  <a:schemeClr val="bg1"/>
                </a:solidFill>
                <a:latin typeface="Cambria" panose="02040503050406030204" pitchFamily="18" charset="0"/>
                <a:ea typeface="Cambria" panose="02040503050406030204" pitchFamily="18" charset="0"/>
              </a:rPr>
              <a:t>lại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trên</a:t>
            </a:r>
            <a:r>
              <a:rPr lang="en-US" sz="3000" dirty="0">
                <a:solidFill>
                  <a:schemeClr val="bg1"/>
                </a:solidFill>
                <a:latin typeface="Cambria" panose="02040503050406030204" pitchFamily="18" charset="0"/>
                <a:ea typeface="Cambria" panose="02040503050406030204" pitchFamily="18" charset="0"/>
              </a:rPr>
              <a:t> non </a:t>
            </a:r>
            <a:r>
              <a:rPr lang="en-US" sz="3000" dirty="0" err="1">
                <a:solidFill>
                  <a:schemeClr val="bg1"/>
                </a:solidFill>
                <a:latin typeface="Cambria" panose="02040503050406030204" pitchFamily="18" charset="0"/>
                <a:ea typeface="Cambria" panose="02040503050406030204" pitchFamily="18" charset="0"/>
              </a:rPr>
              <a:t>cao</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nơi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có</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những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triền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núi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thoai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thoải</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những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bông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hoa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rừng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hồn</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hậu</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những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nếp</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nhà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thưa</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thớt</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lặng</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lẽ</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mà</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bình</a:t>
            </a:r>
            <a:r>
              <a:rPr lang="en-US" sz="3000" dirty="0">
                <a:solidFill>
                  <a:schemeClr val="bg1"/>
                </a:solidFill>
                <a:latin typeface="Cambria" panose="02040503050406030204" pitchFamily="18" charset="0"/>
                <a:ea typeface="Cambria" panose="02040503050406030204" pitchFamily="18" charset="0"/>
              </a:rPr>
              <a:t> </a:t>
            </a:r>
            <a:r>
              <a:rPr lang="en-US" sz="3000" dirty="0" err="1">
                <a:solidFill>
                  <a:schemeClr val="bg1"/>
                </a:solidFill>
                <a:latin typeface="Cambria" panose="02040503050406030204" pitchFamily="18" charset="0"/>
                <a:ea typeface="Cambria" panose="02040503050406030204" pitchFamily="18" charset="0"/>
              </a:rPr>
              <a:t>yên</a:t>
            </a:r>
            <a:r>
              <a:rPr lang="en-US" sz="3000" dirty="0">
                <a:solidFill>
                  <a:schemeClr val="bg1"/>
                </a:solidFill>
                <a:latin typeface="Cambria" panose="02040503050406030204" pitchFamily="18" charset="0"/>
                <a:ea typeface="Cambria" panose="02040503050406030204" pitchFamily="18" charset="0"/>
              </a:rPr>
              <a:t>. </a:t>
            </a:r>
          </a:p>
          <a:p>
            <a:pPr algn="r"/>
            <a:r>
              <a:rPr lang="en-US" sz="3000" dirty="0">
                <a:solidFill>
                  <a:schemeClr val="bg1"/>
                </a:solidFill>
                <a:latin typeface="Cambria" panose="02040503050406030204" pitchFamily="18" charset="0"/>
                <a:ea typeface="Cambria" panose="02040503050406030204" pitchFamily="18" charset="0"/>
              </a:rPr>
              <a:t>(Theo Võ </a:t>
            </a:r>
            <a:r>
              <a:rPr lang="en-US" sz="3000" dirty="0" err="1">
                <a:solidFill>
                  <a:schemeClr val="bg1"/>
                </a:solidFill>
                <a:latin typeface="Cambria" panose="02040503050406030204" pitchFamily="18" charset="0"/>
                <a:ea typeface="Cambria" panose="02040503050406030204" pitchFamily="18" charset="0"/>
              </a:rPr>
              <a:t>Thị</a:t>
            </a:r>
            <a:r>
              <a:rPr lang="en-US" sz="3000" dirty="0">
                <a:solidFill>
                  <a:schemeClr val="bg1"/>
                </a:solidFill>
                <a:latin typeface="Cambria" panose="02040503050406030204" pitchFamily="18" charset="0"/>
                <a:ea typeface="Cambria" panose="02040503050406030204" pitchFamily="18" charset="0"/>
              </a:rPr>
              <a:t> Xuân Hà)</a:t>
            </a:r>
            <a:endParaRPr lang="vi-VN" sz="3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19374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0BCEB157-3EFC-82FE-CAEF-8324D0191711}"/>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5" name="图片 2">
            <a:extLst>
              <a:ext uri="{FF2B5EF4-FFF2-40B4-BE49-F238E27FC236}">
                <a16:creationId xmlns:a16="http://schemas.microsoft.com/office/drawing/2014/main" id="{431D1845-2722-62F1-48D8-66B56F525B84}"/>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520701" y="0"/>
            <a:ext cx="12748293" cy="7162800"/>
          </a:xfrm>
          <a:prstGeom prst="rect">
            <a:avLst/>
          </a:prstGeom>
        </p:spPr>
      </p:pic>
      <p:pic>
        <p:nvPicPr>
          <p:cNvPr id="7" name="Picture 6">
            <a:extLst>
              <a:ext uri="{FF2B5EF4-FFF2-40B4-BE49-F238E27FC236}">
                <a16:creationId xmlns:a16="http://schemas.microsoft.com/office/drawing/2014/main" id="{70F9B840-EEA8-8530-A302-3CC6C03DA7DE}"/>
              </a:ext>
            </a:extLst>
          </p:cNvPr>
          <p:cNvPicPr>
            <a:picLocks noChangeAspect="1"/>
          </p:cNvPicPr>
          <p:nvPr/>
        </p:nvPicPr>
        <p:blipFill>
          <a:blip r:embed="rId4"/>
          <a:stretch>
            <a:fillRect/>
          </a:stretch>
        </p:blipFill>
        <p:spPr>
          <a:xfrm>
            <a:off x="4466481" y="783766"/>
            <a:ext cx="6294265" cy="1362534"/>
          </a:xfrm>
          <a:prstGeom prst="rect">
            <a:avLst/>
          </a:prstGeom>
        </p:spPr>
      </p:pic>
      <p:grpSp>
        <p:nvGrpSpPr>
          <p:cNvPr id="20" name="Group 19">
            <a:extLst>
              <a:ext uri="{FF2B5EF4-FFF2-40B4-BE49-F238E27FC236}">
                <a16:creationId xmlns:a16="http://schemas.microsoft.com/office/drawing/2014/main" id="{26FA5FF9-C17E-BAE5-9912-C9216D7A8DAD}"/>
              </a:ext>
            </a:extLst>
          </p:cNvPr>
          <p:cNvGrpSpPr/>
          <p:nvPr/>
        </p:nvGrpSpPr>
        <p:grpSpPr>
          <a:xfrm>
            <a:off x="1167800" y="2099953"/>
            <a:ext cx="4318000" cy="768978"/>
            <a:chOff x="1167800" y="2099953"/>
            <a:chExt cx="4318000" cy="768978"/>
          </a:xfrm>
        </p:grpSpPr>
        <p:sp>
          <p:nvSpPr>
            <p:cNvPr id="8" name="Rectangle: Rounded Corners 7">
              <a:extLst>
                <a:ext uri="{FF2B5EF4-FFF2-40B4-BE49-F238E27FC236}">
                  <a16:creationId xmlns:a16="http://schemas.microsoft.com/office/drawing/2014/main" id="{02DDB87E-8E8C-8535-ADC1-A8F0EB1D4DF5}"/>
                </a:ext>
              </a:extLst>
            </p:cNvPr>
            <p:cNvSpPr/>
            <p:nvPr/>
          </p:nvSpPr>
          <p:spPr>
            <a:xfrm>
              <a:off x="1167800" y="2099953"/>
              <a:ext cx="3430289"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D149732B-4FD9-02D7-940E-D3919C0AA456}"/>
                </a:ext>
              </a:extLst>
            </p:cNvPr>
            <p:cNvSpPr txBox="1"/>
            <p:nvPr/>
          </p:nvSpPr>
          <p:spPr>
            <a:xfrm>
              <a:off x="1167800" y="2222600"/>
              <a:ext cx="4318000" cy="646331"/>
            </a:xfrm>
            <a:prstGeom prst="rect">
              <a:avLst/>
            </a:prstGeom>
            <a:noFill/>
          </p:spPr>
          <p:txBody>
            <a:bodyPr wrap="square" rtlCol="0">
              <a:spAutoFit/>
            </a:bodyPr>
            <a:lstStyle/>
            <a:p>
              <a:r>
                <a:rPr lang="en-US" sz="3600" b="1" dirty="0" err="1">
                  <a:solidFill>
                    <a:schemeClr val="accent5">
                      <a:lumMod val="50000"/>
                    </a:schemeClr>
                  </a:solidFill>
                  <a:latin typeface="Cambria" panose="02040503050406030204" pitchFamily="18" charset="0"/>
                  <a:ea typeface="Cambria" panose="02040503050406030204" pitchFamily="18" charset="0"/>
                </a:rPr>
                <a:t>khiêm</a:t>
              </a:r>
              <a:r>
                <a:rPr lang="en-US" sz="3600" b="1" dirty="0">
                  <a:solidFill>
                    <a:schemeClr val="accent5">
                      <a:lumMod val="50000"/>
                    </a:schemeClr>
                  </a:solidFill>
                  <a:latin typeface="Cambria" panose="02040503050406030204" pitchFamily="18" charset="0"/>
                  <a:ea typeface="Cambria" panose="02040503050406030204" pitchFamily="18" charset="0"/>
                </a:rPr>
                <a:t> </a:t>
              </a:r>
              <a:r>
                <a:rPr lang="en-US" sz="3600" b="1" dirty="0" err="1">
                  <a:solidFill>
                    <a:schemeClr val="accent5">
                      <a:lumMod val="50000"/>
                    </a:schemeClr>
                  </a:solidFill>
                  <a:latin typeface="Cambria" panose="02040503050406030204" pitchFamily="18" charset="0"/>
                  <a:ea typeface="Cambria" panose="02040503050406030204" pitchFamily="18" charset="0"/>
                </a:rPr>
                <a:t>nhường</a:t>
              </a:r>
              <a:endParaRPr lang="vi-VN" sz="3600" b="1" dirty="0">
                <a:solidFill>
                  <a:schemeClr val="accent5">
                    <a:lumMod val="50000"/>
                  </a:schemeClr>
                </a:solidFill>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47B0173E-CDA3-9CCD-DBC2-C093CF1F3E7D}"/>
              </a:ext>
            </a:extLst>
          </p:cNvPr>
          <p:cNvSpPr txBox="1"/>
          <p:nvPr/>
        </p:nvSpPr>
        <p:spPr>
          <a:xfrm>
            <a:off x="4712435" y="1923869"/>
            <a:ext cx="5933964" cy="1200329"/>
          </a:xfrm>
          <a:prstGeom prst="rect">
            <a:avLst/>
          </a:prstGeom>
          <a:noFill/>
        </p:spPr>
        <p:txBody>
          <a:bodyPr wrap="square" rtlCol="0">
            <a:spAutoFit/>
          </a:bodyPr>
          <a:lstStyle/>
          <a:p>
            <a:r>
              <a:rPr lang="en-US" sz="3600" b="1" dirty="0" err="1">
                <a:solidFill>
                  <a:schemeClr val="bg1"/>
                </a:solidFill>
                <a:latin typeface="Cambria" panose="02040503050406030204" pitchFamily="18" charset="0"/>
                <a:ea typeface="Cambria" panose="02040503050406030204" pitchFamily="18" charset="0"/>
              </a:rPr>
              <a:t>nhường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nhịn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không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khoe</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khoang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không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tranh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giành</a:t>
            </a:r>
            <a:endParaRPr lang="vi-VN" sz="3600" b="1"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8DC171DC-0E51-E93B-3DCF-8E0E3FE815C3}"/>
              </a:ext>
            </a:extLst>
          </p:cNvPr>
          <p:cNvSpPr/>
          <p:nvPr/>
        </p:nvSpPr>
        <p:spPr>
          <a:xfrm>
            <a:off x="1329739" y="3502350"/>
            <a:ext cx="2570930"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CD39662F-1011-E42F-5DF3-501692055244}"/>
              </a:ext>
            </a:extLst>
          </p:cNvPr>
          <p:cNvSpPr txBox="1"/>
          <p:nvPr/>
        </p:nvSpPr>
        <p:spPr>
          <a:xfrm>
            <a:off x="1535445" y="3573395"/>
            <a:ext cx="4318000" cy="646331"/>
          </a:xfrm>
          <a:prstGeom prst="rect">
            <a:avLst/>
          </a:prstGeom>
          <a:noFill/>
        </p:spPr>
        <p:txBody>
          <a:bodyPr wrap="square" rtlCol="0">
            <a:spAutoFit/>
          </a:bodyPr>
          <a:lstStyle/>
          <a:p>
            <a:r>
              <a:rPr lang="en-US" sz="3600" b="1" dirty="0" err="1">
                <a:solidFill>
                  <a:schemeClr val="accent5">
                    <a:lumMod val="50000"/>
                  </a:schemeClr>
                </a:solidFill>
                <a:latin typeface="Cambria" panose="02040503050406030204" pitchFamily="18" charset="0"/>
                <a:ea typeface="Cambria" panose="02040503050406030204" pitchFamily="18" charset="0"/>
              </a:rPr>
              <a:t>lởm</a:t>
            </a:r>
            <a:r>
              <a:rPr lang="en-US" sz="3600" b="1" dirty="0">
                <a:solidFill>
                  <a:schemeClr val="accent5">
                    <a:lumMod val="50000"/>
                  </a:schemeClr>
                </a:solidFill>
                <a:latin typeface="Cambria" panose="02040503050406030204" pitchFamily="18" charset="0"/>
                <a:ea typeface="Cambria" panose="02040503050406030204" pitchFamily="18" charset="0"/>
              </a:rPr>
              <a:t> </a:t>
            </a:r>
            <a:r>
              <a:rPr lang="en-US" sz="3600" b="1" dirty="0" err="1">
                <a:solidFill>
                  <a:schemeClr val="accent5">
                    <a:lumMod val="50000"/>
                  </a:schemeClr>
                </a:solidFill>
                <a:latin typeface="Cambria" panose="02040503050406030204" pitchFamily="18" charset="0"/>
                <a:ea typeface="Cambria" panose="02040503050406030204" pitchFamily="18" charset="0"/>
              </a:rPr>
              <a:t>chởm</a:t>
            </a:r>
            <a:endParaRPr lang="vi-VN" sz="3600" b="1" dirty="0">
              <a:solidFill>
                <a:schemeClr val="accent5">
                  <a:lumMod val="50000"/>
                </a:schemeClr>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BBF81E73-BD9A-B9C7-D01A-EBA2C10ECC8E}"/>
              </a:ext>
            </a:extLst>
          </p:cNvPr>
          <p:cNvSpPr txBox="1"/>
          <p:nvPr/>
        </p:nvSpPr>
        <p:spPr>
          <a:xfrm>
            <a:off x="4676362" y="3273005"/>
            <a:ext cx="5933964" cy="1200329"/>
          </a:xfrm>
          <a:prstGeom prst="rect">
            <a:avLst/>
          </a:prstGeom>
          <a:noFill/>
        </p:spPr>
        <p:txBody>
          <a:bodyPr wrap="square" rtlCol="0">
            <a:spAutoFit/>
          </a:bodyPr>
          <a:lstStyle/>
          <a:p>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nhiều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mũi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nhọn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nhô</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không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đều</a:t>
            </a:r>
            <a:endParaRPr lang="vi-VN" sz="3600" b="1" dirty="0">
              <a:solidFill>
                <a:schemeClr val="bg1"/>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FD7746B2-8F4A-F2D6-AB61-6B66542D8C08}"/>
              </a:ext>
            </a:extLst>
          </p:cNvPr>
          <p:cNvSpPr/>
          <p:nvPr/>
        </p:nvSpPr>
        <p:spPr>
          <a:xfrm>
            <a:off x="1329739" y="4754429"/>
            <a:ext cx="2154241"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TextBox 17">
            <a:extLst>
              <a:ext uri="{FF2B5EF4-FFF2-40B4-BE49-F238E27FC236}">
                <a16:creationId xmlns:a16="http://schemas.microsoft.com/office/drawing/2014/main" id="{76891886-854D-B272-86F2-C6ECC4436A53}"/>
              </a:ext>
            </a:extLst>
          </p:cNvPr>
          <p:cNvSpPr txBox="1"/>
          <p:nvPr/>
        </p:nvSpPr>
        <p:spPr>
          <a:xfrm>
            <a:off x="1440132" y="4808138"/>
            <a:ext cx="2061644" cy="646331"/>
          </a:xfrm>
          <a:prstGeom prst="rect">
            <a:avLst/>
          </a:prstGeom>
          <a:noFill/>
        </p:spPr>
        <p:txBody>
          <a:bodyPr wrap="square" rtlCol="0">
            <a:spAutoFit/>
          </a:bodyPr>
          <a:lstStyle/>
          <a:p>
            <a:r>
              <a:rPr lang="en-US" sz="3600" b="1" dirty="0" err="1">
                <a:solidFill>
                  <a:schemeClr val="accent5">
                    <a:lumMod val="50000"/>
                  </a:schemeClr>
                </a:solidFill>
                <a:latin typeface="Cambria" panose="02040503050406030204" pitchFamily="18" charset="0"/>
                <a:ea typeface="Cambria" panose="02040503050406030204" pitchFamily="18" charset="0"/>
              </a:rPr>
              <a:t>hồn</a:t>
            </a:r>
            <a:r>
              <a:rPr lang="en-US" sz="3600" b="1" dirty="0">
                <a:solidFill>
                  <a:schemeClr val="accent5">
                    <a:lumMod val="50000"/>
                  </a:schemeClr>
                </a:solidFill>
                <a:latin typeface="Cambria" panose="02040503050406030204" pitchFamily="18" charset="0"/>
                <a:ea typeface="Cambria" panose="02040503050406030204" pitchFamily="18" charset="0"/>
              </a:rPr>
              <a:t> </a:t>
            </a:r>
            <a:r>
              <a:rPr lang="en-US" sz="3600" b="1" dirty="0" err="1">
                <a:solidFill>
                  <a:schemeClr val="accent5">
                    <a:lumMod val="50000"/>
                  </a:schemeClr>
                </a:solidFill>
                <a:latin typeface="Cambria" panose="02040503050406030204" pitchFamily="18" charset="0"/>
                <a:ea typeface="Cambria" panose="02040503050406030204" pitchFamily="18" charset="0"/>
              </a:rPr>
              <a:t>hậu</a:t>
            </a:r>
            <a:endParaRPr lang="vi-VN" sz="3600" b="1" dirty="0">
              <a:solidFill>
                <a:schemeClr val="accent5">
                  <a:lumMod val="50000"/>
                </a:schemeClr>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B1DC2E4-4D95-8E74-47BC-F72F4F7671AD}"/>
              </a:ext>
            </a:extLst>
          </p:cNvPr>
          <p:cNvSpPr txBox="1"/>
          <p:nvPr/>
        </p:nvSpPr>
        <p:spPr>
          <a:xfrm>
            <a:off x="4654616" y="4785662"/>
            <a:ext cx="5933964" cy="646331"/>
          </a:xfrm>
          <a:prstGeom prst="rect">
            <a:avLst/>
          </a:prstGeom>
          <a:noFill/>
        </p:spPr>
        <p:txBody>
          <a:bodyPr wrap="square" rtlCol="0">
            <a:spAutoFit/>
          </a:bodyPr>
          <a:lstStyle/>
          <a:p>
            <a:r>
              <a:rPr lang="en-US" sz="3600" b="1" dirty="0" err="1">
                <a:solidFill>
                  <a:schemeClr val="bg1"/>
                </a:solidFill>
                <a:latin typeface="Cambria" panose="02040503050406030204" pitchFamily="18" charset="0"/>
                <a:ea typeface="Cambria" panose="02040503050406030204" pitchFamily="18" charset="0"/>
              </a:rPr>
              <a:t>mộc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mạc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hiền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từ</a:t>
            </a:r>
            <a:endParaRPr lang="vi-VN"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43977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3" grpId="0"/>
      <p:bldP spid="16" grpId="0"/>
      <p:bldP spid="17"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0BCEB157-3EFC-82FE-CAEF-8324D0191711}"/>
              </a:ext>
            </a:extLst>
          </p:cNvPr>
          <p:cNvPicPr>
            <a:picLocks noChangeAspect="1"/>
          </p:cNvPicPr>
          <p:nvPr/>
        </p:nvPicPr>
        <p:blipFill rotWithShape="1">
          <a:blip r:embed="rId2">
            <a:extLst>
              <a:ext uri="{28A0092B-C50C-407E-A947-70E740481C1C}">
                <a14:useLocalDpi xmlns:a14="http://schemas.microsoft.com/office/drawing/2010/main" val="0"/>
              </a:ext>
            </a:extLst>
          </a:blip>
          <a:srcRect b="87589"/>
          <a:stretch/>
        </p:blipFill>
        <p:spPr>
          <a:xfrm>
            <a:off x="0" y="0"/>
            <a:ext cx="12192000" cy="6857999"/>
          </a:xfrm>
          <a:prstGeom prst="rect">
            <a:avLst/>
          </a:prstGeom>
        </p:spPr>
      </p:pic>
      <p:pic>
        <p:nvPicPr>
          <p:cNvPr id="5" name="图片 2">
            <a:extLst>
              <a:ext uri="{FF2B5EF4-FFF2-40B4-BE49-F238E27FC236}">
                <a16:creationId xmlns:a16="http://schemas.microsoft.com/office/drawing/2014/main" id="{431D1845-2722-62F1-48D8-66B56F525B84}"/>
              </a:ext>
            </a:extLst>
          </p:cNvPr>
          <p:cNvPicPr>
            <a:picLocks noChangeAspect="1"/>
          </p:cNvPicPr>
          <p:nvPr/>
        </p:nvPicPr>
        <p:blipFill rotWithShape="1">
          <a:blip r:embed="rId3">
            <a:extLst>
              <a:ext uri="{28A0092B-C50C-407E-A947-70E740481C1C}">
                <a14:useLocalDpi xmlns:a14="http://schemas.microsoft.com/office/drawing/2010/main" val="0"/>
              </a:ext>
            </a:extLst>
          </a:blip>
          <a:srcRect l="14806" t="451" r="15514" b="84657"/>
          <a:stretch/>
        </p:blipFill>
        <p:spPr>
          <a:xfrm>
            <a:off x="-520701" y="0"/>
            <a:ext cx="12748293" cy="7162800"/>
          </a:xfrm>
          <a:prstGeom prst="rect">
            <a:avLst/>
          </a:prstGeom>
        </p:spPr>
      </p:pic>
      <p:sp>
        <p:nvSpPr>
          <p:cNvPr id="8" name="Rectangle: Rounded Corners 7">
            <a:extLst>
              <a:ext uri="{FF2B5EF4-FFF2-40B4-BE49-F238E27FC236}">
                <a16:creationId xmlns:a16="http://schemas.microsoft.com/office/drawing/2014/main" id="{02DDB87E-8E8C-8535-ADC1-A8F0EB1D4DF5}"/>
              </a:ext>
            </a:extLst>
          </p:cNvPr>
          <p:cNvSpPr/>
          <p:nvPr/>
        </p:nvSpPr>
        <p:spPr>
          <a:xfrm>
            <a:off x="1109926" y="2227306"/>
            <a:ext cx="2228449"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D149732B-4FD9-02D7-940E-D3919C0AA456}"/>
              </a:ext>
            </a:extLst>
          </p:cNvPr>
          <p:cNvSpPr txBox="1"/>
          <p:nvPr/>
        </p:nvSpPr>
        <p:spPr>
          <a:xfrm>
            <a:off x="1179375" y="2241187"/>
            <a:ext cx="1911066" cy="646331"/>
          </a:xfrm>
          <a:prstGeom prst="rect">
            <a:avLst/>
          </a:prstGeom>
          <a:noFill/>
        </p:spPr>
        <p:txBody>
          <a:bodyPr wrap="square" rtlCol="0">
            <a:spAutoFit/>
          </a:bodyPr>
          <a:lstStyle/>
          <a:p>
            <a:r>
              <a:rPr lang="en-US" sz="3600" b="1" dirty="0" err="1">
                <a:solidFill>
                  <a:schemeClr val="accent5">
                    <a:lumMod val="50000"/>
                  </a:schemeClr>
                </a:solidFill>
                <a:latin typeface="Cambria" panose="02040503050406030204" pitchFamily="18" charset="0"/>
                <a:ea typeface="Cambria" panose="02040503050406030204" pitchFamily="18" charset="0"/>
              </a:rPr>
              <a:t>Đoạn</a:t>
            </a:r>
            <a:r>
              <a:rPr lang="en-US" sz="3600" b="1" dirty="0">
                <a:solidFill>
                  <a:schemeClr val="accent5">
                    <a:lumMod val="50000"/>
                  </a:schemeClr>
                </a:solidFill>
                <a:latin typeface="Cambria" panose="02040503050406030204" pitchFamily="18" charset="0"/>
                <a:ea typeface="Cambria" panose="02040503050406030204" pitchFamily="18" charset="0"/>
              </a:rPr>
              <a:t> 1</a:t>
            </a:r>
            <a:endParaRPr lang="vi-VN" sz="3600" b="1" dirty="0">
              <a:solidFill>
                <a:schemeClr val="accent5">
                  <a:lumMod val="50000"/>
                </a:schemeClr>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8DC171DC-0E51-E93B-3DCF-8E0E3FE815C3}"/>
              </a:ext>
            </a:extLst>
          </p:cNvPr>
          <p:cNvSpPr/>
          <p:nvPr/>
        </p:nvSpPr>
        <p:spPr>
          <a:xfrm>
            <a:off x="1109926" y="3428998"/>
            <a:ext cx="2228449"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7" name="Rectangle: Rounded Corners 16">
            <a:extLst>
              <a:ext uri="{FF2B5EF4-FFF2-40B4-BE49-F238E27FC236}">
                <a16:creationId xmlns:a16="http://schemas.microsoft.com/office/drawing/2014/main" id="{FD7746B2-8F4A-F2D6-AB61-6B66542D8C08}"/>
              </a:ext>
            </a:extLst>
          </p:cNvPr>
          <p:cNvSpPr/>
          <p:nvPr/>
        </p:nvSpPr>
        <p:spPr>
          <a:xfrm>
            <a:off x="1179375" y="4789098"/>
            <a:ext cx="2154241"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TextBox 17">
            <a:extLst>
              <a:ext uri="{FF2B5EF4-FFF2-40B4-BE49-F238E27FC236}">
                <a16:creationId xmlns:a16="http://schemas.microsoft.com/office/drawing/2014/main" id="{76891886-854D-B272-86F2-C6ECC4436A53}"/>
              </a:ext>
            </a:extLst>
          </p:cNvPr>
          <p:cNvSpPr txBox="1"/>
          <p:nvPr/>
        </p:nvSpPr>
        <p:spPr>
          <a:xfrm>
            <a:off x="1271972" y="4789098"/>
            <a:ext cx="2061644" cy="646331"/>
          </a:xfrm>
          <a:prstGeom prst="rect">
            <a:avLst/>
          </a:prstGeom>
          <a:noFill/>
        </p:spPr>
        <p:txBody>
          <a:bodyPr wrap="square" rtlCol="0">
            <a:spAutoFit/>
          </a:bodyPr>
          <a:lstStyle/>
          <a:p>
            <a:r>
              <a:rPr lang="en-US" sz="3600" b="1" dirty="0" err="1">
                <a:solidFill>
                  <a:schemeClr val="accent5">
                    <a:lumMod val="50000"/>
                  </a:schemeClr>
                </a:solidFill>
                <a:latin typeface="Cambria" panose="02040503050406030204" pitchFamily="18" charset="0"/>
                <a:ea typeface="Cambria" panose="02040503050406030204" pitchFamily="18" charset="0"/>
              </a:rPr>
              <a:t>Đoạn</a:t>
            </a:r>
            <a:r>
              <a:rPr lang="en-US" sz="3600" b="1" dirty="0">
                <a:solidFill>
                  <a:schemeClr val="accent5">
                    <a:lumMod val="50000"/>
                  </a:schemeClr>
                </a:solidFill>
                <a:latin typeface="Cambria" panose="02040503050406030204" pitchFamily="18" charset="0"/>
                <a:ea typeface="Cambria" panose="02040503050406030204" pitchFamily="18" charset="0"/>
              </a:rPr>
              <a:t> 3</a:t>
            </a:r>
            <a:endParaRPr lang="vi-VN" sz="3600" b="1" dirty="0">
              <a:solidFill>
                <a:schemeClr val="accent5">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9185FE1E-86C6-1FE0-D707-58120F17B911}"/>
              </a:ext>
            </a:extLst>
          </p:cNvPr>
          <p:cNvSpPr/>
          <p:nvPr/>
        </p:nvSpPr>
        <p:spPr>
          <a:xfrm>
            <a:off x="1324980" y="759380"/>
            <a:ext cx="6684701"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id="{599DEDC5-867F-564D-C73B-A719DFB81BF5}"/>
              </a:ext>
            </a:extLst>
          </p:cNvPr>
          <p:cNvSpPr txBox="1"/>
          <p:nvPr/>
        </p:nvSpPr>
        <p:spPr>
          <a:xfrm>
            <a:off x="1348237" y="732435"/>
            <a:ext cx="8754962" cy="646331"/>
          </a:xfrm>
          <a:prstGeom prst="rect">
            <a:avLst/>
          </a:prstGeom>
          <a:noFill/>
        </p:spPr>
        <p:txBody>
          <a:bodyPr wrap="square" rtlCol="0">
            <a:spAutoFit/>
          </a:bodyPr>
          <a:lstStyle/>
          <a:p>
            <a:r>
              <a:rPr lang="en-US" sz="3600" b="1" dirty="0" err="1">
                <a:solidFill>
                  <a:schemeClr val="accent2">
                    <a:lumMod val="50000"/>
                  </a:schemeClr>
                </a:solidFill>
                <a:latin typeface="Cambria" panose="02040503050406030204" pitchFamily="18" charset="0"/>
                <a:ea typeface="Cambria" panose="02040503050406030204" pitchFamily="18" charset="0"/>
              </a:rPr>
              <a:t>Tìm</a:t>
            </a:r>
            <a:r>
              <a:rPr lang="en-US" sz="3600" b="1" dirty="0">
                <a:solidFill>
                  <a:schemeClr val="accent2">
                    <a:lumMod val="50000"/>
                  </a:schemeClr>
                </a:solidFill>
                <a:latin typeface="Cambria" panose="02040503050406030204" pitchFamily="18" charset="0"/>
                <a:ea typeface="Cambria" panose="02040503050406030204" pitchFamily="18" charset="0"/>
              </a:rPr>
              <a:t> ý </a:t>
            </a:r>
            <a:r>
              <a:rPr lang="en-US" sz="3600" b="1" dirty="0" err="1">
                <a:solidFill>
                  <a:schemeClr val="accent2">
                    <a:lumMod val="50000"/>
                  </a:schemeClr>
                </a:solidFill>
                <a:latin typeface="Cambria" panose="02040503050406030204" pitchFamily="18" charset="0"/>
                <a:ea typeface="Cambria" panose="02040503050406030204" pitchFamily="18" charset="0"/>
              </a:rPr>
              <a:t>tương</a:t>
            </a:r>
            <a:r>
              <a:rPr lang="en-US" sz="3600" b="1" dirty="0">
                <a:solidFill>
                  <a:schemeClr val="accent2">
                    <a:lumMod val="50000"/>
                  </a:schemeClr>
                </a:solidFill>
                <a:latin typeface="Cambria" panose="02040503050406030204" pitchFamily="18" charset="0"/>
                <a:ea typeface="Cambria" panose="02040503050406030204" pitchFamily="18" charset="0"/>
              </a:rPr>
              <a:t> </a:t>
            </a:r>
            <a:r>
              <a:rPr lang="en-US" sz="3600" b="1" dirty="0" err="1">
                <a:solidFill>
                  <a:schemeClr val="accent2">
                    <a:lumMod val="50000"/>
                  </a:schemeClr>
                </a:solidFill>
                <a:latin typeface="Cambria" panose="02040503050406030204" pitchFamily="18" charset="0"/>
                <a:ea typeface="Cambria" panose="02040503050406030204" pitchFamily="18" charset="0"/>
              </a:rPr>
              <a:t>ứng</a:t>
            </a:r>
            <a:r>
              <a:rPr lang="en-US" sz="3600" b="1" dirty="0">
                <a:solidFill>
                  <a:schemeClr val="accent2">
                    <a:lumMod val="50000"/>
                  </a:schemeClr>
                </a:solidFill>
                <a:latin typeface="Cambria" panose="02040503050406030204" pitchFamily="18" charset="0"/>
                <a:ea typeface="Cambria" panose="02040503050406030204" pitchFamily="18" charset="0"/>
              </a:rPr>
              <a:t> </a:t>
            </a:r>
            <a:r>
              <a:rPr lang="en-US" sz="3600" b="1" dirty="0" err="1">
                <a:solidFill>
                  <a:schemeClr val="accent2">
                    <a:lumMod val="50000"/>
                  </a:schemeClr>
                </a:solidFill>
                <a:latin typeface="Cambria" panose="02040503050406030204" pitchFamily="18" charset="0"/>
                <a:ea typeface="Cambria" panose="02040503050406030204" pitchFamily="18" charset="0"/>
              </a:rPr>
              <a:t>với</a:t>
            </a:r>
            <a:r>
              <a:rPr lang="en-US" sz="3600" b="1" dirty="0">
                <a:solidFill>
                  <a:schemeClr val="accent2">
                    <a:lumMod val="50000"/>
                  </a:schemeClr>
                </a:solidFill>
                <a:latin typeface="Cambria" panose="02040503050406030204" pitchFamily="18" charset="0"/>
                <a:ea typeface="Cambria" panose="02040503050406030204" pitchFamily="18" charset="0"/>
              </a:rPr>
              <a:t> </a:t>
            </a:r>
            <a:r>
              <a:rPr lang="en-US" sz="3600" b="1" dirty="0" err="1">
                <a:solidFill>
                  <a:schemeClr val="accent2">
                    <a:lumMod val="50000"/>
                  </a:schemeClr>
                </a:solidFill>
                <a:latin typeface="Cambria" panose="02040503050406030204" pitchFamily="18" charset="0"/>
                <a:ea typeface="Cambria" panose="02040503050406030204" pitchFamily="18" charset="0"/>
              </a:rPr>
              <a:t>mỗi</a:t>
            </a:r>
            <a:r>
              <a:rPr lang="en-US" sz="3600" b="1" dirty="0">
                <a:solidFill>
                  <a:schemeClr val="accent2">
                    <a:lumMod val="50000"/>
                  </a:schemeClr>
                </a:solidFill>
                <a:latin typeface="Cambria" panose="02040503050406030204" pitchFamily="18" charset="0"/>
                <a:ea typeface="Cambria" panose="02040503050406030204" pitchFamily="18" charset="0"/>
              </a:rPr>
              <a:t> </a:t>
            </a:r>
            <a:r>
              <a:rPr lang="en-US" sz="3600" b="1" dirty="0" err="1">
                <a:solidFill>
                  <a:schemeClr val="accent2">
                    <a:lumMod val="50000"/>
                  </a:schemeClr>
                </a:solidFill>
                <a:latin typeface="Cambria" panose="02040503050406030204" pitchFamily="18" charset="0"/>
                <a:ea typeface="Cambria" panose="02040503050406030204" pitchFamily="18" charset="0"/>
              </a:rPr>
              <a:t>đoạn</a:t>
            </a:r>
            <a:endParaRPr lang="vi-VN" sz="3600" b="1" dirty="0">
              <a:solidFill>
                <a:schemeClr val="accent2">
                  <a:lumMod val="50000"/>
                </a:schemeClr>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62A62FCD-D6DD-3857-100D-139E1C62198D}"/>
              </a:ext>
            </a:extLst>
          </p:cNvPr>
          <p:cNvSpPr txBox="1"/>
          <p:nvPr/>
        </p:nvSpPr>
        <p:spPr>
          <a:xfrm>
            <a:off x="1271972" y="3428996"/>
            <a:ext cx="1911066" cy="646331"/>
          </a:xfrm>
          <a:prstGeom prst="rect">
            <a:avLst/>
          </a:prstGeom>
          <a:noFill/>
        </p:spPr>
        <p:txBody>
          <a:bodyPr wrap="square" rtlCol="0">
            <a:spAutoFit/>
          </a:bodyPr>
          <a:lstStyle/>
          <a:p>
            <a:r>
              <a:rPr lang="en-US" sz="3600" b="1" dirty="0" err="1">
                <a:solidFill>
                  <a:schemeClr val="accent5">
                    <a:lumMod val="50000"/>
                  </a:schemeClr>
                </a:solidFill>
                <a:latin typeface="Cambria" panose="02040503050406030204" pitchFamily="18" charset="0"/>
                <a:ea typeface="Cambria" panose="02040503050406030204" pitchFamily="18" charset="0"/>
              </a:rPr>
              <a:t>Đoạn</a:t>
            </a:r>
            <a:r>
              <a:rPr lang="en-US" sz="3600" b="1" dirty="0">
                <a:solidFill>
                  <a:schemeClr val="accent5">
                    <a:lumMod val="50000"/>
                  </a:schemeClr>
                </a:solidFill>
                <a:latin typeface="Cambria" panose="02040503050406030204" pitchFamily="18" charset="0"/>
                <a:ea typeface="Cambria" panose="02040503050406030204" pitchFamily="18" charset="0"/>
              </a:rPr>
              <a:t> 2</a:t>
            </a:r>
            <a:endParaRPr lang="vi-VN" sz="3600" b="1" dirty="0">
              <a:solidFill>
                <a:schemeClr val="accent5">
                  <a:lumMod val="50000"/>
                </a:schemeClr>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974936B-39F3-B870-3F95-C5EBAB91585B}"/>
              </a:ext>
            </a:extLst>
          </p:cNvPr>
          <p:cNvSpPr/>
          <p:nvPr/>
        </p:nvSpPr>
        <p:spPr>
          <a:xfrm>
            <a:off x="4618300" y="2151705"/>
            <a:ext cx="6030410"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FBC275FA-2097-4178-9E17-C617A2786BC3}"/>
              </a:ext>
            </a:extLst>
          </p:cNvPr>
          <p:cNvSpPr txBox="1"/>
          <p:nvPr/>
        </p:nvSpPr>
        <p:spPr>
          <a:xfrm>
            <a:off x="4667330" y="2241187"/>
            <a:ext cx="7797103" cy="553998"/>
          </a:xfrm>
          <a:prstGeom prst="rect">
            <a:avLst/>
          </a:prstGeom>
          <a:noFill/>
        </p:spPr>
        <p:txBody>
          <a:bodyPr wrap="square" rtlCol="0">
            <a:spAutoFit/>
          </a:bodyPr>
          <a:lstStyle/>
          <a:p>
            <a:r>
              <a:rPr lang="en-US" sz="3000" b="1" dirty="0" err="1">
                <a:solidFill>
                  <a:schemeClr val="accent5">
                    <a:lumMod val="50000"/>
                  </a:schemeClr>
                </a:solidFill>
                <a:latin typeface="Cambria" panose="02040503050406030204" pitchFamily="18" charset="0"/>
                <a:ea typeface="Cambria" panose="02040503050406030204" pitchFamily="18" charset="0"/>
              </a:rPr>
              <a:t>Tình</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cảm</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của</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người</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dân</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xóm</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núi</a:t>
            </a:r>
            <a:r>
              <a:rPr lang="en-US" sz="3000" b="1" dirty="0">
                <a:solidFill>
                  <a:schemeClr val="accent5">
                    <a:lumMod val="50000"/>
                  </a:schemeClr>
                </a:solidFill>
                <a:latin typeface="Cambria" panose="02040503050406030204" pitchFamily="18" charset="0"/>
                <a:ea typeface="Cambria" panose="02040503050406030204" pitchFamily="18" charset="0"/>
              </a:rPr>
              <a:t> </a:t>
            </a:r>
            <a:endParaRPr lang="vi-VN" sz="3000" b="1" dirty="0">
              <a:solidFill>
                <a:schemeClr val="accent5">
                  <a:lumMod val="50000"/>
                </a:schemeClr>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AD2B90C5-1EDE-5ADE-907B-F6715CFDDC67}"/>
              </a:ext>
            </a:extLst>
          </p:cNvPr>
          <p:cNvSpPr/>
          <p:nvPr/>
        </p:nvSpPr>
        <p:spPr>
          <a:xfrm>
            <a:off x="4644619" y="3434806"/>
            <a:ext cx="5645275"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EEF912E8-E616-035D-24B4-977184B238C4}"/>
              </a:ext>
            </a:extLst>
          </p:cNvPr>
          <p:cNvSpPr txBox="1"/>
          <p:nvPr/>
        </p:nvSpPr>
        <p:spPr>
          <a:xfrm>
            <a:off x="4610347" y="3463810"/>
            <a:ext cx="7168587" cy="553998"/>
          </a:xfrm>
          <a:prstGeom prst="rect">
            <a:avLst/>
          </a:prstGeom>
          <a:noFill/>
        </p:spPr>
        <p:txBody>
          <a:bodyPr wrap="square" rtlCol="0">
            <a:spAutoFit/>
          </a:bodyPr>
          <a:lstStyle/>
          <a:p>
            <a:r>
              <a:rPr lang="en-US" sz="3000" b="1" dirty="0" err="1">
                <a:solidFill>
                  <a:schemeClr val="accent5">
                    <a:lumMod val="50000"/>
                  </a:schemeClr>
                </a:solidFill>
                <a:latin typeface="Cambria" panose="02040503050406030204" pitchFamily="18" charset="0"/>
                <a:ea typeface="Cambria" panose="02040503050406030204" pitchFamily="18" charset="0"/>
              </a:rPr>
              <a:t>Cảnh</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vật</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trên</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đường</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về</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xóm</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núi</a:t>
            </a:r>
            <a:endParaRPr lang="vi-VN" sz="3000" b="1" dirty="0">
              <a:solidFill>
                <a:schemeClr val="accent5">
                  <a:lumMod val="50000"/>
                </a:schemeClr>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B48034B4-D976-85A7-AB7D-23F52D1C7306}"/>
              </a:ext>
            </a:extLst>
          </p:cNvPr>
          <p:cNvSpPr/>
          <p:nvPr/>
        </p:nvSpPr>
        <p:spPr>
          <a:xfrm>
            <a:off x="4667331" y="4713497"/>
            <a:ext cx="5645276" cy="708799"/>
          </a:xfrm>
          <a:prstGeom prst="roundRect">
            <a:avLst/>
          </a:prstGeom>
          <a:solidFill>
            <a:srgbClr val="FEF2E8"/>
          </a:solidFill>
          <a:ln w="34925">
            <a:solidFill>
              <a:srgbClr val="B86D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 name="TextBox 21">
            <a:extLst>
              <a:ext uri="{FF2B5EF4-FFF2-40B4-BE49-F238E27FC236}">
                <a16:creationId xmlns:a16="http://schemas.microsoft.com/office/drawing/2014/main" id="{18E1037E-626F-3935-1CF8-83EDDDD1FFFF}"/>
              </a:ext>
            </a:extLst>
          </p:cNvPr>
          <p:cNvSpPr txBox="1"/>
          <p:nvPr/>
        </p:nvSpPr>
        <p:spPr>
          <a:xfrm>
            <a:off x="4667330" y="4789098"/>
            <a:ext cx="4263342" cy="553998"/>
          </a:xfrm>
          <a:prstGeom prst="rect">
            <a:avLst/>
          </a:prstGeom>
          <a:noFill/>
        </p:spPr>
        <p:txBody>
          <a:bodyPr wrap="square" rtlCol="0">
            <a:spAutoFit/>
          </a:bodyPr>
          <a:lstStyle/>
          <a:p>
            <a:r>
              <a:rPr lang="en-US" sz="3000" b="1" dirty="0" err="1">
                <a:solidFill>
                  <a:schemeClr val="accent5">
                    <a:lumMod val="50000"/>
                  </a:schemeClr>
                </a:solidFill>
                <a:latin typeface="Cambria" panose="02040503050406030204" pitchFamily="18" charset="0"/>
                <a:ea typeface="Cambria" panose="02040503050406030204" pitchFamily="18" charset="0"/>
              </a:rPr>
              <a:t>Cảnh</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xóm</a:t>
            </a:r>
            <a:r>
              <a:rPr lang="en-US" sz="3000" b="1" dirty="0">
                <a:solidFill>
                  <a:schemeClr val="accent5">
                    <a:lumMod val="50000"/>
                  </a:schemeClr>
                </a:solidFill>
                <a:latin typeface="Cambria" panose="02040503050406030204" pitchFamily="18" charset="0"/>
                <a:ea typeface="Cambria" panose="02040503050406030204" pitchFamily="18" charset="0"/>
              </a:rPr>
              <a:t> </a:t>
            </a:r>
            <a:r>
              <a:rPr lang="en-US" sz="3000" b="1" dirty="0" err="1">
                <a:solidFill>
                  <a:schemeClr val="accent5">
                    <a:lumMod val="50000"/>
                  </a:schemeClr>
                </a:solidFill>
                <a:latin typeface="Cambria" panose="02040503050406030204" pitchFamily="18" charset="0"/>
                <a:ea typeface="Cambria" panose="02040503050406030204" pitchFamily="18" charset="0"/>
              </a:rPr>
              <a:t>núi</a:t>
            </a:r>
            <a:endParaRPr lang="vi-VN" sz="3000" b="1" dirty="0">
              <a:solidFill>
                <a:schemeClr val="accent5">
                  <a:lumMod val="50000"/>
                </a:schemeClr>
              </a:solidFill>
              <a:latin typeface="Cambria" panose="02040503050406030204" pitchFamily="18" charset="0"/>
              <a:ea typeface="Cambria" panose="02040503050406030204" pitchFamily="18" charset="0"/>
            </a:endParaRPr>
          </a:p>
        </p:txBody>
      </p:sp>
      <p:cxnSp>
        <p:nvCxnSpPr>
          <p:cNvPr id="24" name="Straight Connector 23">
            <a:extLst>
              <a:ext uri="{FF2B5EF4-FFF2-40B4-BE49-F238E27FC236}">
                <a16:creationId xmlns:a16="http://schemas.microsoft.com/office/drawing/2014/main" id="{99D20633-AA67-A0F5-52C5-25EEAE05952A}"/>
              </a:ext>
            </a:extLst>
          </p:cNvPr>
          <p:cNvCxnSpPr>
            <a:cxnSpLocks/>
            <a:stCxn id="8" idx="3"/>
          </p:cNvCxnSpPr>
          <p:nvPr/>
        </p:nvCxnSpPr>
        <p:spPr>
          <a:xfrm>
            <a:off x="3338375" y="2581706"/>
            <a:ext cx="1325194" cy="135041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BD7E8F75-F524-6A66-E755-91ACC9038132}"/>
              </a:ext>
            </a:extLst>
          </p:cNvPr>
          <p:cNvCxnSpPr>
            <a:cxnSpLocks/>
          </p:cNvCxnSpPr>
          <p:nvPr/>
        </p:nvCxnSpPr>
        <p:spPr>
          <a:xfrm>
            <a:off x="3353681" y="3846648"/>
            <a:ext cx="1251907" cy="126561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AF965B2C-9868-D0B0-3A25-ACA9E93A4989}"/>
              </a:ext>
            </a:extLst>
          </p:cNvPr>
          <p:cNvCxnSpPr>
            <a:cxnSpLocks/>
          </p:cNvCxnSpPr>
          <p:nvPr/>
        </p:nvCxnSpPr>
        <p:spPr>
          <a:xfrm flipV="1">
            <a:off x="3333616" y="2367727"/>
            <a:ext cx="1284684" cy="270082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1281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546</Words>
  <Application>Microsoft Office PowerPoint</Application>
  <PresentationFormat>Widescreen</PresentationFormat>
  <Paragraphs>35</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Calibri</vt:lpstr>
      <vt:lpstr>UVF Hypografic</vt:lpstr>
      <vt:lpstr>#9Slide07 HoneyCream</vt:lpstr>
      <vt:lpstr>#9Slide05 Aphrodite Pro</vt:lpstr>
      <vt:lpstr>SVN-Newton</vt:lpstr>
      <vt:lpstr>Cambria</vt:lpstr>
      <vt:lpstr>UTM Flamenco</vt:lpstr>
      <vt:lpstr>Arial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mang non</Manager>
  <Company>mang 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subject>mang non</dc:subject>
  <dc:creator>Mang Non</dc:creator>
  <cp:keywords>Mang non</cp:keywords>
  <dc:description>mang non</dc:description>
  <cp:lastModifiedBy>ong si</cp:lastModifiedBy>
  <cp:revision>3</cp:revision>
  <dcterms:created xsi:type="dcterms:W3CDTF">2023-03-07T01:00:41Z</dcterms:created>
  <dcterms:modified xsi:type="dcterms:W3CDTF">2025-03-21T16:02:25Z</dcterms:modified>
  <cp:category>Mang Non</cp:category>
  <cp:version>mang non</cp:version>
</cp:coreProperties>
</file>