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  <p:sldMasterId id="2147483665" r:id="rId2"/>
    <p:sldMasterId id="2147483667" r:id="rId3"/>
    <p:sldMasterId id="2147483669" r:id="rId4"/>
    <p:sldMasterId id="2147483671" r:id="rId5"/>
  </p:sldMasterIdLst>
  <p:notesMasterIdLst>
    <p:notesMasterId r:id="rId34"/>
  </p:notesMasterIdLst>
  <p:sldIdLst>
    <p:sldId id="359" r:id="rId6"/>
    <p:sldId id="331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32" r:id="rId22"/>
    <p:sldId id="337" r:id="rId23"/>
    <p:sldId id="352" r:id="rId24"/>
    <p:sldId id="353" r:id="rId25"/>
    <p:sldId id="354" r:id="rId26"/>
    <p:sldId id="355" r:id="rId27"/>
    <p:sldId id="356" r:id="rId28"/>
    <p:sldId id="357" r:id="rId29"/>
    <p:sldId id="333" r:id="rId30"/>
    <p:sldId id="358" r:id="rId31"/>
    <p:sldId id="350" r:id="rId32"/>
    <p:sldId id="360" r:id="rId33"/>
  </p:sldIdLst>
  <p:sldSz cx="12192000" cy="6858000"/>
  <p:notesSz cx="6858000" cy="9144000"/>
  <p:embeddedFontLst>
    <p:embeddedFont>
      <p:font typeface="#9Slide05 SVNBulgary" panose="020B0604020202020204" charset="0"/>
      <p:regular r:id="rId35"/>
    </p:embeddedFont>
    <p:embeddedFont>
      <p:font typeface="#9Slide07 Altus" panose="020B0604020202020204" charset="0"/>
      <p:regular r:id="rId36"/>
    </p:embeddedFont>
    <p:embeddedFont>
      <p:font typeface="#9Slide07 HoneyCream" panose="020B0604020202020204" charset="0"/>
      <p:regular r:id="rId37"/>
    </p:embeddedFont>
    <p:embeddedFont>
      <p:font typeface="Bahiana" panose="020B0604020202020204" charset="0"/>
      <p:regular r:id="rId38"/>
    </p:embeddedFont>
    <p:embeddedFont>
      <p:font typeface="Barlow Condensed" panose="00000506000000000000" pitchFamily="2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Catamaran Medium" panose="020B0604020202020204" charset="0"/>
      <p:regular r:id="rId51"/>
      <p:bold r:id="rId52"/>
    </p:embeddedFont>
    <p:embeddedFont>
      <p:font typeface="Fredoka One" panose="02000000000000000000" pitchFamily="2" charset="0"/>
      <p:regular r:id="rId53"/>
    </p:embeddedFont>
    <p:embeddedFont>
      <p:font typeface="Londrina Solid" panose="020B0604020202020204" charset="0"/>
      <p:regular r:id="rId54"/>
    </p:embeddedFont>
    <p:embeddedFont>
      <p:font typeface="Ranchers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62B"/>
    <a:srgbClr val="F3C257"/>
    <a:srgbClr val="20A4BD"/>
    <a:srgbClr val="D84054"/>
    <a:srgbClr val="A4A3A4"/>
    <a:srgbClr val="D397F7"/>
    <a:srgbClr val="2EA1E6"/>
    <a:srgbClr val="DEDEDE"/>
    <a:srgbClr val="65BD1E"/>
    <a:srgbClr val="028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2" d="100"/>
          <a:sy n="42" d="100"/>
        </p:scale>
        <p:origin x="1508" y="29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0706c2f42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80706c2f42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0706c2f42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0706c2f42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0706c2f42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0706c2f42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80706c2f42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80706c2f42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0706c2f4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0706c2f4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85a80f319a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85a80f319a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5a80f319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5a80f319a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80706c2f42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80706c2f42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0706c2f42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80706c2f42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0706c2f42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80706c2f42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0706c2f42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0706c2f42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0706c2f42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0706c2f42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0706c2f42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0706c2f42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13" Type="http://schemas.openxmlformats.org/officeDocument/2006/relationships/slide" Target="../slides/slide16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12" Type="http://schemas.openxmlformats.org/officeDocument/2006/relationships/slide" Target="../slides/slide15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slide" Target="../slides/slide14.xml"/><Relationship Id="rId5" Type="http://schemas.openxmlformats.org/officeDocument/2006/relationships/slide" Target="../slides/slide8.xml"/><Relationship Id="rId10" Type="http://schemas.openxmlformats.org/officeDocument/2006/relationships/slide" Target="../slides/slide13.xml"/><Relationship Id="rId4" Type="http://schemas.openxmlformats.org/officeDocument/2006/relationships/slide" Target="../slides/slide7.xml"/><Relationship Id="rId9" Type="http://schemas.openxmlformats.org/officeDocument/2006/relationships/slide" Target="../slides/slide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1" name="Google Shape;17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3" name="Google Shape;173;p2"/>
          <p:cNvGrpSpPr/>
          <p:nvPr/>
        </p:nvGrpSpPr>
        <p:grpSpPr>
          <a:xfrm rot="-222579">
            <a:off x="-53121" y="29801"/>
            <a:ext cx="4022456" cy="3892982"/>
            <a:chOff x="1627450" y="724850"/>
            <a:chExt cx="4022475" cy="3893000"/>
          </a:xfrm>
        </p:grpSpPr>
        <p:sp>
          <p:nvSpPr>
            <p:cNvPr id="174" name="Google Shape;174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2"/>
          <p:cNvGrpSpPr/>
          <p:nvPr/>
        </p:nvGrpSpPr>
        <p:grpSpPr>
          <a:xfrm>
            <a:off x="7875850" y="2849325"/>
            <a:ext cx="4022475" cy="3893000"/>
            <a:chOff x="1627450" y="724850"/>
            <a:chExt cx="4022475" cy="3893000"/>
          </a:xfrm>
        </p:grpSpPr>
        <p:sp>
          <p:nvSpPr>
            <p:cNvPr id="198" name="Google Shape;198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253;p4">
            <a:extLst>
              <a:ext uri="{FF2B5EF4-FFF2-40B4-BE49-F238E27FC236}">
                <a16:creationId xmlns:a16="http://schemas.microsoft.com/office/drawing/2014/main" id="{158D8DEF-4CE3-4CDD-BE6B-934161C4FD1D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8">
  <p:cSld name="CUSTOM_14_1_1_1_1_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4607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 txBox="1">
            <a:spLocks noGrp="1"/>
          </p:cNvSpPr>
          <p:nvPr>
            <p:ph type="title"/>
          </p:nvPr>
        </p:nvSpPr>
        <p:spPr>
          <a:xfrm>
            <a:off x="1689950" y="753525"/>
            <a:ext cx="7551000" cy="933600"/>
          </a:xfrm>
          <a:prstGeom prst="rect">
            <a:avLst/>
          </a:prstGeom>
          <a:solidFill>
            <a:srgbClr val="F3C25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1"/>
          <p:cNvSpPr txBox="1">
            <a:spLocks noGrp="1"/>
          </p:cNvSpPr>
          <p:nvPr>
            <p:ph type="body" idx="1"/>
          </p:nvPr>
        </p:nvSpPr>
        <p:spPr>
          <a:xfrm>
            <a:off x="1689950" y="1888525"/>
            <a:ext cx="8750400" cy="423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73" name="Google Shape;373;p11"/>
          <p:cNvGrpSpPr/>
          <p:nvPr/>
        </p:nvGrpSpPr>
        <p:grpSpPr>
          <a:xfrm>
            <a:off x="9243142" y="508872"/>
            <a:ext cx="1327007" cy="1422918"/>
            <a:chOff x="10462342" y="-24528"/>
            <a:chExt cx="1327007" cy="1422918"/>
          </a:xfrm>
        </p:grpSpPr>
        <p:sp>
          <p:nvSpPr>
            <p:cNvPr id="374" name="Google Shape;374;p11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6" name="Google Shape;376;p11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77" name="Google Shape;377;p11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1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80" name="Google Shape;380;p11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2" name="Google Shape;382;p11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3C25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85" name="Google Shape;385;p11">
            <a:hlinkClick r:id="rId2" action="ppaction://hlinksldjump"/>
          </p:cNvPr>
          <p:cNvSpPr/>
          <p:nvPr/>
        </p:nvSpPr>
        <p:spPr>
          <a:xfrm>
            <a:off x="94554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7B949993-9F4E-4D41-9A8C-CB6FC0DE8D41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9">
  <p:cSld name="CUSTOM_14_1_1_1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2"/>
          <p:cNvSpPr/>
          <p:nvPr/>
        </p:nvSpPr>
        <p:spPr>
          <a:xfrm>
            <a:off x="1653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2"/>
          <p:cNvSpPr txBox="1">
            <a:spLocks noGrp="1"/>
          </p:cNvSpPr>
          <p:nvPr>
            <p:ph type="title"/>
          </p:nvPr>
        </p:nvSpPr>
        <p:spPr>
          <a:xfrm>
            <a:off x="394550" y="753525"/>
            <a:ext cx="7551000" cy="933600"/>
          </a:xfrm>
          <a:prstGeom prst="rect">
            <a:avLst/>
          </a:prstGeom>
          <a:solidFill>
            <a:srgbClr val="20A4BD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2"/>
          <p:cNvSpPr txBox="1">
            <a:spLocks noGrp="1"/>
          </p:cNvSpPr>
          <p:nvPr>
            <p:ph type="body" idx="1"/>
          </p:nvPr>
        </p:nvSpPr>
        <p:spPr>
          <a:xfrm>
            <a:off x="394550" y="1888525"/>
            <a:ext cx="8750400" cy="4270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92" name="Google Shape;392;p12"/>
          <p:cNvGrpSpPr/>
          <p:nvPr/>
        </p:nvGrpSpPr>
        <p:grpSpPr>
          <a:xfrm>
            <a:off x="7947742" y="508872"/>
            <a:ext cx="1327007" cy="1422918"/>
            <a:chOff x="10462342" y="-24528"/>
            <a:chExt cx="1327007" cy="1422918"/>
          </a:xfrm>
        </p:grpSpPr>
        <p:sp>
          <p:nvSpPr>
            <p:cNvPr id="393" name="Google Shape;393;p12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2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12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96" name="Google Shape;396;p12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2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12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99" name="Google Shape;399;p12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2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Google Shape;401;p12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0A4BD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04" name="Google Shape;404;p12">
            <a:hlinkClick r:id="rId2" action="ppaction://hlinksldjump"/>
          </p:cNvPr>
          <p:cNvSpPr/>
          <p:nvPr/>
        </p:nvSpPr>
        <p:spPr>
          <a:xfrm>
            <a:off x="81600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B89ECEC2-893F-4FE6-8065-6CD5733B9EAC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0">
  <p:cSld name="CUSTOM_14_1_1_1_1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"/>
          <p:cNvSpPr/>
          <p:nvPr/>
        </p:nvSpPr>
        <p:spPr>
          <a:xfrm>
            <a:off x="28323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title"/>
          </p:nvPr>
        </p:nvSpPr>
        <p:spPr>
          <a:xfrm>
            <a:off x="3061550" y="1058325"/>
            <a:ext cx="7551000" cy="933600"/>
          </a:xfrm>
          <a:prstGeom prst="rect">
            <a:avLst/>
          </a:prstGeom>
          <a:solidFill>
            <a:srgbClr val="D84054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body" idx="1"/>
          </p:nvPr>
        </p:nvSpPr>
        <p:spPr>
          <a:xfrm>
            <a:off x="3061550" y="2193325"/>
            <a:ext cx="8750400" cy="419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11" name="Google Shape;411;p13"/>
          <p:cNvGrpSpPr/>
          <p:nvPr/>
        </p:nvGrpSpPr>
        <p:grpSpPr>
          <a:xfrm>
            <a:off x="10614742" y="813672"/>
            <a:ext cx="1327007" cy="1422918"/>
            <a:chOff x="10462342" y="-24528"/>
            <a:chExt cx="1327007" cy="1422918"/>
          </a:xfrm>
        </p:grpSpPr>
        <p:sp>
          <p:nvSpPr>
            <p:cNvPr id="412" name="Google Shape;412;p13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4" name="Google Shape;414;p13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7" name="Google Shape;417;p13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18" name="Google Shape;418;p13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0" name="Google Shape;420;p13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D84054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23" name="Google Shape;423;p13">
            <a:hlinkClick r:id="rId2" action="ppaction://hlinksldjump"/>
          </p:cNvPr>
          <p:cNvSpPr/>
          <p:nvPr/>
        </p:nvSpPr>
        <p:spPr>
          <a:xfrm>
            <a:off x="108270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391F2FDF-5F81-445F-9CE9-A1A9C7FC2553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1">
  <p:cSld name="CUSTOM_14_1_1_1_1_1_1_1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4"/>
          <p:cNvSpPr/>
          <p:nvPr/>
        </p:nvSpPr>
        <p:spPr>
          <a:xfrm>
            <a:off x="15369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"/>
          <p:cNvSpPr txBox="1">
            <a:spLocks noGrp="1"/>
          </p:cNvSpPr>
          <p:nvPr>
            <p:ph type="title"/>
          </p:nvPr>
        </p:nvSpPr>
        <p:spPr>
          <a:xfrm>
            <a:off x="1766150" y="1058325"/>
            <a:ext cx="7551000" cy="933600"/>
          </a:xfrm>
          <a:prstGeom prst="rect">
            <a:avLst/>
          </a:prstGeom>
          <a:solidFill>
            <a:srgbClr val="65BD1E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4"/>
          <p:cNvSpPr txBox="1">
            <a:spLocks noGrp="1"/>
          </p:cNvSpPr>
          <p:nvPr>
            <p:ph type="body" idx="1"/>
          </p:nvPr>
        </p:nvSpPr>
        <p:spPr>
          <a:xfrm>
            <a:off x="1766150" y="2193325"/>
            <a:ext cx="8750400" cy="423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9319342" y="813672"/>
            <a:ext cx="1327007" cy="1422918"/>
            <a:chOff x="10462342" y="-24528"/>
            <a:chExt cx="1327007" cy="1422918"/>
          </a:xfrm>
        </p:grpSpPr>
        <p:sp>
          <p:nvSpPr>
            <p:cNvPr id="431" name="Google Shape;431;p14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3" name="Google Shape;433;p14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34" name="Google Shape;434;p14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14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37" name="Google Shape;437;p14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4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9" name="Google Shape;439;p14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65BD1E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42" name="Google Shape;442;p14">
            <a:hlinkClick r:id="rId2" action="ppaction://hlinksldjump"/>
          </p:cNvPr>
          <p:cNvSpPr/>
          <p:nvPr/>
        </p:nvSpPr>
        <p:spPr>
          <a:xfrm>
            <a:off x="95316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EFEB69EB-3E87-4F92-9781-D3C7002A9060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2">
  <p:cSld name="CUSTOM_14_1_1_1_1_1_1_1_1_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5"/>
          <p:cNvSpPr/>
          <p:nvPr/>
        </p:nvSpPr>
        <p:spPr>
          <a:xfrm>
            <a:off x="1653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394550" y="1058325"/>
            <a:ext cx="7551000" cy="933600"/>
          </a:xfrm>
          <a:prstGeom prst="rect">
            <a:avLst/>
          </a:prstGeom>
          <a:solidFill>
            <a:srgbClr val="2EA1E6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5"/>
          <p:cNvSpPr txBox="1">
            <a:spLocks noGrp="1"/>
          </p:cNvSpPr>
          <p:nvPr>
            <p:ph type="body" idx="1"/>
          </p:nvPr>
        </p:nvSpPr>
        <p:spPr>
          <a:xfrm>
            <a:off x="394550" y="2193325"/>
            <a:ext cx="8750400" cy="41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49" name="Google Shape;449;p15"/>
          <p:cNvGrpSpPr/>
          <p:nvPr/>
        </p:nvGrpSpPr>
        <p:grpSpPr>
          <a:xfrm>
            <a:off x="7947742" y="813672"/>
            <a:ext cx="1327007" cy="1422918"/>
            <a:chOff x="10462342" y="-24528"/>
            <a:chExt cx="1327007" cy="1422918"/>
          </a:xfrm>
        </p:grpSpPr>
        <p:sp>
          <p:nvSpPr>
            <p:cNvPr id="450" name="Google Shape;450;p15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2" name="Google Shape;452;p15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53" name="Google Shape;453;p15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15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56" name="Google Shape;456;p15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p15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EA1E6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61" name="Google Shape;461;p15">
            <a:hlinkClick r:id="rId2" action="ppaction://hlinksldjump"/>
          </p:cNvPr>
          <p:cNvSpPr/>
          <p:nvPr/>
        </p:nvSpPr>
        <p:spPr>
          <a:xfrm>
            <a:off x="81600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998149E9-A41E-4E74-B1B7-147C2205FD10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48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ttons">
  <p:cSld name="CUSTOM_15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">
            <a:hlinkClick r:id="rId2" action="ppaction://hlinksldjump"/>
          </p:cNvPr>
          <p:cNvSpPr/>
          <p:nvPr/>
        </p:nvSpPr>
        <p:spPr>
          <a:xfrm>
            <a:off x="447900" y="2622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>
            <a:hlinkClick r:id="rId3" action="ppaction://hlinksldjump"/>
          </p:cNvPr>
          <p:cNvSpPr/>
          <p:nvPr/>
        </p:nvSpPr>
        <p:spPr>
          <a:xfrm>
            <a:off x="434265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>
            <a:hlinkClick r:id="rId4" action="ppaction://hlinksldjump"/>
          </p:cNvPr>
          <p:cNvSpPr/>
          <p:nvPr/>
        </p:nvSpPr>
        <p:spPr>
          <a:xfrm>
            <a:off x="823740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>
            <a:hlinkClick r:id="rId5" action="ppaction://hlinksldjump"/>
          </p:cNvPr>
          <p:cNvSpPr/>
          <p:nvPr/>
        </p:nvSpPr>
        <p:spPr>
          <a:xfrm>
            <a:off x="4479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>
            <a:hlinkClick r:id="rId6" action="ppaction://hlinksldjump"/>
          </p:cNvPr>
          <p:cNvSpPr/>
          <p:nvPr/>
        </p:nvSpPr>
        <p:spPr>
          <a:xfrm>
            <a:off x="43341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rId7" action="ppaction://hlinksldjump"/>
          </p:cNvPr>
          <p:cNvSpPr/>
          <p:nvPr/>
        </p:nvSpPr>
        <p:spPr>
          <a:xfrm>
            <a:off x="82203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rId8" action="ppaction://hlinksldjump"/>
          </p:cNvPr>
          <p:cNvSpPr/>
          <p:nvPr/>
        </p:nvSpPr>
        <p:spPr>
          <a:xfrm>
            <a:off x="4479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rId9" action="ppaction://hlinksldjump"/>
          </p:cNvPr>
          <p:cNvSpPr/>
          <p:nvPr/>
        </p:nvSpPr>
        <p:spPr>
          <a:xfrm>
            <a:off x="43341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rId10" action="ppaction://hlinksldjump"/>
          </p:cNvPr>
          <p:cNvSpPr/>
          <p:nvPr/>
        </p:nvSpPr>
        <p:spPr>
          <a:xfrm>
            <a:off x="82203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rId11" action="ppaction://hlinksldjump"/>
          </p:cNvPr>
          <p:cNvSpPr/>
          <p:nvPr/>
        </p:nvSpPr>
        <p:spPr>
          <a:xfrm>
            <a:off x="4479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>
            <a:hlinkClick r:id="rId12" action="ppaction://hlinksldjump"/>
          </p:cNvPr>
          <p:cNvSpPr/>
          <p:nvPr/>
        </p:nvSpPr>
        <p:spPr>
          <a:xfrm>
            <a:off x="43341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>
            <a:hlinkClick r:id="rId13" action="ppaction://hlinksldjump"/>
          </p:cNvPr>
          <p:cNvSpPr/>
          <p:nvPr/>
        </p:nvSpPr>
        <p:spPr>
          <a:xfrm>
            <a:off x="82965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">
  <p:cSld name="CUSTOM_14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28323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"/>
          <p:cNvSpPr txBox="1">
            <a:spLocks noGrp="1"/>
          </p:cNvSpPr>
          <p:nvPr>
            <p:ph type="title"/>
          </p:nvPr>
        </p:nvSpPr>
        <p:spPr>
          <a:xfrm>
            <a:off x="3061550" y="296325"/>
            <a:ext cx="7553100" cy="933600"/>
          </a:xfrm>
          <a:prstGeom prst="rect">
            <a:avLst/>
          </a:prstGeom>
          <a:solidFill>
            <a:srgbClr val="4E4A9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1"/>
          </p:nvPr>
        </p:nvSpPr>
        <p:spPr>
          <a:xfrm>
            <a:off x="3061550" y="1431325"/>
            <a:ext cx="8750400" cy="41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0" name="Google Shape;240;p4"/>
          <p:cNvGrpSpPr/>
          <p:nvPr/>
        </p:nvGrpSpPr>
        <p:grpSpPr>
          <a:xfrm>
            <a:off x="10614742" y="-24528"/>
            <a:ext cx="1327007" cy="1422918"/>
            <a:chOff x="10462342" y="-24528"/>
            <a:chExt cx="1327007" cy="1422918"/>
          </a:xfrm>
        </p:grpSpPr>
        <p:sp>
          <p:nvSpPr>
            <p:cNvPr id="241" name="Google Shape;241;p4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" name="Google Shape;243;p4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44" name="Google Shape;244;p4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9" name="Google Shape;249;p4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4E4A9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52" name="Google Shape;252;p4">
            <a:hlinkClick r:id="rId2" action="ppaction://hlinksldjump"/>
          </p:cNvPr>
          <p:cNvSpPr/>
          <p:nvPr/>
        </p:nvSpPr>
        <p:spPr>
          <a:xfrm>
            <a:off x="108270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"/>
          <p:cNvSpPr txBox="1"/>
          <p:nvPr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2">
  <p:cSld name="CUSTOM_14_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5"/>
          <p:cNvSpPr/>
          <p:nvPr/>
        </p:nvSpPr>
        <p:spPr>
          <a:xfrm>
            <a:off x="15369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/>
          </p:nvPr>
        </p:nvSpPr>
        <p:spPr>
          <a:xfrm>
            <a:off x="1766150" y="296325"/>
            <a:ext cx="7553100" cy="933600"/>
          </a:xfrm>
          <a:prstGeom prst="rect">
            <a:avLst/>
          </a:prstGeom>
          <a:solidFill>
            <a:srgbClr val="F26B90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body" idx="1"/>
          </p:nvPr>
        </p:nvSpPr>
        <p:spPr>
          <a:xfrm>
            <a:off x="1766150" y="1431325"/>
            <a:ext cx="8750400" cy="418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59" name="Google Shape;259;p5"/>
          <p:cNvGrpSpPr/>
          <p:nvPr/>
        </p:nvGrpSpPr>
        <p:grpSpPr>
          <a:xfrm>
            <a:off x="9319342" y="-24528"/>
            <a:ext cx="1327007" cy="1422918"/>
            <a:chOff x="10462342" y="-24528"/>
            <a:chExt cx="1327007" cy="1422918"/>
          </a:xfrm>
        </p:grpSpPr>
        <p:sp>
          <p:nvSpPr>
            <p:cNvPr id="260" name="Google Shape;260;p5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" name="Google Shape;262;p5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63" name="Google Shape;263;p5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" name="Google Shape;265;p5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66" name="Google Shape;266;p5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8" name="Google Shape;268;p5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26B90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71" name="Google Shape;271;p5">
            <a:hlinkClick r:id="rId2" action="ppaction://hlinksldjump"/>
          </p:cNvPr>
          <p:cNvSpPr/>
          <p:nvPr/>
        </p:nvSpPr>
        <p:spPr>
          <a:xfrm>
            <a:off x="95316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53;p4">
            <a:extLst>
              <a:ext uri="{FF2B5EF4-FFF2-40B4-BE49-F238E27FC236}">
                <a16:creationId xmlns:a16="http://schemas.microsoft.com/office/drawing/2014/main" id="{C7BBB157-A48B-40EF-9508-2C54F19C23C3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3">
  <p:cSld name="CUSTOM_14_2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"/>
          <p:cNvSpPr/>
          <p:nvPr/>
        </p:nvSpPr>
        <p:spPr>
          <a:xfrm>
            <a:off x="1653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title"/>
          </p:nvPr>
        </p:nvSpPr>
        <p:spPr>
          <a:xfrm>
            <a:off x="394550" y="296325"/>
            <a:ext cx="7553100" cy="933600"/>
          </a:xfrm>
          <a:prstGeom prst="rect">
            <a:avLst/>
          </a:prstGeom>
          <a:solidFill>
            <a:srgbClr val="25BD9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"/>
          <p:cNvSpPr txBox="1">
            <a:spLocks noGrp="1"/>
          </p:cNvSpPr>
          <p:nvPr>
            <p:ph type="body" idx="1"/>
          </p:nvPr>
        </p:nvSpPr>
        <p:spPr>
          <a:xfrm>
            <a:off x="394550" y="1431325"/>
            <a:ext cx="8750400" cy="419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>
            <a:off x="7947742" y="-24528"/>
            <a:ext cx="1327007" cy="1422918"/>
            <a:chOff x="10462342" y="-24528"/>
            <a:chExt cx="1327007" cy="1422918"/>
          </a:xfrm>
        </p:grpSpPr>
        <p:sp>
          <p:nvSpPr>
            <p:cNvPr id="279" name="Google Shape;279;p6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6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" name="Google Shape;287;p6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5BD93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90" name="Google Shape;290;p6">
            <a:hlinkClick r:id="rId2" action="ppaction://hlinksldjump"/>
          </p:cNvPr>
          <p:cNvSpPr/>
          <p:nvPr/>
        </p:nvSpPr>
        <p:spPr>
          <a:xfrm>
            <a:off x="81600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F215297D-8028-4BC3-8576-E9E6D018C294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4">
  <p:cSld name="CUSTOM_14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28323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title"/>
          </p:nvPr>
        </p:nvSpPr>
        <p:spPr>
          <a:xfrm>
            <a:off x="3061550" y="601125"/>
            <a:ext cx="7551000" cy="933600"/>
          </a:xfrm>
          <a:prstGeom prst="rect">
            <a:avLst/>
          </a:prstGeom>
          <a:solidFill>
            <a:srgbClr val="98396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7"/>
          <p:cNvSpPr txBox="1">
            <a:spLocks noGrp="1"/>
          </p:cNvSpPr>
          <p:nvPr>
            <p:ph type="body" idx="1"/>
          </p:nvPr>
        </p:nvSpPr>
        <p:spPr>
          <a:xfrm>
            <a:off x="3061550" y="1736125"/>
            <a:ext cx="8750400" cy="417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97" name="Google Shape;297;p7"/>
          <p:cNvGrpSpPr/>
          <p:nvPr/>
        </p:nvGrpSpPr>
        <p:grpSpPr>
          <a:xfrm>
            <a:off x="10614742" y="356472"/>
            <a:ext cx="1327007" cy="1422918"/>
            <a:chOff x="10462342" y="-24528"/>
            <a:chExt cx="1327007" cy="1422918"/>
          </a:xfrm>
        </p:grpSpPr>
        <p:sp>
          <p:nvSpPr>
            <p:cNvPr id="298" name="Google Shape;298;p7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p7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01" name="Google Shape;301;p7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303;p7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04" name="Google Shape;304;p7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06;p7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98396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09" name="Google Shape;309;p7">
            <a:hlinkClick r:id="rId2" action="ppaction://hlinksldjump"/>
          </p:cNvPr>
          <p:cNvSpPr/>
          <p:nvPr/>
        </p:nvSpPr>
        <p:spPr>
          <a:xfrm>
            <a:off x="10827050" y="4941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D75AEB74-9E2D-4D0A-8DBB-0388EFDFE83E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5">
  <p:cSld name="CUSTOM_14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"/>
          <p:cNvSpPr/>
          <p:nvPr/>
        </p:nvSpPr>
        <p:spPr>
          <a:xfrm>
            <a:off x="15369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8"/>
          <p:cNvSpPr txBox="1">
            <a:spLocks noGrp="1"/>
          </p:cNvSpPr>
          <p:nvPr>
            <p:ph type="title"/>
          </p:nvPr>
        </p:nvSpPr>
        <p:spPr>
          <a:xfrm>
            <a:off x="1766150" y="601125"/>
            <a:ext cx="7551000" cy="933600"/>
          </a:xfrm>
          <a:prstGeom prst="rect">
            <a:avLst/>
          </a:prstGeom>
          <a:solidFill>
            <a:srgbClr val="F3862B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8"/>
          <p:cNvSpPr txBox="1">
            <a:spLocks noGrp="1"/>
          </p:cNvSpPr>
          <p:nvPr>
            <p:ph type="body" idx="1"/>
          </p:nvPr>
        </p:nvSpPr>
        <p:spPr>
          <a:xfrm>
            <a:off x="1766150" y="1736125"/>
            <a:ext cx="8750400" cy="42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16" name="Google Shape;316;p8"/>
          <p:cNvGrpSpPr/>
          <p:nvPr/>
        </p:nvGrpSpPr>
        <p:grpSpPr>
          <a:xfrm>
            <a:off x="9319342" y="280272"/>
            <a:ext cx="1327007" cy="1422918"/>
            <a:chOff x="10462342" y="-24528"/>
            <a:chExt cx="1327007" cy="1422918"/>
          </a:xfrm>
        </p:grpSpPr>
        <p:sp>
          <p:nvSpPr>
            <p:cNvPr id="317" name="Google Shape;317;p8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" name="Google Shape;319;p8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20" name="Google Shape;320;p8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8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23" name="Google Shape;323;p8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8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5" name="Google Shape;325;p8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3862B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28" name="Google Shape;328;p8">
            <a:hlinkClick r:id="rId2" action="ppaction://hlinksldjump"/>
          </p:cNvPr>
          <p:cNvSpPr/>
          <p:nvPr/>
        </p:nvSpPr>
        <p:spPr>
          <a:xfrm>
            <a:off x="9531650" y="417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695FD79B-8A70-438B-9A34-83FC23CF06E6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6">
  <p:cSld name="CUSTOM_14_1_1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9"/>
          <p:cNvSpPr/>
          <p:nvPr/>
        </p:nvSpPr>
        <p:spPr>
          <a:xfrm>
            <a:off x="1653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9"/>
          <p:cNvSpPr txBox="1">
            <a:spLocks noGrp="1"/>
          </p:cNvSpPr>
          <p:nvPr>
            <p:ph type="title"/>
          </p:nvPr>
        </p:nvSpPr>
        <p:spPr>
          <a:xfrm>
            <a:off x="394550" y="601125"/>
            <a:ext cx="7551000" cy="933600"/>
          </a:xfrm>
          <a:prstGeom prst="rect">
            <a:avLst/>
          </a:prstGeom>
          <a:solidFill>
            <a:srgbClr val="02864A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9"/>
          <p:cNvSpPr txBox="1">
            <a:spLocks noGrp="1"/>
          </p:cNvSpPr>
          <p:nvPr>
            <p:ph type="body" idx="1"/>
          </p:nvPr>
        </p:nvSpPr>
        <p:spPr>
          <a:xfrm>
            <a:off x="394550" y="1736125"/>
            <a:ext cx="8750400" cy="418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9"/>
          <p:cNvGrpSpPr/>
          <p:nvPr/>
        </p:nvGrpSpPr>
        <p:grpSpPr>
          <a:xfrm>
            <a:off x="7947742" y="356472"/>
            <a:ext cx="1327007" cy="1422918"/>
            <a:chOff x="10462342" y="-24528"/>
            <a:chExt cx="1327007" cy="1422918"/>
          </a:xfrm>
        </p:grpSpPr>
        <p:sp>
          <p:nvSpPr>
            <p:cNvPr id="336" name="Google Shape;336;p9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9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42" name="Google Shape;342;p9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4" name="Google Shape;344;p9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02864A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47" name="Google Shape;347;p9">
            <a:hlinkClick r:id="rId2" action="ppaction://hlinksldjump"/>
          </p:cNvPr>
          <p:cNvSpPr/>
          <p:nvPr/>
        </p:nvSpPr>
        <p:spPr>
          <a:xfrm>
            <a:off x="8160050" y="4941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9DE4B3FE-FD21-4568-96A9-0F1825499196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7">
  <p:cSld name="CUSTOM_14_1_1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0"/>
          <p:cNvSpPr/>
          <p:nvPr/>
        </p:nvSpPr>
        <p:spPr>
          <a:xfrm>
            <a:off x="28323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0"/>
          <p:cNvSpPr txBox="1">
            <a:spLocks noGrp="1"/>
          </p:cNvSpPr>
          <p:nvPr>
            <p:ph type="title"/>
          </p:nvPr>
        </p:nvSpPr>
        <p:spPr>
          <a:xfrm>
            <a:off x="3061550" y="753525"/>
            <a:ext cx="7551000" cy="933600"/>
          </a:xfrm>
          <a:prstGeom prst="rect">
            <a:avLst/>
          </a:prstGeom>
          <a:solidFill>
            <a:srgbClr val="D397F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0"/>
          <p:cNvSpPr txBox="1">
            <a:spLocks noGrp="1"/>
          </p:cNvSpPr>
          <p:nvPr>
            <p:ph type="body" idx="1"/>
          </p:nvPr>
        </p:nvSpPr>
        <p:spPr>
          <a:xfrm>
            <a:off x="3061550" y="1888525"/>
            <a:ext cx="8750400" cy="419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54" name="Google Shape;354;p10"/>
          <p:cNvGrpSpPr/>
          <p:nvPr/>
        </p:nvGrpSpPr>
        <p:grpSpPr>
          <a:xfrm>
            <a:off x="10614742" y="508872"/>
            <a:ext cx="1327007" cy="1422918"/>
            <a:chOff x="10462342" y="-24528"/>
            <a:chExt cx="1327007" cy="1422918"/>
          </a:xfrm>
        </p:grpSpPr>
        <p:sp>
          <p:nvSpPr>
            <p:cNvPr id="355" name="Google Shape;355;p10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357;p10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58" name="Google Shape;358;p10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0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10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61" name="Google Shape;361;p10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0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10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D397F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66" name="Google Shape;366;p10">
            <a:hlinkClick r:id="rId2" action="ppaction://hlinksldjump"/>
          </p:cNvPr>
          <p:cNvSpPr/>
          <p:nvPr/>
        </p:nvSpPr>
        <p:spPr>
          <a:xfrm>
            <a:off x="108270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4AB3DA72-E3BD-435A-9159-35004EC78985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Catamaran Medium"/>
              <a:buChar char="●"/>
              <a:defRPr sz="24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●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●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4344933" y="3627734"/>
            <a:ext cx="3463464" cy="1393223"/>
            <a:chOff x="138304" y="5266745"/>
            <a:chExt cx="3766682" cy="1515196"/>
          </a:xfrm>
        </p:grpSpPr>
        <p:sp>
          <p:nvSpPr>
            <p:cNvPr id="10" name="Google Shape;1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3C2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1"/>
          <p:cNvGrpSpPr/>
          <p:nvPr/>
        </p:nvGrpSpPr>
        <p:grpSpPr>
          <a:xfrm>
            <a:off x="4344933" y="5304345"/>
            <a:ext cx="3463464" cy="1393223"/>
            <a:chOff x="138304" y="5266745"/>
            <a:chExt cx="3766682" cy="1515196"/>
          </a:xfrm>
        </p:grpSpPr>
        <p:sp>
          <p:nvSpPr>
            <p:cNvPr id="20" name="Google Shape;2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2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23" name="Google Shape;2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65BD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1"/>
          <p:cNvGrpSpPr/>
          <p:nvPr/>
        </p:nvGrpSpPr>
        <p:grpSpPr>
          <a:xfrm>
            <a:off x="8260503" y="273037"/>
            <a:ext cx="3463464" cy="1393223"/>
            <a:chOff x="138304" y="5266745"/>
            <a:chExt cx="3766682" cy="1515196"/>
          </a:xfrm>
        </p:grpSpPr>
        <p:sp>
          <p:nvSpPr>
            <p:cNvPr id="30" name="Google Shape;3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" name="Google Shape;3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33" name="Google Shape;3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5BD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1"/>
          <p:cNvGrpSpPr/>
          <p:nvPr/>
        </p:nvGrpSpPr>
        <p:grpSpPr>
          <a:xfrm>
            <a:off x="8260503" y="3626643"/>
            <a:ext cx="3463464" cy="1393223"/>
            <a:chOff x="138304" y="5266745"/>
            <a:chExt cx="3766682" cy="1515196"/>
          </a:xfrm>
        </p:grpSpPr>
        <p:sp>
          <p:nvSpPr>
            <p:cNvPr id="40" name="Google Shape;4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" name="Google Shape;4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43" name="Google Shape;4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4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0A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1"/>
          <p:cNvGrpSpPr/>
          <p:nvPr/>
        </p:nvGrpSpPr>
        <p:grpSpPr>
          <a:xfrm>
            <a:off x="8260503" y="5303445"/>
            <a:ext cx="3463464" cy="1393223"/>
            <a:chOff x="138304" y="5266745"/>
            <a:chExt cx="3766682" cy="1515196"/>
          </a:xfrm>
        </p:grpSpPr>
        <p:sp>
          <p:nvSpPr>
            <p:cNvPr id="50" name="Google Shape;5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53" name="Google Shape;5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5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EA1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1"/>
          <p:cNvGrpSpPr/>
          <p:nvPr/>
        </p:nvGrpSpPr>
        <p:grpSpPr>
          <a:xfrm>
            <a:off x="8260503" y="1949840"/>
            <a:ext cx="3463464" cy="1393223"/>
            <a:chOff x="138304" y="5266745"/>
            <a:chExt cx="3766682" cy="1515196"/>
          </a:xfrm>
        </p:grpSpPr>
        <p:sp>
          <p:nvSpPr>
            <p:cNvPr id="60" name="Google Shape;6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6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6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0286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1"/>
          <p:cNvGrpSpPr/>
          <p:nvPr/>
        </p:nvGrpSpPr>
        <p:grpSpPr>
          <a:xfrm>
            <a:off x="457086" y="1936971"/>
            <a:ext cx="3463464" cy="1393223"/>
            <a:chOff x="138304" y="5266745"/>
            <a:chExt cx="3766682" cy="1515196"/>
          </a:xfrm>
        </p:grpSpPr>
        <p:sp>
          <p:nvSpPr>
            <p:cNvPr id="70" name="Google Shape;7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" name="Google Shape;7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73" name="Google Shape;7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" name="Google Shape;7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983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1"/>
          <p:cNvGrpSpPr/>
          <p:nvPr/>
        </p:nvGrpSpPr>
        <p:grpSpPr>
          <a:xfrm>
            <a:off x="491372" y="261417"/>
            <a:ext cx="3463464" cy="1393223"/>
            <a:chOff x="138304" y="5266745"/>
            <a:chExt cx="3766682" cy="1515196"/>
          </a:xfrm>
        </p:grpSpPr>
        <p:sp>
          <p:nvSpPr>
            <p:cNvPr id="80" name="Google Shape;8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" name="Google Shape;8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83" name="Google Shape;8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8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4E4A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"/>
          <p:cNvGrpSpPr/>
          <p:nvPr/>
        </p:nvGrpSpPr>
        <p:grpSpPr>
          <a:xfrm>
            <a:off x="457086" y="3622342"/>
            <a:ext cx="3463464" cy="1393223"/>
            <a:chOff x="138304" y="5266745"/>
            <a:chExt cx="3766682" cy="1515196"/>
          </a:xfrm>
        </p:grpSpPr>
        <p:sp>
          <p:nvSpPr>
            <p:cNvPr id="90" name="Google Shape;9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9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457086" y="5307712"/>
            <a:ext cx="3463464" cy="1393223"/>
            <a:chOff x="138304" y="5266745"/>
            <a:chExt cx="3766682" cy="1515196"/>
          </a:xfrm>
        </p:grpSpPr>
        <p:sp>
          <p:nvSpPr>
            <p:cNvPr id="100" name="Google Shape;10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03" name="Google Shape;10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8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>
            <a:off x="4344933" y="274510"/>
            <a:ext cx="3463464" cy="1393223"/>
            <a:chOff x="138304" y="5266745"/>
            <a:chExt cx="3766682" cy="1515196"/>
          </a:xfrm>
        </p:grpSpPr>
        <p:sp>
          <p:nvSpPr>
            <p:cNvPr id="110" name="Google Shape;11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13" name="Google Shape;11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" name="Google Shape;11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26B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"/>
          <p:cNvGrpSpPr/>
          <p:nvPr/>
        </p:nvGrpSpPr>
        <p:grpSpPr>
          <a:xfrm>
            <a:off x="4344933" y="1951122"/>
            <a:ext cx="3463464" cy="1393223"/>
            <a:chOff x="138304" y="5266745"/>
            <a:chExt cx="3766682" cy="1515196"/>
          </a:xfrm>
        </p:grpSpPr>
        <p:sp>
          <p:nvSpPr>
            <p:cNvPr id="120" name="Google Shape;12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23" name="Google Shape;12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386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"/>
          <p:cNvSpPr/>
          <p:nvPr/>
        </p:nvSpPr>
        <p:spPr>
          <a:xfrm>
            <a:off x="862273" y="711699"/>
            <a:ext cx="434429" cy="312657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4E4A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"/>
          <p:cNvGrpSpPr/>
          <p:nvPr/>
        </p:nvGrpSpPr>
        <p:grpSpPr>
          <a:xfrm>
            <a:off x="822960" y="2340864"/>
            <a:ext cx="477522" cy="446455"/>
            <a:chOff x="968775" y="1180050"/>
            <a:chExt cx="262750" cy="262775"/>
          </a:xfrm>
        </p:grpSpPr>
        <p:sp>
          <p:nvSpPr>
            <p:cNvPr id="131" name="Google Shape;131;p1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"/>
          <p:cNvSpPr/>
          <p:nvPr/>
        </p:nvSpPr>
        <p:spPr>
          <a:xfrm>
            <a:off x="4711533" y="4088160"/>
            <a:ext cx="386802" cy="472372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F3C2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"/>
          <p:cNvSpPr/>
          <p:nvPr/>
        </p:nvSpPr>
        <p:spPr>
          <a:xfrm>
            <a:off x="800948" y="5607625"/>
            <a:ext cx="476422" cy="612524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D8405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1"/>
          <p:cNvGrpSpPr/>
          <p:nvPr/>
        </p:nvGrpSpPr>
        <p:grpSpPr>
          <a:xfrm>
            <a:off x="8622792" y="5675909"/>
            <a:ext cx="441398" cy="475963"/>
            <a:chOff x="5745250" y="4378350"/>
            <a:chExt cx="252950" cy="252500"/>
          </a:xfrm>
        </p:grpSpPr>
        <p:sp>
          <p:nvSpPr>
            <p:cNvPr id="137" name="Google Shape;137;p1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2EA1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2EA1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"/>
          <p:cNvGrpSpPr/>
          <p:nvPr/>
        </p:nvGrpSpPr>
        <p:grpSpPr>
          <a:xfrm>
            <a:off x="4758823" y="2258568"/>
            <a:ext cx="320476" cy="522577"/>
            <a:chOff x="2717350" y="3603525"/>
            <a:chExt cx="186475" cy="281500"/>
          </a:xfrm>
        </p:grpSpPr>
        <p:sp>
          <p:nvSpPr>
            <p:cNvPr id="140" name="Google Shape;140;p1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"/>
          <p:cNvSpPr/>
          <p:nvPr/>
        </p:nvSpPr>
        <p:spPr>
          <a:xfrm>
            <a:off x="4724686" y="669261"/>
            <a:ext cx="388747" cy="397548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F26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"/>
          <p:cNvSpPr/>
          <p:nvPr/>
        </p:nvSpPr>
        <p:spPr>
          <a:xfrm>
            <a:off x="8541396" y="619956"/>
            <a:ext cx="457349" cy="496143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25BD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"/>
          <p:cNvSpPr/>
          <p:nvPr/>
        </p:nvSpPr>
        <p:spPr>
          <a:xfrm>
            <a:off x="8658534" y="2358669"/>
            <a:ext cx="375065" cy="38834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286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"/>
          <p:cNvSpPr/>
          <p:nvPr/>
        </p:nvSpPr>
        <p:spPr>
          <a:xfrm>
            <a:off x="841269" y="3902818"/>
            <a:ext cx="476430" cy="589318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D39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"/>
          <p:cNvSpPr/>
          <p:nvPr/>
        </p:nvSpPr>
        <p:spPr>
          <a:xfrm>
            <a:off x="4676258" y="5693002"/>
            <a:ext cx="457339" cy="441765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65BD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"/>
          <p:cNvGrpSpPr/>
          <p:nvPr/>
        </p:nvGrpSpPr>
        <p:grpSpPr>
          <a:xfrm>
            <a:off x="8585061" y="3995928"/>
            <a:ext cx="516879" cy="583442"/>
            <a:chOff x="6010925" y="3998175"/>
            <a:chExt cx="275875" cy="266875"/>
          </a:xfrm>
        </p:grpSpPr>
        <p:sp>
          <p:nvSpPr>
            <p:cNvPr id="150" name="Google Shape;150;p1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"/>
          <p:cNvSpPr txBox="1"/>
          <p:nvPr/>
        </p:nvSpPr>
        <p:spPr>
          <a:xfrm>
            <a:off x="5438850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2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9325725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3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5438850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5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8" name="Google Shape;158;p1"/>
          <p:cNvSpPr txBox="1"/>
          <p:nvPr/>
        </p:nvSpPr>
        <p:spPr>
          <a:xfrm>
            <a:off x="9325725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6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9" name="Google Shape;159;p1"/>
          <p:cNvSpPr txBox="1"/>
          <p:nvPr/>
        </p:nvSpPr>
        <p:spPr>
          <a:xfrm>
            <a:off x="1551975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7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0" name="Google Shape;160;p1"/>
          <p:cNvSpPr txBox="1"/>
          <p:nvPr/>
        </p:nvSpPr>
        <p:spPr>
          <a:xfrm>
            <a:off x="5438850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8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1" name="Google Shape;161;p1"/>
          <p:cNvSpPr txBox="1"/>
          <p:nvPr/>
        </p:nvSpPr>
        <p:spPr>
          <a:xfrm>
            <a:off x="9325725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9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2" name="Google Shape;162;p1"/>
          <p:cNvSpPr txBox="1"/>
          <p:nvPr/>
        </p:nvSpPr>
        <p:spPr>
          <a:xfrm>
            <a:off x="1551975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10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5438850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11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9325725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12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551975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551975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4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4B932573-02F2-44C1-8F03-9C616C714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B9618B2-E19D-4B28-A868-EAEC5D9CD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1" name="TextBox 3">
            <a:extLst>
              <a:ext uri="{FF2B5EF4-FFF2-40B4-BE49-F238E27FC236}">
                <a16:creationId xmlns:a16="http://schemas.microsoft.com/office/drawing/2014/main" id="{BFF44AD4-5635-439E-9890-33744010DDF0}"/>
              </a:ext>
            </a:extLst>
          </p:cNvPr>
          <p:cNvSpPr txBox="1"/>
          <p:nvPr userDrawn="1"/>
        </p:nvSpPr>
        <p:spPr>
          <a:xfrm>
            <a:off x="3154326" y="73864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3F3DB767-993A-4D69-80C8-6CA3EAB40CA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397738B6-DF94-42A8-8459-192F89BE39F7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74" name="Title 1">
            <a:extLst>
              <a:ext uri="{FF2B5EF4-FFF2-40B4-BE49-F238E27FC236}">
                <a16:creationId xmlns:a16="http://schemas.microsoft.com/office/drawing/2014/main" id="{BDF47E75-13CB-40DD-97D0-752AE042042B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5" name="Title 1">
            <a:extLst>
              <a:ext uri="{FF2B5EF4-FFF2-40B4-BE49-F238E27FC236}">
                <a16:creationId xmlns:a16="http://schemas.microsoft.com/office/drawing/2014/main" id="{8467FA31-7340-4310-A7F3-B077C3BDF5A2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8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gif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1EE81F-7C14-8888-CB6F-F32AA06A8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53440"/>
            <a:ext cx="9083040" cy="4975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-1280514"/>
            <a:ext cx="5426739" cy="81385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13A20BED-B9F9-B9B0-6F14-758D2747159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35401" y="1137570"/>
            <a:ext cx="656611" cy="64627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03D03A1-4D77-FB2A-905C-93F5ABAE725F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62851" y="4844020"/>
            <a:ext cx="790449" cy="77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81" y="919117"/>
            <a:ext cx="6724471" cy="462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12" y="-22895"/>
            <a:ext cx="1483600" cy="148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84" y="4872972"/>
            <a:ext cx="478177" cy="8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4"/>
          <p:cNvSpPr txBox="1">
            <a:spLocks noGrp="1"/>
          </p:cNvSpPr>
          <p:nvPr>
            <p:ph type="title"/>
          </p:nvPr>
        </p:nvSpPr>
        <p:spPr>
          <a:xfrm>
            <a:off x="394550" y="601125"/>
            <a:ext cx="7551000" cy="1580372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1100"/>
            </a:pPr>
            <a:r>
              <a:rPr lang="en" dirty="0">
                <a:latin typeface="SVN-Cookies" panose="02040603050506020204" pitchFamily="18" charset="0"/>
              </a:rPr>
              <a:t>Câu hỏi : Nội dung bài tập đọc Bầy voi rừng Trường Sơn là:</a:t>
            </a:r>
            <a:endParaRPr dirty="0"/>
          </a:p>
        </p:txBody>
      </p:sp>
      <p:sp>
        <p:nvSpPr>
          <p:cNvPr id="546" name="Google Shape;546;p24">
            <a:hlinkClick r:id="rId3" action="ppaction://hlinksldjump"/>
          </p:cNvPr>
          <p:cNvSpPr/>
          <p:nvPr/>
        </p:nvSpPr>
        <p:spPr>
          <a:xfrm>
            <a:off x="8127275" y="524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6056106C-DB29-43B5-BA7E-F8544A59A59A}"/>
              </a:ext>
            </a:extLst>
          </p:cNvPr>
          <p:cNvSpPr txBox="1">
            <a:spLocks/>
          </p:cNvSpPr>
          <p:nvPr/>
        </p:nvSpPr>
        <p:spPr>
          <a:xfrm>
            <a:off x="4819164" y="2658525"/>
            <a:ext cx="4129789" cy="2799883"/>
          </a:xfrm>
          <a:prstGeom prst="roundRect">
            <a:avLst/>
          </a:prstGeom>
          <a:noFill/>
          <a:ln w="76200">
            <a:solidFill>
              <a:srgbClr val="02864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Sơn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khoắn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minh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C9EE254-B24D-427C-9BCC-D29BE8932B5F}"/>
              </a:ext>
            </a:extLst>
          </p:cNvPr>
          <p:cNvSpPr txBox="1">
            <a:spLocks/>
          </p:cNvSpPr>
          <p:nvPr/>
        </p:nvSpPr>
        <p:spPr>
          <a:xfrm>
            <a:off x="399564" y="2682704"/>
            <a:ext cx="4129789" cy="2775704"/>
          </a:xfrm>
          <a:prstGeom prst="roundRect">
            <a:avLst/>
          </a:prstGeom>
          <a:noFill/>
          <a:ln w="76200">
            <a:solidFill>
              <a:srgbClr val="02864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voi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dịp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thăm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rừng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B462F-0521-4B51-9405-AC4B34375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7993621" y="4651847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F3CD6B-7968-4A1E-AC23-5356EFD03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3536122" y="4651847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5"/>
          <p:cNvSpPr txBox="1">
            <a:spLocks noGrp="1"/>
          </p:cNvSpPr>
          <p:nvPr>
            <p:ph type="title"/>
          </p:nvPr>
        </p:nvSpPr>
        <p:spPr>
          <a:xfrm>
            <a:off x="3061550" y="753524"/>
            <a:ext cx="7551000" cy="1753879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Lời kêu gọi toàn dân tập thể dục là:</a:t>
            </a:r>
            <a:endParaRPr dirty="0"/>
          </a:p>
        </p:txBody>
      </p:sp>
      <p:sp>
        <p:nvSpPr>
          <p:cNvPr id="553" name="Google Shape;553;p25">
            <a:hlinkClick r:id="rId3" action="ppaction://hlinksldjump"/>
          </p:cNvPr>
          <p:cNvSpPr/>
          <p:nvPr/>
        </p:nvSpPr>
        <p:spPr>
          <a:xfrm>
            <a:off x="10803825" y="734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95D46E9F-F4DD-47A8-B14E-54CD5A122B89}"/>
              </a:ext>
            </a:extLst>
          </p:cNvPr>
          <p:cNvSpPr txBox="1">
            <a:spLocks/>
          </p:cNvSpPr>
          <p:nvPr/>
        </p:nvSpPr>
        <p:spPr>
          <a:xfrm>
            <a:off x="3061549" y="4483550"/>
            <a:ext cx="8584625" cy="1075277"/>
          </a:xfrm>
          <a:prstGeom prst="roundRect">
            <a:avLst/>
          </a:prstGeom>
          <a:noFill/>
          <a:ln w="76200">
            <a:solidFill>
              <a:srgbClr val="D397F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kêu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gọi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nhắc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nhở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mọi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rèn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luyện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sức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FC3DAF59-08CB-46D4-BF0E-E6C1286BF67E}"/>
              </a:ext>
            </a:extLst>
          </p:cNvPr>
          <p:cNvSpPr txBox="1">
            <a:spLocks/>
          </p:cNvSpPr>
          <p:nvPr/>
        </p:nvSpPr>
        <p:spPr>
          <a:xfrm>
            <a:off x="3061549" y="3010318"/>
            <a:ext cx="8584624" cy="1075277"/>
          </a:xfrm>
          <a:prstGeom prst="roundRect">
            <a:avLst/>
          </a:prstGeom>
          <a:noFill/>
          <a:ln w="76200">
            <a:solidFill>
              <a:srgbClr val="D397F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Vai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trò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thể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dục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sức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mỗi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A58CA-FA63-4AFE-987C-056BF7A6F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10670171" y="4135458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03718-E2EA-4857-90B8-6F9A4A718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12550" y="2905358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6"/>
          <p:cNvSpPr txBox="1">
            <a:spLocks noGrp="1"/>
          </p:cNvSpPr>
          <p:nvPr>
            <p:ph type="title"/>
          </p:nvPr>
        </p:nvSpPr>
        <p:spPr>
          <a:xfrm>
            <a:off x="1689950" y="753524"/>
            <a:ext cx="7551000" cy="184878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 Quả hồng của thỏ con là:</a:t>
            </a:r>
            <a:endParaRPr dirty="0"/>
          </a:p>
        </p:txBody>
      </p:sp>
      <p:sp>
        <p:nvSpPr>
          <p:cNvPr id="560" name="Google Shape;560;p26">
            <a:hlinkClick r:id="rId3" action="ppaction://hlinksldjump"/>
          </p:cNvPr>
          <p:cNvSpPr/>
          <p:nvPr/>
        </p:nvSpPr>
        <p:spPr>
          <a:xfrm>
            <a:off x="9432225" y="658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722CA68E-BB80-4DF6-A16C-6384552BE86D}"/>
              </a:ext>
            </a:extLst>
          </p:cNvPr>
          <p:cNvSpPr txBox="1">
            <a:spLocks/>
          </p:cNvSpPr>
          <p:nvPr/>
        </p:nvSpPr>
        <p:spPr>
          <a:xfrm>
            <a:off x="1689950" y="4486077"/>
            <a:ext cx="8685691" cy="1093629"/>
          </a:xfrm>
          <a:prstGeom prst="roundRect">
            <a:avLst/>
          </a:prstGeom>
          <a:noFill/>
          <a:ln w="76200">
            <a:solidFill>
              <a:srgbClr val="F3C25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55D536C-CE1E-4255-9A20-71D9FC4CC3F9}"/>
              </a:ext>
            </a:extLst>
          </p:cNvPr>
          <p:cNvSpPr txBox="1">
            <a:spLocks/>
          </p:cNvSpPr>
          <p:nvPr/>
        </p:nvSpPr>
        <p:spPr>
          <a:xfrm>
            <a:off x="1689949" y="3149144"/>
            <a:ext cx="8685691" cy="1033094"/>
          </a:xfrm>
          <a:prstGeom prst="roundRect">
            <a:avLst/>
          </a:prstGeom>
          <a:noFill/>
          <a:ln w="76200">
            <a:solidFill>
              <a:srgbClr val="F3C25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Miêu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gần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9BA89-972A-4D21-8B1A-7B5BB95DF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9432225" y="4891165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5147D-8EA5-469A-95CF-52217EA1F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9298513" y="3512048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7"/>
          <p:cNvSpPr txBox="1">
            <a:spLocks noGrp="1"/>
          </p:cNvSpPr>
          <p:nvPr>
            <p:ph type="title"/>
          </p:nvPr>
        </p:nvSpPr>
        <p:spPr>
          <a:xfrm>
            <a:off x="394550" y="753524"/>
            <a:ext cx="7551000" cy="1892445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Tay trái, tay phải là:</a:t>
            </a:r>
            <a:endParaRPr dirty="0"/>
          </a:p>
        </p:txBody>
      </p:sp>
      <p:sp>
        <p:nvSpPr>
          <p:cNvPr id="567" name="Google Shape;567;p27">
            <a:hlinkClick r:id="rId3" action="ppaction://hlinksldjump"/>
          </p:cNvPr>
          <p:cNvSpPr/>
          <p:nvPr/>
        </p:nvSpPr>
        <p:spPr>
          <a:xfrm>
            <a:off x="8136825" y="658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E01B8671-9046-4A99-8F99-DFE828AABEA6}"/>
              </a:ext>
            </a:extLst>
          </p:cNvPr>
          <p:cNvSpPr txBox="1">
            <a:spLocks/>
          </p:cNvSpPr>
          <p:nvPr/>
        </p:nvSpPr>
        <p:spPr>
          <a:xfrm>
            <a:off x="398189" y="3151530"/>
            <a:ext cx="4129789" cy="2381524"/>
          </a:xfrm>
          <a:prstGeom prst="roundRect">
            <a:avLst/>
          </a:prstGeom>
          <a:noFill/>
          <a:ln w="76200">
            <a:solidFill>
              <a:srgbClr val="20A4B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xích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mích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Nhờ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tầm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4357448-9165-489A-89CC-074F0F6F00B7}"/>
              </a:ext>
            </a:extLst>
          </p:cNvPr>
          <p:cNvSpPr txBox="1">
            <a:spLocks/>
          </p:cNvSpPr>
          <p:nvPr/>
        </p:nvSpPr>
        <p:spPr>
          <a:xfrm>
            <a:off x="4817789" y="3151531"/>
            <a:ext cx="4129789" cy="2381523"/>
          </a:xfrm>
          <a:prstGeom prst="roundRect">
            <a:avLst/>
          </a:prstGeom>
          <a:noFill/>
          <a:ln w="76200">
            <a:solidFill>
              <a:srgbClr val="20A4B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Nói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thiết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trái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FAF5A2-0C34-4A1B-9BA7-B1302BF76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3533811" y="4856139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37EC4B-450E-44BB-A3C5-DC2B235E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7869459" y="4856139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8"/>
          <p:cNvSpPr txBox="1">
            <a:spLocks noGrp="1"/>
          </p:cNvSpPr>
          <p:nvPr>
            <p:ph type="title"/>
          </p:nvPr>
        </p:nvSpPr>
        <p:spPr>
          <a:xfrm>
            <a:off x="3061550" y="1058324"/>
            <a:ext cx="7551000" cy="207949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Chuyện bên cửa sổ là:</a:t>
            </a:r>
            <a:endParaRPr dirty="0"/>
          </a:p>
        </p:txBody>
      </p:sp>
      <p:sp>
        <p:nvSpPr>
          <p:cNvPr id="574" name="Google Shape;574;p28">
            <a:hlinkClick r:id="rId3" action="ppaction://hlinksldjump"/>
          </p:cNvPr>
          <p:cNvSpPr/>
          <p:nvPr/>
        </p:nvSpPr>
        <p:spPr>
          <a:xfrm>
            <a:off x="10803825" y="963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15A054F9-5F0E-49F8-ABD3-20A0F2EA8338}"/>
              </a:ext>
            </a:extLst>
          </p:cNvPr>
          <p:cNvSpPr txBox="1">
            <a:spLocks/>
          </p:cNvSpPr>
          <p:nvPr/>
        </p:nvSpPr>
        <p:spPr>
          <a:xfrm>
            <a:off x="7484789" y="3695999"/>
            <a:ext cx="4129789" cy="2546181"/>
          </a:xfrm>
          <a:prstGeom prst="roundRect">
            <a:avLst/>
          </a:prstGeom>
          <a:noFill/>
          <a:ln w="76200">
            <a:solidFill>
              <a:srgbClr val="D84054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gỡ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trân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vài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ngẩn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tiếc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ookies" panose="02040603050506020204" pitchFamily="18" charset="0"/>
              </a:rPr>
              <a:t>nuối</a:t>
            </a:r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CD50609-498A-474E-9E9E-7851088B0F19}"/>
              </a:ext>
            </a:extLst>
          </p:cNvPr>
          <p:cNvSpPr txBox="1">
            <a:spLocks/>
          </p:cNvSpPr>
          <p:nvPr/>
        </p:nvSpPr>
        <p:spPr>
          <a:xfrm>
            <a:off x="3065189" y="3720178"/>
            <a:ext cx="4128713" cy="2522002"/>
          </a:xfrm>
          <a:prstGeom prst="roundRect">
            <a:avLst/>
          </a:prstGeom>
          <a:noFill/>
          <a:ln w="76200">
            <a:solidFill>
              <a:srgbClr val="D84054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sóc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3DFE4-0530-46AF-9CB1-459659DF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10788892" y="5437395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1956C-5F21-48C8-AF6D-A2D6B9A54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6168821" y="5515467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9"/>
          <p:cNvSpPr txBox="1">
            <a:spLocks noGrp="1"/>
          </p:cNvSpPr>
          <p:nvPr>
            <p:ph type="title"/>
          </p:nvPr>
        </p:nvSpPr>
        <p:spPr>
          <a:xfrm>
            <a:off x="1766150" y="1058324"/>
            <a:ext cx="7551000" cy="192739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 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Ngày như thế nào là đẹp? :</a:t>
            </a:r>
            <a:endParaRPr b="1" dirty="0"/>
          </a:p>
        </p:txBody>
      </p:sp>
      <p:sp>
        <p:nvSpPr>
          <p:cNvPr id="581" name="Google Shape;581;p29">
            <a:hlinkClick r:id="rId3" action="ppaction://hlinksldjump"/>
          </p:cNvPr>
          <p:cNvSpPr/>
          <p:nvPr/>
        </p:nvSpPr>
        <p:spPr>
          <a:xfrm>
            <a:off x="9508425" y="1039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9423C85A-A2E2-4781-915C-ACEA94857D48}"/>
              </a:ext>
            </a:extLst>
          </p:cNvPr>
          <p:cNvSpPr txBox="1">
            <a:spLocks/>
          </p:cNvSpPr>
          <p:nvPr/>
        </p:nvSpPr>
        <p:spPr>
          <a:xfrm>
            <a:off x="6220986" y="3281681"/>
            <a:ext cx="4129789" cy="2841532"/>
          </a:xfrm>
          <a:prstGeom prst="roundRect">
            <a:avLst/>
          </a:prstGeom>
          <a:noFill/>
          <a:ln w="76200">
            <a:solidFill>
              <a:srgbClr val="65BD1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suy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nghĩ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châu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chấu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giun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nào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8331D64-9230-4A1A-8476-B72AB76522CF}"/>
              </a:ext>
            </a:extLst>
          </p:cNvPr>
          <p:cNvSpPr txBox="1">
            <a:spLocks/>
          </p:cNvSpPr>
          <p:nvPr/>
        </p:nvSpPr>
        <p:spPr>
          <a:xfrm>
            <a:off x="1766150" y="3281682"/>
            <a:ext cx="4129789" cy="2841532"/>
          </a:xfrm>
          <a:prstGeom prst="roundRect">
            <a:avLst/>
          </a:prstGeom>
          <a:noFill/>
          <a:ln w="76200">
            <a:solidFill>
              <a:srgbClr val="65BD1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cãi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châu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chấu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giun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B70C4-DA54-4E9F-8828-19EE9C84A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9374771" y="5363821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78F51E-65E0-4CAD-8B56-F180652A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5060673" y="5363821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0"/>
          <p:cNvSpPr txBox="1">
            <a:spLocks noGrp="1"/>
          </p:cNvSpPr>
          <p:nvPr>
            <p:ph type="title"/>
          </p:nvPr>
        </p:nvSpPr>
        <p:spPr>
          <a:xfrm>
            <a:off x="394550" y="1058325"/>
            <a:ext cx="7551000" cy="1865116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SzPts val="1100"/>
            </a:pPr>
            <a:r>
              <a:rPr lang="en" sz="6600" dirty="0">
                <a:latin typeface="SVN-Cookies" panose="02040603050506020204" pitchFamily="18" charset="0"/>
              </a:rPr>
              <a:t>Ô MAY MẮN </a:t>
            </a:r>
            <a:endParaRPr sz="6000" dirty="0"/>
          </a:p>
        </p:txBody>
      </p:sp>
      <p:sp>
        <p:nvSpPr>
          <p:cNvPr id="588" name="Google Shape;588;p30">
            <a:hlinkClick r:id="rId3" action="ppaction://hlinksldjump"/>
          </p:cNvPr>
          <p:cNvSpPr/>
          <p:nvPr/>
        </p:nvSpPr>
        <p:spPr>
          <a:xfrm>
            <a:off x="8136825" y="1039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DCF3EACA-2F54-4DEE-990C-DB674C6312E6}"/>
              </a:ext>
            </a:extLst>
          </p:cNvPr>
          <p:cNvSpPr txBox="1">
            <a:spLocks/>
          </p:cNvSpPr>
          <p:nvPr/>
        </p:nvSpPr>
        <p:spPr>
          <a:xfrm>
            <a:off x="769295" y="3089177"/>
            <a:ext cx="4738371" cy="2459714"/>
          </a:xfrm>
          <a:prstGeom prst="wedgeRoundRectCallout">
            <a:avLst>
              <a:gd name="adj1" fmla="val 70944"/>
              <a:gd name="adj2" fmla="val 39158"/>
              <a:gd name="adj3" fmla="val 16667"/>
            </a:avLst>
          </a:prstGeom>
          <a:noFill/>
          <a:ln w="76200">
            <a:solidFill>
              <a:srgbClr val="2EA1E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Xin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mừng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rô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bốt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58B81C-2BD3-47F4-9B53-9112FFC24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606" y="3350585"/>
            <a:ext cx="4325812" cy="3507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4460FE-B53D-4684-A04A-A23469152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930" y="2245422"/>
            <a:ext cx="4667070" cy="466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73" y="2015261"/>
            <a:ext cx="10279085" cy="237027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D6E2EFFE-3FCB-1EB0-57C9-5038FBE09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/>
          <a:stretch/>
        </p:blipFill>
        <p:spPr>
          <a:xfrm>
            <a:off x="173552" y="2405586"/>
            <a:ext cx="4436328" cy="52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109504"/>
            <a:ext cx="10985944" cy="228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12" r="99629">
                        <a14:foregroundMark x1="5751" y1="41176" x2="56957" y2="92157"/>
                        <a14:foregroundMark x1="30798" y1="41176" x2="69759" y2="87115"/>
                        <a14:foregroundMark x1="63451" y1="52101" x2="85714" y2="80672"/>
                        <a14:foregroundMark x1="89796" y1="44818" x2="90724" y2="49300"/>
                        <a14:foregroundMark x1="90724" y1="49300" x2="92022" y2="90476"/>
                        <a14:foregroundMark x1="79035" y1="51821" x2="86271" y2="54342"/>
                        <a14:foregroundMark x1="80891" y1="57143" x2="72171" y2="60224"/>
                        <a14:foregroundMark x1="82746" y1="82353" x2="87199" y2="82913"/>
                        <a14:foregroundMark x1="8534" y1="50420" x2="15584" y2="91036"/>
                        <a14:foregroundMark x1="18553" y1="71989" x2="36364" y2="87395"/>
                        <a14:foregroundMark x1="28386" y1="70588" x2="32282" y2="70588"/>
                        <a14:foregroundMark x1="33210" y1="51541" x2="38404" y2="55462"/>
                        <a14:foregroundMark x1="23191" y1="51261" x2="25603" y2="54062"/>
                        <a14:foregroundMark x1="19852" y1="53221" x2="19852" y2="53221"/>
                        <a14:foregroundMark x1="13915" y1="57703" x2="14100" y2="62465"/>
                        <a14:foregroundMark x1="6679" y1="49020" x2="11132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8120" y="2115567"/>
            <a:ext cx="4893326" cy="338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39" y="1916933"/>
            <a:ext cx="6236749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85835" y="210946"/>
            <a:ext cx="8374408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3.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Đọc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bài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thơ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sau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và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thực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hiện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yêu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D84054"/>
                </a:solidFill>
                <a:latin typeface="#9Slide05 SVNBulgary" pitchFamily="2" charset="0"/>
              </a:rPr>
              <a:t>cầu</a:t>
            </a:r>
            <a:r>
              <a:rPr lang="en-US" sz="4800" dirty="0">
                <a:solidFill>
                  <a:srgbClr val="D84054"/>
                </a:solidFill>
                <a:latin typeface="#9Slide05 SVNBulgary" pitchFamily="2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22580" y="1063476"/>
            <a:ext cx="9572428" cy="7121950"/>
            <a:chOff x="1822580" y="1063476"/>
            <a:chExt cx="9572428" cy="7121950"/>
          </a:xfrm>
        </p:grpSpPr>
        <p:sp>
          <p:nvSpPr>
            <p:cNvPr id="5" name="Rectangle 4"/>
            <p:cNvSpPr/>
            <p:nvPr/>
          </p:nvSpPr>
          <p:spPr>
            <a:xfrm>
              <a:off x="1822580" y="2060672"/>
              <a:ext cx="9572428" cy="6124754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nhà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mi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nào đá lên trời</a:t>
              </a: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1644" y="1063476"/>
              <a:ext cx="5131533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800" dirty="0" err="1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4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4800" dirty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4800" dirty="0" err="1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4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4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4800" dirty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97937C8-645F-97A6-312A-6C1EC1834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r="22438"/>
          <a:stretch/>
        </p:blipFill>
        <p:spPr>
          <a:xfrm>
            <a:off x="457200" y="1066819"/>
            <a:ext cx="3344213" cy="579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06" y="2027258"/>
            <a:ext cx="10458449" cy="28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4347" y="1905506"/>
            <a:ext cx="49213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300" y="5492455"/>
            <a:ext cx="3724979" cy="9205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A283FF-D31E-166F-2E42-EC57A9461613}"/>
              </a:ext>
            </a:extLst>
          </p:cNvPr>
          <p:cNvGrpSpPr/>
          <p:nvPr/>
        </p:nvGrpSpPr>
        <p:grpSpPr>
          <a:xfrm>
            <a:off x="5746377" y="1147851"/>
            <a:ext cx="6194612" cy="4623545"/>
            <a:chOff x="457781" y="-66054"/>
            <a:chExt cx="6503980" cy="176531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75F754-6F0F-7837-8AEE-812470E1C79F}"/>
                </a:ext>
              </a:extLst>
            </p:cNvPr>
            <p:cNvSpPr/>
            <p:nvPr/>
          </p:nvSpPr>
          <p:spPr>
            <a:xfrm>
              <a:off x="457781" y="1957990"/>
              <a:ext cx="6503980" cy="1562915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nhà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mi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nào đá lên trời</a:t>
              </a: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B3A46D-05DB-5CC2-F94A-4BF79179B4EC}"/>
                </a:ext>
              </a:extLst>
            </p:cNvPr>
            <p:cNvSpPr txBox="1"/>
            <p:nvPr/>
          </p:nvSpPr>
          <p:spPr>
            <a:xfrm>
              <a:off x="1690901" y="-66054"/>
              <a:ext cx="4830359" cy="236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D371A7-5BA7-9571-5454-B7FEA02EAC2A}"/>
              </a:ext>
            </a:extLst>
          </p:cNvPr>
          <p:cNvSpPr/>
          <p:nvPr/>
        </p:nvSpPr>
        <p:spPr>
          <a:xfrm>
            <a:off x="5728447" y="1075765"/>
            <a:ext cx="6158753" cy="422237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00" y="4036082"/>
            <a:ext cx="2097395" cy="2571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6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8627" y="1372106"/>
            <a:ext cx="5078254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607" y="3467100"/>
            <a:ext cx="4948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chỉ sự vật: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Trăng, cánh rừng, quả, nhà, biển, mắt cá, sân chơi, quả bóng, trời.  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chỉ đặc điểm: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hồng, chín, xanh, tròn,...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F29567-B277-6F58-DF01-1922FC7EF0DE}"/>
              </a:ext>
            </a:extLst>
          </p:cNvPr>
          <p:cNvGrpSpPr/>
          <p:nvPr/>
        </p:nvGrpSpPr>
        <p:grpSpPr>
          <a:xfrm>
            <a:off x="5746377" y="1147851"/>
            <a:ext cx="6194612" cy="4623545"/>
            <a:chOff x="457781" y="-66054"/>
            <a:chExt cx="6503980" cy="176531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A6A2F9-F63F-D980-EB40-4F53DC4A6115}"/>
                </a:ext>
              </a:extLst>
            </p:cNvPr>
            <p:cNvSpPr/>
            <p:nvPr/>
          </p:nvSpPr>
          <p:spPr>
            <a:xfrm>
              <a:off x="457781" y="1957990"/>
              <a:ext cx="6503980" cy="1562915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nhà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mi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nào đá lên trời</a:t>
              </a: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E92819-942E-0DED-C0AB-1D91CF473C3E}"/>
                </a:ext>
              </a:extLst>
            </p:cNvPr>
            <p:cNvSpPr txBox="1"/>
            <p:nvPr/>
          </p:nvSpPr>
          <p:spPr>
            <a:xfrm>
              <a:off x="1690901" y="-66054"/>
              <a:ext cx="4830359" cy="236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102F3D5-EBC3-52AA-0E0A-3AAAA5DEEA14}"/>
              </a:ext>
            </a:extLst>
          </p:cNvPr>
          <p:cNvSpPr/>
          <p:nvPr/>
        </p:nvSpPr>
        <p:spPr>
          <a:xfrm>
            <a:off x="5728447" y="1075765"/>
            <a:ext cx="6158753" cy="422237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4827" y="1402586"/>
            <a:ext cx="5093494" cy="1569660"/>
          </a:xfrm>
          <a:prstGeom prst="rect">
            <a:avLst/>
          </a:prstGeom>
          <a:solidFill>
            <a:srgbClr val="F3C25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8" y="3191221"/>
            <a:ext cx="5040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Trong bài thơ, trăng được so sánh với </a:t>
            </a:r>
            <a:r>
              <a:rPr lang="vi-VN" sz="3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 chín, mắt cá, quả bóng.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2794B-9E59-3890-A99D-FE50642E7C9C}"/>
              </a:ext>
            </a:extLst>
          </p:cNvPr>
          <p:cNvGrpSpPr/>
          <p:nvPr/>
        </p:nvGrpSpPr>
        <p:grpSpPr>
          <a:xfrm>
            <a:off x="5746377" y="1147851"/>
            <a:ext cx="6194612" cy="4623545"/>
            <a:chOff x="457781" y="-66054"/>
            <a:chExt cx="6503980" cy="176531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DA9561-EC96-604F-0AB8-7284F0E6B0FA}"/>
                </a:ext>
              </a:extLst>
            </p:cNvPr>
            <p:cNvSpPr/>
            <p:nvPr/>
          </p:nvSpPr>
          <p:spPr>
            <a:xfrm>
              <a:off x="457781" y="1957990"/>
              <a:ext cx="6503980" cy="1562915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nhà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mi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nào đá lên trời</a:t>
              </a: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551683-888B-2DF4-ED92-4223A5F3C40C}"/>
                </a:ext>
              </a:extLst>
            </p:cNvPr>
            <p:cNvSpPr txBox="1"/>
            <p:nvPr/>
          </p:nvSpPr>
          <p:spPr>
            <a:xfrm>
              <a:off x="1690901" y="-66054"/>
              <a:ext cx="4830359" cy="236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179DDD-4A7E-65DF-0784-704B44EDBF50}"/>
              </a:ext>
            </a:extLst>
          </p:cNvPr>
          <p:cNvSpPr/>
          <p:nvPr/>
        </p:nvSpPr>
        <p:spPr>
          <a:xfrm>
            <a:off x="5728447" y="1075765"/>
            <a:ext cx="6158753" cy="422237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9587" y="1356866"/>
            <a:ext cx="5078254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127" y="2642581"/>
            <a:ext cx="51469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Em 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hình ảnh so sánh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“Trăng hồng như quả chín”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nhất. Vì hình ảnh giúp em hình dung trăng mới mọc sắc hồng, được so sánh với trái chín, đúng về màu sắc và còn gợi lên cảm giác ngọt mát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60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29C9BC-B746-AB77-D04D-0345B45C7962}"/>
              </a:ext>
            </a:extLst>
          </p:cNvPr>
          <p:cNvGrpSpPr/>
          <p:nvPr/>
        </p:nvGrpSpPr>
        <p:grpSpPr>
          <a:xfrm>
            <a:off x="5746377" y="1147851"/>
            <a:ext cx="6194612" cy="4623545"/>
            <a:chOff x="457781" y="-66054"/>
            <a:chExt cx="6503980" cy="176531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F6FF1F-E7D3-116C-50C0-9D9E457C52C7}"/>
                </a:ext>
              </a:extLst>
            </p:cNvPr>
            <p:cNvSpPr/>
            <p:nvPr/>
          </p:nvSpPr>
          <p:spPr>
            <a:xfrm>
              <a:off x="457781" y="1957990"/>
              <a:ext cx="6503980" cy="1562915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nhà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mi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nào đá lên trời</a:t>
              </a: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92C438-9646-F7CB-45ED-59C7EF721C7B}"/>
                </a:ext>
              </a:extLst>
            </p:cNvPr>
            <p:cNvSpPr txBox="1"/>
            <p:nvPr/>
          </p:nvSpPr>
          <p:spPr>
            <a:xfrm>
              <a:off x="1690901" y="-66054"/>
              <a:ext cx="4830359" cy="236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95BADE-F38D-CD12-30EC-DF53E2BC0E26}"/>
              </a:ext>
            </a:extLst>
          </p:cNvPr>
          <p:cNvSpPr/>
          <p:nvPr/>
        </p:nvSpPr>
        <p:spPr>
          <a:xfrm>
            <a:off x="5728447" y="1075765"/>
            <a:ext cx="6158753" cy="422237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3440" y="1895307"/>
            <a:ext cx="6543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sao đếm hết được các loài cá với đủ màu sắc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 kim bé nhỏ như que diêm màu tím 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ót mặc áo vàng có sọc đen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khoai trong suốt như miếng nước đá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song lực lưỡng 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đen trũi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hồng đỏ như lửa,...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440" y="291361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3804" y="242593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3360" y="3444240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46559" y="3871639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69360" y="440333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78639" y="4409348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98" y="2049617"/>
            <a:ext cx="3577520" cy="32132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12" y="470428"/>
            <a:ext cx="1152243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59" y="1423686"/>
            <a:ext cx="3623586" cy="5434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056" y="2060294"/>
            <a:ext cx="11278039" cy="23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09" y="456146"/>
            <a:ext cx="11626080" cy="86570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55203"/>
              </p:ext>
            </p:extLst>
          </p:nvPr>
        </p:nvGraphicFramePr>
        <p:xfrm>
          <a:off x="2026751" y="1479950"/>
          <a:ext cx="8128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065710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477214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071054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870622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sánh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75307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kim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diêm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258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73479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8776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02640" y="1187563"/>
            <a:ext cx="6543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1461" y="2685494"/>
            <a:ext cx="1558440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7522" y="2685495"/>
            <a:ext cx="191590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9123" y="2694419"/>
            <a:ext cx="86433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2104" y="2685494"/>
            <a:ext cx="1737976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1461" y="3347079"/>
            <a:ext cx="1491114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1928" y="3356004"/>
            <a:ext cx="62709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9123" y="3356004"/>
            <a:ext cx="86433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7573" y="3347078"/>
            <a:ext cx="72327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ish Vector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4245688"/>
            <a:ext cx="3429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Fish PNG Images With Transparent Background | Free Download On  Lovepi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081" y="3696417"/>
            <a:ext cx="3456866" cy="34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1EE81F-7C14-8888-CB6F-F32AA06A8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53440"/>
            <a:ext cx="9083040" cy="4975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-1280514"/>
            <a:ext cx="5426739" cy="81385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13A20BED-B9F9-B9B0-6F14-758D2747159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35401" y="1137570"/>
            <a:ext cx="656611" cy="64627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03D03A1-4D77-FB2A-905C-93F5ABAE725F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62851" y="4844020"/>
            <a:ext cx="790449" cy="77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1" y="1991360"/>
            <a:ext cx="6547202" cy="30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999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"/>
          <p:cNvSpPr/>
          <p:nvPr/>
        </p:nvSpPr>
        <p:spPr>
          <a:xfrm>
            <a:off x="826801" y="567011"/>
            <a:ext cx="9539943" cy="210904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700" b="1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E4A97"/>
                    </a:gs>
                    <a:gs pos="8000">
                      <a:srgbClr val="983967"/>
                    </a:gs>
                    <a:gs pos="17000">
                      <a:srgbClr val="D397F7"/>
                    </a:gs>
                    <a:gs pos="26000">
                      <a:srgbClr val="D84054"/>
                    </a:gs>
                    <a:gs pos="35000">
                      <a:srgbClr val="F26B90"/>
                    </a:gs>
                    <a:gs pos="46000">
                      <a:srgbClr val="F3862B"/>
                    </a:gs>
                    <a:gs pos="55000">
                      <a:srgbClr val="F3C257"/>
                    </a:gs>
                    <a:gs pos="64000">
                      <a:srgbClr val="65BD1E"/>
                    </a:gs>
                    <a:gs pos="74000">
                      <a:srgbClr val="25BD93"/>
                    </a:gs>
                    <a:gs pos="82000">
                      <a:srgbClr val="02864A"/>
                    </a:gs>
                    <a:gs pos="91000">
                      <a:srgbClr val="20A4BD"/>
                    </a:gs>
                    <a:gs pos="100000">
                      <a:srgbClr val="2EA1E6"/>
                    </a:gs>
                  </a:gsLst>
                  <a:lin ang="10800025" scaled="0"/>
                </a:gradFill>
                <a:latin typeface="Ranchers"/>
              </a:rPr>
              <a:t>LUC KY</a:t>
            </a:r>
            <a:endParaRPr sz="700"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4E4A97"/>
                  </a:gs>
                  <a:gs pos="8000">
                    <a:srgbClr val="983967"/>
                  </a:gs>
                  <a:gs pos="17000">
                    <a:srgbClr val="D397F7"/>
                  </a:gs>
                  <a:gs pos="26000">
                    <a:srgbClr val="D84054"/>
                  </a:gs>
                  <a:gs pos="35000">
                    <a:srgbClr val="F26B90"/>
                  </a:gs>
                  <a:gs pos="46000">
                    <a:srgbClr val="F3862B"/>
                  </a:gs>
                  <a:gs pos="55000">
                    <a:srgbClr val="F3C257"/>
                  </a:gs>
                  <a:gs pos="64000">
                    <a:srgbClr val="65BD1E"/>
                  </a:gs>
                  <a:gs pos="74000">
                    <a:srgbClr val="25BD93"/>
                  </a:gs>
                  <a:gs pos="82000">
                    <a:srgbClr val="02864A"/>
                  </a:gs>
                  <a:gs pos="91000">
                    <a:srgbClr val="20A4BD"/>
                  </a:gs>
                  <a:gs pos="100000">
                    <a:srgbClr val="2EA1E6"/>
                  </a:gs>
                </a:gsLst>
                <a:lin ang="10800025" scaled="0"/>
              </a:gradFill>
              <a:latin typeface="Ranchers"/>
            </a:endParaRPr>
          </a:p>
        </p:txBody>
      </p:sp>
      <p:sp>
        <p:nvSpPr>
          <p:cNvPr id="479" name="Google Shape;479;p17"/>
          <p:cNvSpPr/>
          <p:nvPr/>
        </p:nvSpPr>
        <p:spPr>
          <a:xfrm>
            <a:off x="4383075" y="3083442"/>
            <a:ext cx="5983669" cy="15200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E4A97"/>
                    </a:gs>
                    <a:gs pos="8000">
                      <a:srgbClr val="983967"/>
                    </a:gs>
                    <a:gs pos="17000">
                      <a:srgbClr val="D397F7"/>
                    </a:gs>
                    <a:gs pos="26000">
                      <a:srgbClr val="D84054"/>
                    </a:gs>
                    <a:gs pos="35000">
                      <a:srgbClr val="F26B90"/>
                    </a:gs>
                    <a:gs pos="46000">
                      <a:srgbClr val="F3862B"/>
                    </a:gs>
                    <a:gs pos="55000">
                      <a:srgbClr val="F3C257"/>
                    </a:gs>
                    <a:gs pos="64000">
                      <a:srgbClr val="65BD1E"/>
                    </a:gs>
                    <a:gs pos="74000">
                      <a:srgbClr val="25BD93"/>
                    </a:gs>
                    <a:gs pos="82000">
                      <a:srgbClr val="02864A"/>
                    </a:gs>
                    <a:gs pos="91000">
                      <a:srgbClr val="20A4BD"/>
                    </a:gs>
                    <a:gs pos="100000">
                      <a:srgbClr val="2EA1E6"/>
                    </a:gs>
                  </a:gsLst>
                  <a:lin ang="0" scaled="0"/>
                </a:gradFill>
                <a:latin typeface="Ranchers"/>
              </a:rPr>
              <a:t>NUMBER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4E4A97"/>
                  </a:gs>
                  <a:gs pos="8000">
                    <a:srgbClr val="983967"/>
                  </a:gs>
                  <a:gs pos="17000">
                    <a:srgbClr val="D397F7"/>
                  </a:gs>
                  <a:gs pos="26000">
                    <a:srgbClr val="D84054"/>
                  </a:gs>
                  <a:gs pos="35000">
                    <a:srgbClr val="F26B90"/>
                  </a:gs>
                  <a:gs pos="46000">
                    <a:srgbClr val="F3862B"/>
                  </a:gs>
                  <a:gs pos="55000">
                    <a:srgbClr val="F3C257"/>
                  </a:gs>
                  <a:gs pos="64000">
                    <a:srgbClr val="65BD1E"/>
                  </a:gs>
                  <a:gs pos="74000">
                    <a:srgbClr val="25BD93"/>
                  </a:gs>
                  <a:gs pos="82000">
                    <a:srgbClr val="02864A"/>
                  </a:gs>
                  <a:gs pos="91000">
                    <a:srgbClr val="20A4BD"/>
                  </a:gs>
                  <a:gs pos="100000">
                    <a:srgbClr val="2EA1E6"/>
                  </a:gs>
                </a:gsLst>
                <a:lin ang="0" scaled="0"/>
              </a:gradFill>
              <a:latin typeface="Ranchers"/>
            </a:endParaRPr>
          </a:p>
        </p:txBody>
      </p:sp>
      <p:grpSp>
        <p:nvGrpSpPr>
          <p:cNvPr id="480" name="Google Shape;480;p17"/>
          <p:cNvGrpSpPr/>
          <p:nvPr/>
        </p:nvGrpSpPr>
        <p:grpSpPr>
          <a:xfrm>
            <a:off x="4364273" y="4993937"/>
            <a:ext cx="3463464" cy="1393223"/>
            <a:chOff x="138304" y="5266745"/>
            <a:chExt cx="3766682" cy="1515196"/>
          </a:xfrm>
        </p:grpSpPr>
        <p:sp>
          <p:nvSpPr>
            <p:cNvPr id="481" name="Google Shape;481;p17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3" name="Google Shape;483;p17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484" name="Google Shape;484;p17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7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6" name="Google Shape;486;p17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8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0">
                  <a:solidFill>
                    <a:srgbClr val="FF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Start!</a:t>
              </a:r>
              <a:endParaRPr sz="41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" name="Google Shape;488;p17">
            <a:hlinkClick r:id="rId3" action="ppaction://hlinksldjump"/>
          </p:cNvPr>
          <p:cNvSpPr/>
          <p:nvPr/>
        </p:nvSpPr>
        <p:spPr>
          <a:xfrm>
            <a:off x="4342663" y="499392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58BC8-03E0-412F-B99D-E04EECB2C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01" y="3708082"/>
            <a:ext cx="28575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AA8100-A38B-4736-B1AB-3CCA44BD5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621432" y="198507"/>
            <a:ext cx="1487534" cy="157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" grpId="0"/>
      <p:bldP spid="4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1">
            <a:hlinkClick r:id="rId3" action="ppaction://hlinksldjump"/>
          </p:cNvPr>
          <p:cNvSpPr/>
          <p:nvPr/>
        </p:nvSpPr>
        <p:spPr>
          <a:xfrm>
            <a:off x="447900" y="2622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2">
            <a:hlinkClick r:id="rId4" action="ppaction://hlinksldjump"/>
          </p:cNvPr>
          <p:cNvSpPr/>
          <p:nvPr/>
        </p:nvSpPr>
        <p:spPr>
          <a:xfrm>
            <a:off x="434265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3">
            <a:hlinkClick r:id="rId5" action="ppaction://hlinksldjump"/>
          </p:cNvPr>
          <p:cNvSpPr/>
          <p:nvPr/>
        </p:nvSpPr>
        <p:spPr>
          <a:xfrm>
            <a:off x="823740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4">
            <a:hlinkClick r:id="rId6" action="ppaction://hlinksldjump"/>
          </p:cNvPr>
          <p:cNvSpPr/>
          <p:nvPr/>
        </p:nvSpPr>
        <p:spPr>
          <a:xfrm>
            <a:off x="4479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5">
            <a:hlinkClick r:id="rId7" action="ppaction://hlinksldjump"/>
          </p:cNvPr>
          <p:cNvSpPr/>
          <p:nvPr/>
        </p:nvSpPr>
        <p:spPr>
          <a:xfrm>
            <a:off x="43341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6">
            <a:hlinkClick r:id="rId8" action="ppaction://hlinksldjump"/>
          </p:cNvPr>
          <p:cNvSpPr/>
          <p:nvPr/>
        </p:nvSpPr>
        <p:spPr>
          <a:xfrm>
            <a:off x="82203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7">
            <a:hlinkClick r:id="rId9" action="ppaction://hlinksldjump"/>
          </p:cNvPr>
          <p:cNvSpPr/>
          <p:nvPr/>
        </p:nvSpPr>
        <p:spPr>
          <a:xfrm>
            <a:off x="4479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8">
            <a:hlinkClick r:id="rId10" action="ppaction://hlinksldjump"/>
          </p:cNvPr>
          <p:cNvSpPr/>
          <p:nvPr/>
        </p:nvSpPr>
        <p:spPr>
          <a:xfrm>
            <a:off x="43341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9">
            <a:hlinkClick r:id="rId11" action="ppaction://hlinksldjump"/>
          </p:cNvPr>
          <p:cNvSpPr/>
          <p:nvPr/>
        </p:nvSpPr>
        <p:spPr>
          <a:xfrm>
            <a:off x="82203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10">
            <a:hlinkClick r:id="rId12" action="ppaction://hlinksldjump"/>
          </p:cNvPr>
          <p:cNvSpPr/>
          <p:nvPr/>
        </p:nvSpPr>
        <p:spPr>
          <a:xfrm>
            <a:off x="447900" y="55797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11">
            <a:hlinkClick r:id="rId13" action="ppaction://hlinksldjump"/>
          </p:cNvPr>
          <p:cNvSpPr/>
          <p:nvPr/>
        </p:nvSpPr>
        <p:spPr>
          <a:xfrm>
            <a:off x="43341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12">
            <a:hlinkClick r:id="rId14" action="ppaction://hlinksldjump"/>
          </p:cNvPr>
          <p:cNvSpPr/>
          <p:nvPr/>
        </p:nvSpPr>
        <p:spPr>
          <a:xfrm>
            <a:off x="82965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69;p1">
            <a:extLst>
              <a:ext uri="{FF2B5EF4-FFF2-40B4-BE49-F238E27FC236}">
                <a16:creationId xmlns:a16="http://schemas.microsoft.com/office/drawing/2014/main" id="{0CF326CE-6214-4EC7-9847-4FE96B4FB70D}"/>
              </a:ext>
            </a:extLst>
          </p:cNvPr>
          <p:cNvGrpSpPr/>
          <p:nvPr/>
        </p:nvGrpSpPr>
        <p:grpSpPr>
          <a:xfrm>
            <a:off x="447900" y="201352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16" name="Google Shape;70;p1">
              <a:extLst>
                <a:ext uri="{FF2B5EF4-FFF2-40B4-BE49-F238E27FC236}">
                  <a16:creationId xmlns:a16="http://schemas.microsoft.com/office/drawing/2014/main" id="{BFA7EF4B-BE16-4346-9A32-B9C55C90AD3F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1;p1">
              <a:extLst>
                <a:ext uri="{FF2B5EF4-FFF2-40B4-BE49-F238E27FC236}">
                  <a16:creationId xmlns:a16="http://schemas.microsoft.com/office/drawing/2014/main" id="{897244A9-C80A-4064-A740-5D8DF62E7E87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72;p1">
              <a:extLst>
                <a:ext uri="{FF2B5EF4-FFF2-40B4-BE49-F238E27FC236}">
                  <a16:creationId xmlns:a16="http://schemas.microsoft.com/office/drawing/2014/main" id="{F6915757-A036-4970-9225-A7BA861AB63A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23" name="Google Shape;73;p1">
                <a:extLst>
                  <a:ext uri="{FF2B5EF4-FFF2-40B4-BE49-F238E27FC236}">
                    <a16:creationId xmlns:a16="http://schemas.microsoft.com/office/drawing/2014/main" id="{C0BEF99B-6492-4A13-A962-C37E816E0A3D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4;p1">
                <a:extLst>
                  <a:ext uri="{FF2B5EF4-FFF2-40B4-BE49-F238E27FC236}">
                    <a16:creationId xmlns:a16="http://schemas.microsoft.com/office/drawing/2014/main" id="{DEE3F982-C288-4553-8800-91E09584AE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75;p1">
              <a:extLst>
                <a:ext uri="{FF2B5EF4-FFF2-40B4-BE49-F238E27FC236}">
                  <a16:creationId xmlns:a16="http://schemas.microsoft.com/office/drawing/2014/main" id="{FA5D5E43-BA16-4EC4-B6BB-15F7EB8460D4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6;p1">
              <a:extLst>
                <a:ext uri="{FF2B5EF4-FFF2-40B4-BE49-F238E27FC236}">
                  <a16:creationId xmlns:a16="http://schemas.microsoft.com/office/drawing/2014/main" id="{7BAB1F36-BC97-409F-8CF4-062668E07BA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69;p1">
            <a:extLst>
              <a:ext uri="{FF2B5EF4-FFF2-40B4-BE49-F238E27FC236}">
                <a16:creationId xmlns:a16="http://schemas.microsoft.com/office/drawing/2014/main" id="{979A7383-5BB8-4179-94B4-1C5F3045D198}"/>
              </a:ext>
            </a:extLst>
          </p:cNvPr>
          <p:cNvGrpSpPr/>
          <p:nvPr/>
        </p:nvGrpSpPr>
        <p:grpSpPr>
          <a:xfrm>
            <a:off x="4298052" y="2397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26" name="Google Shape;70;p1">
              <a:extLst>
                <a:ext uri="{FF2B5EF4-FFF2-40B4-BE49-F238E27FC236}">
                  <a16:creationId xmlns:a16="http://schemas.microsoft.com/office/drawing/2014/main" id="{6FB10EFA-91F3-44F0-B89E-7572222E76A2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1;p1">
              <a:extLst>
                <a:ext uri="{FF2B5EF4-FFF2-40B4-BE49-F238E27FC236}">
                  <a16:creationId xmlns:a16="http://schemas.microsoft.com/office/drawing/2014/main" id="{1652205C-3DEE-4D0E-AAB6-D0DC8621617B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72;p1">
              <a:extLst>
                <a:ext uri="{FF2B5EF4-FFF2-40B4-BE49-F238E27FC236}">
                  <a16:creationId xmlns:a16="http://schemas.microsoft.com/office/drawing/2014/main" id="{F809A04A-922C-4E0B-AECD-749825F1EC83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31" name="Google Shape;73;p1">
                <a:extLst>
                  <a:ext uri="{FF2B5EF4-FFF2-40B4-BE49-F238E27FC236}">
                    <a16:creationId xmlns:a16="http://schemas.microsoft.com/office/drawing/2014/main" id="{2C91DD85-FBC6-424F-A6C2-241EE72637FA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74;p1">
                <a:extLst>
                  <a:ext uri="{FF2B5EF4-FFF2-40B4-BE49-F238E27FC236}">
                    <a16:creationId xmlns:a16="http://schemas.microsoft.com/office/drawing/2014/main" id="{B76F1849-5C54-472F-B8FD-23ECE937ECF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Google Shape;75;p1">
              <a:extLst>
                <a:ext uri="{FF2B5EF4-FFF2-40B4-BE49-F238E27FC236}">
                  <a16:creationId xmlns:a16="http://schemas.microsoft.com/office/drawing/2014/main" id="{E78FC829-3EE7-4E33-BB03-0DDB8619E1A1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76;p1">
              <a:extLst>
                <a:ext uri="{FF2B5EF4-FFF2-40B4-BE49-F238E27FC236}">
                  <a16:creationId xmlns:a16="http://schemas.microsoft.com/office/drawing/2014/main" id="{E0724C85-EB5A-4072-A498-71516DF49C1B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69;p1">
            <a:extLst>
              <a:ext uri="{FF2B5EF4-FFF2-40B4-BE49-F238E27FC236}">
                <a16:creationId xmlns:a16="http://schemas.microsoft.com/office/drawing/2014/main" id="{31F9C2E8-5C18-462B-A36B-3FB2003B9B84}"/>
              </a:ext>
            </a:extLst>
          </p:cNvPr>
          <p:cNvGrpSpPr/>
          <p:nvPr/>
        </p:nvGrpSpPr>
        <p:grpSpPr>
          <a:xfrm>
            <a:off x="8220300" y="2622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34" name="Google Shape;70;p1">
              <a:extLst>
                <a:ext uri="{FF2B5EF4-FFF2-40B4-BE49-F238E27FC236}">
                  <a16:creationId xmlns:a16="http://schemas.microsoft.com/office/drawing/2014/main" id="{9A54536D-562E-4CBD-A298-46A1A2953D69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71;p1">
              <a:extLst>
                <a:ext uri="{FF2B5EF4-FFF2-40B4-BE49-F238E27FC236}">
                  <a16:creationId xmlns:a16="http://schemas.microsoft.com/office/drawing/2014/main" id="{1950E9A9-C70E-4477-A7B2-331A0953F534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72;p1">
              <a:extLst>
                <a:ext uri="{FF2B5EF4-FFF2-40B4-BE49-F238E27FC236}">
                  <a16:creationId xmlns:a16="http://schemas.microsoft.com/office/drawing/2014/main" id="{9DFC6F5D-5BCA-4457-88BF-7E2170A87A17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39" name="Google Shape;73;p1">
                <a:extLst>
                  <a:ext uri="{FF2B5EF4-FFF2-40B4-BE49-F238E27FC236}">
                    <a16:creationId xmlns:a16="http://schemas.microsoft.com/office/drawing/2014/main" id="{B44A08EB-8D9B-4782-9630-6DE6A4506C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74;p1">
                <a:extLst>
                  <a:ext uri="{FF2B5EF4-FFF2-40B4-BE49-F238E27FC236}">
                    <a16:creationId xmlns:a16="http://schemas.microsoft.com/office/drawing/2014/main" id="{03E1F188-52AB-4822-9145-358F4022A13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75;p1">
              <a:extLst>
                <a:ext uri="{FF2B5EF4-FFF2-40B4-BE49-F238E27FC236}">
                  <a16:creationId xmlns:a16="http://schemas.microsoft.com/office/drawing/2014/main" id="{CE989B7F-330F-4DFE-AB72-11843AC3D831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6;p1">
              <a:extLst>
                <a:ext uri="{FF2B5EF4-FFF2-40B4-BE49-F238E27FC236}">
                  <a16:creationId xmlns:a16="http://schemas.microsoft.com/office/drawing/2014/main" id="{E898C398-9A1E-4CE9-8E93-330962CBE27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69;p1">
            <a:extLst>
              <a:ext uri="{FF2B5EF4-FFF2-40B4-BE49-F238E27FC236}">
                <a16:creationId xmlns:a16="http://schemas.microsoft.com/office/drawing/2014/main" id="{32D08496-A04B-4218-9736-0BA8AE3762C1}"/>
              </a:ext>
            </a:extLst>
          </p:cNvPr>
          <p:cNvGrpSpPr/>
          <p:nvPr/>
        </p:nvGrpSpPr>
        <p:grpSpPr>
          <a:xfrm>
            <a:off x="469518" y="19110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42" name="Google Shape;70;p1">
              <a:extLst>
                <a:ext uri="{FF2B5EF4-FFF2-40B4-BE49-F238E27FC236}">
                  <a16:creationId xmlns:a16="http://schemas.microsoft.com/office/drawing/2014/main" id="{1DABE740-7C1D-4056-A991-29EB75C0E94B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1;p1">
              <a:extLst>
                <a:ext uri="{FF2B5EF4-FFF2-40B4-BE49-F238E27FC236}">
                  <a16:creationId xmlns:a16="http://schemas.microsoft.com/office/drawing/2014/main" id="{1BC62C27-1FE4-43CA-B19B-8E4167B3939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72;p1">
              <a:extLst>
                <a:ext uri="{FF2B5EF4-FFF2-40B4-BE49-F238E27FC236}">
                  <a16:creationId xmlns:a16="http://schemas.microsoft.com/office/drawing/2014/main" id="{CD2A7259-772A-4E7C-B176-8A74B6148549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47" name="Google Shape;73;p1">
                <a:extLst>
                  <a:ext uri="{FF2B5EF4-FFF2-40B4-BE49-F238E27FC236}">
                    <a16:creationId xmlns:a16="http://schemas.microsoft.com/office/drawing/2014/main" id="{D971951F-1AD3-4682-A121-D9CAF598AD24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74;p1">
                <a:extLst>
                  <a:ext uri="{FF2B5EF4-FFF2-40B4-BE49-F238E27FC236}">
                    <a16:creationId xmlns:a16="http://schemas.microsoft.com/office/drawing/2014/main" id="{AD88558A-E168-4378-A721-CF8DDC1A5F1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75;p1">
              <a:extLst>
                <a:ext uri="{FF2B5EF4-FFF2-40B4-BE49-F238E27FC236}">
                  <a16:creationId xmlns:a16="http://schemas.microsoft.com/office/drawing/2014/main" id="{E3278696-5D58-4578-AE40-8496A7D4B718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76;p1">
              <a:extLst>
                <a:ext uri="{FF2B5EF4-FFF2-40B4-BE49-F238E27FC236}">
                  <a16:creationId xmlns:a16="http://schemas.microsoft.com/office/drawing/2014/main" id="{5756867B-C16B-4C86-8746-64AEFC23E870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69;p1">
            <a:extLst>
              <a:ext uri="{FF2B5EF4-FFF2-40B4-BE49-F238E27FC236}">
                <a16:creationId xmlns:a16="http://schemas.microsoft.com/office/drawing/2014/main" id="{762029D9-5470-42B9-A875-8EE8242E9A5E}"/>
              </a:ext>
            </a:extLst>
          </p:cNvPr>
          <p:cNvGrpSpPr/>
          <p:nvPr/>
        </p:nvGrpSpPr>
        <p:grpSpPr>
          <a:xfrm>
            <a:off x="4385886" y="1833641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50" name="Google Shape;70;p1">
              <a:extLst>
                <a:ext uri="{FF2B5EF4-FFF2-40B4-BE49-F238E27FC236}">
                  <a16:creationId xmlns:a16="http://schemas.microsoft.com/office/drawing/2014/main" id="{8901D8DA-E316-4A7E-9A20-3D9DF1E72FE0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1;p1">
              <a:extLst>
                <a:ext uri="{FF2B5EF4-FFF2-40B4-BE49-F238E27FC236}">
                  <a16:creationId xmlns:a16="http://schemas.microsoft.com/office/drawing/2014/main" id="{8E39194D-5F69-4E1E-BE54-5219E4C860B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72;p1">
              <a:extLst>
                <a:ext uri="{FF2B5EF4-FFF2-40B4-BE49-F238E27FC236}">
                  <a16:creationId xmlns:a16="http://schemas.microsoft.com/office/drawing/2014/main" id="{CC48A8B6-2494-45C2-B19A-EDCA6A3587E0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55" name="Google Shape;73;p1">
                <a:extLst>
                  <a:ext uri="{FF2B5EF4-FFF2-40B4-BE49-F238E27FC236}">
                    <a16:creationId xmlns:a16="http://schemas.microsoft.com/office/drawing/2014/main" id="{19D61672-AC81-410C-85C9-D0D6D4B0F9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74;p1">
                <a:extLst>
                  <a:ext uri="{FF2B5EF4-FFF2-40B4-BE49-F238E27FC236}">
                    <a16:creationId xmlns:a16="http://schemas.microsoft.com/office/drawing/2014/main" id="{15582919-3E5C-4E0C-B8E4-AC27882EBAF1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75;p1">
              <a:extLst>
                <a:ext uri="{FF2B5EF4-FFF2-40B4-BE49-F238E27FC236}">
                  <a16:creationId xmlns:a16="http://schemas.microsoft.com/office/drawing/2014/main" id="{C90050AC-9D2E-483F-B389-08C6E48D1B46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6;p1">
              <a:extLst>
                <a:ext uri="{FF2B5EF4-FFF2-40B4-BE49-F238E27FC236}">
                  <a16:creationId xmlns:a16="http://schemas.microsoft.com/office/drawing/2014/main" id="{0C163A44-B516-4F46-A14B-317474B65086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69;p1">
            <a:extLst>
              <a:ext uri="{FF2B5EF4-FFF2-40B4-BE49-F238E27FC236}">
                <a16:creationId xmlns:a16="http://schemas.microsoft.com/office/drawing/2014/main" id="{D92FCB7E-1D49-4CCD-A9B0-CB75172A05B5}"/>
              </a:ext>
            </a:extLst>
          </p:cNvPr>
          <p:cNvGrpSpPr/>
          <p:nvPr/>
        </p:nvGrpSpPr>
        <p:grpSpPr>
          <a:xfrm>
            <a:off x="8208630" y="1840414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58" name="Google Shape;70;p1">
              <a:extLst>
                <a:ext uri="{FF2B5EF4-FFF2-40B4-BE49-F238E27FC236}">
                  <a16:creationId xmlns:a16="http://schemas.microsoft.com/office/drawing/2014/main" id="{8642031C-8641-49CA-9E85-7F82F7962540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1;p1">
              <a:extLst>
                <a:ext uri="{FF2B5EF4-FFF2-40B4-BE49-F238E27FC236}">
                  <a16:creationId xmlns:a16="http://schemas.microsoft.com/office/drawing/2014/main" id="{470CEEBF-5A05-4990-92AC-92F06FF0B3D0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72;p1">
              <a:extLst>
                <a:ext uri="{FF2B5EF4-FFF2-40B4-BE49-F238E27FC236}">
                  <a16:creationId xmlns:a16="http://schemas.microsoft.com/office/drawing/2014/main" id="{82A173EB-DEDB-474E-90A6-265ABB03A0D7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63" name="Google Shape;73;p1">
                <a:extLst>
                  <a:ext uri="{FF2B5EF4-FFF2-40B4-BE49-F238E27FC236}">
                    <a16:creationId xmlns:a16="http://schemas.microsoft.com/office/drawing/2014/main" id="{36579856-29D5-401E-9D6F-4C6C967D6AF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74;p1">
                <a:extLst>
                  <a:ext uri="{FF2B5EF4-FFF2-40B4-BE49-F238E27FC236}">
                    <a16:creationId xmlns:a16="http://schemas.microsoft.com/office/drawing/2014/main" id="{C7B629A7-7D13-4420-B65F-0EEF44B23C3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" name="Google Shape;75;p1">
              <a:extLst>
                <a:ext uri="{FF2B5EF4-FFF2-40B4-BE49-F238E27FC236}">
                  <a16:creationId xmlns:a16="http://schemas.microsoft.com/office/drawing/2014/main" id="{FC4750AD-259B-4F10-B169-ACC2ED8E93F5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76;p1">
              <a:extLst>
                <a:ext uri="{FF2B5EF4-FFF2-40B4-BE49-F238E27FC236}">
                  <a16:creationId xmlns:a16="http://schemas.microsoft.com/office/drawing/2014/main" id="{B8A82920-68D0-40F9-866F-2EB7B15D6CB9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9;p1">
            <a:extLst>
              <a:ext uri="{FF2B5EF4-FFF2-40B4-BE49-F238E27FC236}">
                <a16:creationId xmlns:a16="http://schemas.microsoft.com/office/drawing/2014/main" id="{05434C7E-B0A4-4812-B023-CCF4F7F9A282}"/>
              </a:ext>
            </a:extLst>
          </p:cNvPr>
          <p:cNvGrpSpPr/>
          <p:nvPr/>
        </p:nvGrpSpPr>
        <p:grpSpPr>
          <a:xfrm>
            <a:off x="468156" y="3606138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66" name="Google Shape;70;p1">
              <a:extLst>
                <a:ext uri="{FF2B5EF4-FFF2-40B4-BE49-F238E27FC236}">
                  <a16:creationId xmlns:a16="http://schemas.microsoft.com/office/drawing/2014/main" id="{C4306FA2-0174-4B83-B0C2-FA7038940CF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1;p1">
              <a:extLst>
                <a:ext uri="{FF2B5EF4-FFF2-40B4-BE49-F238E27FC236}">
                  <a16:creationId xmlns:a16="http://schemas.microsoft.com/office/drawing/2014/main" id="{DF22B8DC-6944-4562-A540-26FAAEB8789C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2;p1">
              <a:extLst>
                <a:ext uri="{FF2B5EF4-FFF2-40B4-BE49-F238E27FC236}">
                  <a16:creationId xmlns:a16="http://schemas.microsoft.com/office/drawing/2014/main" id="{9119ED9D-F5C0-4888-ADF4-0EE974681F84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71" name="Google Shape;73;p1">
                <a:extLst>
                  <a:ext uri="{FF2B5EF4-FFF2-40B4-BE49-F238E27FC236}">
                    <a16:creationId xmlns:a16="http://schemas.microsoft.com/office/drawing/2014/main" id="{A0D43D6A-A229-4702-A9EC-ABB71974910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4;p1">
                <a:extLst>
                  <a:ext uri="{FF2B5EF4-FFF2-40B4-BE49-F238E27FC236}">
                    <a16:creationId xmlns:a16="http://schemas.microsoft.com/office/drawing/2014/main" id="{C70B469C-1EF6-497E-B9DF-562EDDE5ABA4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;p1">
              <a:extLst>
                <a:ext uri="{FF2B5EF4-FFF2-40B4-BE49-F238E27FC236}">
                  <a16:creationId xmlns:a16="http://schemas.microsoft.com/office/drawing/2014/main" id="{55C1829C-D69C-4FF1-B7F9-40B24532446B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6;p1">
              <a:extLst>
                <a:ext uri="{FF2B5EF4-FFF2-40B4-BE49-F238E27FC236}">
                  <a16:creationId xmlns:a16="http://schemas.microsoft.com/office/drawing/2014/main" id="{C29A1069-5F9B-46AF-80FF-44B32C2F9A6E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69;p1">
            <a:extLst>
              <a:ext uri="{FF2B5EF4-FFF2-40B4-BE49-F238E27FC236}">
                <a16:creationId xmlns:a16="http://schemas.microsoft.com/office/drawing/2014/main" id="{0FB0F65E-AFEF-48C9-9C7F-59BD653A5D2D}"/>
              </a:ext>
            </a:extLst>
          </p:cNvPr>
          <p:cNvGrpSpPr/>
          <p:nvPr/>
        </p:nvGrpSpPr>
        <p:grpSpPr>
          <a:xfrm>
            <a:off x="4308359" y="3548677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74" name="Google Shape;70;p1">
              <a:extLst>
                <a:ext uri="{FF2B5EF4-FFF2-40B4-BE49-F238E27FC236}">
                  <a16:creationId xmlns:a16="http://schemas.microsoft.com/office/drawing/2014/main" id="{2112181E-2A2E-475E-9728-800EFDA3C2B1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1;p1">
              <a:extLst>
                <a:ext uri="{FF2B5EF4-FFF2-40B4-BE49-F238E27FC236}">
                  <a16:creationId xmlns:a16="http://schemas.microsoft.com/office/drawing/2014/main" id="{19AB20C8-7B29-4944-8466-34FFF973184B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" name="Google Shape;72;p1">
              <a:extLst>
                <a:ext uri="{FF2B5EF4-FFF2-40B4-BE49-F238E27FC236}">
                  <a16:creationId xmlns:a16="http://schemas.microsoft.com/office/drawing/2014/main" id="{F5584A56-D305-466C-82EC-8BE4D2126010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79" name="Google Shape;73;p1">
                <a:extLst>
                  <a:ext uri="{FF2B5EF4-FFF2-40B4-BE49-F238E27FC236}">
                    <a16:creationId xmlns:a16="http://schemas.microsoft.com/office/drawing/2014/main" id="{20274E47-21A6-4C12-AE42-628CB2CC8AF1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;p1">
                <a:extLst>
                  <a:ext uri="{FF2B5EF4-FFF2-40B4-BE49-F238E27FC236}">
                    <a16:creationId xmlns:a16="http://schemas.microsoft.com/office/drawing/2014/main" id="{40424133-37FD-44BA-87FB-89C9518BFBA6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5;p1">
              <a:extLst>
                <a:ext uri="{FF2B5EF4-FFF2-40B4-BE49-F238E27FC236}">
                  <a16:creationId xmlns:a16="http://schemas.microsoft.com/office/drawing/2014/main" id="{4C660A2F-6E17-490B-A6D5-E807C3FB08AC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6;p1">
              <a:extLst>
                <a:ext uri="{FF2B5EF4-FFF2-40B4-BE49-F238E27FC236}">
                  <a16:creationId xmlns:a16="http://schemas.microsoft.com/office/drawing/2014/main" id="{D4BA83C1-63D0-4543-A07C-ECC65998AC73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69;p1">
            <a:extLst>
              <a:ext uri="{FF2B5EF4-FFF2-40B4-BE49-F238E27FC236}">
                <a16:creationId xmlns:a16="http://schemas.microsoft.com/office/drawing/2014/main" id="{CCCEF476-C9F2-4A10-AB56-93972C4C900C}"/>
              </a:ext>
            </a:extLst>
          </p:cNvPr>
          <p:cNvGrpSpPr/>
          <p:nvPr/>
        </p:nvGrpSpPr>
        <p:grpSpPr>
          <a:xfrm>
            <a:off x="8296500" y="3606138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82" name="Google Shape;70;p1">
              <a:extLst>
                <a:ext uri="{FF2B5EF4-FFF2-40B4-BE49-F238E27FC236}">
                  <a16:creationId xmlns:a16="http://schemas.microsoft.com/office/drawing/2014/main" id="{CE8B7932-B127-4609-8C5D-B6F71B074D9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71;p1">
              <a:extLst>
                <a:ext uri="{FF2B5EF4-FFF2-40B4-BE49-F238E27FC236}">
                  <a16:creationId xmlns:a16="http://schemas.microsoft.com/office/drawing/2014/main" id="{4FE8E777-172B-420B-8565-B6F1EAE2606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oogle Shape;72;p1">
              <a:extLst>
                <a:ext uri="{FF2B5EF4-FFF2-40B4-BE49-F238E27FC236}">
                  <a16:creationId xmlns:a16="http://schemas.microsoft.com/office/drawing/2014/main" id="{E4A36109-B817-45A7-9A03-ADF59C33FD11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87" name="Google Shape;73;p1">
                <a:extLst>
                  <a:ext uri="{FF2B5EF4-FFF2-40B4-BE49-F238E27FC236}">
                    <a16:creationId xmlns:a16="http://schemas.microsoft.com/office/drawing/2014/main" id="{50F7C3BB-8914-47C9-9577-99D4A3048BCD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4;p1">
                <a:extLst>
                  <a:ext uri="{FF2B5EF4-FFF2-40B4-BE49-F238E27FC236}">
                    <a16:creationId xmlns:a16="http://schemas.microsoft.com/office/drawing/2014/main" id="{F591B3C8-4A8B-4444-9EF8-090FE00C0863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75;p1">
              <a:extLst>
                <a:ext uri="{FF2B5EF4-FFF2-40B4-BE49-F238E27FC236}">
                  <a16:creationId xmlns:a16="http://schemas.microsoft.com/office/drawing/2014/main" id="{778AEA2A-13D6-4986-81A2-8B9509F560AA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76;p1">
              <a:extLst>
                <a:ext uri="{FF2B5EF4-FFF2-40B4-BE49-F238E27FC236}">
                  <a16:creationId xmlns:a16="http://schemas.microsoft.com/office/drawing/2014/main" id="{3215D470-A012-4BBB-B366-5F04577BC065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69;p1">
            <a:extLst>
              <a:ext uri="{FF2B5EF4-FFF2-40B4-BE49-F238E27FC236}">
                <a16:creationId xmlns:a16="http://schemas.microsoft.com/office/drawing/2014/main" id="{60C30590-B1E6-436A-A6A6-1F7652915CBD}"/>
              </a:ext>
            </a:extLst>
          </p:cNvPr>
          <p:cNvGrpSpPr/>
          <p:nvPr/>
        </p:nvGrpSpPr>
        <p:grpSpPr>
          <a:xfrm>
            <a:off x="449965" y="5257133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90" name="Google Shape;70;p1">
              <a:extLst>
                <a:ext uri="{FF2B5EF4-FFF2-40B4-BE49-F238E27FC236}">
                  <a16:creationId xmlns:a16="http://schemas.microsoft.com/office/drawing/2014/main" id="{7CB4E735-5CE5-4EE8-8141-33768306E829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71;p1">
              <a:extLst>
                <a:ext uri="{FF2B5EF4-FFF2-40B4-BE49-F238E27FC236}">
                  <a16:creationId xmlns:a16="http://schemas.microsoft.com/office/drawing/2014/main" id="{047A1AAB-D6AD-4963-ADF2-80BB24AD0D9E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72;p1">
              <a:extLst>
                <a:ext uri="{FF2B5EF4-FFF2-40B4-BE49-F238E27FC236}">
                  <a16:creationId xmlns:a16="http://schemas.microsoft.com/office/drawing/2014/main" id="{FD58D904-C482-4CB7-A873-AC5D1410073A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95" name="Google Shape;73;p1">
                <a:extLst>
                  <a:ext uri="{FF2B5EF4-FFF2-40B4-BE49-F238E27FC236}">
                    <a16:creationId xmlns:a16="http://schemas.microsoft.com/office/drawing/2014/main" id="{5075EFBA-5BB1-46E2-8FBE-7EA97D751CB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74;p1">
                <a:extLst>
                  <a:ext uri="{FF2B5EF4-FFF2-40B4-BE49-F238E27FC236}">
                    <a16:creationId xmlns:a16="http://schemas.microsoft.com/office/drawing/2014/main" id="{1D33013E-7FF2-4E5D-BE01-07D1A86F297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" name="Google Shape;75;p1">
              <a:extLst>
                <a:ext uri="{FF2B5EF4-FFF2-40B4-BE49-F238E27FC236}">
                  <a16:creationId xmlns:a16="http://schemas.microsoft.com/office/drawing/2014/main" id="{DF16721F-8C0B-41E7-9468-AF62928F3954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76;p1">
              <a:extLst>
                <a:ext uri="{FF2B5EF4-FFF2-40B4-BE49-F238E27FC236}">
                  <a16:creationId xmlns:a16="http://schemas.microsoft.com/office/drawing/2014/main" id="{4210603A-AEB2-4965-9E4F-B45834C7E615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69;p1">
            <a:extLst>
              <a:ext uri="{FF2B5EF4-FFF2-40B4-BE49-F238E27FC236}">
                <a16:creationId xmlns:a16="http://schemas.microsoft.com/office/drawing/2014/main" id="{A8733CD5-B4F2-4B4D-B479-65F0E4C75199}"/>
              </a:ext>
            </a:extLst>
          </p:cNvPr>
          <p:cNvGrpSpPr/>
          <p:nvPr/>
        </p:nvGrpSpPr>
        <p:grpSpPr>
          <a:xfrm>
            <a:off x="4402369" y="525679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98" name="Google Shape;70;p1">
              <a:extLst>
                <a:ext uri="{FF2B5EF4-FFF2-40B4-BE49-F238E27FC236}">
                  <a16:creationId xmlns:a16="http://schemas.microsoft.com/office/drawing/2014/main" id="{AB6E6409-3D16-46FA-9798-4113B536BCF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1;p1">
              <a:extLst>
                <a:ext uri="{FF2B5EF4-FFF2-40B4-BE49-F238E27FC236}">
                  <a16:creationId xmlns:a16="http://schemas.microsoft.com/office/drawing/2014/main" id="{99DFE776-E04D-4CB3-940F-FA6D53B172B4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" name="Google Shape;72;p1">
              <a:extLst>
                <a:ext uri="{FF2B5EF4-FFF2-40B4-BE49-F238E27FC236}">
                  <a16:creationId xmlns:a16="http://schemas.microsoft.com/office/drawing/2014/main" id="{1E006101-59D8-4E88-9449-FF44481269BF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103" name="Google Shape;73;p1">
                <a:extLst>
                  <a:ext uri="{FF2B5EF4-FFF2-40B4-BE49-F238E27FC236}">
                    <a16:creationId xmlns:a16="http://schemas.microsoft.com/office/drawing/2014/main" id="{0FAC736D-BDBA-4010-8DBE-004FECC316A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74;p1">
                <a:extLst>
                  <a:ext uri="{FF2B5EF4-FFF2-40B4-BE49-F238E27FC236}">
                    <a16:creationId xmlns:a16="http://schemas.microsoft.com/office/drawing/2014/main" id="{1861C2FD-8E69-425A-B304-B68A3EAE7972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" name="Google Shape;75;p1">
              <a:extLst>
                <a:ext uri="{FF2B5EF4-FFF2-40B4-BE49-F238E27FC236}">
                  <a16:creationId xmlns:a16="http://schemas.microsoft.com/office/drawing/2014/main" id="{08B698DD-462A-42D8-A148-A306C8194835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76;p1">
              <a:extLst>
                <a:ext uri="{FF2B5EF4-FFF2-40B4-BE49-F238E27FC236}">
                  <a16:creationId xmlns:a16="http://schemas.microsoft.com/office/drawing/2014/main" id="{9DBBF3FC-5676-4CB0-B3B0-AB7F89394DE3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69;p1">
            <a:extLst>
              <a:ext uri="{FF2B5EF4-FFF2-40B4-BE49-F238E27FC236}">
                <a16:creationId xmlns:a16="http://schemas.microsoft.com/office/drawing/2014/main" id="{9D7024BA-E3ED-4126-BA36-EBAC7399392A}"/>
              </a:ext>
            </a:extLst>
          </p:cNvPr>
          <p:cNvGrpSpPr/>
          <p:nvPr/>
        </p:nvGrpSpPr>
        <p:grpSpPr>
          <a:xfrm>
            <a:off x="8185291" y="5257133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106" name="Google Shape;70;p1">
              <a:extLst>
                <a:ext uri="{FF2B5EF4-FFF2-40B4-BE49-F238E27FC236}">
                  <a16:creationId xmlns:a16="http://schemas.microsoft.com/office/drawing/2014/main" id="{E0D3E991-99EB-4206-B792-E6337F5B6E6A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71;p1">
              <a:extLst>
                <a:ext uri="{FF2B5EF4-FFF2-40B4-BE49-F238E27FC236}">
                  <a16:creationId xmlns:a16="http://schemas.microsoft.com/office/drawing/2014/main" id="{521C844E-5925-4433-8710-64968939AA3C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" name="Google Shape;72;p1">
              <a:extLst>
                <a:ext uri="{FF2B5EF4-FFF2-40B4-BE49-F238E27FC236}">
                  <a16:creationId xmlns:a16="http://schemas.microsoft.com/office/drawing/2014/main" id="{B1F06AC4-4B6B-4465-87ED-9D214EADE386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111" name="Google Shape;73;p1">
                <a:extLst>
                  <a:ext uri="{FF2B5EF4-FFF2-40B4-BE49-F238E27FC236}">
                    <a16:creationId xmlns:a16="http://schemas.microsoft.com/office/drawing/2014/main" id="{113ECD31-DEF4-459B-A856-1087579D7FE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74;p1">
                <a:extLst>
                  <a:ext uri="{FF2B5EF4-FFF2-40B4-BE49-F238E27FC236}">
                    <a16:creationId xmlns:a16="http://schemas.microsoft.com/office/drawing/2014/main" id="{1892AA2E-A7C4-4195-91B4-61D198ECCA2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75;p1">
              <a:extLst>
                <a:ext uri="{FF2B5EF4-FFF2-40B4-BE49-F238E27FC236}">
                  <a16:creationId xmlns:a16="http://schemas.microsoft.com/office/drawing/2014/main" id="{C5886BF6-8305-4685-8D24-AD34DADF7AC6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76;p1">
              <a:extLst>
                <a:ext uri="{FF2B5EF4-FFF2-40B4-BE49-F238E27FC236}">
                  <a16:creationId xmlns:a16="http://schemas.microsoft.com/office/drawing/2014/main" id="{430296F1-1563-41E0-AD0A-C8B6C020476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9"/>
          <p:cNvSpPr txBox="1">
            <a:spLocks noGrp="1"/>
          </p:cNvSpPr>
          <p:nvPr>
            <p:ph type="title"/>
          </p:nvPr>
        </p:nvSpPr>
        <p:spPr>
          <a:xfrm>
            <a:off x="3061550" y="296325"/>
            <a:ext cx="7553100" cy="1478048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Bầu trời là:</a:t>
            </a:r>
            <a:endParaRPr dirty="0">
              <a:latin typeface="SVN-Cookies" panose="02040603050506020204" pitchFamily="18" charset="0"/>
            </a:endParaRPr>
          </a:p>
        </p:txBody>
      </p:sp>
      <p:sp>
        <p:nvSpPr>
          <p:cNvPr id="511" name="Google Shape;511;p19">
            <a:hlinkClick r:id="rId3" action="ppaction://hlinksldjump"/>
          </p:cNvPr>
          <p:cNvSpPr/>
          <p:nvPr/>
        </p:nvSpPr>
        <p:spPr>
          <a:xfrm>
            <a:off x="10803825" y="201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1">
            <a:extLst>
              <a:ext uri="{FF2B5EF4-FFF2-40B4-BE49-F238E27FC236}">
                <a16:creationId xmlns:a16="http://schemas.microsoft.com/office/drawing/2014/main" id="{F38B6C94-EB51-492F-9736-866D4466EB44}"/>
              </a:ext>
            </a:extLst>
          </p:cNvPr>
          <p:cNvSpPr txBox="1">
            <a:spLocks/>
          </p:cNvSpPr>
          <p:nvPr/>
        </p:nvSpPr>
        <p:spPr>
          <a:xfrm>
            <a:off x="3174525" y="2255752"/>
            <a:ext cx="4129789" cy="2894746"/>
          </a:xfrm>
          <a:prstGeom prst="roundRect">
            <a:avLst/>
          </a:prstGeom>
          <a:noFill/>
          <a:ln w="76200">
            <a:solidFill>
              <a:srgbClr val="4E4A9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đặc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điểm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vai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trò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733B693D-6A98-4675-939B-50F17E14DEE7}"/>
              </a:ext>
            </a:extLst>
          </p:cNvPr>
          <p:cNvSpPr txBox="1">
            <a:spLocks/>
          </p:cNvSpPr>
          <p:nvPr/>
        </p:nvSpPr>
        <p:spPr>
          <a:xfrm>
            <a:off x="7594125" y="2255752"/>
            <a:ext cx="4227761" cy="2894746"/>
          </a:xfrm>
          <a:prstGeom prst="roundRect">
            <a:avLst/>
          </a:prstGeom>
          <a:noFill/>
          <a:ln w="76200">
            <a:solidFill>
              <a:srgbClr val="4E4A9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Miêu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tả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cảnh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đêm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đêm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nhiều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B8281-1A25-4DC6-A119-DE3E554C3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6386399" y="4439484"/>
            <a:ext cx="1403108" cy="903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304E32-69D1-49D4-BCD2-B76A77E2C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97757" y="4439484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"/>
          <p:cNvSpPr txBox="1">
            <a:spLocks noGrp="1"/>
          </p:cNvSpPr>
          <p:nvPr>
            <p:ph type="title"/>
          </p:nvPr>
        </p:nvSpPr>
        <p:spPr>
          <a:xfrm>
            <a:off x="1766150" y="296324"/>
            <a:ext cx="7553100" cy="1441035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SVN-Cookies" panose="02040603050506020204" pitchFamily="18" charset="0"/>
              </a:rPr>
              <a:t>Ô MAY MẮN </a:t>
            </a:r>
            <a:endParaRPr sz="6600" dirty="0"/>
          </a:p>
        </p:txBody>
      </p:sp>
      <p:sp>
        <p:nvSpPr>
          <p:cNvPr id="518" name="Google Shape;518;p20">
            <a:hlinkClick r:id="rId3" action="ppaction://hlinksldjump"/>
          </p:cNvPr>
          <p:cNvSpPr/>
          <p:nvPr/>
        </p:nvSpPr>
        <p:spPr>
          <a:xfrm>
            <a:off x="9525650" y="201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8890ADCE-6602-4B23-B5CC-8934FB7AF73F}"/>
              </a:ext>
            </a:extLst>
          </p:cNvPr>
          <p:cNvSpPr txBox="1">
            <a:spLocks/>
          </p:cNvSpPr>
          <p:nvPr/>
        </p:nvSpPr>
        <p:spPr>
          <a:xfrm>
            <a:off x="1609756" y="2236577"/>
            <a:ext cx="5391246" cy="2883399"/>
          </a:xfrm>
          <a:prstGeom prst="wedgeRoundRectCallout">
            <a:avLst>
              <a:gd name="adj1" fmla="val 60689"/>
              <a:gd name="adj2" fmla="val 25883"/>
              <a:gd name="adj3" fmla="val 16667"/>
            </a:avLst>
          </a:prstGeom>
          <a:noFill/>
          <a:ln w="76200">
            <a:solidFill>
              <a:srgbClr val="F26B9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Ôi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viên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kẹo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ngọt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07B3A8-0F62-4A12-9387-7B686C77B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87" y="2498651"/>
            <a:ext cx="4325812" cy="3507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F803F9-B62B-4D16-9243-2A06FD148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70" y="1016841"/>
            <a:ext cx="5715000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1"/>
          <p:cNvSpPr txBox="1">
            <a:spLocks noGrp="1"/>
          </p:cNvSpPr>
          <p:nvPr>
            <p:ph type="title"/>
          </p:nvPr>
        </p:nvSpPr>
        <p:spPr>
          <a:xfrm>
            <a:off x="394550" y="296325"/>
            <a:ext cx="7553100" cy="1454098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Cóc kiện trời là:</a:t>
            </a:r>
            <a:endParaRPr dirty="0"/>
          </a:p>
        </p:txBody>
      </p:sp>
      <p:sp>
        <p:nvSpPr>
          <p:cNvPr id="525" name="Google Shape;525;p21">
            <a:hlinkClick r:id="rId3" action="ppaction://hlinksldjump"/>
          </p:cNvPr>
          <p:cNvSpPr/>
          <p:nvPr/>
        </p:nvSpPr>
        <p:spPr>
          <a:xfrm>
            <a:off x="8138200" y="1578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80841501-F56E-410D-9D68-08324C43F301}"/>
              </a:ext>
            </a:extLst>
          </p:cNvPr>
          <p:cNvSpPr txBox="1">
            <a:spLocks/>
          </p:cNvSpPr>
          <p:nvPr/>
        </p:nvSpPr>
        <p:spPr>
          <a:xfrm>
            <a:off x="4749282" y="1959430"/>
            <a:ext cx="4199671" cy="3452326"/>
          </a:xfrm>
          <a:prstGeom prst="roundRect">
            <a:avLst/>
          </a:prstGeom>
          <a:noFill/>
          <a:ln w="76200">
            <a:solidFill>
              <a:srgbClr val="25BD9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Nhờ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thần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đấu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lẽ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hùng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hạ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VN-Cookies" panose="020406030505060202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1EF8F929-F8C9-43C6-A044-CD0632FAFEC6}"/>
              </a:ext>
            </a:extLst>
          </p:cNvPr>
          <p:cNvSpPr txBox="1">
            <a:spLocks/>
          </p:cNvSpPr>
          <p:nvPr/>
        </p:nvSpPr>
        <p:spPr>
          <a:xfrm>
            <a:off x="399564" y="1959430"/>
            <a:ext cx="4129789" cy="3452326"/>
          </a:xfrm>
          <a:prstGeom prst="roundRect">
            <a:avLst/>
          </a:prstGeom>
          <a:noFill/>
          <a:ln w="76200">
            <a:solidFill>
              <a:srgbClr val="25BD9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chống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chọi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ác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Cóc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A5183-FBB3-4655-B898-AB8C48A99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8146902" y="4630437"/>
            <a:ext cx="1213842" cy="781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C55AF4-4EC1-457B-A19B-170288597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3428552" y="4412679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2"/>
          <p:cNvSpPr txBox="1">
            <a:spLocks noGrp="1"/>
          </p:cNvSpPr>
          <p:nvPr>
            <p:ph type="title"/>
          </p:nvPr>
        </p:nvSpPr>
        <p:spPr>
          <a:xfrm>
            <a:off x="3061550" y="601124"/>
            <a:ext cx="7551000" cy="1841629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 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Những cái tên đáng yêu là:</a:t>
            </a:r>
            <a:endParaRPr dirty="0"/>
          </a:p>
        </p:txBody>
      </p:sp>
      <p:sp>
        <p:nvSpPr>
          <p:cNvPr id="532" name="Google Shape;532;p22">
            <a:hlinkClick r:id="rId3" action="ppaction://hlinksldjump"/>
          </p:cNvPr>
          <p:cNvSpPr/>
          <p:nvPr/>
        </p:nvSpPr>
        <p:spPr>
          <a:xfrm>
            <a:off x="10803825" y="582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465B9E12-3084-4DBE-8479-7A0EDBED4E3F}"/>
              </a:ext>
            </a:extLst>
          </p:cNvPr>
          <p:cNvSpPr txBox="1">
            <a:spLocks/>
          </p:cNvSpPr>
          <p:nvPr/>
        </p:nvSpPr>
        <p:spPr>
          <a:xfrm>
            <a:off x="3126226" y="2649895"/>
            <a:ext cx="4129789" cy="2877870"/>
          </a:xfrm>
          <a:prstGeom prst="roundRect">
            <a:avLst/>
          </a:prstGeom>
          <a:noFill/>
          <a:ln w="76200">
            <a:solidFill>
              <a:srgbClr val="98396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nấm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đáng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99BD8274-7ED3-4016-9AC3-28CCA9F57FDF}"/>
              </a:ext>
            </a:extLst>
          </p:cNvPr>
          <p:cNvSpPr txBox="1">
            <a:spLocks/>
          </p:cNvSpPr>
          <p:nvPr/>
        </p:nvSpPr>
        <p:spPr>
          <a:xfrm>
            <a:off x="7581062" y="2649895"/>
            <a:ext cx="4129789" cy="2873399"/>
          </a:xfrm>
          <a:prstGeom prst="roundRect">
            <a:avLst/>
          </a:prstGeom>
          <a:noFill/>
          <a:ln w="76200">
            <a:solidFill>
              <a:srgbClr val="98396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nấm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dành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xung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quanh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mình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9A612B-0B89-4893-B7A7-48D18C9D7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6291446" y="4710316"/>
            <a:ext cx="1403108" cy="903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FB9F3B-FF71-4C84-97C6-95A0F0244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12550" y="4710316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3"/>
          <p:cNvSpPr txBox="1">
            <a:spLocks noGrp="1"/>
          </p:cNvSpPr>
          <p:nvPr>
            <p:ph type="title"/>
          </p:nvPr>
        </p:nvSpPr>
        <p:spPr>
          <a:xfrm>
            <a:off x="1766150" y="601125"/>
            <a:ext cx="7551000" cy="1871136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Nội dung bài tập đọc</a:t>
            </a:r>
            <a:br>
              <a:rPr lang="en" dirty="0">
                <a:latin typeface="SVN-Cookies" panose="02040603050506020204" pitchFamily="18" charset="0"/>
              </a:rPr>
            </a:br>
            <a:r>
              <a:rPr lang="en" dirty="0">
                <a:latin typeface="SVN-Cookies" panose="02040603050506020204" pitchFamily="18" charset="0"/>
              </a:rPr>
              <a:t>Cây gạo là:</a:t>
            </a:r>
            <a:endParaRPr dirty="0"/>
          </a:p>
        </p:txBody>
      </p:sp>
      <p:sp>
        <p:nvSpPr>
          <p:cNvPr id="539" name="Google Shape;539;p23">
            <a:hlinkClick r:id="rId3" action="ppaction://hlinksldjump"/>
          </p:cNvPr>
          <p:cNvSpPr/>
          <p:nvPr/>
        </p:nvSpPr>
        <p:spPr>
          <a:xfrm>
            <a:off x="9493125" y="506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A98D85BA-AAF8-48D9-9865-C9D6D083B053}"/>
              </a:ext>
            </a:extLst>
          </p:cNvPr>
          <p:cNvSpPr txBox="1">
            <a:spLocks/>
          </p:cNvSpPr>
          <p:nvPr/>
        </p:nvSpPr>
        <p:spPr>
          <a:xfrm>
            <a:off x="1676400" y="2929461"/>
            <a:ext cx="4129789" cy="3032800"/>
          </a:xfrm>
          <a:prstGeom prst="roundRect">
            <a:avLst/>
          </a:prstGeom>
          <a:noFill/>
          <a:ln w="76200">
            <a:solidFill>
              <a:srgbClr val="F3862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rực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rỡ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xuân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trầm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VN-Cookies" panose="020406030505060202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8701ED6C-8C58-4DDA-AE92-8BA914DC0C31}"/>
              </a:ext>
            </a:extLst>
          </p:cNvPr>
          <p:cNvSpPr txBox="1">
            <a:spLocks/>
          </p:cNvSpPr>
          <p:nvPr/>
        </p:nvSpPr>
        <p:spPr>
          <a:xfrm>
            <a:off x="6096000" y="2929461"/>
            <a:ext cx="4129789" cy="2958155"/>
          </a:xfrm>
          <a:prstGeom prst="roundRect">
            <a:avLst/>
          </a:prstGeom>
          <a:noFill/>
          <a:ln w="76200">
            <a:solidFill>
              <a:srgbClr val="F3862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kỉ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niệm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thơ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tác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giả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bên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quê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mình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27293-0669-4247-935F-061B6B2B9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4962917" y="5139628"/>
            <a:ext cx="1403108" cy="903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EDE1F5-E859-4584-99F4-F636F3355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9317150" y="5053561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BE8D8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3.xml><?xml version="1.0" encoding="utf-8"?>
<a:theme xmlns:a="http://schemas.openxmlformats.org/drawingml/2006/main" name="1_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4.xml><?xml version="1.0" encoding="utf-8"?>
<a:theme xmlns:a="http://schemas.openxmlformats.org/drawingml/2006/main" name="2_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1282</Words>
  <Application>Microsoft Office PowerPoint</Application>
  <PresentationFormat>Widescreen</PresentationFormat>
  <Paragraphs>191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Londrina Solid</vt:lpstr>
      <vt:lpstr>Bahiana</vt:lpstr>
      <vt:lpstr>Times New Roman</vt:lpstr>
      <vt:lpstr>SVN-Cookies</vt:lpstr>
      <vt:lpstr>Barlow Condensed</vt:lpstr>
      <vt:lpstr>Fredoka One</vt:lpstr>
      <vt:lpstr>#9Slide05 SVNBulgary</vt:lpstr>
      <vt:lpstr>思源黑体 CN Heavy</vt:lpstr>
      <vt:lpstr>Catamaran Medium</vt:lpstr>
      <vt:lpstr>SVN-Newton</vt:lpstr>
      <vt:lpstr>Calibri</vt:lpstr>
      <vt:lpstr>Cambria</vt:lpstr>
      <vt:lpstr>#9Slide07 HoneyCream</vt:lpstr>
      <vt:lpstr>思源黑体 CN Regular</vt:lpstr>
      <vt:lpstr>#9Slide07 Altus</vt:lpstr>
      <vt:lpstr>Ranchers</vt:lpstr>
      <vt:lpstr>Arial</vt:lpstr>
      <vt:lpstr>SlidesMania</vt:lpstr>
      <vt:lpstr>喵喵加油</vt:lpstr>
      <vt:lpstr>1_喵喵加油</vt:lpstr>
      <vt:lpstr>2_喵喵加油</vt:lpstr>
      <vt:lpstr>2_Office Theme</vt:lpstr>
      <vt:lpstr>PowerPoint Presentation</vt:lpstr>
      <vt:lpstr>PowerPoint Presentation</vt:lpstr>
      <vt:lpstr>PowerPoint Presentation</vt:lpstr>
      <vt:lpstr>PowerPoint Presentation</vt:lpstr>
      <vt:lpstr>Câu hỏi : Nội dung bài  Bầu trời là:</vt:lpstr>
      <vt:lpstr>Ô MAY MẮN </vt:lpstr>
      <vt:lpstr>Câu hỏi : Nội dung bài  Cóc kiện trời là:</vt:lpstr>
      <vt:lpstr>Câu hỏi : Nội dung bài tập đọc  Những cái tên đáng yêu là:</vt:lpstr>
      <vt:lpstr>Câu hỏi : Nội dung bài tập đọc Cây gạo là:</vt:lpstr>
      <vt:lpstr>Câu hỏi : Nội dung bài tập đọc Bầy voi rừng Trường Sơn là:</vt:lpstr>
      <vt:lpstr>Câu hỏi : Nội dung bài tập đọc Lời kêu gọi toàn dân tập thể dục là:</vt:lpstr>
      <vt:lpstr>Câu hỏi : Nội dung bài tập đọc Quả hồng của thỏ con là:</vt:lpstr>
      <vt:lpstr>Câu hỏi : Nội dung bài tập đọc Tay trái, tay phải là:</vt:lpstr>
      <vt:lpstr>Câu hỏi : Nội dung bài tập đọc Chuyện bên cửa sổ là:</vt:lpstr>
      <vt:lpstr>Câu hỏi : Nội dung bài tập đọc  Ngày như thế nào là đẹp? :</vt:lpstr>
      <vt:lpstr>Ô MAY MẮN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haoho</dc:creator>
  <cp:lastModifiedBy>Hà Trang</cp:lastModifiedBy>
  <cp:revision>18</cp:revision>
  <dcterms:modified xsi:type="dcterms:W3CDTF">2023-03-20T03:02:58Z</dcterms:modified>
</cp:coreProperties>
</file>