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68" r:id="rId13"/>
    <p:sldId id="269" r:id="rId14"/>
    <p:sldId id="270" r:id="rId15"/>
    <p:sldId id="277" r:id="rId16"/>
    <p:sldId id="271" r:id="rId17"/>
    <p:sldId id="27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6DA58-8C06-408B-AE19-4208BDC3343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B503F-7398-4902-9C7D-BEDD205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9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91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7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9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9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0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2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1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97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41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8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233984" y="383980"/>
            <a:ext cx="11827633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210884" y="440806"/>
            <a:ext cx="11748034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264966" y="591997"/>
            <a:ext cx="11765669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6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4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68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6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C9E0-4C5D-4FF5-B9E8-29FA547F6205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5BCAFE-A2CD-461F-A738-010805FB04C7}"/>
              </a:ext>
            </a:extLst>
          </p:cNvPr>
          <p:cNvSpPr txBox="1"/>
          <p:nvPr userDrawn="1"/>
        </p:nvSpPr>
        <p:spPr>
          <a:xfrm>
            <a:off x="10967999" y="-16243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B84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13DD10-C52F-4C96-9857-D19EEF8D0E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2991" y="-1831891"/>
            <a:ext cx="1876630" cy="3326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B0B058-697F-4EC3-8AFD-527973ECA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40186"/>
          <a:stretch/>
        </p:blipFill>
        <p:spPr>
          <a:xfrm>
            <a:off x="2161564" y="9941169"/>
            <a:ext cx="7868872" cy="1981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9E57AD-D5E8-47C3-A868-1E9CBD7EC7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690" y="3988616"/>
            <a:ext cx="1876630" cy="33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Hồng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12.png"/><Relationship Id="rId3" Type="http://schemas.openxmlformats.org/officeDocument/2006/relationships/image" Target="../media/image18.png"/><Relationship Id="rId21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15.png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21.png"/><Relationship Id="rId3" Type="http://schemas.openxmlformats.org/officeDocument/2006/relationships/image" Target="../media/image18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23.png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22.png"/><Relationship Id="rId3" Type="http://schemas.openxmlformats.org/officeDocument/2006/relationships/image" Target="../media/image18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19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188324" y="1737366"/>
            <a:ext cx="56172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 w="38100">
                  <a:solidFill>
                    <a:srgbClr val="15195F"/>
                  </a:solidFill>
                </a:ln>
                <a:solidFill>
                  <a:srgbClr val="FF7D7D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LUYỆN TẬP</a:t>
            </a:r>
            <a:endParaRPr kumimoji="0" lang="zh-CN" altLang="en-US" sz="8000" b="1" i="0" u="none" strike="noStrike" kern="1200" cap="none" spc="0" normalizeH="0" baseline="0" noProof="0" dirty="0">
              <a:ln w="38100">
                <a:solidFill>
                  <a:srgbClr val="15195F"/>
                </a:solidFill>
              </a:ln>
              <a:solidFill>
                <a:srgbClr val="FF7D7D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0" name="文本框 47">
            <a:extLst>
              <a:ext uri="{FF2B5EF4-FFF2-40B4-BE49-F238E27FC236}">
                <a16:creationId xmlns:a16="http://schemas.microsoft.com/office/drawing/2014/main" id="{E609E5FE-6E13-4BA0-BE63-E16C87D0F680}"/>
              </a:ext>
            </a:extLst>
          </p:cNvPr>
          <p:cNvSpPr txBox="1"/>
          <p:nvPr/>
        </p:nvSpPr>
        <p:spPr>
          <a:xfrm>
            <a:off x="3394907" y="2929424"/>
            <a:ext cx="497924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 w="28575">
                  <a:solidFill>
                    <a:srgbClr val="FF7373"/>
                  </a:solidFill>
                </a:ln>
                <a:solidFill>
                  <a:srgbClr val="231B3B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CHUNG</a:t>
            </a:r>
            <a:endParaRPr kumimoji="0" lang="zh-CN" altLang="en-US" sz="11500" b="1" i="0" u="none" strike="noStrike" kern="1200" cap="none" spc="0" normalizeH="0" baseline="0" noProof="0" dirty="0">
              <a:ln w="28575">
                <a:solidFill>
                  <a:srgbClr val="FF7373"/>
                </a:solidFill>
              </a:ln>
              <a:solidFill>
                <a:srgbClr val="231B3B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68582A-B643-412F-9240-266B91A1725E}"/>
              </a:ext>
            </a:extLst>
          </p:cNvPr>
          <p:cNvSpPr txBox="1"/>
          <p:nvPr/>
        </p:nvSpPr>
        <p:spPr>
          <a:xfrm>
            <a:off x="10967999" y="-16243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B84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/>
      <p:bldP spid="2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D71F81-F3B1-4B1B-987D-D8EB7A517016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3581633" y="1297432"/>
            <a:chExt cx="4459732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94174" y="1892723"/>
              <a:ext cx="395947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800" b="1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9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63911" y="1026762"/>
            <a:ext cx="3436130" cy="595745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1B3B"/>
                </a:solidFill>
                <a:effectLst/>
                <a:uLnTx/>
                <a:uFillTx/>
                <a:latin typeface="#9Slide07 SVNBillo" panose="00000400000000000000" pitchFamily="2" charset="0"/>
                <a:cs typeface="Arial" panose="020B0604020202020204" pitchFamily="34" charset="0"/>
              </a:rPr>
              <a:t>TRÒ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231B3B"/>
                </a:solidFill>
                <a:effectLst/>
                <a:uLnTx/>
                <a:uFillTx/>
                <a:latin typeface="#9Slide07 SVNBillo" panose="00000400000000000000" pitchFamily="2" charset="0"/>
                <a:cs typeface="Arial" panose="020B0604020202020204" pitchFamily="34" charset="0"/>
              </a:rPr>
              <a:t> CHƠI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SVNBillo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B7764024-935A-4760-B479-6A75466BDF23}"/>
              </a:ext>
            </a:extLst>
          </p:cNvPr>
          <p:cNvSpPr/>
          <p:nvPr/>
        </p:nvSpPr>
        <p:spPr>
          <a:xfrm>
            <a:off x="2969194" y="2033225"/>
            <a:ext cx="7575344" cy="3331660"/>
          </a:xfrm>
          <a:prstGeom prst="roundRect">
            <a:avLst>
              <a:gd name="adj" fmla="val 3955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VN-Yahoo" panose="02040603050506020204" pitchFamily="18" charset="0"/>
              </a:rPr>
              <a:t>THẢ</a:t>
            </a:r>
            <a:r>
              <a:rPr kumimoji="0" lang="en-US" sz="7200" b="0" i="0" u="none" strike="noStrike" kern="1200" cap="none" spc="0" normalizeH="0" noProof="0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VN-Yahoo" panose="02040603050506020204" pitchFamily="18" charset="0"/>
              </a:rPr>
              <a:t> BÓNG VÀO RỔ</a:t>
            </a:r>
            <a:endParaRPr kumimoji="0" lang="id-ID" sz="72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VN-Yahoo" panose="02040603050506020204" pitchFamily="18" charset="0"/>
            </a:endParaRPr>
          </a:p>
        </p:txBody>
      </p:sp>
      <p:pic>
        <p:nvPicPr>
          <p:cNvPr id="1026" name="Picture 2" descr="Over 100 Free Basketball Vectors - Pixabay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" y="1796849"/>
            <a:ext cx="3455726" cy="17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ketball Hoop Vector Images – Browse 23,765 Stock Photos, Vectors, and  Video | Adobe 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444" r="44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6" t="-337" r="53661" b="9379"/>
          <a:stretch/>
        </p:blipFill>
        <p:spPr bwMode="auto">
          <a:xfrm>
            <a:off x="8938209" y="268388"/>
            <a:ext cx="3212658" cy="31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572607-094A-4302-9694-C62BEDDB0B35}"/>
              </a:ext>
            </a:extLst>
          </p:cNvPr>
          <p:cNvGrpSpPr/>
          <p:nvPr/>
        </p:nvGrpSpPr>
        <p:grpSpPr>
          <a:xfrm>
            <a:off x="505083" y="1070525"/>
            <a:ext cx="3916446" cy="931896"/>
            <a:chOff x="2592344" y="3491632"/>
            <a:chExt cx="6546150" cy="19922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73FBE50-FAE7-4810-80E3-20E4C6599ECA}"/>
                </a:ext>
              </a:extLst>
            </p:cNvPr>
            <p:cNvGrpSpPr/>
            <p:nvPr/>
          </p:nvGrpSpPr>
          <p:grpSpPr>
            <a:xfrm>
              <a:off x="2592344" y="3491632"/>
              <a:ext cx="6546150" cy="1992279"/>
              <a:chOff x="1791937" y="3500143"/>
              <a:chExt cx="6546150" cy="1992279"/>
            </a:xfrm>
          </p:grpSpPr>
          <p:sp>
            <p:nvSpPr>
              <p:cNvPr id="19" name="Rounded Rectangle 7">
                <a:extLst>
                  <a:ext uri="{FF2B5EF4-FFF2-40B4-BE49-F238E27FC236}">
                    <a16:creationId xmlns:a16="http://schemas.microsoft.com/office/drawing/2014/main" id="{7EBA07F4-3006-45DA-8637-D78443F5589A}"/>
                  </a:ext>
                </a:extLst>
              </p:cNvPr>
              <p:cNvSpPr/>
              <p:nvPr/>
            </p:nvSpPr>
            <p:spPr>
              <a:xfrm>
                <a:off x="2786062" y="3500143"/>
                <a:ext cx="5552025" cy="1925665"/>
              </a:xfrm>
              <a:prstGeom prst="roundRect">
                <a:avLst>
                  <a:gd name="adj" fmla="val 395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图片 1">
                <a:extLst>
                  <a:ext uri="{FF2B5EF4-FFF2-40B4-BE49-F238E27FC236}">
                    <a16:creationId xmlns:a16="http://schemas.microsoft.com/office/drawing/2014/main" id="{18C559F8-5711-4BF0-816D-178DF28E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91937" y="3500143"/>
                <a:ext cx="1039450" cy="1992279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3808B3-B091-456F-92D8-55A51B68F3CC}"/>
                </a:ext>
              </a:extLst>
            </p:cNvPr>
            <p:cNvSpPr txBox="1"/>
            <p:nvPr/>
          </p:nvSpPr>
          <p:spPr>
            <a:xfrm>
              <a:off x="3586468" y="3640728"/>
              <a:ext cx="5288122" cy="177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UTM Colossalis" panose="02040603050506020204" pitchFamily="18" charset="0"/>
                </a:rPr>
                <a:t>CHUẨN BỊ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84841" y="2041002"/>
            <a:ext cx="4269117" cy="2691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endParaRPr lang="en-US" sz="6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Xúc Xắc Màu Đỏ Hai Trò - Miễn Phí vector hình ảnh trên Pixaba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 t="21262"/>
          <a:stretch/>
        </p:blipFill>
        <p:spPr bwMode="auto">
          <a:xfrm>
            <a:off x="5613453" y="2137505"/>
            <a:ext cx="1063536" cy="10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ò Chơi Cờ Vua PNG &amp; Trò Chơi Cờ Vua Transparent Clipart Miễn phí Tải về -  Cờ Vua nữ Hoàng bàn Cờ - Chuyến bay, trò chơi cờ vua đe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46" y="3386531"/>
            <a:ext cx="788950" cy="15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572607-094A-4302-9694-C62BEDDB0B35}"/>
              </a:ext>
            </a:extLst>
          </p:cNvPr>
          <p:cNvGrpSpPr/>
          <p:nvPr/>
        </p:nvGrpSpPr>
        <p:grpSpPr>
          <a:xfrm>
            <a:off x="319888" y="769267"/>
            <a:ext cx="4066917" cy="931896"/>
            <a:chOff x="2592344" y="3491632"/>
            <a:chExt cx="6797655" cy="19922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73FBE50-FAE7-4810-80E3-20E4C6599ECA}"/>
                </a:ext>
              </a:extLst>
            </p:cNvPr>
            <p:cNvGrpSpPr/>
            <p:nvPr/>
          </p:nvGrpSpPr>
          <p:grpSpPr>
            <a:xfrm>
              <a:off x="2592344" y="3491632"/>
              <a:ext cx="6546150" cy="1992279"/>
              <a:chOff x="1791937" y="3500143"/>
              <a:chExt cx="6546150" cy="1992279"/>
            </a:xfrm>
          </p:grpSpPr>
          <p:sp>
            <p:nvSpPr>
              <p:cNvPr id="19" name="Rounded Rectangle 7">
                <a:extLst>
                  <a:ext uri="{FF2B5EF4-FFF2-40B4-BE49-F238E27FC236}">
                    <a16:creationId xmlns:a16="http://schemas.microsoft.com/office/drawing/2014/main" id="{7EBA07F4-3006-45DA-8637-D78443F5589A}"/>
                  </a:ext>
                </a:extLst>
              </p:cNvPr>
              <p:cNvSpPr/>
              <p:nvPr/>
            </p:nvSpPr>
            <p:spPr>
              <a:xfrm>
                <a:off x="2786062" y="3500143"/>
                <a:ext cx="5552025" cy="1925665"/>
              </a:xfrm>
              <a:prstGeom prst="roundRect">
                <a:avLst>
                  <a:gd name="adj" fmla="val 395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图片 1">
                <a:extLst>
                  <a:ext uri="{FF2B5EF4-FFF2-40B4-BE49-F238E27FC236}">
                    <a16:creationId xmlns:a16="http://schemas.microsoft.com/office/drawing/2014/main" id="{18C559F8-5711-4BF0-816D-178DF28E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91937" y="3500143"/>
                <a:ext cx="1039450" cy="1992279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3808B3-B091-456F-92D8-55A51B68F3CC}"/>
                </a:ext>
              </a:extLst>
            </p:cNvPr>
            <p:cNvSpPr txBox="1"/>
            <p:nvPr/>
          </p:nvSpPr>
          <p:spPr>
            <a:xfrm>
              <a:off x="3586468" y="3640728"/>
              <a:ext cx="5803531" cy="177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UTM Colossalis" panose="02040603050506020204" pitchFamily="18" charset="0"/>
                </a:rPr>
                <a:t>CÁCH CHƠI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7631" y="1770903"/>
            <a:ext cx="10382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37 542).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0" name="Picture 2" descr="Xúc Xắc Màu Đỏ Hai Trò - Miễn Phí vector hình ảnh trên Pixaba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 t="21262"/>
          <a:stretch/>
        </p:blipFill>
        <p:spPr bwMode="auto">
          <a:xfrm>
            <a:off x="10972532" y="239257"/>
            <a:ext cx="1063536" cy="10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ò Chơi Cờ Vua PNG &amp; Trò Chơi Cờ Vua Transparent Clipart Miễn phí Tải về -  Cờ Vua nữ Hoàng bàn Cờ - Chuyến bay, trò chơi cờ vua đe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050" y="4949113"/>
            <a:ext cx="788950" cy="15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01" y="839007"/>
            <a:ext cx="5228159" cy="5039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2572607-094A-4302-9694-C62BEDDB0B35}"/>
              </a:ext>
            </a:extLst>
          </p:cNvPr>
          <p:cNvGrpSpPr/>
          <p:nvPr/>
        </p:nvGrpSpPr>
        <p:grpSpPr>
          <a:xfrm>
            <a:off x="840749" y="2540193"/>
            <a:ext cx="4066917" cy="931896"/>
            <a:chOff x="2592344" y="3491632"/>
            <a:chExt cx="6797655" cy="19922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73FBE50-FAE7-4810-80E3-20E4C6599ECA}"/>
                </a:ext>
              </a:extLst>
            </p:cNvPr>
            <p:cNvGrpSpPr/>
            <p:nvPr/>
          </p:nvGrpSpPr>
          <p:grpSpPr>
            <a:xfrm>
              <a:off x="2592344" y="3491632"/>
              <a:ext cx="6546150" cy="1992279"/>
              <a:chOff x="1791937" y="3500143"/>
              <a:chExt cx="6546150" cy="1992279"/>
            </a:xfrm>
          </p:grpSpPr>
          <p:sp>
            <p:nvSpPr>
              <p:cNvPr id="35" name="Rounded Rectangle 7">
                <a:extLst>
                  <a:ext uri="{FF2B5EF4-FFF2-40B4-BE49-F238E27FC236}">
                    <a16:creationId xmlns:a16="http://schemas.microsoft.com/office/drawing/2014/main" id="{7EBA07F4-3006-45DA-8637-D78443F5589A}"/>
                  </a:ext>
                </a:extLst>
              </p:cNvPr>
              <p:cNvSpPr/>
              <p:nvPr/>
            </p:nvSpPr>
            <p:spPr>
              <a:xfrm>
                <a:off x="2786062" y="3500143"/>
                <a:ext cx="5552025" cy="1925665"/>
              </a:xfrm>
              <a:prstGeom prst="roundRect">
                <a:avLst>
                  <a:gd name="adj" fmla="val 3955"/>
                </a:avLst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6" name="图片 1">
                <a:extLst>
                  <a:ext uri="{FF2B5EF4-FFF2-40B4-BE49-F238E27FC236}">
                    <a16:creationId xmlns:a16="http://schemas.microsoft.com/office/drawing/2014/main" id="{18C559F8-5711-4BF0-816D-178DF28E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91937" y="3500143"/>
                <a:ext cx="1039450" cy="1992279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3808B3-B091-456F-92D8-55A51B68F3CC}"/>
                </a:ext>
              </a:extLst>
            </p:cNvPr>
            <p:cNvSpPr txBox="1"/>
            <p:nvPr/>
          </p:nvSpPr>
          <p:spPr>
            <a:xfrm>
              <a:off x="3586468" y="3640728"/>
              <a:ext cx="5803531" cy="177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UTM Colossalis" panose="02040603050506020204" pitchFamily="18" charset="0"/>
                </a:rPr>
                <a:t>BÀN CỜ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4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7">
            <a:extLst>
              <a:ext uri="{FF2B5EF4-FFF2-40B4-BE49-F238E27FC236}">
                <a16:creationId xmlns:a16="http://schemas.microsoft.com/office/drawing/2014/main" id="{D64EF57B-927A-4CEA-922D-AEF9FE78F0A2}"/>
              </a:ext>
            </a:extLst>
          </p:cNvPr>
          <p:cNvSpPr txBox="1"/>
          <p:nvPr/>
        </p:nvSpPr>
        <p:spPr>
          <a:xfrm>
            <a:off x="3768823" y="764909"/>
            <a:ext cx="5327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38100">
                  <a:noFill/>
                </a:ln>
                <a:solidFill>
                  <a:srgbClr val="FF7D7D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YÊU CẦU CẦN ĐẠT</a:t>
            </a:r>
            <a:endParaRPr kumimoji="0" lang="zh-CN" altLang="en-US" sz="4800" b="1" i="0" u="none" strike="noStrike" kern="1200" cap="none" spc="0" normalizeH="0" baseline="0" noProof="0" dirty="0">
              <a:ln w="38100">
                <a:noFill/>
              </a:ln>
              <a:solidFill>
                <a:srgbClr val="FF7D7D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6EA05-7883-45D9-A9CF-5C2E78A51517}"/>
              </a:ext>
            </a:extLst>
          </p:cNvPr>
          <p:cNvSpPr txBox="1"/>
          <p:nvPr/>
        </p:nvSpPr>
        <p:spPr>
          <a:xfrm>
            <a:off x="1306286" y="1323808"/>
            <a:ext cx="9971313" cy="418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lực đặc thù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Đọc, viết được các số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 trong phạm vi 100 000.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Củng cố về cấu tạo th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ập phân của một số trong phạm vi 1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00 000.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So sánh và sắp xếp được thứ tự các số trong phạm vi 100 0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Củng cố về làm tròn s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ố đến hàng chục, hàng trăm, hàng n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ghìn, hàng mười nghìn.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Thực hiện được thao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tác tư duy ở mức độ đơn giản.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Giải quyết được các b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ài tập liên quan.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Sử dụng được ngôn n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gữ toán học kết hợp với ngôn ngu t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hông thường để biểu đạt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giải thích các nội dun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g toán học ở những tình huống đơn gi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ản nhằm phát triển năng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 lực giao tiếp.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nl-NL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 lực tự học, NL giải quyết vấn đề và sáng tạo, NL tư duy - lập luận logic.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Phẩm chất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HS có phẩm chất học tập tích cực</a:t>
            </a: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320" y="3714537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" y="-70147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1DB902B-3A1F-4F0E-86FE-4D44C5AB9D98}"/>
              </a:ext>
            </a:extLst>
          </p:cNvPr>
          <p:cNvSpPr/>
          <p:nvPr/>
        </p:nvSpPr>
        <p:spPr>
          <a:xfrm>
            <a:off x="1141501" y="2184400"/>
            <a:ext cx="9982412" cy="25171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47" y="2597247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C388B94-39CA-4E49-849E-BCA2851DC251}"/>
              </a:ext>
            </a:extLst>
          </p:cNvPr>
          <p:cNvGrpSpPr/>
          <p:nvPr/>
        </p:nvGrpSpPr>
        <p:grpSpPr>
          <a:xfrm>
            <a:off x="3094613" y="2606859"/>
            <a:ext cx="1607833" cy="1607833"/>
            <a:chOff x="2318442" y="2625083"/>
            <a:chExt cx="1607833" cy="1607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6A77D88-A198-4618-A383-D84405BBADF6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A1E9A12-5A81-41BA-BE3D-F521A895FBE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5411FF-83A8-43C4-ADE0-C49FC14C4E26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61155A1-2C05-4674-BCB7-CC764D9E18B9}"/>
                </a:ext>
              </a:extLst>
            </p:cNvPr>
            <p:cNvSpPr txBox="1"/>
            <p:nvPr/>
          </p:nvSpPr>
          <p:spPr>
            <a:xfrm>
              <a:off x="2328867" y="2817431"/>
              <a:ext cx="1431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KHỞI ĐỘNG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FEC0D9-7B40-4587-9F38-22F4C4DF1322}"/>
              </a:ext>
            </a:extLst>
          </p:cNvPr>
          <p:cNvGrpSpPr/>
          <p:nvPr/>
        </p:nvGrpSpPr>
        <p:grpSpPr>
          <a:xfrm>
            <a:off x="5198078" y="2606859"/>
            <a:ext cx="1607833" cy="1607833"/>
            <a:chOff x="4421907" y="2625083"/>
            <a:chExt cx="1607833" cy="160783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C14DA00-1857-4FFF-A60C-75E50F47A5B3}"/>
                </a:ext>
              </a:extLst>
            </p:cNvPr>
            <p:cNvGrpSpPr/>
            <p:nvPr/>
          </p:nvGrpSpPr>
          <p:grpSpPr>
            <a:xfrm>
              <a:off x="4421907" y="2625083"/>
              <a:ext cx="1607833" cy="1607833"/>
              <a:chOff x="2513461" y="2545830"/>
              <a:chExt cx="1759981" cy="1759981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4E8A3F0-29EF-4CBF-B436-13DED528513E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07B75DFC-9AD3-4A8E-8326-FDD7E945E12A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5753C85-BEF7-470A-B1D2-EAA01D63091B}"/>
                </a:ext>
              </a:extLst>
            </p:cNvPr>
            <p:cNvSpPr txBox="1"/>
            <p:nvPr/>
          </p:nvSpPr>
          <p:spPr>
            <a:xfrm>
              <a:off x="4474487" y="2870559"/>
              <a:ext cx="147508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LUYỆN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TẬP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6608D44-1A75-4247-A06F-8AA4B2CD6705}"/>
              </a:ext>
            </a:extLst>
          </p:cNvPr>
          <p:cNvGrpSpPr/>
          <p:nvPr/>
        </p:nvGrpSpPr>
        <p:grpSpPr>
          <a:xfrm>
            <a:off x="7301543" y="2606859"/>
            <a:ext cx="1607833" cy="1607833"/>
            <a:chOff x="6525372" y="2625083"/>
            <a:chExt cx="1607833" cy="1607833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5E44836-89F3-4FFD-824B-1FF28E56B2E6}"/>
                </a:ext>
              </a:extLst>
            </p:cNvPr>
            <p:cNvGrpSpPr/>
            <p:nvPr/>
          </p:nvGrpSpPr>
          <p:grpSpPr>
            <a:xfrm>
              <a:off x="6525372" y="2625083"/>
              <a:ext cx="1607833" cy="1607833"/>
              <a:chOff x="2513461" y="2545830"/>
              <a:chExt cx="1759981" cy="1759981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298CBD3-67E2-4A61-AC0B-351B526EB5BD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FDB006F-CD44-4E6F-99D7-BFBDA4C5EFC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F884977-58BD-4F64-91AE-D9245C4DAFBE}"/>
                </a:ext>
              </a:extLst>
            </p:cNvPr>
            <p:cNvSpPr txBox="1"/>
            <p:nvPr/>
          </p:nvSpPr>
          <p:spPr>
            <a:xfrm>
              <a:off x="6567800" y="2890391"/>
              <a:ext cx="147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DỤNG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797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8" name="组合 1">
            <a:extLst>
              <a:ext uri="{FF2B5EF4-FFF2-40B4-BE49-F238E27FC236}">
                <a16:creationId xmlns:a16="http://schemas.microsoft.com/office/drawing/2014/main" id="{627AE62B-941A-40A6-9A1B-539101BBDD8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318442" y="2625083"/>
            <a:chExt cx="1607833" cy="1607833"/>
          </a:xfrm>
        </p:grpSpPr>
        <p:grpSp>
          <p:nvGrpSpPr>
            <p:cNvPr id="30" name="组合 4">
              <a:extLst>
                <a:ext uri="{FF2B5EF4-FFF2-40B4-BE49-F238E27FC236}">
                  <a16:creationId xmlns:a16="http://schemas.microsoft.com/office/drawing/2014/main" id="{A6278CA1-DB59-49D0-BC34-A582E0AED123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D19EEA0-53BD-4D03-BCC2-B8AB54E4AE7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6" name="矩形 3">
                <a:extLst>
                  <a:ext uri="{FF2B5EF4-FFF2-40B4-BE49-F238E27FC236}">
                    <a16:creationId xmlns:a16="http://schemas.microsoft.com/office/drawing/2014/main" id="{CDC8FFFC-27C5-4C11-B3A9-5CA5C954FD14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2" name="文本框 7">
              <a:extLst>
                <a:ext uri="{FF2B5EF4-FFF2-40B4-BE49-F238E27FC236}">
                  <a16:creationId xmlns:a16="http://schemas.microsoft.com/office/drawing/2014/main" id="{014E9EE7-BF91-45C5-824C-F844ACC6A64B}"/>
                </a:ext>
              </a:extLst>
            </p:cNvPr>
            <p:cNvSpPr txBox="1"/>
            <p:nvPr/>
          </p:nvSpPr>
          <p:spPr>
            <a:xfrm>
              <a:off x="2328867" y="2817431"/>
              <a:ext cx="1431449" cy="107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KHỞI ĐỘNG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715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43">
            <a:extLst>
              <a:ext uri="{FF2B5EF4-FFF2-40B4-BE49-F238E27FC236}">
                <a16:creationId xmlns:a16="http://schemas.microsoft.com/office/drawing/2014/main" id="{9296DA9E-EBB0-4114-A7C2-38C45B373D20}"/>
              </a:ext>
            </a:extLst>
          </p:cNvPr>
          <p:cNvSpPr/>
          <p:nvPr/>
        </p:nvSpPr>
        <p:spPr>
          <a:xfrm>
            <a:off x="1823462" y="923718"/>
            <a:ext cx="8380081" cy="1079246"/>
          </a:xfrm>
          <a:prstGeom prst="rect">
            <a:avLst/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Câu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1:</a:t>
            </a:r>
            <a:r>
              <a:rPr kumimoji="0" lang="en-US" altLang="zh-CN" sz="3200" b="1" i="0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Đọc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sau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85 769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D9B62B-205C-4288-9EDC-457E5E2B51B4}"/>
              </a:ext>
            </a:extLst>
          </p:cNvPr>
          <p:cNvGrpSpPr/>
          <p:nvPr/>
        </p:nvGrpSpPr>
        <p:grpSpPr>
          <a:xfrm>
            <a:off x="1823462" y="1996784"/>
            <a:ext cx="3385941" cy="1828254"/>
            <a:chOff x="1823462" y="1996784"/>
            <a:chExt cx="3385941" cy="18282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F334D9-82C3-4DAB-9059-3FD5B23ED237}"/>
                </a:ext>
              </a:extLst>
            </p:cNvPr>
            <p:cNvGrpSpPr/>
            <p:nvPr/>
          </p:nvGrpSpPr>
          <p:grpSpPr>
            <a:xfrm>
              <a:off x="1823462" y="1996784"/>
              <a:ext cx="3385941" cy="1828254"/>
              <a:chOff x="1823462" y="1996784"/>
              <a:chExt cx="3385941" cy="1828254"/>
            </a:xfrm>
          </p:grpSpPr>
          <p:grpSp>
            <p:nvGrpSpPr>
              <p:cNvPr id="22" name="组合 37">
                <a:extLst>
                  <a:ext uri="{FF2B5EF4-FFF2-40B4-BE49-F238E27FC236}">
                    <a16:creationId xmlns:a16="http://schemas.microsoft.com/office/drawing/2014/main" id="{06FED744-F7E6-4B5F-8173-A00D3A0277B1}"/>
                  </a:ext>
                </a:extLst>
              </p:cNvPr>
              <p:cNvGrpSpPr/>
              <p:nvPr/>
            </p:nvGrpSpPr>
            <p:grpSpPr>
              <a:xfrm>
                <a:off x="1823462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23" name="图片 38">
                  <a:extLst>
                    <a:ext uri="{FF2B5EF4-FFF2-40B4-BE49-F238E27FC236}">
                      <a16:creationId xmlns:a16="http://schemas.microsoft.com/office/drawing/2014/main" id="{465261BB-E774-4E96-9F11-635A6195F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24" name="矩形 40">
                  <a:extLst>
                    <a:ext uri="{FF2B5EF4-FFF2-40B4-BE49-F238E27FC236}">
                      <a16:creationId xmlns:a16="http://schemas.microsoft.com/office/drawing/2014/main" id="{C9A913F1-E190-4DB0-B534-DAB411B889AC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6ED8ED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1781F35-A421-4075-A61A-487883D63786}"/>
                  </a:ext>
                </a:extLst>
              </p:cNvPr>
              <p:cNvSpPr txBox="1"/>
              <p:nvPr/>
            </p:nvSpPr>
            <p:spPr>
              <a:xfrm>
                <a:off x="3075810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0F2C01-6C3D-4C3D-AE98-44B0BB6C059C}"/>
                </a:ext>
              </a:extLst>
            </p:cNvPr>
            <p:cNvSpPr txBox="1"/>
            <p:nvPr/>
          </p:nvSpPr>
          <p:spPr>
            <a:xfrm>
              <a:off x="1933012" y="2745775"/>
              <a:ext cx="2972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chục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lẻ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50FA1-ABDC-41C8-A2AC-923782EAF2E3}"/>
              </a:ext>
            </a:extLst>
          </p:cNvPr>
          <p:cNvGrpSpPr/>
          <p:nvPr/>
        </p:nvGrpSpPr>
        <p:grpSpPr>
          <a:xfrm>
            <a:off x="6493790" y="1996784"/>
            <a:ext cx="3385941" cy="1828254"/>
            <a:chOff x="6493790" y="1996784"/>
            <a:chExt cx="3385941" cy="1828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D2BA30-3894-4F8B-9687-9F40ABED39D3}"/>
                </a:ext>
              </a:extLst>
            </p:cNvPr>
            <p:cNvGrpSpPr/>
            <p:nvPr/>
          </p:nvGrpSpPr>
          <p:grpSpPr>
            <a:xfrm>
              <a:off x="6493790" y="1996784"/>
              <a:ext cx="3385941" cy="1828254"/>
              <a:chOff x="6493790" y="1996784"/>
              <a:chExt cx="3385941" cy="1828254"/>
            </a:xfrm>
          </p:grpSpPr>
          <p:grpSp>
            <p:nvGrpSpPr>
              <p:cNvPr id="26" name="组合 37">
                <a:extLst>
                  <a:ext uri="{FF2B5EF4-FFF2-40B4-BE49-F238E27FC236}">
                    <a16:creationId xmlns:a16="http://schemas.microsoft.com/office/drawing/2014/main" id="{AB30C81B-C0D0-424D-884F-EB06B757DD5B}"/>
                  </a:ext>
                </a:extLst>
              </p:cNvPr>
              <p:cNvGrpSpPr/>
              <p:nvPr/>
            </p:nvGrpSpPr>
            <p:grpSpPr>
              <a:xfrm>
                <a:off x="6493790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31" name="图片 38">
                  <a:extLst>
                    <a:ext uri="{FF2B5EF4-FFF2-40B4-BE49-F238E27FC236}">
                      <a16:creationId xmlns:a16="http://schemas.microsoft.com/office/drawing/2014/main" id="{E656F38D-0C4B-4BB4-BB9A-792E7111C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8" name="矩形 40">
                  <a:extLst>
                    <a:ext uri="{FF2B5EF4-FFF2-40B4-BE49-F238E27FC236}">
                      <a16:creationId xmlns:a16="http://schemas.microsoft.com/office/drawing/2014/main" id="{F48F70B5-5B0E-4F64-B3CA-6BDE484C73B7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C3C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6ECF74-4816-4DA1-AF74-0D6E161C25B9}"/>
                  </a:ext>
                </a:extLst>
              </p:cNvPr>
              <p:cNvSpPr txBox="1"/>
              <p:nvPr/>
            </p:nvSpPr>
            <p:spPr>
              <a:xfrm>
                <a:off x="7768786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31B7E4-31E7-4C1C-B04D-3E4B2C39E2E1}"/>
                </a:ext>
              </a:extLst>
            </p:cNvPr>
            <p:cNvSpPr txBox="1"/>
            <p:nvPr/>
          </p:nvSpPr>
          <p:spPr>
            <a:xfrm>
              <a:off x="6698995" y="2755547"/>
              <a:ext cx="27669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2AE13C-9607-4F13-8B16-BBA90BB1F049}"/>
              </a:ext>
            </a:extLst>
          </p:cNvPr>
          <p:cNvGrpSpPr/>
          <p:nvPr/>
        </p:nvGrpSpPr>
        <p:grpSpPr>
          <a:xfrm>
            <a:off x="1783150" y="4026950"/>
            <a:ext cx="3464669" cy="1802702"/>
            <a:chOff x="1783150" y="4026950"/>
            <a:chExt cx="3464669" cy="1802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8A0B8D-8ACB-4F8C-8CB9-3F3F311C1214}"/>
                </a:ext>
              </a:extLst>
            </p:cNvPr>
            <p:cNvGrpSpPr/>
            <p:nvPr/>
          </p:nvGrpSpPr>
          <p:grpSpPr>
            <a:xfrm>
              <a:off x="1785044" y="4026950"/>
              <a:ext cx="3462775" cy="1802702"/>
              <a:chOff x="1823462" y="4104219"/>
              <a:chExt cx="3462775" cy="1802702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AAC05518-EAC7-4DB8-BBB1-6DBCB9CDE9FA}"/>
                  </a:ext>
                </a:extLst>
              </p:cNvPr>
              <p:cNvGrpSpPr/>
              <p:nvPr/>
            </p:nvGrpSpPr>
            <p:grpSpPr>
              <a:xfrm>
                <a:off x="1823462" y="4344655"/>
                <a:ext cx="3462775" cy="1562266"/>
                <a:chOff x="1826486" y="1473661"/>
                <a:chExt cx="3408447" cy="1825016"/>
              </a:xfrm>
            </p:grpSpPr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id="{6CAC2C89-3028-4412-866F-C2CA9CB78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21ECA3E4-AB1D-4AAE-B922-656AD1FB9679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737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957488-8F68-4495-95C2-493CF176E84B}"/>
                  </a:ext>
                </a:extLst>
              </p:cNvPr>
              <p:cNvSpPr txBox="1"/>
              <p:nvPr/>
            </p:nvSpPr>
            <p:spPr>
              <a:xfrm>
                <a:off x="3111860" y="410421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914EB3-164F-499B-8668-F52355B16322}"/>
                </a:ext>
              </a:extLst>
            </p:cNvPr>
            <p:cNvSpPr txBox="1"/>
            <p:nvPr/>
          </p:nvSpPr>
          <p:spPr>
            <a:xfrm>
              <a:off x="1783150" y="4744602"/>
              <a:ext cx="317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85C696-BDE6-4BCC-B8DE-3C00A5571A0F}"/>
              </a:ext>
            </a:extLst>
          </p:cNvPr>
          <p:cNvGrpSpPr/>
          <p:nvPr/>
        </p:nvGrpSpPr>
        <p:grpSpPr>
          <a:xfrm>
            <a:off x="6248870" y="3940649"/>
            <a:ext cx="3385941" cy="1824934"/>
            <a:chOff x="6248870" y="3940649"/>
            <a:chExt cx="3385941" cy="18249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704FD4A-09EA-4F61-B462-0A30F60FC6FF}"/>
                </a:ext>
              </a:extLst>
            </p:cNvPr>
            <p:cNvGrpSpPr/>
            <p:nvPr/>
          </p:nvGrpSpPr>
          <p:grpSpPr>
            <a:xfrm>
              <a:off x="6248870" y="3940649"/>
              <a:ext cx="3385941" cy="1824934"/>
              <a:chOff x="6493790" y="4109349"/>
              <a:chExt cx="3385941" cy="1824934"/>
            </a:xfrm>
          </p:grpSpPr>
          <p:grpSp>
            <p:nvGrpSpPr>
              <p:cNvPr id="49" name="组合 37">
                <a:extLst>
                  <a:ext uri="{FF2B5EF4-FFF2-40B4-BE49-F238E27FC236}">
                    <a16:creationId xmlns:a16="http://schemas.microsoft.com/office/drawing/2014/main" id="{CD54C90B-17C7-46FB-9318-75BDC67D8D9C}"/>
                  </a:ext>
                </a:extLst>
              </p:cNvPr>
              <p:cNvGrpSpPr/>
              <p:nvPr/>
            </p:nvGrpSpPr>
            <p:grpSpPr>
              <a:xfrm>
                <a:off x="6493790" y="4372017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50" name="图片 38">
                  <a:extLst>
                    <a:ext uri="{FF2B5EF4-FFF2-40B4-BE49-F238E27FC236}">
                      <a16:creationId xmlns:a16="http://schemas.microsoft.com/office/drawing/2014/main" id="{43FFA1C3-2680-41B5-9E22-0602B31A0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51" name="矩形 40">
                  <a:extLst>
                    <a:ext uri="{FF2B5EF4-FFF2-40B4-BE49-F238E27FC236}">
                      <a16:creationId xmlns:a16="http://schemas.microsoft.com/office/drawing/2014/main" id="{A9553D10-905C-46CC-A0FF-EBAC38635DAD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EA28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DFE66DD-F3CD-4BC0-A757-CEDFFEF257C1}"/>
                  </a:ext>
                </a:extLst>
              </p:cNvPr>
              <p:cNvSpPr txBox="1"/>
              <p:nvPr/>
            </p:nvSpPr>
            <p:spPr>
              <a:xfrm>
                <a:off x="7850447" y="410934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9CFB53-D1F3-4C2F-8425-BB4B44AC9EB6}"/>
                </a:ext>
              </a:extLst>
            </p:cNvPr>
            <p:cNvSpPr txBox="1"/>
            <p:nvPr/>
          </p:nvSpPr>
          <p:spPr>
            <a:xfrm>
              <a:off x="6248870" y="4704739"/>
              <a:ext cx="317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2" name="图片 39">
            <a:extLst>
              <a:ext uri="{FF2B5EF4-FFF2-40B4-BE49-F238E27FC236}">
                <a16:creationId xmlns:a16="http://schemas.microsoft.com/office/drawing/2014/main" id="{55660719-9C78-4D78-9FEF-223A96724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25" y="1670366"/>
            <a:ext cx="5143411" cy="43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43">
            <a:extLst>
              <a:ext uri="{FF2B5EF4-FFF2-40B4-BE49-F238E27FC236}">
                <a16:creationId xmlns:a16="http://schemas.microsoft.com/office/drawing/2014/main" id="{9296DA9E-EBB0-4114-A7C2-38C45B373D20}"/>
              </a:ext>
            </a:extLst>
          </p:cNvPr>
          <p:cNvSpPr/>
          <p:nvPr/>
        </p:nvSpPr>
        <p:spPr>
          <a:xfrm>
            <a:off x="1823462" y="923718"/>
            <a:ext cx="8380081" cy="1079246"/>
          </a:xfrm>
          <a:prstGeom prst="rect">
            <a:avLst/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2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hai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mươi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lăm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nghìn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không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trăm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bảy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mươi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chín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đơn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vị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D9B62B-205C-4288-9EDC-457E5E2B51B4}"/>
              </a:ext>
            </a:extLst>
          </p:cNvPr>
          <p:cNvGrpSpPr/>
          <p:nvPr/>
        </p:nvGrpSpPr>
        <p:grpSpPr>
          <a:xfrm>
            <a:off x="1823462" y="1996784"/>
            <a:ext cx="3385941" cy="1828254"/>
            <a:chOff x="1823462" y="1996784"/>
            <a:chExt cx="3385941" cy="18282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F334D9-82C3-4DAB-9059-3FD5B23ED237}"/>
                </a:ext>
              </a:extLst>
            </p:cNvPr>
            <p:cNvGrpSpPr/>
            <p:nvPr/>
          </p:nvGrpSpPr>
          <p:grpSpPr>
            <a:xfrm>
              <a:off x="1823462" y="1996784"/>
              <a:ext cx="3385941" cy="1828254"/>
              <a:chOff x="1823462" y="1996784"/>
              <a:chExt cx="3385941" cy="1828254"/>
            </a:xfrm>
          </p:grpSpPr>
          <p:grpSp>
            <p:nvGrpSpPr>
              <p:cNvPr id="22" name="组合 37">
                <a:extLst>
                  <a:ext uri="{FF2B5EF4-FFF2-40B4-BE49-F238E27FC236}">
                    <a16:creationId xmlns:a16="http://schemas.microsoft.com/office/drawing/2014/main" id="{06FED744-F7E6-4B5F-8173-A00D3A0277B1}"/>
                  </a:ext>
                </a:extLst>
              </p:cNvPr>
              <p:cNvGrpSpPr/>
              <p:nvPr/>
            </p:nvGrpSpPr>
            <p:grpSpPr>
              <a:xfrm>
                <a:off x="1823462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23" name="图片 38">
                  <a:extLst>
                    <a:ext uri="{FF2B5EF4-FFF2-40B4-BE49-F238E27FC236}">
                      <a16:creationId xmlns:a16="http://schemas.microsoft.com/office/drawing/2014/main" id="{465261BB-E774-4E96-9F11-635A6195F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24" name="矩形 40">
                  <a:extLst>
                    <a:ext uri="{FF2B5EF4-FFF2-40B4-BE49-F238E27FC236}">
                      <a16:creationId xmlns:a16="http://schemas.microsoft.com/office/drawing/2014/main" id="{C9A913F1-E190-4DB0-B534-DAB411B889AC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6ED8ED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1781F35-A421-4075-A61A-487883D63786}"/>
                  </a:ext>
                </a:extLst>
              </p:cNvPr>
              <p:cNvSpPr txBox="1"/>
              <p:nvPr/>
            </p:nvSpPr>
            <p:spPr>
              <a:xfrm>
                <a:off x="3075810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0F2C01-6C3D-4C3D-AE98-44B0BB6C059C}"/>
                </a:ext>
              </a:extLst>
            </p:cNvPr>
            <p:cNvSpPr txBox="1"/>
            <p:nvPr/>
          </p:nvSpPr>
          <p:spPr>
            <a:xfrm>
              <a:off x="1883734" y="2736538"/>
              <a:ext cx="3012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25 709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50FA1-ABDC-41C8-A2AC-923782EAF2E3}"/>
              </a:ext>
            </a:extLst>
          </p:cNvPr>
          <p:cNvGrpSpPr/>
          <p:nvPr/>
        </p:nvGrpSpPr>
        <p:grpSpPr>
          <a:xfrm>
            <a:off x="1823462" y="3940910"/>
            <a:ext cx="3385941" cy="1828254"/>
            <a:chOff x="6493790" y="1996784"/>
            <a:chExt cx="3385941" cy="1828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D2BA30-3894-4F8B-9687-9F40ABED39D3}"/>
                </a:ext>
              </a:extLst>
            </p:cNvPr>
            <p:cNvGrpSpPr/>
            <p:nvPr/>
          </p:nvGrpSpPr>
          <p:grpSpPr>
            <a:xfrm>
              <a:off x="6493790" y="1996784"/>
              <a:ext cx="3385941" cy="1828254"/>
              <a:chOff x="6493790" y="1996784"/>
              <a:chExt cx="3385941" cy="1828254"/>
            </a:xfrm>
          </p:grpSpPr>
          <p:grpSp>
            <p:nvGrpSpPr>
              <p:cNvPr id="26" name="组合 37">
                <a:extLst>
                  <a:ext uri="{FF2B5EF4-FFF2-40B4-BE49-F238E27FC236}">
                    <a16:creationId xmlns:a16="http://schemas.microsoft.com/office/drawing/2014/main" id="{AB30C81B-C0D0-424D-884F-EB06B757DD5B}"/>
                  </a:ext>
                </a:extLst>
              </p:cNvPr>
              <p:cNvGrpSpPr/>
              <p:nvPr/>
            </p:nvGrpSpPr>
            <p:grpSpPr>
              <a:xfrm>
                <a:off x="6493790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31" name="图片 38">
                  <a:extLst>
                    <a:ext uri="{FF2B5EF4-FFF2-40B4-BE49-F238E27FC236}">
                      <a16:creationId xmlns:a16="http://schemas.microsoft.com/office/drawing/2014/main" id="{E656F38D-0C4B-4BB4-BB9A-792E7111C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8" name="矩形 40">
                  <a:extLst>
                    <a:ext uri="{FF2B5EF4-FFF2-40B4-BE49-F238E27FC236}">
                      <a16:creationId xmlns:a16="http://schemas.microsoft.com/office/drawing/2014/main" id="{F48F70B5-5B0E-4F64-B3CA-6BDE484C73B7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C3C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6ECF74-4816-4DA1-AF74-0D6E161C25B9}"/>
                  </a:ext>
                </a:extLst>
              </p:cNvPr>
              <p:cNvSpPr txBox="1"/>
              <p:nvPr/>
            </p:nvSpPr>
            <p:spPr>
              <a:xfrm>
                <a:off x="7768786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31B7E4-31E7-4C1C-B04D-3E4B2C39E2E1}"/>
                </a:ext>
              </a:extLst>
            </p:cNvPr>
            <p:cNvSpPr txBox="1"/>
            <p:nvPr/>
          </p:nvSpPr>
          <p:spPr>
            <a:xfrm>
              <a:off x="6698994" y="2755547"/>
              <a:ext cx="2972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2 709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2AE13C-9607-4F13-8B16-BBA90BB1F049}"/>
              </a:ext>
            </a:extLst>
          </p:cNvPr>
          <p:cNvGrpSpPr/>
          <p:nvPr/>
        </p:nvGrpSpPr>
        <p:grpSpPr>
          <a:xfrm>
            <a:off x="6248870" y="2084343"/>
            <a:ext cx="3530088" cy="1802702"/>
            <a:chOff x="1717731" y="4026950"/>
            <a:chExt cx="3530088" cy="1802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8A0B8D-8ACB-4F8C-8CB9-3F3F311C1214}"/>
                </a:ext>
              </a:extLst>
            </p:cNvPr>
            <p:cNvGrpSpPr/>
            <p:nvPr/>
          </p:nvGrpSpPr>
          <p:grpSpPr>
            <a:xfrm>
              <a:off x="1785044" y="4026950"/>
              <a:ext cx="3462775" cy="1802702"/>
              <a:chOff x="1823462" y="4104219"/>
              <a:chExt cx="3462775" cy="1802702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AAC05518-EAC7-4DB8-BBB1-6DBCB9CDE9FA}"/>
                  </a:ext>
                </a:extLst>
              </p:cNvPr>
              <p:cNvGrpSpPr/>
              <p:nvPr/>
            </p:nvGrpSpPr>
            <p:grpSpPr>
              <a:xfrm>
                <a:off x="1823462" y="4344655"/>
                <a:ext cx="3462775" cy="1562266"/>
                <a:chOff x="1826486" y="1473661"/>
                <a:chExt cx="3408447" cy="1825016"/>
              </a:xfrm>
            </p:grpSpPr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id="{6CAC2C89-3028-4412-866F-C2CA9CB78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21ECA3E4-AB1D-4AAE-B922-656AD1FB9679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737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957488-8F68-4495-95C2-493CF176E84B}"/>
                  </a:ext>
                </a:extLst>
              </p:cNvPr>
              <p:cNvSpPr txBox="1"/>
              <p:nvPr/>
            </p:nvSpPr>
            <p:spPr>
              <a:xfrm>
                <a:off x="3111860" y="410421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914EB3-164F-499B-8668-F52355B16322}"/>
                </a:ext>
              </a:extLst>
            </p:cNvPr>
            <p:cNvSpPr txBox="1"/>
            <p:nvPr/>
          </p:nvSpPr>
          <p:spPr>
            <a:xfrm>
              <a:off x="1717731" y="4735995"/>
              <a:ext cx="3384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25 079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85C696-BDE6-4BCC-B8DE-3C00A5571A0F}"/>
              </a:ext>
            </a:extLst>
          </p:cNvPr>
          <p:cNvGrpSpPr/>
          <p:nvPr/>
        </p:nvGrpSpPr>
        <p:grpSpPr>
          <a:xfrm>
            <a:off x="6248870" y="3940649"/>
            <a:ext cx="3385941" cy="1824934"/>
            <a:chOff x="6248870" y="3940649"/>
            <a:chExt cx="3385941" cy="18249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704FD4A-09EA-4F61-B462-0A30F60FC6FF}"/>
                </a:ext>
              </a:extLst>
            </p:cNvPr>
            <p:cNvGrpSpPr/>
            <p:nvPr/>
          </p:nvGrpSpPr>
          <p:grpSpPr>
            <a:xfrm>
              <a:off x="6248870" y="3940649"/>
              <a:ext cx="3385941" cy="1824934"/>
              <a:chOff x="6493790" y="4109349"/>
              <a:chExt cx="3385941" cy="1824934"/>
            </a:xfrm>
          </p:grpSpPr>
          <p:grpSp>
            <p:nvGrpSpPr>
              <p:cNvPr id="49" name="组合 37">
                <a:extLst>
                  <a:ext uri="{FF2B5EF4-FFF2-40B4-BE49-F238E27FC236}">
                    <a16:creationId xmlns:a16="http://schemas.microsoft.com/office/drawing/2014/main" id="{CD54C90B-17C7-46FB-9318-75BDC67D8D9C}"/>
                  </a:ext>
                </a:extLst>
              </p:cNvPr>
              <p:cNvGrpSpPr/>
              <p:nvPr/>
            </p:nvGrpSpPr>
            <p:grpSpPr>
              <a:xfrm>
                <a:off x="6493790" y="4372017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50" name="图片 38">
                  <a:extLst>
                    <a:ext uri="{FF2B5EF4-FFF2-40B4-BE49-F238E27FC236}">
                      <a16:creationId xmlns:a16="http://schemas.microsoft.com/office/drawing/2014/main" id="{43FFA1C3-2680-41B5-9E22-0602B31A0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51" name="矩形 40">
                  <a:extLst>
                    <a:ext uri="{FF2B5EF4-FFF2-40B4-BE49-F238E27FC236}">
                      <a16:creationId xmlns:a16="http://schemas.microsoft.com/office/drawing/2014/main" id="{A9553D10-905C-46CC-A0FF-EBAC38635DAD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EA28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DFE66DD-F3CD-4BC0-A757-CEDFFEF257C1}"/>
                  </a:ext>
                </a:extLst>
              </p:cNvPr>
              <p:cNvSpPr txBox="1"/>
              <p:nvPr/>
            </p:nvSpPr>
            <p:spPr>
              <a:xfrm>
                <a:off x="7850447" y="410934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9CFB53-D1F3-4C2F-8425-BB4B44AC9EB6}"/>
                </a:ext>
              </a:extLst>
            </p:cNvPr>
            <p:cNvSpPr txBox="1"/>
            <p:nvPr/>
          </p:nvSpPr>
          <p:spPr>
            <a:xfrm>
              <a:off x="6248870" y="4704739"/>
              <a:ext cx="317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25 790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2" name="图片 39">
            <a:extLst>
              <a:ext uri="{FF2B5EF4-FFF2-40B4-BE49-F238E27FC236}">
                <a16:creationId xmlns:a16="http://schemas.microsoft.com/office/drawing/2014/main" id="{55660719-9C78-4D78-9FEF-223A96724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90277" y="1456239"/>
            <a:ext cx="5840546" cy="43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A0CEBD7-0105-4D6F-B0F8-D0D74D4FED83}"/>
              </a:ext>
            </a:extLst>
          </p:cNvPr>
          <p:cNvGrpSpPr/>
          <p:nvPr/>
        </p:nvGrpSpPr>
        <p:grpSpPr>
          <a:xfrm>
            <a:off x="3352833" y="1297432"/>
            <a:ext cx="4688532" cy="4459732"/>
            <a:chOff x="3352833" y="1297432"/>
            <a:chExt cx="4688532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352833" y="1698213"/>
              <a:ext cx="452569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LUYỆN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="1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TẬP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4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6C22B690-B309-4EF4-802B-94402B5DCCEC}"/>
              </a:ext>
            </a:extLst>
          </p:cNvPr>
          <p:cNvGrpSpPr/>
          <p:nvPr/>
        </p:nvGrpSpPr>
        <p:grpSpPr>
          <a:xfrm>
            <a:off x="876392" y="839088"/>
            <a:ext cx="1318167" cy="1319712"/>
            <a:chOff x="1031136" y="1120442"/>
            <a:chExt cx="1318167" cy="1319712"/>
          </a:xfrm>
        </p:grpSpPr>
        <p:sp>
          <p:nvSpPr>
            <p:cNvPr id="16" name="Freeform 254">
              <a:extLst>
                <a:ext uri="{FF2B5EF4-FFF2-40B4-BE49-F238E27FC236}">
                  <a16:creationId xmlns:a16="http://schemas.microsoft.com/office/drawing/2014/main" id="{10D5FFD4-8C94-45A9-AB7C-A53ADE07C77C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30364" y="1121214"/>
              <a:ext cx="1319712" cy="1318167"/>
            </a:xfrm>
            <a:custGeom>
              <a:avLst/>
              <a:gdLst>
                <a:gd name="T0" fmla="*/ 30 w 360"/>
                <a:gd name="T1" fmla="*/ 152 h 360"/>
                <a:gd name="T2" fmla="*/ 18 w 360"/>
                <a:gd name="T3" fmla="*/ 137 h 360"/>
                <a:gd name="T4" fmla="*/ 37 w 360"/>
                <a:gd name="T5" fmla="*/ 124 h 360"/>
                <a:gd name="T6" fmla="*/ 38 w 360"/>
                <a:gd name="T7" fmla="*/ 106 h 360"/>
                <a:gd name="T8" fmla="*/ 54 w 360"/>
                <a:gd name="T9" fmla="*/ 93 h 360"/>
                <a:gd name="T10" fmla="*/ 59 w 360"/>
                <a:gd name="T11" fmla="*/ 75 h 360"/>
                <a:gd name="T12" fmla="*/ 78 w 360"/>
                <a:gd name="T13" fmla="*/ 66 h 360"/>
                <a:gd name="T14" fmla="*/ 84 w 360"/>
                <a:gd name="T15" fmla="*/ 43 h 360"/>
                <a:gd name="T16" fmla="*/ 112 w 360"/>
                <a:gd name="T17" fmla="*/ 44 h 360"/>
                <a:gd name="T18" fmla="*/ 118 w 360"/>
                <a:gd name="T19" fmla="*/ 32 h 360"/>
                <a:gd name="T20" fmla="*/ 135 w 360"/>
                <a:gd name="T21" fmla="*/ 26 h 360"/>
                <a:gd name="T22" fmla="*/ 154 w 360"/>
                <a:gd name="T23" fmla="*/ 24 h 360"/>
                <a:gd name="T24" fmla="*/ 172 w 360"/>
                <a:gd name="T25" fmla="*/ 20 h 360"/>
                <a:gd name="T26" fmla="*/ 191 w 360"/>
                <a:gd name="T27" fmla="*/ 21 h 360"/>
                <a:gd name="T28" fmla="*/ 210 w 360"/>
                <a:gd name="T29" fmla="*/ 30 h 360"/>
                <a:gd name="T30" fmla="*/ 232 w 360"/>
                <a:gd name="T31" fmla="*/ 21 h 360"/>
                <a:gd name="T32" fmla="*/ 244 w 360"/>
                <a:gd name="T33" fmla="*/ 38 h 360"/>
                <a:gd name="T34" fmla="*/ 261 w 360"/>
                <a:gd name="T35" fmla="*/ 43 h 360"/>
                <a:gd name="T36" fmla="*/ 274 w 360"/>
                <a:gd name="T37" fmla="*/ 59 h 360"/>
                <a:gd name="T38" fmla="*/ 284 w 360"/>
                <a:gd name="T39" fmla="*/ 69 h 360"/>
                <a:gd name="T40" fmla="*/ 303 w 360"/>
                <a:gd name="T41" fmla="*/ 78 h 360"/>
                <a:gd name="T42" fmla="*/ 303 w 360"/>
                <a:gd name="T43" fmla="*/ 92 h 360"/>
                <a:gd name="T44" fmla="*/ 329 w 360"/>
                <a:gd name="T45" fmla="*/ 105 h 360"/>
                <a:gd name="T46" fmla="*/ 320 w 360"/>
                <a:gd name="T47" fmla="*/ 123 h 360"/>
                <a:gd name="T48" fmla="*/ 353 w 360"/>
                <a:gd name="T49" fmla="*/ 134 h 360"/>
                <a:gd name="T50" fmla="*/ 328 w 360"/>
                <a:gd name="T51" fmla="*/ 157 h 360"/>
                <a:gd name="T52" fmla="*/ 360 w 360"/>
                <a:gd name="T53" fmla="*/ 174 h 360"/>
                <a:gd name="T54" fmla="*/ 331 w 360"/>
                <a:gd name="T55" fmla="*/ 190 h 360"/>
                <a:gd name="T56" fmla="*/ 357 w 360"/>
                <a:gd name="T57" fmla="*/ 210 h 360"/>
                <a:gd name="T58" fmla="*/ 325 w 360"/>
                <a:gd name="T59" fmla="*/ 225 h 360"/>
                <a:gd name="T60" fmla="*/ 335 w 360"/>
                <a:gd name="T61" fmla="*/ 242 h 360"/>
                <a:gd name="T62" fmla="*/ 314 w 360"/>
                <a:gd name="T63" fmla="*/ 252 h 360"/>
                <a:gd name="T64" fmla="*/ 312 w 360"/>
                <a:gd name="T65" fmla="*/ 270 h 360"/>
                <a:gd name="T66" fmla="*/ 294 w 360"/>
                <a:gd name="T67" fmla="*/ 281 h 360"/>
                <a:gd name="T68" fmla="*/ 287 w 360"/>
                <a:gd name="T69" fmla="*/ 298 h 360"/>
                <a:gd name="T70" fmla="*/ 267 w 360"/>
                <a:gd name="T71" fmla="*/ 305 h 360"/>
                <a:gd name="T72" fmla="*/ 256 w 360"/>
                <a:gd name="T73" fmla="*/ 313 h 360"/>
                <a:gd name="T74" fmla="*/ 242 w 360"/>
                <a:gd name="T75" fmla="*/ 328 h 360"/>
                <a:gd name="T76" fmla="*/ 223 w 360"/>
                <a:gd name="T77" fmla="*/ 328 h 360"/>
                <a:gd name="T78" fmla="*/ 209 w 360"/>
                <a:gd name="T79" fmla="*/ 345 h 360"/>
                <a:gd name="T80" fmla="*/ 188 w 360"/>
                <a:gd name="T81" fmla="*/ 333 h 360"/>
                <a:gd name="T82" fmla="*/ 169 w 360"/>
                <a:gd name="T83" fmla="*/ 340 h 360"/>
                <a:gd name="T84" fmla="*/ 149 w 360"/>
                <a:gd name="T85" fmla="*/ 337 h 360"/>
                <a:gd name="T86" fmla="*/ 132 w 360"/>
                <a:gd name="T87" fmla="*/ 325 h 360"/>
                <a:gd name="T88" fmla="*/ 109 w 360"/>
                <a:gd name="T89" fmla="*/ 332 h 360"/>
                <a:gd name="T90" fmla="*/ 98 w 360"/>
                <a:gd name="T91" fmla="*/ 318 h 360"/>
                <a:gd name="T92" fmla="*/ 88 w 360"/>
                <a:gd name="T93" fmla="*/ 303 h 360"/>
                <a:gd name="T94" fmla="*/ 68 w 360"/>
                <a:gd name="T95" fmla="*/ 296 h 360"/>
                <a:gd name="T96" fmla="*/ 67 w 360"/>
                <a:gd name="T97" fmla="*/ 282 h 360"/>
                <a:gd name="T98" fmla="*/ 40 w 360"/>
                <a:gd name="T99" fmla="*/ 272 h 360"/>
                <a:gd name="T100" fmla="*/ 43 w 360"/>
                <a:gd name="T101" fmla="*/ 249 h 360"/>
                <a:gd name="T102" fmla="*/ 28 w 360"/>
                <a:gd name="T103" fmla="*/ 234 h 360"/>
                <a:gd name="T104" fmla="*/ 31 w 360"/>
                <a:gd name="T105" fmla="*/ 215 h 360"/>
                <a:gd name="T106" fmla="*/ 13 w 360"/>
                <a:gd name="T107" fmla="*/ 200 h 360"/>
                <a:gd name="T108" fmla="*/ 28 w 360"/>
                <a:gd name="T109" fmla="*/ 185 h 360"/>
                <a:gd name="T110" fmla="*/ 287 w 360"/>
                <a:gd name="T111" fmla="*/ 19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solidFill>
              <a:srgbClr val="FF7373"/>
            </a:solidFill>
            <a:ln w="28575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A78965-BD47-4A0A-ACDF-D40E97006796}"/>
                </a:ext>
              </a:extLst>
            </p:cNvPr>
            <p:cNvSpPr txBox="1"/>
            <p:nvPr/>
          </p:nvSpPr>
          <p:spPr>
            <a:xfrm>
              <a:off x="1282257" y="1364798"/>
              <a:ext cx="815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2322576" y="975392"/>
            <a:ext cx="881177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534061" y="2109668"/>
            <a:ext cx="10936981" cy="1860378"/>
            <a:chOff x="-278117" y="2809709"/>
            <a:chExt cx="10936981" cy="18603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48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50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788715"/>
                <a:ext cx="7928142" cy="659350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1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-278117" y="3579794"/>
              <a:ext cx="811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tròn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và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vuông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876392" y="2838363"/>
            <a:ext cx="10594650" cy="1860378"/>
            <a:chOff x="64214" y="2809709"/>
            <a:chExt cx="10594650" cy="186037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29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30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788715"/>
                <a:ext cx="7928142" cy="659350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8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64214" y="3572106"/>
              <a:ext cx="811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B. 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vuông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nhưng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ngoài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tròn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876392" y="3567058"/>
            <a:ext cx="10594650" cy="1860378"/>
            <a:chOff x="64214" y="2809709"/>
            <a:chExt cx="10594650" cy="18603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34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35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788715"/>
                <a:ext cx="7928142" cy="659350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3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64214" y="3564418"/>
              <a:ext cx="811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C. 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tròn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nhưng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ngoài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vuông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241280" y="2403157"/>
            <a:ext cx="1645920" cy="16459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5 738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13992" y="3410755"/>
            <a:ext cx="1645920" cy="164592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80468" y="3660309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35 300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22213" y="4298631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35 268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10525" y="2978640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30 829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1013347" y="1945583"/>
            <a:ext cx="881177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nằm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trí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2072059" y="5017131"/>
            <a:ext cx="6694350" cy="820609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35 300 &gt; 35 268 &gt; 30 829 &gt; 5 738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6C22B690-B309-4EF4-802B-94402B5DCCEC}"/>
              </a:ext>
            </a:extLst>
          </p:cNvPr>
          <p:cNvGrpSpPr/>
          <p:nvPr/>
        </p:nvGrpSpPr>
        <p:grpSpPr>
          <a:xfrm>
            <a:off x="-125023" y="-132878"/>
            <a:ext cx="1318167" cy="1319712"/>
            <a:chOff x="1031136" y="1120442"/>
            <a:chExt cx="1318167" cy="1319712"/>
          </a:xfrm>
        </p:grpSpPr>
        <p:sp>
          <p:nvSpPr>
            <p:cNvPr id="16" name="Freeform 254">
              <a:extLst>
                <a:ext uri="{FF2B5EF4-FFF2-40B4-BE49-F238E27FC236}">
                  <a16:creationId xmlns:a16="http://schemas.microsoft.com/office/drawing/2014/main" id="{10D5FFD4-8C94-45A9-AB7C-A53ADE07C77C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30364" y="1121214"/>
              <a:ext cx="1319712" cy="1318167"/>
            </a:xfrm>
            <a:custGeom>
              <a:avLst/>
              <a:gdLst>
                <a:gd name="T0" fmla="*/ 30 w 360"/>
                <a:gd name="T1" fmla="*/ 152 h 360"/>
                <a:gd name="T2" fmla="*/ 18 w 360"/>
                <a:gd name="T3" fmla="*/ 137 h 360"/>
                <a:gd name="T4" fmla="*/ 37 w 360"/>
                <a:gd name="T5" fmla="*/ 124 h 360"/>
                <a:gd name="T6" fmla="*/ 38 w 360"/>
                <a:gd name="T7" fmla="*/ 106 h 360"/>
                <a:gd name="T8" fmla="*/ 54 w 360"/>
                <a:gd name="T9" fmla="*/ 93 h 360"/>
                <a:gd name="T10" fmla="*/ 59 w 360"/>
                <a:gd name="T11" fmla="*/ 75 h 360"/>
                <a:gd name="T12" fmla="*/ 78 w 360"/>
                <a:gd name="T13" fmla="*/ 66 h 360"/>
                <a:gd name="T14" fmla="*/ 84 w 360"/>
                <a:gd name="T15" fmla="*/ 43 h 360"/>
                <a:gd name="T16" fmla="*/ 112 w 360"/>
                <a:gd name="T17" fmla="*/ 44 h 360"/>
                <a:gd name="T18" fmla="*/ 118 w 360"/>
                <a:gd name="T19" fmla="*/ 32 h 360"/>
                <a:gd name="T20" fmla="*/ 135 w 360"/>
                <a:gd name="T21" fmla="*/ 26 h 360"/>
                <a:gd name="T22" fmla="*/ 154 w 360"/>
                <a:gd name="T23" fmla="*/ 24 h 360"/>
                <a:gd name="T24" fmla="*/ 172 w 360"/>
                <a:gd name="T25" fmla="*/ 20 h 360"/>
                <a:gd name="T26" fmla="*/ 191 w 360"/>
                <a:gd name="T27" fmla="*/ 21 h 360"/>
                <a:gd name="T28" fmla="*/ 210 w 360"/>
                <a:gd name="T29" fmla="*/ 30 h 360"/>
                <a:gd name="T30" fmla="*/ 232 w 360"/>
                <a:gd name="T31" fmla="*/ 21 h 360"/>
                <a:gd name="T32" fmla="*/ 244 w 360"/>
                <a:gd name="T33" fmla="*/ 38 h 360"/>
                <a:gd name="T34" fmla="*/ 261 w 360"/>
                <a:gd name="T35" fmla="*/ 43 h 360"/>
                <a:gd name="T36" fmla="*/ 274 w 360"/>
                <a:gd name="T37" fmla="*/ 59 h 360"/>
                <a:gd name="T38" fmla="*/ 284 w 360"/>
                <a:gd name="T39" fmla="*/ 69 h 360"/>
                <a:gd name="T40" fmla="*/ 303 w 360"/>
                <a:gd name="T41" fmla="*/ 78 h 360"/>
                <a:gd name="T42" fmla="*/ 303 w 360"/>
                <a:gd name="T43" fmla="*/ 92 h 360"/>
                <a:gd name="T44" fmla="*/ 329 w 360"/>
                <a:gd name="T45" fmla="*/ 105 h 360"/>
                <a:gd name="T46" fmla="*/ 320 w 360"/>
                <a:gd name="T47" fmla="*/ 123 h 360"/>
                <a:gd name="T48" fmla="*/ 353 w 360"/>
                <a:gd name="T49" fmla="*/ 134 h 360"/>
                <a:gd name="T50" fmla="*/ 328 w 360"/>
                <a:gd name="T51" fmla="*/ 157 h 360"/>
                <a:gd name="T52" fmla="*/ 360 w 360"/>
                <a:gd name="T53" fmla="*/ 174 h 360"/>
                <a:gd name="T54" fmla="*/ 331 w 360"/>
                <a:gd name="T55" fmla="*/ 190 h 360"/>
                <a:gd name="T56" fmla="*/ 357 w 360"/>
                <a:gd name="T57" fmla="*/ 210 h 360"/>
                <a:gd name="T58" fmla="*/ 325 w 360"/>
                <a:gd name="T59" fmla="*/ 225 h 360"/>
                <a:gd name="T60" fmla="*/ 335 w 360"/>
                <a:gd name="T61" fmla="*/ 242 h 360"/>
                <a:gd name="T62" fmla="*/ 314 w 360"/>
                <a:gd name="T63" fmla="*/ 252 h 360"/>
                <a:gd name="T64" fmla="*/ 312 w 360"/>
                <a:gd name="T65" fmla="*/ 270 h 360"/>
                <a:gd name="T66" fmla="*/ 294 w 360"/>
                <a:gd name="T67" fmla="*/ 281 h 360"/>
                <a:gd name="T68" fmla="*/ 287 w 360"/>
                <a:gd name="T69" fmla="*/ 298 h 360"/>
                <a:gd name="T70" fmla="*/ 267 w 360"/>
                <a:gd name="T71" fmla="*/ 305 h 360"/>
                <a:gd name="T72" fmla="*/ 256 w 360"/>
                <a:gd name="T73" fmla="*/ 313 h 360"/>
                <a:gd name="T74" fmla="*/ 242 w 360"/>
                <a:gd name="T75" fmla="*/ 328 h 360"/>
                <a:gd name="T76" fmla="*/ 223 w 360"/>
                <a:gd name="T77" fmla="*/ 328 h 360"/>
                <a:gd name="T78" fmla="*/ 209 w 360"/>
                <a:gd name="T79" fmla="*/ 345 h 360"/>
                <a:gd name="T80" fmla="*/ 188 w 360"/>
                <a:gd name="T81" fmla="*/ 333 h 360"/>
                <a:gd name="T82" fmla="*/ 169 w 360"/>
                <a:gd name="T83" fmla="*/ 340 h 360"/>
                <a:gd name="T84" fmla="*/ 149 w 360"/>
                <a:gd name="T85" fmla="*/ 337 h 360"/>
                <a:gd name="T86" fmla="*/ 132 w 360"/>
                <a:gd name="T87" fmla="*/ 325 h 360"/>
                <a:gd name="T88" fmla="*/ 109 w 360"/>
                <a:gd name="T89" fmla="*/ 332 h 360"/>
                <a:gd name="T90" fmla="*/ 98 w 360"/>
                <a:gd name="T91" fmla="*/ 318 h 360"/>
                <a:gd name="T92" fmla="*/ 88 w 360"/>
                <a:gd name="T93" fmla="*/ 303 h 360"/>
                <a:gd name="T94" fmla="*/ 68 w 360"/>
                <a:gd name="T95" fmla="*/ 296 h 360"/>
                <a:gd name="T96" fmla="*/ 67 w 360"/>
                <a:gd name="T97" fmla="*/ 282 h 360"/>
                <a:gd name="T98" fmla="*/ 40 w 360"/>
                <a:gd name="T99" fmla="*/ 272 h 360"/>
                <a:gd name="T100" fmla="*/ 43 w 360"/>
                <a:gd name="T101" fmla="*/ 249 h 360"/>
                <a:gd name="T102" fmla="*/ 28 w 360"/>
                <a:gd name="T103" fmla="*/ 234 h 360"/>
                <a:gd name="T104" fmla="*/ 31 w 360"/>
                <a:gd name="T105" fmla="*/ 215 h 360"/>
                <a:gd name="T106" fmla="*/ 13 w 360"/>
                <a:gd name="T107" fmla="*/ 200 h 360"/>
                <a:gd name="T108" fmla="*/ 28 w 360"/>
                <a:gd name="T109" fmla="*/ 185 h 360"/>
                <a:gd name="T110" fmla="*/ 287 w 360"/>
                <a:gd name="T111" fmla="*/ 19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solidFill>
              <a:srgbClr val="FF7373"/>
            </a:solidFill>
            <a:ln w="28575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A78965-BD47-4A0A-ACDF-D40E97006796}"/>
                </a:ext>
              </a:extLst>
            </p:cNvPr>
            <p:cNvSpPr txBox="1"/>
            <p:nvPr/>
          </p:nvSpPr>
          <p:spPr>
            <a:xfrm>
              <a:off x="1282257" y="1364798"/>
              <a:ext cx="815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987275" y="775022"/>
            <a:ext cx="10259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1315548" y="1947773"/>
            <a:ext cx="10402919" cy="1860378"/>
            <a:chOff x="255945" y="2809709"/>
            <a:chExt cx="10402919" cy="18603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48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50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501979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1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337622" y="347828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26 000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942024" y="1436255"/>
            <a:ext cx="957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đàn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ong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4720434" y="1955461"/>
            <a:ext cx="10402919" cy="1860378"/>
            <a:chOff x="255945" y="2809709"/>
            <a:chExt cx="10402919" cy="186037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43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501979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8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337622" y="347828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27 000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8125320" y="1958323"/>
            <a:ext cx="10402919" cy="1860378"/>
            <a:chOff x="255945" y="2809709"/>
            <a:chExt cx="10402919" cy="18603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52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56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501979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46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337622" y="347828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25 000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987275" y="3374161"/>
            <a:ext cx="10371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chục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987275" y="4064918"/>
            <a:ext cx="13524635" cy="1860378"/>
            <a:chOff x="-2865771" y="2809709"/>
            <a:chExt cx="13524635" cy="186037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-2865771" y="2809709"/>
              <a:ext cx="13524635" cy="1860378"/>
              <a:chOff x="-3191669" y="2808855"/>
              <a:chExt cx="13524635" cy="2415382"/>
            </a:xfrm>
          </p:grpSpPr>
          <p:pic>
            <p:nvPicPr>
              <p:cNvPr id="61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62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3191669" y="3874574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0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-2633623" y="376526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26 800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182" y="3971984"/>
            <a:ext cx="4230606" cy="2061976"/>
          </a:xfrm>
          <a:prstGeom prst="rect">
            <a:avLst/>
          </a:prstGeom>
        </p:spPr>
      </p:pic>
      <p:sp>
        <p:nvSpPr>
          <p:cNvPr id="29" name="矩形 40">
            <a:extLst>
              <a:ext uri="{FF2B5EF4-FFF2-40B4-BE49-F238E27FC236}">
                <a16:creationId xmlns:a16="http://schemas.microsoft.com/office/drawing/2014/main" id="{89A02CD6-4300-453F-A7D1-2B7FCFA2C48A}"/>
              </a:ext>
            </a:extLst>
          </p:cNvPr>
          <p:cNvSpPr/>
          <p:nvPr/>
        </p:nvSpPr>
        <p:spPr>
          <a:xfrm>
            <a:off x="4422546" y="4897018"/>
            <a:ext cx="3156636" cy="728696"/>
          </a:xfrm>
          <a:prstGeom prst="rect">
            <a:avLst/>
          </a:prstGeom>
          <a:solidFill>
            <a:srgbClr val="FFC3C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0" name="TextBox 86">
            <a:extLst>
              <a:ext uri="{FF2B5EF4-FFF2-40B4-BE49-F238E27FC236}">
                <a16:creationId xmlns:a16="http://schemas.microsoft.com/office/drawing/2014/main" id="{7CA37E61-DDE8-4B72-B479-90CE14981609}"/>
              </a:ext>
            </a:extLst>
          </p:cNvPr>
          <p:cNvSpPr txBox="1"/>
          <p:nvPr/>
        </p:nvSpPr>
        <p:spPr>
          <a:xfrm flipH="1">
            <a:off x="4654694" y="5031738"/>
            <a:ext cx="426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UTM Colossalis" panose="02040603050506020204" pitchFamily="18" charset="0"/>
                <a:ea typeface="思源黑体 CN Medium" panose="020B0600000000000000" pitchFamily="34" charset="-122"/>
              </a:rPr>
              <a:t>30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UTM Colossalis" panose="02040603050506020204" pitchFamily="18" charset="0"/>
                <a:ea typeface="思源黑体 CN Medium" panose="020B0600000000000000" pitchFamily="34" charset="-122"/>
              </a:rPr>
              <a:t> 000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UTM Colossalis" panose="02040603050506020204" pitchFamily="18" charset="0"/>
                <a:ea typeface="思源黑体 CN Medium" panose="020B0600000000000000" pitchFamily="34" charset="-122"/>
              </a:rPr>
              <a:t>con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UTM Colossalis" panose="02040603050506020204" pitchFamily="18" charset="0"/>
                <a:ea typeface="思源黑体 CN Medium" panose="020B0600000000000000" pitchFamily="34" charset="-122"/>
              </a:rPr>
              <a:t>ong</a:t>
            </a:r>
            <a:endParaRPr kumimoji="0" lang="en-US" sz="2800" b="0" i="0" u="none" strike="noStrike" kern="1200" cap="none" spc="0" normalizeH="0" baseline="0" noProof="0" dirty="0">
              <a:ln w="3175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Colossalis" panose="0204060305050602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8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/>
      <p:bldP spid="57" grpId="0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529</Words>
  <Application>Microsoft Office PowerPoint</Application>
  <PresentationFormat>Widescreen</PresentationFormat>
  <Paragraphs>89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等线</vt:lpstr>
      <vt:lpstr>等线 Light</vt:lpstr>
      <vt:lpstr>思源黑体 CN Medium</vt:lpstr>
      <vt:lpstr>思源黑体 CN Normal</vt:lpstr>
      <vt:lpstr>#9Slide07 Altus</vt:lpstr>
      <vt:lpstr>#9Slide07 HoneyCream</vt:lpstr>
      <vt:lpstr>#9Slide07 SVNBillo</vt:lpstr>
      <vt:lpstr>Arial</vt:lpstr>
      <vt:lpstr>Calibri</vt:lpstr>
      <vt:lpstr>Calibri Light</vt:lpstr>
      <vt:lpstr>Cambria</vt:lpstr>
      <vt:lpstr>SVN-Mutlu</vt:lpstr>
      <vt:lpstr>SVN-Newton</vt:lpstr>
      <vt:lpstr>SVN-Yahoo</vt:lpstr>
      <vt:lpstr>Times New Roman</vt:lpstr>
      <vt:lpstr>UTM Colossalis</vt:lpstr>
      <vt:lpstr>UTM Pierre</vt:lpstr>
      <vt:lpstr>Wingdings</vt:lpstr>
      <vt:lpstr>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Hồng Linh</cp:lastModifiedBy>
  <cp:revision>8</cp:revision>
  <dcterms:created xsi:type="dcterms:W3CDTF">2023-03-06T02:59:50Z</dcterms:created>
  <dcterms:modified xsi:type="dcterms:W3CDTF">2023-03-12T11:50:29Z</dcterms:modified>
</cp:coreProperties>
</file>