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257" r:id="rId4"/>
    <p:sldId id="258" r:id="rId5"/>
    <p:sldId id="298" r:id="rId6"/>
    <p:sldId id="303" r:id="rId7"/>
    <p:sldId id="285" r:id="rId8"/>
    <p:sldId id="276" r:id="rId9"/>
    <p:sldId id="277" r:id="rId10"/>
    <p:sldId id="283" r:id="rId11"/>
    <p:sldId id="282" r:id="rId12"/>
    <p:sldId id="284" r:id="rId13"/>
    <p:sldId id="286" r:id="rId14"/>
    <p:sldId id="278" r:id="rId15"/>
    <p:sldId id="279" r:id="rId16"/>
    <p:sldId id="290" r:id="rId17"/>
    <p:sldId id="289" r:id="rId18"/>
    <p:sldId id="291" r:id="rId19"/>
    <p:sldId id="292" r:id="rId20"/>
    <p:sldId id="293" r:id="rId21"/>
    <p:sldId id="294" r:id="rId22"/>
    <p:sldId id="288" r:id="rId23"/>
    <p:sldId id="280" r:id="rId24"/>
    <p:sldId id="295" r:id="rId25"/>
    <p:sldId id="296" r:id="rId26"/>
    <p:sldId id="297" r:id="rId27"/>
    <p:sldId id="287" r:id="rId28"/>
    <p:sldId id="299" r:id="rId29"/>
    <p:sldId id="300" r:id="rId30"/>
    <p:sldId id="301" r:id="rId31"/>
    <p:sldId id="302" r:id="rId32"/>
    <p:sldId id="275" r:id="rId33"/>
    <p:sldId id="304" r:id="rId34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SVN-Newton" panose="02040603050506020204" pitchFamily="18" charset="0"/>
      <p:regular r:id="rId42"/>
    </p:embeddedFont>
    <p:embeddedFont>
      <p:font typeface="UTM Aquarelle" panose="02040603050506020204" pitchFamily="18" charset="0"/>
      <p:regular r:id="rId43"/>
    </p:embeddedFont>
    <p:embeddedFont>
      <p:font typeface="#9Slide05 ViceroyJF" panose="0204060305050602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5 Bodega Script" pitchFamily="2" charset="0"/>
      <p:regular r:id="rId49"/>
    </p:embeddedFont>
    <p:embeddedFont>
      <p:font typeface="SVN-Dancing Script" panose="02040603050506020204" pitchFamily="18" charset="0"/>
      <p:regular r:id="rId50"/>
    </p:embeddedFont>
    <p:embeddedFont>
      <p:font typeface="UYa Respective" panose="02000000000000000000" pitchFamily="2" charset="0"/>
      <p:regular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  <p:embeddedFont>
      <p:font typeface="#9Slide07 HoneyCream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F00"/>
    <a:srgbClr val="749035"/>
    <a:srgbClr val="F96C33"/>
    <a:srgbClr val="799439"/>
    <a:srgbClr val="F37C7C"/>
    <a:srgbClr val="FFF5DF"/>
    <a:srgbClr val="EA8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5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FC741-54AD-4AED-8E76-EC083E03D71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DB84-08BA-4083-B39A-ACF9EF23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63FA3-4297-5AB1-F21E-E3BE43FC6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6853EB-2D67-880D-B8DE-811F8BFF7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36DA2-9E49-4391-438E-EB1B0DF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5A7116-985A-3D9A-E702-93556CAE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B05E00-5941-0FB5-E222-08159696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0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AEB75-AB9D-FFC6-9386-ECCC75C9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061692-DC0D-7E35-27A4-BE15E7ECC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9ED4A1-6714-D469-6E81-9A9AA771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5EB30-AE2B-355B-BEE7-F41C7E08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398E9-4E5A-4F1B-A28A-EF1AC6ED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9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2C9DE7-F1EF-F5A8-AA9D-2045C7DC1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D27886-0CFE-D1F1-119B-65D11D17C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2E19BF-B95F-EAE9-F188-C2B5AD31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4319C1-E07D-958E-B641-A634CFD8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108438-FDCF-B650-7DF8-15BE3EE4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2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9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0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7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9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2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3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CA0655-8BB0-02E6-4D92-4A5B0AAD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3055F8-58DE-71AB-2478-7ACA597D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021C79-6E0F-D021-641D-ED11F9EA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387ECD-644D-0F3A-ABAD-7F9DB69A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5ECD59-1392-8AE6-0EC2-D082CE1F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7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8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87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8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05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99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7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8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2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2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11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133D-8233-1351-EB2F-F3B5F4B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60F80B-1EC0-8C72-AFFA-521EDECFB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5BBF05-E5A8-0AD9-1B4E-8D20FDC1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2845F-FC23-3711-2BCC-77E8A78E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3AF61-74FB-715D-BC1D-2F3462A3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73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2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7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9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32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7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9937B-1533-ACFD-F79D-82CFEEB8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ECA29E-BAA0-9FFB-D342-BBF27F047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BCB643-3A74-571F-B100-EB5838635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A90847-8961-98C0-EABF-636A5132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90670-78B5-7368-9D72-45CD92FE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80D3C0-9444-796E-877D-A81FD180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2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D5EEE-A182-F7C6-7344-D5C1932E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D3ADD5-1D6F-614C-5265-108A29031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BB4878-D95E-41C1-5200-D83ADA325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C9D7F60-B7A7-A899-9D6D-6C61BCFD7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29F5CD-B35B-9B59-6F70-DFCD1F725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A5F04EB-9FAC-E665-BD30-2BF7DA5B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FD823D-79A8-5A98-A843-0B25CCB6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730FB3-63C2-9EE6-4449-57A4FB6E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8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1B021-B507-EC03-62DF-3EA140B1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94A0D8-B1EF-1E6D-19DA-69DEDC6B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B6ACDA2-2F93-1207-BEDE-8B4BE125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DBFB4A-6EDF-E00B-44B6-4D075360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77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352A623-EBE3-D3E9-C264-FEE63079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A10F4EA-B8E1-5AA6-098A-11DD6C2B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F86CC2-D49B-3388-8997-14CF9C07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7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F4A50A-0C25-11CE-02D6-25E4B7B1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676E4D-0C24-287D-A818-E6B5B1F9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62A744-14A7-81C4-DE94-E4FB10701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4781B2-52A4-1633-8702-1BAF7AA6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A3E466-DD68-8AD5-2E2B-7A214E02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CE0A91-6F0D-9BB8-678A-47AE51D3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3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1FCFF3-44C4-A3E6-82D3-73F06DB2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A7AA070-6F0C-EC18-48A7-45FD046DC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8BFB8-7012-B779-6052-415B4DD34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8E4CE-9DBF-3348-6696-2EE1304C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DA39E-AF98-4EB2-9C69-03CE41B192A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1B82C7-B6E0-98A2-CAFA-BC7FD80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020A3F-000E-501A-717E-9DF4441B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2DC83-1889-443A-817B-58C6449F560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4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37029" y="537029"/>
            <a:ext cx="11088914" cy="5805714"/>
          </a:xfrm>
          <a:prstGeom prst="roundRect">
            <a:avLst>
              <a:gd name="adj" fmla="val 6167"/>
            </a:avLst>
          </a:prstGeom>
          <a:solidFill>
            <a:schemeClr val="bg1"/>
          </a:solidFill>
          <a:ln w="127000">
            <a:solidFill>
              <a:srgbClr val="F2AF00"/>
            </a:solidFill>
          </a:ln>
          <a:effectLst>
            <a:outerShdw blurRad="304800" dir="600000" sx="102000" sy="102000" algn="ctr" rotWithShape="0">
              <a:srgbClr val="F2A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117500"/>
            <a:ext cx="1370036" cy="1370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18630" y="-8132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8B88E-E5DF-40BD-BB7A-0AE34DCAB6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4BB81-D05D-47B7-B273-E3E7224205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8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0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11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0.png"/><Relationship Id="rId12" Type="http://schemas.openxmlformats.org/officeDocument/2006/relationships/image" Target="../media/image5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11" Type="http://schemas.openxmlformats.org/officeDocument/2006/relationships/image" Target="../media/image31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31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000"/>
            <a:ext cx="12199153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60cf32826ef58--"/>
          <p:cNvPicPr>
            <a:picLocks noChangeAspect="1"/>
          </p:cNvPicPr>
          <p:nvPr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图片 2" descr="C:/Users/ADMINI~1/AppData/Local/Temp/picturecompress_2021062920201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6" name="图片 3" descr="60cf32826ef58----"/>
          <p:cNvPicPr>
            <a:picLocks noChangeAspect="1"/>
          </p:cNvPicPr>
          <p:nvPr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1422460"/>
            <a:ext cx="9154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</a:p>
          <a:p>
            <a:pPr lvl="0"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2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602" y="2104203"/>
            <a:ext cx="71390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3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1840" y="1639332"/>
            <a:ext cx="9682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65 341, 10 501, 9 805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indent="-742950">
              <a:buFontTx/>
              <a:buAutoNum type="alphaLcParenR"/>
            </a:pP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82 134, 55 712, 46 000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4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98" y="676081"/>
            <a:ext cx="28044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1066800" y="722040"/>
            <a:ext cx="10146303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rgbClr val="FFC000">
                <a:lumMod val="75000"/>
              </a:srgb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65 341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kumimoji="0" lang="en-US" altLang="zh-CN" sz="4400" b="1" i="0" u="none" strike="noStrike" kern="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68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9" name="Group c"/>
          <p:cNvGrpSpPr/>
          <p:nvPr/>
        </p:nvGrpSpPr>
        <p:grpSpPr>
          <a:xfrm>
            <a:off x="2676002" y="4921770"/>
            <a:ext cx="6744943" cy="1249525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72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" name="Group b"/>
          <p:cNvGrpSpPr/>
          <p:nvPr/>
        </p:nvGrpSpPr>
        <p:grpSpPr>
          <a:xfrm>
            <a:off x="3080411" y="3405449"/>
            <a:ext cx="6412255" cy="1116526"/>
            <a:chOff x="4948385" y="2557708"/>
            <a:chExt cx="6286631" cy="1371034"/>
          </a:xfrm>
        </p:grpSpPr>
        <p:grpSp>
          <p:nvGrpSpPr>
            <p:cNvPr id="96" name="Group 95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10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66 000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7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98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10" name="Group a"/>
          <p:cNvGrpSpPr/>
          <p:nvPr/>
        </p:nvGrpSpPr>
        <p:grpSpPr>
          <a:xfrm>
            <a:off x="3091951" y="1812361"/>
            <a:ext cx="6344427" cy="1223049"/>
            <a:chOff x="4987475" y="485139"/>
            <a:chExt cx="6220132" cy="1501839"/>
          </a:xfrm>
        </p:grpSpPr>
        <p:grpSp>
          <p:nvGrpSpPr>
            <p:cNvPr id="111" name="Group 110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12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65 000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2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113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2" y="1637281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883921" y="731768"/>
            <a:ext cx="10525759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10 501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627795" y="5069696"/>
            <a:ext cx="6744943" cy="1157544"/>
            <a:chOff x="4689219" y="4328604"/>
            <a:chExt cx="6612802" cy="1534349"/>
          </a:xfrm>
        </p:grpSpPr>
        <p:grpSp>
          <p:nvGrpSpPr>
            <p:cNvPr id="7" name="Group 6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11 000</a:t>
                </a:r>
                <a:endParaRPr lang="zh-CN" altLang="en-US" sz="4400" b="1" spc="100" dirty="0">
                  <a:solidFill>
                    <a:srgbClr val="00B05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889873" y="3497717"/>
            <a:ext cx="6412255" cy="1116526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10 000</a:t>
                </a:r>
                <a:endParaRPr lang="zh-CN" altLang="en-US" sz="4400" b="1" spc="100" dirty="0">
                  <a:solidFill>
                    <a:srgbClr val="0070C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957701" y="1867783"/>
            <a:ext cx="6344427" cy="1223049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07" y="4614243"/>
            <a:ext cx="1933461" cy="1812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336519" y="4952596"/>
            <a:ext cx="7384422" cy="1191916"/>
            <a:chOff x="4689219" y="4329461"/>
            <a:chExt cx="6803197" cy="1533492"/>
          </a:xfrm>
        </p:grpSpPr>
        <p:grpSp>
          <p:nvGrpSpPr>
            <p:cNvPr id="7" name="Group 6"/>
            <p:cNvGrpSpPr/>
            <p:nvPr/>
          </p:nvGrpSpPr>
          <p:grpSpPr>
            <a:xfrm>
              <a:off x="5726454" y="4329461"/>
              <a:ext cx="5765962" cy="1320720"/>
              <a:chOff x="1348064" y="3747211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413379" y="3805177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348064" y="374721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9 900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95973" y="3492709"/>
            <a:ext cx="6924968" cy="1065642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10 000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795973" y="1931391"/>
            <a:ext cx="6819790" cy="1167312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noProof="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0" y="3127262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  <p:sp>
        <p:nvSpPr>
          <p:cNvPr id="70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1019044" y="725990"/>
            <a:ext cx="10167116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9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9 805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81248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497840" y="609587"/>
            <a:ext cx="1119632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ctr">
              <a:buNone/>
              <a:defRPr/>
            </a:pP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82 134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lang="en-US" altLang="zh-CN" sz="4400" b="1" kern="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ta </a:t>
            </a:r>
            <a:r>
              <a:rPr lang="en-US" altLang="zh-CN" sz="4400" b="1" kern="0" dirty="0" err="1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lang="en-US" altLang="zh-CN" sz="4400" b="1" kern="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526195" y="5018896"/>
            <a:ext cx="6744943" cy="1157544"/>
            <a:chOff x="4689219" y="4328604"/>
            <a:chExt cx="6612802" cy="1534349"/>
          </a:xfrm>
        </p:grpSpPr>
        <p:grpSp>
          <p:nvGrpSpPr>
            <p:cNvPr id="7" name="Group 6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B05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80 000</a:t>
                </a:r>
                <a:endParaRPr lang="zh-CN" altLang="en-US" sz="4400" b="1" spc="100" dirty="0">
                  <a:solidFill>
                    <a:srgbClr val="00B05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88273" y="3446917"/>
            <a:ext cx="6412255" cy="1116526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400" b="1" spc="100" dirty="0" smtClean="0">
                    <a:solidFill>
                      <a:srgbClr val="0070C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83 000</a:t>
                </a:r>
                <a:endParaRPr lang="zh-CN" altLang="en-US" sz="4400" b="1" spc="100" dirty="0">
                  <a:solidFill>
                    <a:srgbClr val="0070C0"/>
                  </a:solidFill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856101" y="1816983"/>
            <a:ext cx="6344427" cy="1223049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400" b="1" spc="1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9 000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07" y="4563443"/>
            <a:ext cx="1933461" cy="1812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589280" y="699103"/>
            <a:ext cx="1093216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rgbClr val="FFC000">
                <a:lumMod val="75000"/>
              </a:srgb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7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55 712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ta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68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9" name="Group c"/>
          <p:cNvGrpSpPr/>
          <p:nvPr/>
        </p:nvGrpSpPr>
        <p:grpSpPr>
          <a:xfrm>
            <a:off x="2676002" y="4921770"/>
            <a:ext cx="6744943" cy="1249525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1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72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3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95" name="Group b"/>
          <p:cNvGrpSpPr/>
          <p:nvPr/>
        </p:nvGrpSpPr>
        <p:grpSpPr>
          <a:xfrm>
            <a:off x="3080411" y="3405449"/>
            <a:ext cx="6412255" cy="1116526"/>
            <a:chOff x="4948385" y="2557708"/>
            <a:chExt cx="6286631" cy="1371034"/>
          </a:xfrm>
        </p:grpSpPr>
        <p:grpSp>
          <p:nvGrpSpPr>
            <p:cNvPr id="96" name="Group 95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10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55 000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7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98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10" name="Group a"/>
          <p:cNvGrpSpPr/>
          <p:nvPr/>
        </p:nvGrpSpPr>
        <p:grpSpPr>
          <a:xfrm>
            <a:off x="3091951" y="1812361"/>
            <a:ext cx="6344427" cy="1223049"/>
            <a:chOff x="4987475" y="485139"/>
            <a:chExt cx="6220132" cy="1501839"/>
          </a:xfrm>
        </p:grpSpPr>
        <p:grpSp>
          <p:nvGrpSpPr>
            <p:cNvPr id="111" name="Group 110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12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C000">
                  <a:lumMod val="75000"/>
                </a:srgbClr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 algn="ctr">
                <a:solidFill>
                  <a:srgbClr val="FFC000">
                    <a:lumMod val="50000"/>
                  </a:srgbClr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60 000</a:t>
                </a:r>
                <a:endParaRPr kumimoji="0" lang="zh-CN" altLang="en-US" sz="4400" b="1" i="0" u="none" strike="noStrike" kern="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2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113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2" y="1637281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9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47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48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 Rung chuong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2986" y="-80334"/>
            <a:ext cx="487363" cy="487363"/>
          </a:xfrm>
          <a:prstGeom prst="rect">
            <a:avLst/>
          </a:prstGeom>
        </p:spPr>
      </p:pic>
      <p:grpSp>
        <p:nvGrpSpPr>
          <p:cNvPr id="6" name="Group c"/>
          <p:cNvGrpSpPr/>
          <p:nvPr/>
        </p:nvGrpSpPr>
        <p:grpSpPr>
          <a:xfrm>
            <a:off x="2336519" y="4952596"/>
            <a:ext cx="7384422" cy="1191916"/>
            <a:chOff x="4689219" y="4329461"/>
            <a:chExt cx="6803197" cy="1533492"/>
          </a:xfrm>
        </p:grpSpPr>
        <p:grpSp>
          <p:nvGrpSpPr>
            <p:cNvPr id="7" name="Group 6"/>
            <p:cNvGrpSpPr/>
            <p:nvPr/>
          </p:nvGrpSpPr>
          <p:grpSpPr>
            <a:xfrm>
              <a:off x="5726454" y="4329461"/>
              <a:ext cx="5765962" cy="1320720"/>
              <a:chOff x="1348064" y="3747211"/>
              <a:chExt cx="2421800" cy="536121"/>
            </a:xfrm>
          </p:grpSpPr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413379" y="3805177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文本框 18"/>
              <p:cNvSpPr txBox="1"/>
              <p:nvPr/>
            </p:nvSpPr>
            <p:spPr>
              <a:xfrm>
                <a:off x="1348064" y="374721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47 000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2" name="Group b"/>
          <p:cNvGrpSpPr/>
          <p:nvPr/>
        </p:nvGrpSpPr>
        <p:grpSpPr>
          <a:xfrm>
            <a:off x="2795973" y="3492709"/>
            <a:ext cx="6924968" cy="1065642"/>
            <a:chOff x="4948385" y="2557708"/>
            <a:chExt cx="6286631" cy="1371034"/>
          </a:xfrm>
        </p:grpSpPr>
        <p:grpSp>
          <p:nvGrpSpPr>
            <p:cNvPr id="33" name="Group 32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50 000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35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9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47" name="Group a"/>
          <p:cNvGrpSpPr/>
          <p:nvPr/>
        </p:nvGrpSpPr>
        <p:grpSpPr>
          <a:xfrm>
            <a:off x="2795973" y="1931391"/>
            <a:ext cx="6819790" cy="1167312"/>
            <a:chOff x="4987475" y="485139"/>
            <a:chExt cx="6220132" cy="1501839"/>
          </a:xfrm>
        </p:grpSpPr>
        <p:grpSp>
          <p:nvGrpSpPr>
            <p:cNvPr id="48" name="Group 47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4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  <a:sym typeface="Arial" panose="020B0604020202020204" pitchFamily="34" charset="0"/>
                  </a:rPr>
                  <a:t>40 000</a:t>
                </a:r>
                <a:endParaRPr kumimoji="0" lang="zh-CN" altLang="en-US" sz="4400" b="1" i="0" u="none" strike="noStrike" kern="1200" cap="none" spc="1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 panose="020B0600000000000000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9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9"/>
              <a:ext cx="1163264" cy="1453861"/>
              <a:chOff x="1702688" y="1359262"/>
              <a:chExt cx="519674" cy="648886"/>
            </a:xfrm>
          </p:grpSpPr>
          <p:sp>
            <p:nvSpPr>
              <p:cNvPr id="50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3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0" y="3127262"/>
            <a:ext cx="1752446" cy="16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4725" y="898409"/>
            <a:ext cx="487363" cy="487363"/>
          </a:xfrm>
          <a:prstGeom prst="rect">
            <a:avLst/>
          </a:prstGeom>
        </p:spPr>
      </p:pic>
      <p:sp>
        <p:nvSpPr>
          <p:cNvPr id="70" name="文本框 30">
            <a:extLst>
              <a:ext uri="{FF2B5EF4-FFF2-40B4-BE49-F238E27FC236}">
                <a16:creationId xmlns:a16="http://schemas.microsoft.com/office/drawing/2014/main" id="{A215FC9E-0B05-FA75-DA6E-5BB33EF4E51C}"/>
              </a:ext>
            </a:extLst>
          </p:cNvPr>
          <p:cNvSpPr txBox="1"/>
          <p:nvPr/>
        </p:nvSpPr>
        <p:spPr>
          <a:xfrm>
            <a:off x="548640" y="777922"/>
            <a:ext cx="11165840" cy="953453"/>
          </a:xfrm>
          <a:prstGeom prst="roundRect">
            <a:avLst/>
          </a:prstGeom>
          <a:solidFill>
            <a:srgbClr val="FEEDC2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0" tIns="91440" rIns="0" bIns="91440">
            <a:spAutoFit/>
          </a:bodyPr>
          <a:lstStyle>
            <a:defPPr>
              <a:defRPr lang="zh-CN"/>
            </a:defPPr>
            <a:lvl1pPr>
              <a:buSzPct val="100000"/>
              <a:buBlip>
                <a:blip r:embed="rId9"/>
              </a:buBlip>
              <a:defRPr sz="4000">
                <a:gradFill>
                  <a:gsLst>
                    <a:gs pos="17000">
                      <a:srgbClr val="0053DA"/>
                    </a:gs>
                    <a:gs pos="86000">
                      <a:srgbClr val="007FDE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Làm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tròn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46 000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đến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hàng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chục</a:t>
            </a:r>
            <a:r>
              <a:rPr kumimoji="0" lang="en-US" altLang="zh-CN" sz="4400" b="1" i="0" u="none" strike="noStrike" kern="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nghìn</a:t>
            </a: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ta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được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宋体 CN" panose="02020400000000000000" pitchFamily="18" charset="-122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867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44880" y="1547892"/>
            <a:ext cx="1022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13 787 kg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phê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lô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-gam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phê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28080" y="3901440"/>
            <a:ext cx="6196232" cy="2956560"/>
            <a:chOff x="6228080" y="3901440"/>
            <a:chExt cx="6196232" cy="2956560"/>
          </a:xfrm>
        </p:grpSpPr>
        <p:pic>
          <p:nvPicPr>
            <p:cNvPr id="4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2" t="27898" r="27956" b="56102"/>
            <a:stretch/>
          </p:blipFill>
          <p:spPr>
            <a:xfrm>
              <a:off x="8432800" y="4326799"/>
              <a:ext cx="3991512" cy="2531201"/>
            </a:xfrm>
            <a:prstGeom prst="rect">
              <a:avLst/>
            </a:prstGeom>
          </p:spPr>
        </p:pic>
        <p:sp>
          <p:nvSpPr>
            <p:cNvPr id="2" name="Cloud Callout 1"/>
            <p:cNvSpPr/>
            <p:nvPr/>
          </p:nvSpPr>
          <p:spPr>
            <a:xfrm>
              <a:off x="6228080" y="3901440"/>
              <a:ext cx="2905760" cy="1564640"/>
            </a:xfrm>
            <a:prstGeom prst="cloudCallout">
              <a:avLst>
                <a:gd name="adj1" fmla="val 63622"/>
                <a:gd name="adj2" fmla="val 32630"/>
              </a:avLst>
            </a:prstGeom>
            <a:solidFill>
              <a:srgbClr val="F2A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3080" y="4358084"/>
            <a:ext cx="300736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14 000</a:t>
            </a:r>
            <a:endParaRPr lang="en-US" sz="66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97" y="671534"/>
            <a:ext cx="326164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02" y="1838797"/>
            <a:ext cx="713903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0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044" y="2104203"/>
            <a:ext cx="862049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760" y="1408331"/>
            <a:ext cx="1022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huyện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71 839.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2640" y="5008874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80 000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469640" y="4998704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75 000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136640" y="5008872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C.70 000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79840" y="5008873"/>
            <a:ext cx="239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72 000</a:t>
            </a:r>
            <a:endParaRPr lang="en-US" sz="4400" b="1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206" y="711484"/>
            <a:ext cx="318238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1" grpId="1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120" y="1123851"/>
            <a:ext cx="10647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ở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35 786 km.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1352240" y="2962905"/>
            <a:ext cx="8675679" cy="3895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70" y="598502"/>
            <a:ext cx="326773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5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3160721" y="605785"/>
            <a:ext cx="5830880" cy="261787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69001"/>
              </p:ext>
            </p:extLst>
          </p:nvPr>
        </p:nvGraphicFramePr>
        <p:xfrm>
          <a:off x="2194560" y="3412066"/>
          <a:ext cx="8127999" cy="255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9257418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96272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98079163"/>
                    </a:ext>
                  </a:extLst>
                </a:gridCol>
              </a:tblGrid>
              <a:tr h="115993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40 000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35 800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36 000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146131"/>
                  </a:ext>
                </a:extLst>
              </a:tr>
              <a:tr h="1397847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7972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7760" y="4646408"/>
            <a:ext cx="24679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6199" y="485976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379" y="4859768"/>
            <a:ext cx="261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0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120" y="1123851"/>
            <a:ext cx="10647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ở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35 425 km.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 smtClean="0">
                <a:solidFill>
                  <a:srgbClr val="FFC00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66066"/>
              </p:ext>
            </p:extLst>
          </p:nvPr>
        </p:nvGraphicFramePr>
        <p:xfrm>
          <a:off x="1767840" y="3351106"/>
          <a:ext cx="906272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60">
                  <a:extLst>
                    <a:ext uri="{9D8B030D-6E8A-4147-A177-3AD203B41FA5}">
                      <a16:colId xmlns:a16="http://schemas.microsoft.com/office/drawing/2014/main" val="2014562761"/>
                    </a:ext>
                  </a:extLst>
                </a:gridCol>
                <a:gridCol w="4406054">
                  <a:extLst>
                    <a:ext uri="{9D8B030D-6E8A-4147-A177-3AD203B41FA5}">
                      <a16:colId xmlns:a16="http://schemas.microsoft.com/office/drawing/2014/main" val="4033521422"/>
                    </a:ext>
                  </a:extLst>
                </a:gridCol>
                <a:gridCol w="3020907">
                  <a:extLst>
                    <a:ext uri="{9D8B030D-6E8A-4147-A177-3AD203B41FA5}">
                      <a16:colId xmlns:a16="http://schemas.microsoft.com/office/drawing/2014/main" val="498198438"/>
                    </a:ext>
                  </a:extLst>
                </a:gridCol>
              </a:tblGrid>
              <a:tr h="1174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35 425</a:t>
                      </a:r>
                      <a:endParaRPr lang="en-US" sz="3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2A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6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6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6662"/>
                  </a:ext>
                </a:extLst>
              </a:tr>
              <a:tr h="117432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lang="en-US" sz="3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6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3658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03559" y="356944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559" y="4869928"/>
            <a:ext cx="246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4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90" y="1950557"/>
            <a:ext cx="7236579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4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796013" y="627268"/>
            <a:ext cx="11145186" cy="1631036"/>
            <a:chOff x="646746" y="192450"/>
            <a:chExt cx="8221471" cy="1336219"/>
          </a:xfrm>
        </p:grpSpPr>
        <p:grpSp>
          <p:nvGrpSpPr>
            <p:cNvPr id="3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5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213817" y="289803"/>
              <a:ext cx="7052936" cy="859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63 252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ta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87619" y="4903283"/>
            <a:ext cx="4224470" cy="966192"/>
            <a:chOff x="311419" y="3516443"/>
            <a:chExt cx="4224470" cy="96619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68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9576" y="156226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63 200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64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66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435117" y="3117100"/>
            <a:ext cx="4929702" cy="1020740"/>
            <a:chOff x="4684130" y="1730750"/>
            <a:chExt cx="4369873" cy="102074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77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747349" y="150455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63 000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73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7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40780" y="3136040"/>
            <a:ext cx="4235200" cy="982225"/>
            <a:chOff x="264580" y="1749200"/>
            <a:chExt cx="4235200" cy="98222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49200"/>
              <a:ext cx="3843867" cy="982225"/>
              <a:chOff x="129540" y="99627"/>
              <a:chExt cx="11932920" cy="1739170"/>
            </a:xfrm>
          </p:grpSpPr>
          <p:sp>
            <p:nvSpPr>
              <p:cNvPr id="86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761212" y="99627"/>
                <a:ext cx="11221896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62 000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82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84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569262" y="4934500"/>
            <a:ext cx="5022147" cy="988287"/>
            <a:chOff x="4739560" y="3494348"/>
            <a:chExt cx="4314443" cy="98828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95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23749" y="165963"/>
                <a:ext cx="11221894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91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93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3923738" y="3079209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9676" y="4896479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3583148" y="4866708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0" name="Picture 99">
            <a:hlinkClick r:id="rId9" action="ppaction://hlinksldjump"/>
            <a:extLst>
              <a:ext uri="{FF2B5EF4-FFF2-40B4-BE49-F238E27FC236}">
                <a16:creationId xmlns:a16="http://schemas.microsoft.com/office/drawing/2014/main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10632832" y="2322757"/>
            <a:ext cx="1022915" cy="2404069"/>
          </a:xfrm>
          <a:prstGeom prst="rect">
            <a:avLst/>
          </a:prstGeom>
        </p:spPr>
      </p:pic>
      <p:pic>
        <p:nvPicPr>
          <p:cNvPr id="10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6408" y="6314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796013" y="627268"/>
            <a:ext cx="11145186" cy="1631036"/>
            <a:chOff x="646746" y="192450"/>
            <a:chExt cx="8221471" cy="1336219"/>
          </a:xfrm>
        </p:grpSpPr>
        <p:grpSp>
          <p:nvGrpSpPr>
            <p:cNvPr id="3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5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259344" y="316652"/>
              <a:ext cx="7052936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58 632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chục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ta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8099" y="4784220"/>
            <a:ext cx="4224470" cy="1009055"/>
            <a:chOff x="311419" y="3473580"/>
            <a:chExt cx="4224470" cy="1009055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473580"/>
              <a:ext cx="3916087" cy="1009055"/>
              <a:chOff x="129540" y="52121"/>
              <a:chExt cx="11932920" cy="1786676"/>
            </a:xfrm>
          </p:grpSpPr>
          <p:sp>
            <p:nvSpPr>
              <p:cNvPr id="182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33923" y="52121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59 000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178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80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755969" y="3098153"/>
            <a:ext cx="4369873" cy="1024925"/>
            <a:chOff x="4684130" y="1726565"/>
            <a:chExt cx="4369873" cy="10249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26565"/>
              <a:ext cx="3987948" cy="1024925"/>
              <a:chOff x="129540" y="24021"/>
              <a:chExt cx="11932920" cy="1814776"/>
            </a:xfrm>
          </p:grpSpPr>
          <p:sp>
            <p:nvSpPr>
              <p:cNvPr id="191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662749" y="24021"/>
                <a:ext cx="11221897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58 000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187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89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22235" y="3067938"/>
            <a:ext cx="4235200" cy="974956"/>
            <a:chOff x="264580" y="1756469"/>
            <a:chExt cx="4235200" cy="974956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56469"/>
              <a:ext cx="3843867" cy="974956"/>
              <a:chOff x="129540" y="112498"/>
              <a:chExt cx="11932920" cy="1726299"/>
            </a:xfrm>
          </p:grpSpPr>
          <p:sp>
            <p:nvSpPr>
              <p:cNvPr id="200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54032" y="112498"/>
                <a:ext cx="11221896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50 000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196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98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811399" y="4810175"/>
            <a:ext cx="4345384" cy="1044048"/>
            <a:chOff x="4739560" y="3438587"/>
            <a:chExt cx="4345384" cy="1044048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38587"/>
              <a:ext cx="4003656" cy="1044048"/>
              <a:chOff x="129540" y="-9839"/>
              <a:chExt cx="12025858" cy="1848636"/>
            </a:xfrm>
          </p:grpSpPr>
          <p:sp>
            <p:nvSpPr>
              <p:cNvPr id="209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933503" y="-9839"/>
                <a:ext cx="11221895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0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07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sp>
        <p:nvSpPr>
          <p:cNvPr id="211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3576768" y="302875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3611864" y="4728997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9947425" y="301896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214" name="Picture 213">
            <a:hlinkClick r:id="rId9" action="ppaction://hlinksldjump"/>
            <a:extLst>
              <a:ext uri="{FF2B5EF4-FFF2-40B4-BE49-F238E27FC236}">
                <a16:creationId xmlns:a16="http://schemas.microsoft.com/office/drawing/2014/main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10356546" y="4275956"/>
            <a:ext cx="1637734" cy="2073083"/>
          </a:xfrm>
          <a:prstGeom prst="rect">
            <a:avLst/>
          </a:prstGeom>
        </p:spPr>
      </p:pic>
      <p:pic>
        <p:nvPicPr>
          <p:cNvPr id="2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3568" y="6047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"/>
                </p:tgtEl>
              </p:cMediaNode>
            </p:audio>
          </p:childTnLst>
        </p:cTn>
      </p:par>
    </p:tnLst>
    <p:bldLst>
      <p:bldP spid="211" grpId="0" animBg="1"/>
      <p:bldP spid="212" grpId="0" animBg="1"/>
      <p:bldP spid="2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785307" y="4667276"/>
            <a:ext cx="5791503" cy="966193"/>
            <a:chOff x="311419" y="3516443"/>
            <a:chExt cx="5030729" cy="96619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4722346" cy="966193"/>
              <a:chOff x="129540" y="128016"/>
              <a:chExt cx="14389716" cy="1710781"/>
            </a:xfrm>
          </p:grpSpPr>
          <p:sp>
            <p:nvSpPr>
              <p:cNvPr id="64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297359" y="157440"/>
                <a:ext cx="11221897" cy="152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36 000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60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6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2269" y="2947940"/>
            <a:ext cx="4826781" cy="1020740"/>
            <a:chOff x="4684130" y="1730750"/>
            <a:chExt cx="4369873" cy="102074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0"/>
              <a:ext cx="3987948" cy="1008230"/>
              <a:chOff x="129540" y="53582"/>
              <a:chExt cx="11932920" cy="1785215"/>
            </a:xfrm>
          </p:grpSpPr>
          <p:sp>
            <p:nvSpPr>
              <p:cNvPr id="73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27126" y="53582"/>
                <a:ext cx="7258454" cy="1525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0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35 000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69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71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768334" y="2999062"/>
            <a:ext cx="4890568" cy="966192"/>
            <a:chOff x="264580" y="1765233"/>
            <a:chExt cx="4235200" cy="966192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82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078889" y="148883"/>
                <a:ext cx="5584771" cy="1525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35 500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7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80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247100" y="4716411"/>
            <a:ext cx="5071687" cy="988287"/>
            <a:chOff x="4739560" y="3494348"/>
            <a:chExt cx="4537894" cy="98828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7" y="3494348"/>
              <a:ext cx="4196167" cy="988287"/>
              <a:chOff x="129537" y="88894"/>
              <a:chExt cx="12604109" cy="1749903"/>
            </a:xfrm>
          </p:grpSpPr>
          <p:sp>
            <p:nvSpPr>
              <p:cNvPr id="91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37" y="128016"/>
                <a:ext cx="12604109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017733" y="88894"/>
                <a:ext cx="5465803" cy="15258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40 000</a:t>
                </a:r>
                <a:endParaRPr kumimoji="0" lang="en-US" altLang="en-US" sz="50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87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89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708486" y="422357"/>
            <a:ext cx="10707626" cy="1850734"/>
            <a:chOff x="-125865" y="192450"/>
            <a:chExt cx="9773522" cy="1336219"/>
          </a:xfrm>
        </p:grpSpPr>
        <p:grpSp>
          <p:nvGrpSpPr>
            <p:cNvPr id="94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97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25865" y="358809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35 555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ta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được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sp>
        <p:nvSpPr>
          <p:cNvPr id="103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48525" y="2922701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880727" y="4607161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731004" y="293530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6" name="Picture 105">
            <a:hlinkClick r:id="rId9" action="ppaction://hlinksldjump"/>
            <a:extLst>
              <a:ext uri="{FF2B5EF4-FFF2-40B4-BE49-F238E27FC236}">
                <a16:creationId xmlns:a16="http://schemas.microsoft.com/office/drawing/2014/main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4853475" y="4328453"/>
            <a:ext cx="1304110" cy="1643837"/>
          </a:xfrm>
          <a:prstGeom prst="rect">
            <a:avLst/>
          </a:prstGeom>
        </p:spPr>
      </p:pic>
      <p:pic>
        <p:nvPicPr>
          <p:cNvPr id="10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3128" y="6451600"/>
            <a:ext cx="406400" cy="406400"/>
          </a:xfrm>
          <a:prstGeom prst="rect">
            <a:avLst/>
          </a:prstGeom>
        </p:spPr>
      </p:pic>
      <p:pic>
        <p:nvPicPr>
          <p:cNvPr id="8194" name="Picture 2" descr="Fan GIFs - 130 Animated Pics of Spinning Fans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79" y="467817"/>
            <a:ext cx="1803167" cy="17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48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  <p:bldLst>
      <p:bldP spid="103" grpId="0" animBg="1"/>
      <p:bldP spid="104" grpId="0" animBg="1"/>
      <p:bldP spid="1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880973" y="804406"/>
            <a:ext cx="11145186" cy="1680178"/>
            <a:chOff x="646746" y="192450"/>
            <a:chExt cx="8221471" cy="1336219"/>
          </a:xfrm>
        </p:grpSpPr>
        <p:grpSp>
          <p:nvGrpSpPr>
            <p:cNvPr id="94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97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rgbClr val="422B24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286000" y="265930"/>
              <a:ext cx="7052936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9 856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làm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tròn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đến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hàng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chục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nghìn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Cambria" panose="02040503050406030204" pitchFamily="18" charset="0"/>
                  <a:sym typeface="Fredoka One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lang="en-US" sz="4400" b="1" kern="0" baseline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ta</a:t>
              </a:r>
              <a:r>
                <a:rPr lang="en-US" sz="4400" b="1" kern="0" dirty="0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white"/>
                  </a:solidFill>
                  <a:latin typeface="+mn-lt"/>
                  <a:ea typeface="Cambria" panose="02040503050406030204" pitchFamily="18" charset="0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Cambria" panose="02040503050406030204" pitchFamily="18" charset="0"/>
                <a:sym typeface="Fredoka One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22099" y="4903696"/>
            <a:ext cx="5313616" cy="1009517"/>
            <a:chOff x="311419" y="3516443"/>
            <a:chExt cx="4258258" cy="10095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2163"/>
              <a:ext cx="3916087" cy="983797"/>
              <a:chOff x="232497" y="173557"/>
              <a:chExt cx="11932920" cy="1741953"/>
            </a:xfrm>
          </p:grpSpPr>
          <p:sp>
            <p:nvSpPr>
              <p:cNvPr id="190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900147" y="173557"/>
                <a:ext cx="4463618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9 000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186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88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77836" y="3145321"/>
            <a:ext cx="5452895" cy="1020740"/>
            <a:chOff x="4684130" y="1730750"/>
            <a:chExt cx="4369873" cy="1020740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199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4399280" y="177890"/>
                <a:ext cx="4649778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9 800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195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197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2099" y="3116748"/>
            <a:ext cx="5284843" cy="966192"/>
            <a:chOff x="264580" y="1765233"/>
            <a:chExt cx="4235200" cy="966192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208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768323" y="172737"/>
                <a:ext cx="5881283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10</a:t>
                </a:r>
                <a:r>
                  <a:rPr kumimoji="0" lang="en-US" altLang="en-US" sz="5400" b="1" i="0" u="none" strike="noStrike" kern="0" cap="none" spc="0" normalizeH="0" noProof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rPr>
                  <a:t>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04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06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434792" y="4936896"/>
            <a:ext cx="5383726" cy="988287"/>
            <a:chOff x="4739560" y="3494348"/>
            <a:chExt cx="4314443" cy="988287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217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404221" y="182715"/>
                <a:ext cx="5889358" cy="1634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 smtClean="0">
                    <a:ln w="13462">
                      <a:noFill/>
                      <a:prstDash val="solid"/>
                    </a:ln>
                    <a:solidFill>
                      <a:srgbClr val="0070C0"/>
                    </a:solidFill>
                    <a:ea typeface="Cambria" panose="02040503050406030204" pitchFamily="18" charset="0"/>
                    <a:cs typeface="Arial"/>
                    <a:sym typeface="Arial"/>
                  </a:rPr>
                  <a:t>8 000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noFill/>
                    <a:prstDash val="solid"/>
                  </a:ln>
                  <a:solidFill>
                    <a:srgbClr val="0070C0"/>
                  </a:solidFill>
                  <a:effectLst/>
                  <a:uLnTx/>
                  <a:uFillTx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13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15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rgbClr val="422B24"/>
                </a:solidFill>
                <a:ln w="76200" cap="flat" cmpd="sng">
                  <a:solidFill>
                    <a:srgbClr val="FCF2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rgbClr val="513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sp>
        <p:nvSpPr>
          <p:cNvPr id="219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0887793" y="488764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500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0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5014294" y="4887646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500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1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1081513" y="3105700"/>
            <a:ext cx="1111528" cy="103256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500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22" name="Picture 221">
            <a:hlinkClick r:id="rId9" action="ppaction://hlinksldjump"/>
            <a:extLst>
              <a:ext uri="{FF2B5EF4-FFF2-40B4-BE49-F238E27FC236}">
                <a16:creationId xmlns:a16="http://schemas.microsoft.com/office/drawing/2014/main" id="{BD7029AF-0FB8-8355-4F05-03C1D340B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51" flipH="1">
            <a:off x="4620940" y="2868871"/>
            <a:ext cx="1898235" cy="1560193"/>
          </a:xfrm>
          <a:prstGeom prst="rect">
            <a:avLst/>
          </a:prstGeom>
        </p:spPr>
      </p:pic>
      <p:pic>
        <p:nvPicPr>
          <p:cNvPr id="2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5255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9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</p:childTnLst>
        </p:cTn>
      </p:par>
    </p:tnLst>
    <p:bldLst>
      <p:bldP spid="219" grpId="0" animBg="1"/>
      <p:bldP spid="220" grpId="0" animBg="1"/>
      <p:bldP spid="2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 - Cùng Lifebuoy phòng chống virus Corona (2019-nCoV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3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69795" y="420915"/>
            <a:ext cx="9219234" cy="5762209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9"/>
          <a:stretch/>
        </p:blipFill>
        <p:spPr>
          <a:xfrm>
            <a:off x="8790860" y="0"/>
            <a:ext cx="3401139" cy="5117956"/>
          </a:xfrm>
          <a:prstGeom prst="rect">
            <a:avLst/>
          </a:prstGeom>
        </p:spPr>
      </p:pic>
      <p:sp>
        <p:nvSpPr>
          <p:cNvPr id="34" name="ísľíḑe">
            <a:extLst>
              <a:ext uri="{FF2B5EF4-FFF2-40B4-BE49-F238E27FC236}">
                <a16:creationId xmlns:a16="http://schemas.microsoft.com/office/drawing/2014/main" id="{2DD09DA3-61DC-4BA6-1A83-66C71BF6219B}"/>
              </a:ext>
            </a:extLst>
          </p:cNvPr>
          <p:cNvSpPr txBox="1">
            <a:spLocks/>
          </p:cNvSpPr>
          <p:nvPr/>
        </p:nvSpPr>
        <p:spPr>
          <a:xfrm>
            <a:off x="1964387" y="2394714"/>
            <a:ext cx="7052610" cy="1163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Chà</a:t>
            </a:r>
            <a:r>
              <a:rPr lang="en-US" altLang="zh-CN" sz="7200" b="0" spc="-300" dirty="0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o </a:t>
            </a:r>
            <a:r>
              <a:rPr lang="en-US" altLang="zh-CN" sz="7200" b="0" spc="-300" dirty="0" err="1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tạm</a:t>
            </a:r>
            <a:r>
              <a:rPr lang="en-US" altLang="zh-CN" sz="7200" b="0" spc="-300" dirty="0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 </a:t>
            </a:r>
            <a:r>
              <a:rPr lang="en-US" altLang="zh-CN" sz="7200" b="0" spc="-300" dirty="0" err="1" smtClean="0">
                <a:solidFill>
                  <a:srgbClr val="F96C33"/>
                </a:solidFill>
                <a:latin typeface="Calibri 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biệt</a:t>
            </a:r>
            <a:endParaRPr kumimoji="0" lang="zh-CN" altLang="en-US" sz="7200" b="0" i="0" u="none" strike="noStrike" kern="1200" cap="none" spc="-300" normalizeH="0" baseline="0" noProof="0" dirty="0">
              <a:ln>
                <a:noFill/>
              </a:ln>
              <a:solidFill>
                <a:srgbClr val="F96C33"/>
              </a:solidFill>
              <a:effectLst/>
              <a:uLnTx/>
              <a:uFillTx/>
              <a:latin typeface="Calibri "/>
              <a:ea typeface="胡晓波男神体" panose="02010600030101010101" pitchFamily="2" charset="-122"/>
              <a:cs typeface="胡晓波男神体" panose="02010600030101010101" pitchFamily="2" charset="-122"/>
              <a:sym typeface="思源宋体 CN" panose="02020400000000000000" pitchFamily="18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EB11862-339B-6B61-11F5-B44CE5C4A4E0}"/>
              </a:ext>
            </a:extLst>
          </p:cNvPr>
          <p:cNvGrpSpPr/>
          <p:nvPr/>
        </p:nvGrpSpPr>
        <p:grpSpPr>
          <a:xfrm>
            <a:off x="2149157" y="3632127"/>
            <a:ext cx="6722413" cy="406400"/>
            <a:chOff x="3774655" y="3341864"/>
            <a:chExt cx="4683545" cy="40640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6B0E25B3-12C3-4DF2-92CB-0AF8FF165A0D}"/>
                </a:ext>
              </a:extLst>
            </p:cNvPr>
            <p:cNvCxnSpPr/>
            <p:nvPr/>
          </p:nvCxnSpPr>
          <p:spPr>
            <a:xfrm>
              <a:off x="3774655" y="37482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7962257D-C93B-214D-9CDF-555BE593AEF2}"/>
                </a:ext>
              </a:extLst>
            </p:cNvPr>
            <p:cNvCxnSpPr/>
            <p:nvPr/>
          </p:nvCxnSpPr>
          <p:spPr>
            <a:xfrm>
              <a:off x="3774655" y="33418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5D2617F5-CEA4-8C61-603D-FDAE8AA65999}"/>
              </a:ext>
            </a:extLst>
          </p:cNvPr>
          <p:cNvSpPr txBox="1"/>
          <p:nvPr/>
        </p:nvSpPr>
        <p:spPr>
          <a:xfrm>
            <a:off x="2132349" y="3661686"/>
            <a:ext cx="66782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Chúc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các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em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học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tốt</a:t>
            </a:r>
            <a:r>
              <a:rPr kumimoji="0" lang="en-US" altLang="zh-CN" sz="1800" b="1" i="0" u="none" strike="noStrike" kern="1200" cap="none" spc="0" normalizeH="0" noProof="0" dirty="0" smtClean="0">
                <a:ln>
                  <a:noFill/>
                </a:ln>
                <a:solidFill>
                  <a:srgbClr val="F96C33"/>
                </a:solidFill>
                <a:effectLst/>
                <a:uLnTx/>
                <a:uFillTx/>
                <a:latin typeface="Calibri "/>
                <a:ea typeface="思源宋体 CN" panose="02020400000000000000" pitchFamily="18" charset="-122"/>
                <a:cs typeface="阿里巴巴普惠体 R" panose="00020600040101010101" pitchFamily="18" charset="-122"/>
                <a:sym typeface="思源宋体 CN" panose="02020400000000000000" pitchFamily="18" charset="-122"/>
              </a:rPr>
              <a:t>!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96C33"/>
              </a:solidFill>
              <a:effectLst/>
              <a:uLnTx/>
              <a:uFillTx/>
              <a:latin typeface="Calibri "/>
              <a:ea typeface="思源宋体 CN" panose="02020400000000000000" pitchFamily="18" charset="-122"/>
              <a:cs typeface="阿里巴巴普惠体 R" panose="00020600040101010101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07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flipH="1" flipV="1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2646195" y="-97245"/>
            <a:ext cx="9219234" cy="5762209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7EB11862-339B-6B61-11F5-B44CE5C4A4E0}"/>
              </a:ext>
            </a:extLst>
          </p:cNvPr>
          <p:cNvGrpSpPr/>
          <p:nvPr/>
        </p:nvGrpSpPr>
        <p:grpSpPr>
          <a:xfrm>
            <a:off x="3805885" y="3113967"/>
            <a:ext cx="6742086" cy="979055"/>
            <a:chOff x="3760949" y="3341864"/>
            <a:chExt cx="4697251" cy="979055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6B0E25B3-12C3-4DF2-92CB-0AF8FF165A0D}"/>
                </a:ext>
              </a:extLst>
            </p:cNvPr>
            <p:cNvCxnSpPr/>
            <p:nvPr/>
          </p:nvCxnSpPr>
          <p:spPr>
            <a:xfrm>
              <a:off x="3760949" y="4320919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7962257D-C93B-214D-9CDF-555BE593AEF2}"/>
                </a:ext>
              </a:extLst>
            </p:cNvPr>
            <p:cNvCxnSpPr/>
            <p:nvPr/>
          </p:nvCxnSpPr>
          <p:spPr>
            <a:xfrm>
              <a:off x="3774655" y="3341864"/>
              <a:ext cx="4683545" cy="0"/>
            </a:xfrm>
            <a:prstGeom prst="line">
              <a:avLst/>
            </a:prstGeom>
            <a:ln>
              <a:solidFill>
                <a:srgbClr val="F96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00" y="2352666"/>
            <a:ext cx="4499238" cy="4505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832" y="978368"/>
            <a:ext cx="4066384" cy="145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182" y="1772115"/>
            <a:ext cx="7053683" cy="177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957" y="3042450"/>
            <a:ext cx="7181710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319" y="4378011"/>
            <a:ext cx="195698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>
            <a:off x="0" y="5353698"/>
            <a:ext cx="2104571" cy="15043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977052" y="101600"/>
            <a:ext cx="10162662" cy="6351871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78360" r="83043"/>
          <a:stretch/>
        </p:blipFill>
        <p:spPr>
          <a:xfrm rot="10800000">
            <a:off x="10087429" y="0"/>
            <a:ext cx="2104571" cy="1504302"/>
          </a:xfrm>
          <a:prstGeom prst="rect">
            <a:avLst/>
          </a:prstGeom>
        </p:spPr>
      </p:pic>
      <p:pic>
        <p:nvPicPr>
          <p:cNvPr id="34" name="图片 1" descr="千库网_儿童读书日读书教育掉落书本_元素编号133943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70" y="1538899"/>
            <a:ext cx="3376930" cy="487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883" y="2001357"/>
            <a:ext cx="7315834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7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61" t="1314" r="10993" b="-1314"/>
          <a:stretch/>
        </p:blipFill>
        <p:spPr>
          <a:xfrm>
            <a:off x="1290319" y="993840"/>
            <a:ext cx="10139681" cy="50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3781134" y="121920"/>
            <a:ext cx="7805619" cy="5130800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27862" y="2878811"/>
            <a:ext cx="335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320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11 678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54583" y="160362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3503" y="914401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&gt; 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8686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5646" y="1550229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255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11 204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61518" y="2898666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193" y="2250549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&lt; 5</a:t>
            </a:r>
            <a:endParaRPr lang="en-US" sz="4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5621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5255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11 515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61518" y="418915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8748" y="3523187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= 5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5621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490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12 000</a:t>
            </a:r>
            <a:endParaRPr lang="en-US" sz="4000" dirty="0">
              <a:solidFill>
                <a:srgbClr val="7490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5646" y="4207817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5" b="90000" l="4229" r="96269">
                        <a14:foregroundMark x1="41791" y1="19559" x2="40423" y2="35735"/>
                        <a14:foregroundMark x1="56716" y1="15441" x2="59328" y2="2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89" y="3927544"/>
            <a:ext cx="3133650" cy="2650351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602" y="685888"/>
            <a:ext cx="4144879" cy="2677688"/>
          </a:xfrm>
          <a:prstGeom prst="wedgeRoundRectCallout">
            <a:avLst>
              <a:gd name="adj1" fmla="val -4977"/>
              <a:gd name="adj2" fmla="val 81568"/>
              <a:gd name="adj3" fmla="val 16667"/>
            </a:avLst>
          </a:prstGeom>
          <a:solidFill>
            <a:srgbClr val="FFF5DF"/>
          </a:solidFill>
          <a:ln>
            <a:solidFill>
              <a:srgbClr val="F2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2011" y="113792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4408" y="243296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6739" y="372345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8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5" grpId="0" animBg="1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60cf32826ef58--"/>
          <p:cNvPicPr>
            <a:picLocks noChangeAspect="1"/>
          </p:cNvPicPr>
          <p:nvPr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5" name="图片 2" descr="C:/Users/ADMINI~1/AppData/Local/Temp/picturecompress_20210629202014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6" name="图片 3" descr="60cf32826ef58----"/>
          <p:cNvPicPr>
            <a:picLocks noChangeAspect="1"/>
          </p:cNvPicPr>
          <p:nvPr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7280" y="1422460"/>
            <a:ext cx="9154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so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endParaRPr lang="en-US" sz="4000" dirty="0" smtClean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 smtClean="0">
                <a:solidFill>
                  <a:srgbClr val="F2A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F2A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r="2625" b="21112"/>
          <a:stretch/>
        </p:blipFill>
        <p:spPr>
          <a:xfrm>
            <a:off x="3781134" y="121920"/>
            <a:ext cx="7805619" cy="5130800"/>
          </a:xfrm>
          <a:prstGeom prst="rect">
            <a:avLst/>
          </a:prstGeom>
          <a:effectLst>
            <a:outerShdw blurRad="266700" dist="38100" dir="2700000" algn="tl" rotWithShape="0">
              <a:srgbClr val="F2AF00">
                <a:alpha val="4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27862" y="2878811"/>
            <a:ext cx="3355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8320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11 678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54583" y="160362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3503" y="914401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&lt;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8686" y="113792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1944" y="1569572"/>
            <a:ext cx="336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255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17 051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61518" y="2898666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193" y="2250549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&gt;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5621" y="2432963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5255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15 001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61518" y="4189153"/>
            <a:ext cx="2458720" cy="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8748" y="3523187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=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75621" y="3723450"/>
            <a:ext cx="196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4903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903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5646" y="4207817"/>
            <a:ext cx="273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5" b="90000" l="4229" r="96269">
                        <a14:foregroundMark x1="41791" y1="19559" x2="40423" y2="35735"/>
                        <a14:foregroundMark x1="56716" y1="15441" x2="59328" y2="2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89" y="3927544"/>
            <a:ext cx="3133650" cy="2650351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603" y="685888"/>
            <a:ext cx="4105488" cy="3241656"/>
          </a:xfrm>
          <a:prstGeom prst="wedgeRoundRectCallout">
            <a:avLst>
              <a:gd name="adj1" fmla="val -4732"/>
              <a:gd name="adj2" fmla="val 58688"/>
              <a:gd name="adj3" fmla="val 16667"/>
            </a:avLst>
          </a:prstGeom>
          <a:solidFill>
            <a:srgbClr val="FFF5DF"/>
          </a:solidFill>
          <a:ln>
            <a:solidFill>
              <a:srgbClr val="F2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so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A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2A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5775" y="113792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5775" y="2432963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5775" y="3723450"/>
            <a:ext cx="62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4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20" grpId="0"/>
      <p:bldP spid="21" grpId="0"/>
      <p:bldP spid="22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557</Words>
  <Application>Microsoft Office PowerPoint</Application>
  <PresentationFormat>Widescreen</PresentationFormat>
  <Paragraphs>116</Paragraphs>
  <Slides>31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Cambria</vt:lpstr>
      <vt:lpstr>Calibri Light</vt:lpstr>
      <vt:lpstr>Times New Roman</vt:lpstr>
      <vt:lpstr>字魂27号-布丁体</vt:lpstr>
      <vt:lpstr>Arial</vt:lpstr>
      <vt:lpstr>阿里巴巴普惠体 R</vt:lpstr>
      <vt:lpstr>等线 Light</vt:lpstr>
      <vt:lpstr>思源黑体 CN Medium</vt:lpstr>
      <vt:lpstr>思源宋体 CN</vt:lpstr>
      <vt:lpstr>SVN-Newton</vt:lpstr>
      <vt:lpstr>UTM Aquarelle</vt:lpstr>
      <vt:lpstr>Calibri </vt:lpstr>
      <vt:lpstr>胡晓波男神体</vt:lpstr>
      <vt:lpstr>#9Slide05 ViceroyJF</vt:lpstr>
      <vt:lpstr>Calibri</vt:lpstr>
      <vt:lpstr>#9Slide05 Bodega Script</vt:lpstr>
      <vt:lpstr>Fredoka One</vt:lpstr>
      <vt:lpstr>SVN-Dancing Script</vt:lpstr>
      <vt:lpstr>UYa Respective</vt:lpstr>
      <vt:lpstr>UTM Avo</vt:lpstr>
      <vt:lpstr>等线</vt:lpstr>
      <vt:lpstr>#9Slide07 HoneyCream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38</cp:revision>
  <dcterms:created xsi:type="dcterms:W3CDTF">2023-03-08T09:15:09Z</dcterms:created>
  <dcterms:modified xsi:type="dcterms:W3CDTF">2023-03-12T11:05:28Z</dcterms:modified>
</cp:coreProperties>
</file>