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258" r:id="rId4"/>
    <p:sldId id="306" r:id="rId5"/>
    <p:sldId id="307" r:id="rId6"/>
    <p:sldId id="265" r:id="rId7"/>
    <p:sldId id="308" r:id="rId8"/>
    <p:sldId id="309" r:id="rId9"/>
    <p:sldId id="269" r:id="rId10"/>
    <p:sldId id="310" r:id="rId11"/>
    <p:sldId id="311" r:id="rId12"/>
    <p:sldId id="312" r:id="rId13"/>
    <p:sldId id="313" r:id="rId14"/>
    <p:sldId id="314" r:id="rId15"/>
    <p:sldId id="315" r:id="rId16"/>
    <p:sldId id="318" r:id="rId17"/>
    <p:sldId id="319" r:id="rId18"/>
    <p:sldId id="316" r:id="rId19"/>
    <p:sldId id="260" r:id="rId20"/>
    <p:sldId id="278"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767E"/>
    <a:srgbClr val="577EDF"/>
    <a:srgbClr val="F183BF"/>
    <a:srgbClr val="F243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89" autoAdjust="0"/>
    <p:restoredTop sz="94660"/>
  </p:normalViewPr>
  <p:slideViewPr>
    <p:cSldViewPr snapToGrid="0">
      <p:cViewPr varScale="1">
        <p:scale>
          <a:sx n="80" d="100"/>
          <a:sy n="80" d="100"/>
        </p:scale>
        <p:origin x="61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g si" userId="f7666c311d02ea20" providerId="LiveId" clId="{548330D4-90A6-4092-AE3C-8C3C93D766DE}"/>
    <pc:docChg chg="delSld delMainMaster">
      <pc:chgData name="ong si" userId="f7666c311d02ea20" providerId="LiveId" clId="{548330D4-90A6-4092-AE3C-8C3C93D766DE}" dt="2025-12-25T15:55:36.973" v="0" actId="47"/>
      <pc:docMkLst>
        <pc:docMk/>
      </pc:docMkLst>
      <pc:sldChg chg="del">
        <pc:chgData name="ong si" userId="f7666c311d02ea20" providerId="LiveId" clId="{548330D4-90A6-4092-AE3C-8C3C93D766DE}" dt="2025-12-25T15:55:36.973" v="0" actId="47"/>
        <pc:sldMkLst>
          <pc:docMk/>
          <pc:sldMk cId="3185749470" sldId="320"/>
        </pc:sldMkLst>
      </pc:sldChg>
      <pc:sldMasterChg chg="del delSldLayout">
        <pc:chgData name="ong si" userId="f7666c311d02ea20" providerId="LiveId" clId="{548330D4-90A6-4092-AE3C-8C3C93D766DE}" dt="2025-12-25T15:55:36.973" v="0" actId="47"/>
        <pc:sldMasterMkLst>
          <pc:docMk/>
          <pc:sldMasterMk cId="132358830" sldId="2147483660"/>
        </pc:sldMasterMkLst>
        <pc:sldLayoutChg chg="del">
          <pc:chgData name="ong si" userId="f7666c311d02ea20" providerId="LiveId" clId="{548330D4-90A6-4092-AE3C-8C3C93D766DE}" dt="2025-12-25T15:55:36.973" v="0" actId="47"/>
          <pc:sldLayoutMkLst>
            <pc:docMk/>
            <pc:sldMasterMk cId="132358830" sldId="2147483660"/>
            <pc:sldLayoutMk cId="385216304"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67E0D-65B4-4F14-8069-672F6A13A4F9}" type="datetimeFigureOut">
              <a:rPr lang="zh-CN" altLang="en-US" smtClean="0"/>
              <a:t>2025/12/25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06CE8-F6F2-4010-9094-1884B1FDBA45}" type="slidenum">
              <a:rPr lang="zh-CN" altLang="en-US" smtClean="0"/>
              <a:t>‹#›</a:t>
            </a:fld>
            <a:endParaRPr lang="zh-CN" altLang="en-US"/>
          </a:p>
        </p:txBody>
      </p:sp>
    </p:spTree>
    <p:extLst>
      <p:ext uri="{BB962C8B-B14F-4D97-AF65-F5344CB8AC3E}">
        <p14:creationId xmlns:p14="http://schemas.microsoft.com/office/powerpoint/2010/main" val="1214883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1CEBC1-3A73-4315-A4BE-C69A6D2FEF6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56F5F68-D522-4BF6-A986-7CAB433CCE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48B022D-95BF-4673-8F38-F35CED7C9FC9}"/>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09B39BC9-A304-4449-820A-27831531564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7CA247-1264-4D01-8978-476BD808A353}"/>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8945673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2624924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6902275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92098306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3421039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9864865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7423349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29463946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20589220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9056383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22428456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1CEBC1-3A73-4315-A4BE-C69A6D2FEF6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56F5F68-D522-4BF6-A986-7CAB433CCE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48B022D-95BF-4673-8F38-F35CED7C9FC9}"/>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09B39BC9-A304-4449-820A-27831531564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7CA247-1264-4D01-8978-476BD808A353}"/>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2901239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0365740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2328251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8660762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3013047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1303414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3AD58E-93D0-470D-B3CA-E1E45E90DC2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2F740E2-433C-4B4F-8E7A-90978F215C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3BC0B9E-DF3A-4412-84DA-ED1478E8E19B}"/>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685BC12-7C17-47FD-B85B-CF5F5F7F46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346CD6-1748-4DA1-B1CE-7E2ECEBC6556}"/>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9573138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DDAD3C-FD3E-4B78-8B53-DAF08C14D03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54D37D5-0F8C-475F-9CAE-9893DB599C7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2EAD17B-468D-4E5F-8C43-623450FD43C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33682F0-6E72-43CD-B204-C07171CAB1A5}"/>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6" name="页脚占位符 5">
            <a:extLst>
              <a:ext uri="{FF2B5EF4-FFF2-40B4-BE49-F238E27FC236}">
                <a16:creationId xmlns:a16="http://schemas.microsoft.com/office/drawing/2014/main" id="{86DF98BF-C7CD-4D27-B62F-9FB8239C62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F3CFF30-8C08-4B0F-B080-208510DE3D4F}"/>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42379487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DDEF7F-32D3-4943-ABB3-A3F334121AA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4E0824-1507-43EB-A8D9-CF20749E0E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1B12E97-EDA6-49BD-A2D8-ED29FB1E2C4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EB3BDE9-72FF-4FF6-8D0E-B429DD34D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C7B89A5-10DD-426E-8625-B2A13E8D650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35187D-FD87-48E4-A4E3-2FFA50ADE2E3}"/>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8" name="页脚占位符 7">
            <a:extLst>
              <a:ext uri="{FF2B5EF4-FFF2-40B4-BE49-F238E27FC236}">
                <a16:creationId xmlns:a16="http://schemas.microsoft.com/office/drawing/2014/main" id="{884AFB86-2EFF-46DF-984F-B80AF29870D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86914BC-814C-4A0F-BF82-9D81522FB4E3}"/>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5983399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8B41BF-5A95-4149-B996-D773A20F432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4876C26-5951-4572-95AE-FC68D7129893}"/>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4" name="页脚占位符 3">
            <a:extLst>
              <a:ext uri="{FF2B5EF4-FFF2-40B4-BE49-F238E27FC236}">
                <a16:creationId xmlns:a16="http://schemas.microsoft.com/office/drawing/2014/main" id="{5E5BBB4E-40EF-42EE-AE0E-94F18B117F1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0F11B66-E92B-4512-AC30-104DB9CF4FE7}"/>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40671297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DCBC602-D6D2-41EE-9D1B-CDB4C4F755D0}"/>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3" name="页脚占位符 2">
            <a:extLst>
              <a:ext uri="{FF2B5EF4-FFF2-40B4-BE49-F238E27FC236}">
                <a16:creationId xmlns:a16="http://schemas.microsoft.com/office/drawing/2014/main" id="{1BF858F9-84EB-421C-BC73-CBCA62FBDF2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32547D3-3A49-418D-B41A-8C7CC3D5D0FB}"/>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9186673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3265080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71DEC4-111C-4378-B1E0-A6413B4208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5A8B7A1-3DD3-4C88-B847-A2DA5BCFD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2FF1518-EB0F-42F8-A04E-5688B8CB8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923E56-85BD-4F08-AF59-715549B69B94}"/>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6" name="页脚占位符 5">
            <a:extLst>
              <a:ext uri="{FF2B5EF4-FFF2-40B4-BE49-F238E27FC236}">
                <a16:creationId xmlns:a16="http://schemas.microsoft.com/office/drawing/2014/main" id="{ECAD75BC-4C20-486C-9907-DD22AECE142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7A4D148-F536-4323-8CED-A281145FA12A}"/>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16102790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21E5E0-F936-440E-AC84-AA71B4C3872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C05369F-9921-4409-96E1-A1C8CCAF36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1E6F79E-9C68-45C6-BEEB-83E030DA4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1410CA4-68C9-4067-BCF4-B0FF8A3532D2}"/>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6" name="页脚占位符 5">
            <a:extLst>
              <a:ext uri="{FF2B5EF4-FFF2-40B4-BE49-F238E27FC236}">
                <a16:creationId xmlns:a16="http://schemas.microsoft.com/office/drawing/2014/main" id="{A576913E-07B7-4250-BD28-9DA5126D8F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DE5A8E6-5720-446E-84C1-4C80A639226F}"/>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9884932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3187B-E510-4C6A-B32D-97FB006C300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86DE42-5A2D-44CF-A3AE-70E987E703D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93DE87-164C-4656-A5F9-2B001BAB7763}"/>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45FE468D-5F9A-41A6-859F-1696A47E59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929840-4974-4DB8-BFC6-103289EB26BD}"/>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55632390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D6B7E98-729A-456D-A387-ABA90C2CE3D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2E20ABF-DB81-47C0-BFD0-A0B40E08F5F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6EFA5D-658C-4445-BF28-FE335983C52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19206049-7557-4619-8DC6-D07F9CC8E6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8EDDE0-5DDA-4C50-9410-75FC69B41B84}"/>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44368655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6771585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3500185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40930686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1689232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3940973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31FF0-F1CF-476C-9F81-4A4F60AF10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F6467-3E18-4404-B06C-50C2C06999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68887C-DB17-4180-AD8C-2F7A4B75CEF6}"/>
              </a:ext>
            </a:extLst>
          </p:cNvPr>
          <p:cNvSpPr>
            <a:spLocks noGrp="1"/>
          </p:cNvSpPr>
          <p:nvPr>
            <p:ph type="dt" sz="half" idx="10"/>
          </p:nvPr>
        </p:nvSpPr>
        <p:spPr/>
        <p:txBody>
          <a:body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D4AFC9C5-5355-44EF-A50E-0028AC545D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BF9BA4-7BD7-47F8-83C7-93A299DDF17E}"/>
              </a:ext>
            </a:extLst>
          </p:cNvPr>
          <p:cNvSpPr>
            <a:spLocks noGrp="1"/>
          </p:cNvSpPr>
          <p:nvPr>
            <p:ph type="sldNum" sz="quarter" idx="12"/>
          </p:nvPr>
        </p:nvSpPr>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13938065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hyperlink" Target="https://www.facebook.com/groups/629898828017053"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36B3A2D-B82A-4E33-BCA1-25B09D901B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544506-FAF7-486E-B643-F49BBE0BFD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9FA99A-2B75-4B9F-A513-D5D8661ED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48561-6F99-411B-BF21-5175E2B06181}" type="datetimeFigureOut">
              <a:rPr lang="zh-CN" altLang="en-US" smtClean="0"/>
              <a:t>2025/12/25</a:t>
            </a:fld>
            <a:endParaRPr lang="zh-CN" altLang="en-US"/>
          </a:p>
        </p:txBody>
      </p:sp>
      <p:sp>
        <p:nvSpPr>
          <p:cNvPr id="5" name="页脚占位符 4">
            <a:extLst>
              <a:ext uri="{FF2B5EF4-FFF2-40B4-BE49-F238E27FC236}">
                <a16:creationId xmlns:a16="http://schemas.microsoft.com/office/drawing/2014/main" id="{64C068C2-8B98-4AC2-9213-FB997B520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95539E6-5D67-49A3-B1EA-3A50E4E93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20B5C-6BF8-4786-95F4-791A87CCADD0}"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5"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36"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7">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endParaRP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38"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38"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38"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38"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128863888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51" r:id="rId25"/>
    <p:sldLayoutId id="2147483652" r:id="rId26"/>
    <p:sldLayoutId id="2147483653" r:id="rId27"/>
    <p:sldLayoutId id="2147483654" r:id="rId28"/>
    <p:sldLayoutId id="2147483655" r:id="rId29"/>
    <p:sldLayoutId id="2147483656" r:id="rId30"/>
    <p:sldLayoutId id="2147483657" r:id="rId31"/>
    <p:sldLayoutId id="2147483658" r:id="rId32"/>
    <p:sldLayoutId id="2147483659" r:id="rId33"/>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3.jpe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jpg"/><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png"/><Relationship Id="rId3" Type="http://schemas.openxmlformats.org/officeDocument/2006/relationships/image" Target="../media/image4.jp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8.png"/><Relationship Id="rId11" Type="http://schemas.openxmlformats.org/officeDocument/2006/relationships/image" Target="../media/image29.png"/><Relationship Id="rId5" Type="http://schemas.openxmlformats.org/officeDocument/2006/relationships/image" Target="../media/image5.png"/><Relationship Id="rId10" Type="http://schemas.openxmlformats.org/officeDocument/2006/relationships/image" Target="../media/image28.png"/><Relationship Id="rId4" Type="http://schemas.openxmlformats.org/officeDocument/2006/relationships/image" Target="../media/image12.png"/><Relationship Id="rId9" Type="http://schemas.openxmlformats.org/officeDocument/2006/relationships/image" Target="../media/image27.png"/><Relationship Id="rId1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jpg"/><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A08613-A1B4-42C0-865C-EC322C003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059AFFEF-676B-431D-9C61-6822223CB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27" y="5024062"/>
            <a:ext cx="12192000" cy="2452914"/>
          </a:xfrm>
          <a:prstGeom prst="rect">
            <a:avLst/>
          </a:prstGeom>
        </p:spPr>
      </p:pic>
      <p:pic>
        <p:nvPicPr>
          <p:cNvPr id="9" name="图片 8">
            <a:extLst>
              <a:ext uri="{FF2B5EF4-FFF2-40B4-BE49-F238E27FC236}">
                <a16:creationId xmlns:a16="http://schemas.microsoft.com/office/drawing/2014/main" id="{D9FD5A43-D9F2-4BF9-939D-BFD4D17AF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012" y="0"/>
            <a:ext cx="2676160" cy="2961818"/>
          </a:xfrm>
          <a:prstGeom prst="rect">
            <a:avLst/>
          </a:prstGeom>
        </p:spPr>
      </p:pic>
      <p:pic>
        <p:nvPicPr>
          <p:cNvPr id="11" name="图片 10">
            <a:extLst>
              <a:ext uri="{FF2B5EF4-FFF2-40B4-BE49-F238E27FC236}">
                <a16:creationId xmlns:a16="http://schemas.microsoft.com/office/drawing/2014/main" id="{BCFE4E51-2FA1-4F78-9143-0DC3F20ABB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764427" cy="3613759"/>
          </a:xfrm>
          <a:prstGeom prst="rect">
            <a:avLst/>
          </a:prstGeom>
        </p:spPr>
      </p:pic>
      <p:sp>
        <p:nvSpPr>
          <p:cNvPr id="17" name="文本框 16">
            <a:extLst>
              <a:ext uri="{FF2B5EF4-FFF2-40B4-BE49-F238E27FC236}">
                <a16:creationId xmlns:a16="http://schemas.microsoft.com/office/drawing/2014/main" id="{01B1AC3F-8ED6-4918-89A5-12E38BD9D307}"/>
              </a:ext>
            </a:extLst>
          </p:cNvPr>
          <p:cNvSpPr txBox="1"/>
          <p:nvPr/>
        </p:nvSpPr>
        <p:spPr>
          <a:xfrm>
            <a:off x="3751720" y="676162"/>
            <a:ext cx="4688559" cy="822305"/>
          </a:xfrm>
          <a:prstGeom prst="roundRect">
            <a:avLst>
              <a:gd name="adj" fmla="val 50000"/>
            </a:avLst>
          </a:prstGeom>
          <a:solidFill>
            <a:schemeClr val="bg1"/>
          </a:solidFill>
        </p:spPr>
        <p:txBody>
          <a:bodyPr wrap="square">
            <a:spAutoFit/>
          </a:bodyPr>
          <a:lstStyle/>
          <a:p>
            <a:pPr algn="ctr"/>
            <a:r>
              <a:rPr lang="en-US" altLang="zh-CN" sz="3200" dirty="0">
                <a:latin typeface="#9Slide03 Space Mono Bold" panose="02000809030000020004" pitchFamily="49" charset="0"/>
                <a:cs typeface="+mn-ea"/>
                <a:sym typeface="+mn-lt"/>
              </a:rPr>
              <a:t>TIẾNG VIỆT 3</a:t>
            </a:r>
            <a:endParaRPr lang="zh-CN" altLang="en-US" sz="3200" dirty="0">
              <a:latin typeface="#9Slide03 Space Mono Bold" panose="02000809030000020004" pitchFamily="49" charset="0"/>
              <a:cs typeface="+mn-ea"/>
              <a:sym typeface="+mn-lt"/>
            </a:endParaRPr>
          </a:p>
        </p:txBody>
      </p:sp>
      <p:pic>
        <p:nvPicPr>
          <p:cNvPr id="13" name="图片 12">
            <a:extLst>
              <a:ext uri="{FF2B5EF4-FFF2-40B4-BE49-F238E27FC236}">
                <a16:creationId xmlns:a16="http://schemas.microsoft.com/office/drawing/2014/main" id="{D28763F4-90E9-42C8-B373-8E309E6DE5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3344" y="2175264"/>
            <a:ext cx="4334983" cy="3668318"/>
          </a:xfrm>
          <a:prstGeom prst="rect">
            <a:avLst/>
          </a:prstGeom>
        </p:spPr>
      </p:pic>
      <p:sp>
        <p:nvSpPr>
          <p:cNvPr id="2" name="TextBox 1">
            <a:extLst>
              <a:ext uri="{FF2B5EF4-FFF2-40B4-BE49-F238E27FC236}">
                <a16:creationId xmlns:a16="http://schemas.microsoft.com/office/drawing/2014/main" id="{D03BC2DF-6A8C-1D4E-85E3-092A73E851F5}"/>
              </a:ext>
            </a:extLst>
          </p:cNvPr>
          <p:cNvSpPr txBox="1"/>
          <p:nvPr/>
        </p:nvSpPr>
        <p:spPr>
          <a:xfrm>
            <a:off x="1382213" y="1467905"/>
            <a:ext cx="8458472" cy="3785652"/>
          </a:xfrm>
          <a:prstGeom prst="rect">
            <a:avLst/>
          </a:prstGeom>
          <a:noFill/>
        </p:spPr>
        <p:txBody>
          <a:bodyPr wrap="square" rtlCol="0">
            <a:spAutoFit/>
          </a:bodyPr>
          <a:lstStyle/>
          <a:p>
            <a:pPr algn="ctr"/>
            <a:r>
              <a:rPr lang="en-US" sz="8000" dirty="0">
                <a:solidFill>
                  <a:srgbClr val="F24360"/>
                </a:solidFill>
                <a:latin typeface="#9Slide07 SVNAppleberry" panose="02040603050506020204" pitchFamily="18" charset="0"/>
              </a:rPr>
              <a:t>VIẾT ĐOẠN VĂN</a:t>
            </a:r>
          </a:p>
          <a:p>
            <a:pPr algn="ctr"/>
            <a:r>
              <a:rPr lang="en-US" sz="8000" dirty="0">
                <a:solidFill>
                  <a:srgbClr val="F24360"/>
                </a:solidFill>
                <a:latin typeface="#9Slide07 SVNAppleberry" panose="02040603050506020204" pitchFamily="18" charset="0"/>
              </a:rPr>
              <a:t>MIÊU TẢ ĐỒ VẬT EM YÊU THÍCH</a:t>
            </a:r>
            <a:endParaRPr lang="en-VN" sz="8000" dirty="0">
              <a:solidFill>
                <a:srgbClr val="F24360"/>
              </a:solidFill>
              <a:latin typeface="#9Slide07 SVNAppleberry" panose="02040603050506020204" pitchFamily="18" charset="0"/>
            </a:endParaRPr>
          </a:p>
        </p:txBody>
      </p:sp>
      <p:sp>
        <p:nvSpPr>
          <p:cNvPr id="4" name="Cloud 3">
            <a:extLst>
              <a:ext uri="{FF2B5EF4-FFF2-40B4-BE49-F238E27FC236}">
                <a16:creationId xmlns:a16="http://schemas.microsoft.com/office/drawing/2014/main" id="{7F5C7257-140A-D340-B2DB-44D8060763A3}"/>
              </a:ext>
            </a:extLst>
          </p:cNvPr>
          <p:cNvSpPr/>
          <p:nvPr/>
        </p:nvSpPr>
        <p:spPr>
          <a:xfrm>
            <a:off x="537783" y="4761545"/>
            <a:ext cx="2497508" cy="930457"/>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bg1"/>
                </a:solidFill>
                <a:latin typeface="#9Slide07 SVNAppleberry" panose="02040603050506020204" pitchFamily="18" charset="0"/>
              </a:rPr>
              <a:t>TRANG 110</a:t>
            </a:r>
          </a:p>
        </p:txBody>
      </p:sp>
    </p:spTree>
    <p:extLst>
      <p:ext uri="{BB962C8B-B14F-4D97-AF65-F5344CB8AC3E}">
        <p14:creationId xmlns:p14="http://schemas.microsoft.com/office/powerpoint/2010/main" val="14872034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0" y="39767"/>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sp>
        <p:nvSpPr>
          <p:cNvPr id="25" name="椭圆 24">
            <a:extLst>
              <a:ext uri="{FF2B5EF4-FFF2-40B4-BE49-F238E27FC236}">
                <a16:creationId xmlns:a16="http://schemas.microsoft.com/office/drawing/2014/main" id="{CBEBD231-CB9B-465A-8116-A45CFBF933B4}"/>
              </a:ext>
            </a:extLst>
          </p:cNvPr>
          <p:cNvSpPr/>
          <p:nvPr/>
        </p:nvSpPr>
        <p:spPr>
          <a:xfrm>
            <a:off x="1365813" y="1888430"/>
            <a:ext cx="728461" cy="728458"/>
          </a:xfrm>
          <a:prstGeom prst="ellipse">
            <a:avLst/>
          </a:prstGeom>
          <a:solidFill>
            <a:srgbClr val="DF767E">
              <a:alpha val="10000"/>
            </a:srgb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sp>
        <p:nvSpPr>
          <p:cNvPr id="19" name="Rounded Rectangle 18">
            <a:extLst>
              <a:ext uri="{FF2B5EF4-FFF2-40B4-BE49-F238E27FC236}">
                <a16:creationId xmlns:a16="http://schemas.microsoft.com/office/drawing/2014/main" id="{13366323-8A98-C942-9862-B8B8516B089C}"/>
              </a:ext>
            </a:extLst>
          </p:cNvPr>
          <p:cNvSpPr/>
          <p:nvPr/>
        </p:nvSpPr>
        <p:spPr>
          <a:xfrm>
            <a:off x="1516283" y="958596"/>
            <a:ext cx="9220990" cy="641839"/>
          </a:xfrm>
          <a:prstGeom prst="roundRect">
            <a:avLst/>
          </a:prstGeom>
          <a:solidFill>
            <a:schemeClr val="accent2">
              <a:lumMod val="60000"/>
              <a:lumOff val="40000"/>
            </a:schemeClr>
          </a:solidFill>
          <a:ln>
            <a:solidFill>
              <a:schemeClr val="tx1"/>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3200" dirty="0" err="1">
                <a:solidFill>
                  <a:schemeClr val="tx1">
                    <a:lumMod val="50000"/>
                  </a:schemeClr>
                </a:solidFill>
                <a:latin typeface="#9Slide07 SVNDessert Menu Scrip" panose="00000500000000000000" pitchFamily="2" charset="0"/>
              </a:rPr>
              <a:t>Viết</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đoạn</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văn</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tả</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một</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đồ</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vật</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mà</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em</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yêu</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thích</a:t>
            </a:r>
            <a:endParaRPr lang="en-US" sz="3200" dirty="0">
              <a:solidFill>
                <a:schemeClr val="tx1">
                  <a:lumMod val="50000"/>
                </a:schemeClr>
              </a:solidFill>
              <a:latin typeface="#9Slide07 SVNDessert Menu Scrip" panose="00000500000000000000" pitchFamily="2" charset="0"/>
            </a:endParaRPr>
          </a:p>
        </p:txBody>
      </p:sp>
      <p:pic>
        <p:nvPicPr>
          <p:cNvPr id="1030" name="Picture 6" descr="GẤU BÔNG GIÁ RẺ - HÀNG CHÍNH HÃNG">
            <a:extLst>
              <a:ext uri="{FF2B5EF4-FFF2-40B4-BE49-F238E27FC236}">
                <a16:creationId xmlns:a16="http://schemas.microsoft.com/office/drawing/2014/main" id="{5F002F6B-9CA4-7044-BFBC-0D971A084F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4071" y="2224230"/>
            <a:ext cx="3095679" cy="3095679"/>
          </a:xfrm>
          <a:prstGeom prst="rect">
            <a:avLst/>
          </a:prstGeom>
          <a:noFill/>
          <a:extLst>
            <a:ext uri="{909E8E84-426E-40DD-AFC4-6F175D3DCCD1}">
              <a14:hiddenFill xmlns:a14="http://schemas.microsoft.com/office/drawing/2010/main">
                <a:solidFill>
                  <a:srgbClr val="FFFFFF"/>
                </a:solidFill>
              </a14:hiddenFill>
            </a:ext>
          </a:extLst>
        </p:spPr>
      </p:pic>
      <p:sp>
        <p:nvSpPr>
          <p:cNvPr id="2" name="Bevel 1">
            <a:extLst>
              <a:ext uri="{FF2B5EF4-FFF2-40B4-BE49-F238E27FC236}">
                <a16:creationId xmlns:a16="http://schemas.microsoft.com/office/drawing/2014/main" id="{1C61944C-C8EA-9241-92B5-081EA9107E69}"/>
              </a:ext>
            </a:extLst>
          </p:cNvPr>
          <p:cNvSpPr/>
          <p:nvPr/>
        </p:nvSpPr>
        <p:spPr>
          <a:xfrm>
            <a:off x="8206287" y="5414258"/>
            <a:ext cx="2771246" cy="691387"/>
          </a:xfrm>
          <a:prstGeom prst="bevel">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latin typeface="Cambria" panose="02040503050406030204" pitchFamily="18" charset="0"/>
              </a:rPr>
              <a:t>Gấu bông</a:t>
            </a:r>
          </a:p>
        </p:txBody>
      </p:sp>
      <p:sp>
        <p:nvSpPr>
          <p:cNvPr id="10" name="TextBox 9">
            <a:extLst>
              <a:ext uri="{FF2B5EF4-FFF2-40B4-BE49-F238E27FC236}">
                <a16:creationId xmlns:a16="http://schemas.microsoft.com/office/drawing/2014/main" id="{B7552A21-0095-C343-A06F-B2E00C492A8C}"/>
              </a:ext>
            </a:extLst>
          </p:cNvPr>
          <p:cNvSpPr txBox="1"/>
          <p:nvPr/>
        </p:nvSpPr>
        <p:spPr>
          <a:xfrm>
            <a:off x="914400" y="1888430"/>
            <a:ext cx="7124874" cy="4524315"/>
          </a:xfrm>
          <a:prstGeom prst="rect">
            <a:avLst/>
          </a:prstGeom>
          <a:noFill/>
        </p:spPr>
        <p:txBody>
          <a:bodyPr wrap="square" rtlCol="0">
            <a:spAutoFit/>
          </a:bodyPr>
          <a:lstStyle/>
          <a:p>
            <a:pPr algn="just"/>
            <a:r>
              <a:rPr lang="vi-VN" sz="2400" b="0" i="0" dirty="0">
                <a:effectLst/>
                <a:latin typeface="Cambria" panose="02040503050406030204" pitchFamily="18" charset="0"/>
              </a:rPr>
              <a:t>Em có một chú gấu bông nhỏ rất đáng yêu. Toàn thân chú là lớp lông dài màu hồng nhạt, bên trong được nhồi rất </a:t>
            </a:r>
            <a:r>
              <a:rPr lang="vi-VN" sz="2400" dirty="0">
                <a:latin typeface="Cambria" panose="02040503050406030204" pitchFamily="18" charset="0"/>
              </a:rPr>
              <a:t>nhiều bông gòn, nên khi ôm chú vào lòng cảm giác thật dễ chịu. Cái đầu của </a:t>
            </a:r>
            <a:r>
              <a:rPr lang="vi-VN" sz="2400" b="0" i="0" dirty="0">
                <a:effectLst/>
                <a:latin typeface="Cambria" panose="02040503050406030204" pitchFamily="18" charset="0"/>
              </a:rPr>
              <a:t>chú gấu có hình tròn, đôi mắt đen bóng, và đôi tai tròn như hai cục bông. Tay và chân của chú ngắn cũn, lại mềm nên chú chỉ có thể tựa vào tường hoặc nằm ngửa ra mà thôi. Hằng ngày, em thường cùng chú gấu bông chơi đồ hàng, chơi đóng vai chị em, người bán hàng, bác sĩ… Em rất yêu chú gấu bông. Chú không chỉ là món đồ chơi xinh đẹp, mà còn là một người bạn thân thiết của em.</a:t>
            </a:r>
          </a:p>
        </p:txBody>
      </p:sp>
    </p:spTree>
    <p:custDataLst>
      <p:tags r:id="rId1"/>
    </p:custDataLst>
    <p:extLst>
      <p:ext uri="{BB962C8B-B14F-4D97-AF65-F5344CB8AC3E}">
        <p14:creationId xmlns:p14="http://schemas.microsoft.com/office/powerpoint/2010/main" val="7262048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287196" y="67666"/>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51016"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334583" y="274799"/>
            <a:ext cx="11530706" cy="6205821"/>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vi-VN" sz="2400" b="0" i="0" dirty="0">
              <a:solidFill>
                <a:schemeClr val="tx1"/>
              </a:solidFill>
              <a:effectLst/>
              <a:latin typeface="Cambria" panose="02040503050406030204" pitchFamily="18" charset="0"/>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4744" y="613977"/>
            <a:ext cx="701616" cy="701616"/>
          </a:xfrm>
          <a:prstGeom prst="rect">
            <a:avLst/>
          </a:prstGeom>
        </p:spPr>
      </p:pic>
      <p:sp>
        <p:nvSpPr>
          <p:cNvPr id="25" name="椭圆 24">
            <a:extLst>
              <a:ext uri="{FF2B5EF4-FFF2-40B4-BE49-F238E27FC236}">
                <a16:creationId xmlns:a16="http://schemas.microsoft.com/office/drawing/2014/main" id="{CBEBD231-CB9B-465A-8116-A45CFBF933B4}"/>
              </a:ext>
            </a:extLst>
          </p:cNvPr>
          <p:cNvSpPr/>
          <p:nvPr/>
        </p:nvSpPr>
        <p:spPr>
          <a:xfrm>
            <a:off x="1365813" y="1888430"/>
            <a:ext cx="728461" cy="728458"/>
          </a:xfrm>
          <a:prstGeom prst="ellipse">
            <a:avLst/>
          </a:prstGeom>
          <a:solidFill>
            <a:srgbClr val="DF767E">
              <a:alpha val="10000"/>
            </a:srgb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sp>
        <p:nvSpPr>
          <p:cNvPr id="19" name="Rounded Rectangle 18">
            <a:extLst>
              <a:ext uri="{FF2B5EF4-FFF2-40B4-BE49-F238E27FC236}">
                <a16:creationId xmlns:a16="http://schemas.microsoft.com/office/drawing/2014/main" id="{13366323-8A98-C942-9862-B8B8516B089C}"/>
              </a:ext>
            </a:extLst>
          </p:cNvPr>
          <p:cNvSpPr/>
          <p:nvPr/>
        </p:nvSpPr>
        <p:spPr>
          <a:xfrm>
            <a:off x="1032263" y="643866"/>
            <a:ext cx="9220990" cy="641839"/>
          </a:xfrm>
          <a:prstGeom prst="roundRect">
            <a:avLst/>
          </a:prstGeom>
          <a:solidFill>
            <a:schemeClr val="accent2">
              <a:lumMod val="60000"/>
              <a:lumOff val="40000"/>
            </a:schemeClr>
          </a:solidFill>
          <a:ln>
            <a:solidFill>
              <a:schemeClr val="tx1"/>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3200" dirty="0" err="1">
                <a:solidFill>
                  <a:schemeClr val="tx1">
                    <a:lumMod val="50000"/>
                  </a:schemeClr>
                </a:solidFill>
                <a:latin typeface="#9Slide07 SVNDessert Menu Scrip" panose="00000500000000000000" pitchFamily="2" charset="0"/>
              </a:rPr>
              <a:t>Viết</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đoạn</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văn</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tả</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một</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đồ</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vật</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mà</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em</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yêu</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thích</a:t>
            </a:r>
            <a:endParaRPr lang="en-US" sz="3200" dirty="0">
              <a:solidFill>
                <a:schemeClr val="tx1">
                  <a:lumMod val="50000"/>
                </a:schemeClr>
              </a:solidFill>
              <a:latin typeface="#9Slide07 SVNDessert Menu Scrip" panose="00000500000000000000" pitchFamily="2" charset="0"/>
            </a:endParaRPr>
          </a:p>
        </p:txBody>
      </p:sp>
      <p:sp>
        <p:nvSpPr>
          <p:cNvPr id="2" name="Bevel 1">
            <a:extLst>
              <a:ext uri="{FF2B5EF4-FFF2-40B4-BE49-F238E27FC236}">
                <a16:creationId xmlns:a16="http://schemas.microsoft.com/office/drawing/2014/main" id="{1C61944C-C8EA-9241-92B5-081EA9107E69}"/>
              </a:ext>
            </a:extLst>
          </p:cNvPr>
          <p:cNvSpPr/>
          <p:nvPr/>
        </p:nvSpPr>
        <p:spPr>
          <a:xfrm>
            <a:off x="8206287" y="5414258"/>
            <a:ext cx="2771246" cy="691387"/>
          </a:xfrm>
          <a:prstGeom prst="bevel">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latin typeface="Cambria" panose="02040503050406030204" pitchFamily="18" charset="0"/>
              </a:rPr>
              <a:t>Cặp sách</a:t>
            </a:r>
          </a:p>
        </p:txBody>
      </p:sp>
      <p:pic>
        <p:nvPicPr>
          <p:cNvPr id="11" name="Picture 10">
            <a:extLst>
              <a:ext uri="{FF2B5EF4-FFF2-40B4-BE49-F238E27FC236}">
                <a16:creationId xmlns:a16="http://schemas.microsoft.com/office/drawing/2014/main" id="{295C0FE1-6F0B-004F-9F6F-F691BB9432C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45826" y="2122088"/>
            <a:ext cx="3292167" cy="3076119"/>
          </a:xfrm>
          <a:prstGeom prst="rect">
            <a:avLst/>
          </a:prstGeom>
        </p:spPr>
      </p:pic>
      <p:sp>
        <p:nvSpPr>
          <p:cNvPr id="10" name="TextBox 9">
            <a:extLst>
              <a:ext uri="{FF2B5EF4-FFF2-40B4-BE49-F238E27FC236}">
                <a16:creationId xmlns:a16="http://schemas.microsoft.com/office/drawing/2014/main" id="{3214324E-55B9-8D4E-B4C2-B725C5C38C79}"/>
              </a:ext>
            </a:extLst>
          </p:cNvPr>
          <p:cNvSpPr txBox="1"/>
          <p:nvPr/>
        </p:nvSpPr>
        <p:spPr>
          <a:xfrm>
            <a:off x="655085" y="1456376"/>
            <a:ext cx="7264371" cy="4893647"/>
          </a:xfrm>
          <a:prstGeom prst="rect">
            <a:avLst/>
          </a:prstGeom>
          <a:noFill/>
        </p:spPr>
        <p:txBody>
          <a:bodyPr wrap="square" rtlCol="0">
            <a:spAutoFit/>
          </a:bodyPr>
          <a:lstStyle/>
          <a:p>
            <a:pPr algn="just"/>
            <a:r>
              <a:rPr lang="vi-VN" sz="2400" b="0" i="0" dirty="0">
                <a:solidFill>
                  <a:schemeClr val="tx1"/>
                </a:solidFill>
                <a:effectLst/>
                <a:latin typeface="Cambria" panose="02040503050406030204" pitchFamily="18" charset="0"/>
              </a:rPr>
              <a:t>Vào năm học mới, em được mẹ tặng cho một chiếc cặp sách rất xinh đẹp. Chiếc cặp có hình chữ nhật, chiều dài khoảng ba mươi xăng-ti-mét, chiều rộng hai lăm xăng-ti-mét. Cặp được làm từ các sợi ni-lông dệt thành tấm vải chắc chắn. Trên nắp cặp trang trí hình ảnh các nhân vật hoạt hình trong các bộ trang phục đầy màu sắc. Chiếc cặp giống như một chiếc tủ nhỏ của riêng em khi ở trường. Em có thể đựng tất cả đồ dùng của bản thân khi đến trường mà không bao giờ sợ rơi hay quên. Chiếc cặp là một người bạn thân thiết của em khi em đi học. Em luôn yêu thích và dùng nó một cách cẩn thận để cặp luôn mới và đẹp.</a:t>
            </a:r>
          </a:p>
          <a:p>
            <a:endParaRPr lang="en-VN" sz="2400" dirty="0">
              <a:latin typeface="Cambria" panose="02040503050406030204" pitchFamily="18" charset="0"/>
            </a:endParaRPr>
          </a:p>
        </p:txBody>
      </p:sp>
    </p:spTree>
    <p:custDataLst>
      <p:tags r:id="rId1"/>
    </p:custDataLst>
    <p:extLst>
      <p:ext uri="{BB962C8B-B14F-4D97-AF65-F5344CB8AC3E}">
        <p14:creationId xmlns:p14="http://schemas.microsoft.com/office/powerpoint/2010/main" val="40053343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sp>
        <p:nvSpPr>
          <p:cNvPr id="25" name="椭圆 24">
            <a:extLst>
              <a:ext uri="{FF2B5EF4-FFF2-40B4-BE49-F238E27FC236}">
                <a16:creationId xmlns:a16="http://schemas.microsoft.com/office/drawing/2014/main" id="{CBEBD231-CB9B-465A-8116-A45CFBF933B4}"/>
              </a:ext>
            </a:extLst>
          </p:cNvPr>
          <p:cNvSpPr/>
          <p:nvPr/>
        </p:nvSpPr>
        <p:spPr>
          <a:xfrm>
            <a:off x="1365813" y="1888430"/>
            <a:ext cx="728461" cy="728458"/>
          </a:xfrm>
          <a:prstGeom prst="ellipse">
            <a:avLst/>
          </a:prstGeom>
          <a:solidFill>
            <a:srgbClr val="DF767E">
              <a:alpha val="10000"/>
            </a:srgb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pic>
        <p:nvPicPr>
          <p:cNvPr id="37" name="图片 36">
            <a:extLst>
              <a:ext uri="{FF2B5EF4-FFF2-40B4-BE49-F238E27FC236}">
                <a16:creationId xmlns:a16="http://schemas.microsoft.com/office/drawing/2014/main" id="{A050F63D-C620-460E-AF39-B2F87C0263E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697214" y="3273547"/>
            <a:ext cx="3323196" cy="3323196"/>
          </a:xfrm>
          <a:prstGeom prst="rect">
            <a:avLst/>
          </a:prstGeom>
        </p:spPr>
      </p:pic>
      <p:sp>
        <p:nvSpPr>
          <p:cNvPr id="19" name="Rounded Rectangle 18">
            <a:extLst>
              <a:ext uri="{FF2B5EF4-FFF2-40B4-BE49-F238E27FC236}">
                <a16:creationId xmlns:a16="http://schemas.microsoft.com/office/drawing/2014/main" id="{13366323-8A98-C942-9862-B8B8516B089C}"/>
              </a:ext>
            </a:extLst>
          </p:cNvPr>
          <p:cNvSpPr/>
          <p:nvPr/>
        </p:nvSpPr>
        <p:spPr>
          <a:xfrm>
            <a:off x="1516283" y="958596"/>
            <a:ext cx="9220990" cy="641839"/>
          </a:xfrm>
          <a:prstGeom prst="roundRect">
            <a:avLst/>
          </a:prstGeom>
          <a:solidFill>
            <a:schemeClr val="accent2">
              <a:lumMod val="60000"/>
              <a:lumOff val="40000"/>
            </a:schemeClr>
          </a:solidFill>
          <a:ln>
            <a:solidFill>
              <a:schemeClr val="tx1"/>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3200" dirty="0" err="1">
                <a:solidFill>
                  <a:schemeClr val="tx1">
                    <a:lumMod val="50000"/>
                  </a:schemeClr>
                </a:solidFill>
                <a:latin typeface="#9Slide07 SVNDessert Menu Scrip" panose="00000500000000000000" pitchFamily="2" charset="0"/>
              </a:rPr>
              <a:t>Viết</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đoạn</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văn</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tả</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một</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đồ</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vật</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mà</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em</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yêu</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thích</a:t>
            </a:r>
            <a:endParaRPr lang="en-US" sz="3200" dirty="0">
              <a:solidFill>
                <a:schemeClr val="tx1">
                  <a:lumMod val="50000"/>
                </a:schemeClr>
              </a:solidFill>
              <a:latin typeface="#9Slide07 SVNDessert Menu Scrip" panose="00000500000000000000" pitchFamily="2" charset="0"/>
            </a:endParaRPr>
          </a:p>
        </p:txBody>
      </p:sp>
      <p:pic>
        <p:nvPicPr>
          <p:cNvPr id="5" name="Picture 4">
            <a:extLst>
              <a:ext uri="{FF2B5EF4-FFF2-40B4-BE49-F238E27FC236}">
                <a16:creationId xmlns:a16="http://schemas.microsoft.com/office/drawing/2014/main" id="{D23014C2-DBD2-EE4D-8F89-AA1A67B8CE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957" y="2021557"/>
            <a:ext cx="7297114" cy="3227295"/>
          </a:xfrm>
          <a:prstGeom prst="rect">
            <a:avLst/>
          </a:prstGeom>
        </p:spPr>
      </p:pic>
      <p:sp>
        <p:nvSpPr>
          <p:cNvPr id="11" name="Oval Callout 10">
            <a:extLst>
              <a:ext uri="{FF2B5EF4-FFF2-40B4-BE49-F238E27FC236}">
                <a16:creationId xmlns:a16="http://schemas.microsoft.com/office/drawing/2014/main" id="{317E5B5E-1892-8F47-B046-1DD07B1B317C}"/>
              </a:ext>
            </a:extLst>
          </p:cNvPr>
          <p:cNvSpPr/>
          <p:nvPr/>
        </p:nvSpPr>
        <p:spPr>
          <a:xfrm>
            <a:off x="8196273" y="1744738"/>
            <a:ext cx="3465459" cy="1395688"/>
          </a:xfrm>
          <a:prstGeom prst="wedgeEllipseCallout">
            <a:avLst/>
          </a:prstGeom>
          <a:solidFill>
            <a:srgbClr val="DF7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b="1" dirty="0" err="1">
                <a:effectLst/>
                <a:latin typeface="Times New Roman" panose="02020603050405020304" pitchFamily="18" charset="0"/>
                <a:ea typeface="Times New Roman" panose="02020603050405020304" pitchFamily="18" charset="0"/>
              </a:rPr>
              <a:t>Thực</a:t>
            </a:r>
            <a:r>
              <a:rPr lang="nl-NL" sz="1800" b="1" dirty="0">
                <a:effectLst/>
                <a:latin typeface="Times New Roman" panose="02020603050405020304" pitchFamily="18" charset="0"/>
                <a:ea typeface="Times New Roman" panose="02020603050405020304" pitchFamily="18" charset="0"/>
              </a:rPr>
              <a:t> </a:t>
            </a:r>
            <a:r>
              <a:rPr lang="nl-NL" sz="1800" b="1" dirty="0" err="1">
                <a:effectLst/>
                <a:latin typeface="Times New Roman" panose="02020603050405020304" pitchFamily="18" charset="0"/>
                <a:ea typeface="Times New Roman" panose="02020603050405020304" pitchFamily="18" charset="0"/>
              </a:rPr>
              <a:t>hành</a:t>
            </a:r>
            <a:r>
              <a:rPr lang="nl-NL" sz="1800" b="1" dirty="0">
                <a:effectLst/>
                <a:latin typeface="Times New Roman" panose="02020603050405020304" pitchFamily="18" charset="0"/>
                <a:ea typeface="Times New Roman" panose="02020603050405020304" pitchFamily="18" charset="0"/>
              </a:rPr>
              <a:t>: </a:t>
            </a:r>
            <a:r>
              <a:rPr lang="nl-NL" sz="1800" b="1" dirty="0" err="1">
                <a:effectLst/>
                <a:latin typeface="Times New Roman" panose="02020603050405020304" pitchFamily="18" charset="0"/>
                <a:ea typeface="Times New Roman" panose="02020603050405020304" pitchFamily="18" charset="0"/>
              </a:rPr>
              <a:t>Viết</a:t>
            </a:r>
            <a:r>
              <a:rPr lang="nl-NL" sz="1800" b="1" dirty="0">
                <a:effectLst/>
                <a:latin typeface="Times New Roman" panose="02020603050405020304" pitchFamily="18" charset="0"/>
                <a:ea typeface="Times New Roman" panose="02020603050405020304" pitchFamily="18" charset="0"/>
              </a:rPr>
              <a:t> </a:t>
            </a:r>
            <a:r>
              <a:rPr lang="nl-NL" sz="1800" b="1" dirty="0" err="1">
                <a:effectLst/>
                <a:latin typeface="Times New Roman" panose="02020603050405020304" pitchFamily="18" charset="0"/>
                <a:ea typeface="Times New Roman" panose="02020603050405020304" pitchFamily="18" charset="0"/>
              </a:rPr>
              <a:t>đoạn</a:t>
            </a:r>
            <a:r>
              <a:rPr lang="nl-NL" sz="1800" b="1" dirty="0">
                <a:effectLst/>
                <a:latin typeface="Times New Roman" panose="02020603050405020304" pitchFamily="18" charset="0"/>
                <a:ea typeface="Times New Roman" panose="02020603050405020304" pitchFamily="18" charset="0"/>
              </a:rPr>
              <a:t> </a:t>
            </a:r>
            <a:r>
              <a:rPr lang="nl-NL" sz="1800" b="1" dirty="0" err="1">
                <a:effectLst/>
                <a:latin typeface="Times New Roman" panose="02020603050405020304" pitchFamily="18" charset="0"/>
                <a:ea typeface="Times New Roman" panose="02020603050405020304" pitchFamily="18" charset="0"/>
              </a:rPr>
              <a:t>văn</a:t>
            </a:r>
            <a:r>
              <a:rPr lang="nl-NL" sz="1800" b="1" dirty="0">
                <a:effectLst/>
                <a:latin typeface="Times New Roman" panose="02020603050405020304" pitchFamily="18" charset="0"/>
                <a:ea typeface="Times New Roman" panose="02020603050405020304" pitchFamily="18" charset="0"/>
              </a:rPr>
              <a:t> </a:t>
            </a:r>
            <a:r>
              <a:rPr lang="nl-NL" sz="1800" b="1" dirty="0" err="1">
                <a:effectLst/>
                <a:latin typeface="Times New Roman" panose="02020603050405020304" pitchFamily="18" charset="0"/>
                <a:ea typeface="Times New Roman" panose="02020603050405020304" pitchFamily="18" charset="0"/>
              </a:rPr>
              <a:t>tả</a:t>
            </a:r>
            <a:r>
              <a:rPr lang="nl-NL" sz="1800" b="1" dirty="0">
                <a:effectLst/>
                <a:latin typeface="Times New Roman" panose="02020603050405020304" pitchFamily="18" charset="0"/>
                <a:ea typeface="Times New Roman" panose="02020603050405020304" pitchFamily="18" charset="0"/>
              </a:rPr>
              <a:t> </a:t>
            </a:r>
            <a:r>
              <a:rPr lang="nl-NL" sz="1800" b="1" dirty="0" err="1">
                <a:effectLst/>
                <a:latin typeface="Times New Roman" panose="02020603050405020304" pitchFamily="18" charset="0"/>
                <a:ea typeface="Times New Roman" panose="02020603050405020304" pitchFamily="18" charset="0"/>
              </a:rPr>
              <a:t>một</a:t>
            </a:r>
            <a:r>
              <a:rPr lang="nl-NL" sz="1800" b="1" dirty="0">
                <a:effectLst/>
                <a:latin typeface="Times New Roman" panose="02020603050405020304" pitchFamily="18" charset="0"/>
                <a:ea typeface="Times New Roman" panose="02020603050405020304" pitchFamily="18" charset="0"/>
              </a:rPr>
              <a:t> </a:t>
            </a:r>
            <a:r>
              <a:rPr lang="nl-NL" sz="1800" b="1" dirty="0" err="1">
                <a:effectLst/>
                <a:latin typeface="Times New Roman" panose="02020603050405020304" pitchFamily="18" charset="0"/>
                <a:ea typeface="Times New Roman" panose="02020603050405020304" pitchFamily="18" charset="0"/>
              </a:rPr>
              <a:t>đồ</a:t>
            </a:r>
            <a:r>
              <a:rPr lang="nl-NL" sz="1800" b="1" dirty="0">
                <a:effectLst/>
                <a:latin typeface="Times New Roman" panose="02020603050405020304" pitchFamily="18" charset="0"/>
                <a:ea typeface="Times New Roman" panose="02020603050405020304" pitchFamily="18" charset="0"/>
              </a:rPr>
              <a:t> </a:t>
            </a:r>
            <a:r>
              <a:rPr lang="nl-NL" sz="1800" b="1" dirty="0" err="1">
                <a:effectLst/>
                <a:latin typeface="Times New Roman" panose="02020603050405020304" pitchFamily="18" charset="0"/>
                <a:ea typeface="Times New Roman" panose="02020603050405020304" pitchFamily="18" charset="0"/>
              </a:rPr>
              <a:t>vật</a:t>
            </a:r>
            <a:r>
              <a:rPr lang="nl-NL" sz="1800" b="1" dirty="0">
                <a:effectLst/>
                <a:latin typeface="Times New Roman" panose="02020603050405020304" pitchFamily="18" charset="0"/>
                <a:ea typeface="Times New Roman" panose="02020603050405020304" pitchFamily="18" charset="0"/>
              </a:rPr>
              <a:t> </a:t>
            </a:r>
            <a:r>
              <a:rPr lang="nl-NL" sz="1800" b="1" dirty="0" err="1">
                <a:effectLst/>
                <a:latin typeface="Times New Roman" panose="02020603050405020304" pitchFamily="18" charset="0"/>
                <a:ea typeface="Times New Roman" panose="02020603050405020304" pitchFamily="18" charset="0"/>
              </a:rPr>
              <a:t>mà</a:t>
            </a:r>
            <a:r>
              <a:rPr lang="nl-NL" sz="1800" b="1" dirty="0">
                <a:effectLst/>
                <a:latin typeface="Times New Roman" panose="02020603050405020304" pitchFamily="18" charset="0"/>
                <a:ea typeface="Times New Roman" panose="02020603050405020304" pitchFamily="18" charset="0"/>
              </a:rPr>
              <a:t> </a:t>
            </a:r>
            <a:r>
              <a:rPr lang="nl-NL" sz="1800" b="1" dirty="0" err="1">
                <a:effectLst/>
                <a:latin typeface="Times New Roman" panose="02020603050405020304" pitchFamily="18" charset="0"/>
                <a:ea typeface="Times New Roman" panose="02020603050405020304" pitchFamily="18" charset="0"/>
              </a:rPr>
              <a:t>em</a:t>
            </a:r>
            <a:r>
              <a:rPr lang="nl-NL" sz="1800" b="1" dirty="0">
                <a:effectLst/>
                <a:latin typeface="Times New Roman" panose="02020603050405020304" pitchFamily="18" charset="0"/>
                <a:ea typeface="Times New Roman" panose="02020603050405020304" pitchFamily="18" charset="0"/>
              </a:rPr>
              <a:t> </a:t>
            </a:r>
            <a:r>
              <a:rPr lang="nl-NL" sz="1800" b="1" dirty="0" err="1">
                <a:effectLst/>
                <a:latin typeface="Times New Roman" panose="02020603050405020304" pitchFamily="18" charset="0"/>
                <a:ea typeface="Times New Roman" panose="02020603050405020304" pitchFamily="18" charset="0"/>
              </a:rPr>
              <a:t>yêu</a:t>
            </a:r>
            <a:r>
              <a:rPr lang="nl-NL" sz="1800" b="1" dirty="0">
                <a:effectLst/>
                <a:latin typeface="Times New Roman" panose="02020603050405020304" pitchFamily="18" charset="0"/>
                <a:ea typeface="Times New Roman" panose="02020603050405020304" pitchFamily="18" charset="0"/>
              </a:rPr>
              <a:t> </a:t>
            </a:r>
            <a:r>
              <a:rPr lang="nl-NL" sz="1800" b="1" dirty="0" err="1">
                <a:effectLst/>
                <a:latin typeface="Times New Roman" panose="02020603050405020304" pitchFamily="18" charset="0"/>
                <a:ea typeface="Times New Roman" panose="02020603050405020304" pitchFamily="18" charset="0"/>
              </a:rPr>
              <a:t>thích</a:t>
            </a:r>
            <a:r>
              <a:rPr lang="nl-NL" sz="1800" b="1" dirty="0">
                <a:effectLst/>
                <a:latin typeface="Times New Roman" panose="02020603050405020304" pitchFamily="18" charset="0"/>
                <a:ea typeface="Times New Roman" panose="02020603050405020304" pitchFamily="18" charset="0"/>
              </a:rPr>
              <a:t>.</a:t>
            </a:r>
            <a:r>
              <a:rPr lang="en-VN" dirty="0">
                <a:effectLst/>
              </a:rPr>
              <a:t> </a:t>
            </a:r>
            <a:endParaRPr lang="en-VN" dirty="0">
              <a:solidFill>
                <a:schemeClr val="tx1"/>
              </a:solidFill>
            </a:endParaRPr>
          </a:p>
        </p:txBody>
      </p:sp>
    </p:spTree>
    <p:custDataLst>
      <p:tags r:id="rId1"/>
    </p:custDataLst>
    <p:extLst>
      <p:ext uri="{BB962C8B-B14F-4D97-AF65-F5344CB8AC3E}">
        <p14:creationId xmlns:p14="http://schemas.microsoft.com/office/powerpoint/2010/main" val="19808689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sp>
        <p:nvSpPr>
          <p:cNvPr id="25" name="椭圆 24">
            <a:extLst>
              <a:ext uri="{FF2B5EF4-FFF2-40B4-BE49-F238E27FC236}">
                <a16:creationId xmlns:a16="http://schemas.microsoft.com/office/drawing/2014/main" id="{CBEBD231-CB9B-465A-8116-A45CFBF933B4}"/>
              </a:ext>
            </a:extLst>
          </p:cNvPr>
          <p:cNvSpPr/>
          <p:nvPr/>
        </p:nvSpPr>
        <p:spPr>
          <a:xfrm>
            <a:off x="1365813" y="1888430"/>
            <a:ext cx="728461" cy="728458"/>
          </a:xfrm>
          <a:prstGeom prst="ellipse">
            <a:avLst/>
          </a:prstGeom>
          <a:solidFill>
            <a:srgbClr val="DF767E">
              <a:alpha val="10000"/>
            </a:srgb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sp>
        <p:nvSpPr>
          <p:cNvPr id="19" name="Rounded Rectangle 18">
            <a:extLst>
              <a:ext uri="{FF2B5EF4-FFF2-40B4-BE49-F238E27FC236}">
                <a16:creationId xmlns:a16="http://schemas.microsoft.com/office/drawing/2014/main" id="{13366323-8A98-C942-9862-B8B8516B089C}"/>
              </a:ext>
            </a:extLst>
          </p:cNvPr>
          <p:cNvSpPr/>
          <p:nvPr/>
        </p:nvSpPr>
        <p:spPr>
          <a:xfrm>
            <a:off x="1516283" y="958596"/>
            <a:ext cx="5147753" cy="641839"/>
          </a:xfrm>
          <a:prstGeom prst="roundRect">
            <a:avLst/>
          </a:prstGeom>
          <a:solidFill>
            <a:schemeClr val="accent2">
              <a:lumMod val="60000"/>
              <a:lumOff val="40000"/>
            </a:schemeClr>
          </a:solidFill>
          <a:ln>
            <a:solidFill>
              <a:schemeClr val="tx1"/>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3200" dirty="0">
                <a:solidFill>
                  <a:schemeClr val="tx1">
                    <a:lumMod val="50000"/>
                  </a:schemeClr>
                </a:solidFill>
                <a:latin typeface="#9Slide07 SVNDessert Menu Scrip" panose="00000500000000000000" pitchFamily="2" charset="0"/>
              </a:rPr>
              <a:t>Chia </a:t>
            </a:r>
            <a:r>
              <a:rPr lang="en-US" sz="3200" dirty="0" err="1">
                <a:solidFill>
                  <a:schemeClr val="tx1">
                    <a:lumMod val="50000"/>
                  </a:schemeClr>
                </a:solidFill>
                <a:latin typeface="#9Slide07 SVNDessert Menu Scrip" panose="00000500000000000000" pitchFamily="2" charset="0"/>
              </a:rPr>
              <a:t>sẻ</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bài</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văn</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trước</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lớp</a:t>
            </a:r>
            <a:endParaRPr lang="en-US" sz="3200" dirty="0">
              <a:solidFill>
                <a:schemeClr val="tx1">
                  <a:lumMod val="50000"/>
                </a:schemeClr>
              </a:solidFill>
              <a:latin typeface="#9Slide07 SVNDessert Menu Scrip" panose="00000500000000000000" pitchFamily="2" charset="0"/>
            </a:endParaRPr>
          </a:p>
        </p:txBody>
      </p:sp>
      <p:grpSp>
        <p:nvGrpSpPr>
          <p:cNvPr id="13" name="Group 12">
            <a:extLst>
              <a:ext uri="{FF2B5EF4-FFF2-40B4-BE49-F238E27FC236}">
                <a16:creationId xmlns:a16="http://schemas.microsoft.com/office/drawing/2014/main" id="{FE9E8518-F67F-CF47-B4DC-7709172703E9}"/>
              </a:ext>
            </a:extLst>
          </p:cNvPr>
          <p:cNvGrpSpPr/>
          <p:nvPr/>
        </p:nvGrpSpPr>
        <p:grpSpPr>
          <a:xfrm>
            <a:off x="3260693" y="1567732"/>
            <a:ext cx="5764272" cy="4477991"/>
            <a:chOff x="6095999" y="3557423"/>
            <a:chExt cx="4664337" cy="3472348"/>
          </a:xfrm>
        </p:grpSpPr>
        <p:pic>
          <p:nvPicPr>
            <p:cNvPr id="14" name="图片 8">
              <a:extLst>
                <a:ext uri="{FF2B5EF4-FFF2-40B4-BE49-F238E27FC236}">
                  <a16:creationId xmlns:a16="http://schemas.microsoft.com/office/drawing/2014/main" id="{AACCFA7F-0BE7-1A46-96D7-5F2F2D5281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5999" y="3557423"/>
              <a:ext cx="4664337" cy="3472348"/>
            </a:xfrm>
            <a:prstGeom prst="rect">
              <a:avLst/>
            </a:prstGeom>
          </p:spPr>
        </p:pic>
        <p:pic>
          <p:nvPicPr>
            <p:cNvPr id="15" name="Picture 14">
              <a:extLst>
                <a:ext uri="{FF2B5EF4-FFF2-40B4-BE49-F238E27FC236}">
                  <a16:creationId xmlns:a16="http://schemas.microsoft.com/office/drawing/2014/main" id="{FDEF9D35-E03D-AD47-8EDC-D34E5EC43BD1}"/>
                </a:ext>
              </a:extLst>
            </p:cNvPr>
            <p:cNvPicPr>
              <a:picLocks noChangeAspect="1"/>
            </p:cNvPicPr>
            <p:nvPr/>
          </p:nvPicPr>
          <p:blipFill>
            <a:blip r:embed="rId8"/>
            <a:stretch>
              <a:fillRect/>
            </a:stretch>
          </p:blipFill>
          <p:spPr>
            <a:xfrm>
              <a:off x="6706641" y="5375971"/>
              <a:ext cx="3369688" cy="453610"/>
            </a:xfrm>
            <a:prstGeom prst="rect">
              <a:avLst/>
            </a:prstGeom>
          </p:spPr>
        </p:pic>
      </p:grpSp>
      <p:grpSp>
        <p:nvGrpSpPr>
          <p:cNvPr id="26" name="Group 25">
            <a:extLst>
              <a:ext uri="{FF2B5EF4-FFF2-40B4-BE49-F238E27FC236}">
                <a16:creationId xmlns:a16="http://schemas.microsoft.com/office/drawing/2014/main" id="{CE3FA62B-F147-6449-B9BB-B7346CF3EEA0}"/>
              </a:ext>
            </a:extLst>
          </p:cNvPr>
          <p:cNvGrpSpPr/>
          <p:nvPr/>
        </p:nvGrpSpPr>
        <p:grpSpPr>
          <a:xfrm>
            <a:off x="1372982" y="763997"/>
            <a:ext cx="10335913" cy="5534097"/>
            <a:chOff x="1372982" y="763997"/>
            <a:chExt cx="10335913" cy="5534097"/>
          </a:xfrm>
        </p:grpSpPr>
        <p:pic>
          <p:nvPicPr>
            <p:cNvPr id="10" name="Picture 9">
              <a:extLst>
                <a:ext uri="{FF2B5EF4-FFF2-40B4-BE49-F238E27FC236}">
                  <a16:creationId xmlns:a16="http://schemas.microsoft.com/office/drawing/2014/main" id="{DCEAB1D9-0969-AA40-BDFF-20117287444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372982" y="2093124"/>
              <a:ext cx="1627218" cy="1605522"/>
            </a:xfrm>
            <a:prstGeom prst="rect">
              <a:avLst/>
            </a:prstGeom>
          </p:spPr>
        </p:pic>
        <p:pic>
          <p:nvPicPr>
            <p:cNvPr id="16" name="Picture 15">
              <a:extLst>
                <a:ext uri="{FF2B5EF4-FFF2-40B4-BE49-F238E27FC236}">
                  <a16:creationId xmlns:a16="http://schemas.microsoft.com/office/drawing/2014/main" id="{259FF78E-8B09-0846-8DC4-0F97BA48A9E8}"/>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817158" y="4348721"/>
              <a:ext cx="1980049" cy="1850108"/>
            </a:xfrm>
            <a:prstGeom prst="rect">
              <a:avLst/>
            </a:prstGeom>
          </p:spPr>
        </p:pic>
        <p:pic>
          <p:nvPicPr>
            <p:cNvPr id="18" name="Picture 17">
              <a:extLst>
                <a:ext uri="{FF2B5EF4-FFF2-40B4-BE49-F238E27FC236}">
                  <a16:creationId xmlns:a16="http://schemas.microsoft.com/office/drawing/2014/main" id="{6997989A-D26C-654F-809A-BC1CB89B394D}"/>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rot="19960296">
              <a:off x="9498372" y="763997"/>
              <a:ext cx="2210523" cy="2210523"/>
            </a:xfrm>
            <a:prstGeom prst="rect">
              <a:avLst/>
            </a:prstGeom>
          </p:spPr>
        </p:pic>
        <p:grpSp>
          <p:nvGrpSpPr>
            <p:cNvPr id="24" name="Group 23">
              <a:extLst>
                <a:ext uri="{FF2B5EF4-FFF2-40B4-BE49-F238E27FC236}">
                  <a16:creationId xmlns:a16="http://schemas.microsoft.com/office/drawing/2014/main" id="{8C71CE60-D82E-114D-9368-65169552031A}"/>
                </a:ext>
              </a:extLst>
            </p:cNvPr>
            <p:cNvGrpSpPr/>
            <p:nvPr/>
          </p:nvGrpSpPr>
          <p:grpSpPr>
            <a:xfrm>
              <a:off x="7685498" y="1049973"/>
              <a:ext cx="3758106" cy="4477742"/>
              <a:chOff x="7493501" y="762689"/>
              <a:chExt cx="3758106" cy="4477742"/>
            </a:xfrm>
          </p:grpSpPr>
          <p:pic>
            <p:nvPicPr>
              <p:cNvPr id="21" name="Picture 20">
                <a:extLst>
                  <a:ext uri="{FF2B5EF4-FFF2-40B4-BE49-F238E27FC236}">
                    <a16:creationId xmlns:a16="http://schemas.microsoft.com/office/drawing/2014/main" id="{9A44C93F-0BAA-DD4B-9728-1E16EC347D8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7493501" y="762689"/>
                <a:ext cx="1549145" cy="1532924"/>
              </a:xfrm>
              <a:prstGeom prst="rect">
                <a:avLst/>
              </a:prstGeom>
            </p:spPr>
          </p:pic>
          <p:pic>
            <p:nvPicPr>
              <p:cNvPr id="23" name="Picture 22">
                <a:extLst>
                  <a:ext uri="{FF2B5EF4-FFF2-40B4-BE49-F238E27FC236}">
                    <a16:creationId xmlns:a16="http://schemas.microsoft.com/office/drawing/2014/main" id="{9039AC62-CA57-C544-B7F3-F705A8993643}"/>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9421218" y="3071856"/>
                <a:ext cx="1830389" cy="2168575"/>
              </a:xfrm>
              <a:prstGeom prst="rect">
                <a:avLst/>
              </a:prstGeom>
            </p:spPr>
          </p:pic>
        </p:grpSp>
        <p:pic>
          <p:nvPicPr>
            <p:cNvPr id="27" name="Picture 6" descr="GẤU BÔNG GIÁ RẺ - HÀNG CHÍNH HÃNG">
              <a:extLst>
                <a:ext uri="{FF2B5EF4-FFF2-40B4-BE49-F238E27FC236}">
                  <a16:creationId xmlns:a16="http://schemas.microsoft.com/office/drawing/2014/main" id="{6C2B2ABA-9C55-5741-9EEE-C31110B196D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63917" y="4665290"/>
              <a:ext cx="1632804" cy="1632804"/>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1694221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CE7510D-93DE-4CBE-8A5A-0910AF793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047" y="-670662"/>
            <a:ext cx="7320844" cy="7320844"/>
          </a:xfrm>
          <a:prstGeom prst="rect">
            <a:avLst/>
          </a:prstGeom>
        </p:spPr>
      </p:pic>
      <p:pic>
        <p:nvPicPr>
          <p:cNvPr id="7" name="图片 6">
            <a:extLst>
              <a:ext uri="{FF2B5EF4-FFF2-40B4-BE49-F238E27FC236}">
                <a16:creationId xmlns:a16="http://schemas.microsoft.com/office/drawing/2014/main" id="{0D8D6319-DD24-482B-997A-2A7631718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14" y="0"/>
            <a:ext cx="2575795" cy="2850740"/>
          </a:xfrm>
          <a:prstGeom prst="rect">
            <a:avLst/>
          </a:prstGeom>
        </p:spPr>
      </p:pic>
      <p:pic>
        <p:nvPicPr>
          <p:cNvPr id="9" name="图片 8">
            <a:extLst>
              <a:ext uri="{FF2B5EF4-FFF2-40B4-BE49-F238E27FC236}">
                <a16:creationId xmlns:a16="http://schemas.microsoft.com/office/drawing/2014/main" id="{2058C7B1-49C9-4948-AA40-6121B43C9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145497" y="-1"/>
            <a:ext cx="4994901" cy="6858000"/>
          </a:xfrm>
          <a:prstGeom prst="rect">
            <a:avLst/>
          </a:prstGeom>
        </p:spPr>
      </p:pic>
      <p:pic>
        <p:nvPicPr>
          <p:cNvPr id="10" name="图片 9">
            <a:extLst>
              <a:ext uri="{FF2B5EF4-FFF2-40B4-BE49-F238E27FC236}">
                <a16:creationId xmlns:a16="http://schemas.microsoft.com/office/drawing/2014/main" id="{2123EE4B-64A4-48E3-B8E4-5E7F6CCA201D}"/>
              </a:ext>
            </a:extLst>
          </p:cNvPr>
          <p:cNvPicPr>
            <a:picLocks noChangeAspect="1"/>
          </p:cNvPicPr>
          <p:nvPr/>
        </p:nvPicPr>
        <p:blipFill rotWithShape="1">
          <a:blip r:embed="rId5">
            <a:extLst>
              <a:ext uri="{28A0092B-C50C-407E-A947-70E740481C1C}">
                <a14:useLocalDpi xmlns:a14="http://schemas.microsoft.com/office/drawing/2010/main" val="0"/>
              </a:ext>
            </a:extLst>
          </a:blip>
          <a:srcRect b="30612"/>
          <a:stretch/>
        </p:blipFill>
        <p:spPr>
          <a:xfrm>
            <a:off x="0" y="5140229"/>
            <a:ext cx="12304734" cy="1717770"/>
          </a:xfrm>
          <a:prstGeom prst="rect">
            <a:avLst/>
          </a:prstGeom>
        </p:spPr>
      </p:pic>
      <p:sp>
        <p:nvSpPr>
          <p:cNvPr id="16" name="Oval 15">
            <a:extLst>
              <a:ext uri="{FF2B5EF4-FFF2-40B4-BE49-F238E27FC236}">
                <a16:creationId xmlns:a16="http://schemas.microsoft.com/office/drawing/2014/main" id="{A7A708FF-CC30-2B44-9D22-85F63B71D37D}"/>
              </a:ext>
            </a:extLst>
          </p:cNvPr>
          <p:cNvSpPr/>
          <p:nvPr/>
        </p:nvSpPr>
        <p:spPr>
          <a:xfrm>
            <a:off x="755658" y="3276600"/>
            <a:ext cx="2575795" cy="2344984"/>
          </a:xfrm>
          <a:prstGeom prst="ellipse">
            <a:avLst/>
          </a:prstGeom>
          <a:solidFill>
            <a:srgbClr val="F243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1500" b="1" dirty="0">
                <a:solidFill>
                  <a:schemeClr val="bg1"/>
                </a:solidFill>
              </a:rPr>
              <a:t>03</a:t>
            </a:r>
            <a:endParaRPr lang="en-VN" sz="8800" b="1" dirty="0">
              <a:solidFill>
                <a:schemeClr val="bg1"/>
              </a:solidFill>
            </a:endParaRPr>
          </a:p>
        </p:txBody>
      </p:sp>
      <p:pic>
        <p:nvPicPr>
          <p:cNvPr id="4" name="Picture 3">
            <a:extLst>
              <a:ext uri="{FF2B5EF4-FFF2-40B4-BE49-F238E27FC236}">
                <a16:creationId xmlns:a16="http://schemas.microsoft.com/office/drawing/2014/main" id="{9DB72DDE-6DEE-594B-B72E-10407E61B5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6483" y="1484465"/>
            <a:ext cx="5689626" cy="4495387"/>
          </a:xfrm>
          <a:prstGeom prst="rect">
            <a:avLst/>
          </a:prstGeom>
        </p:spPr>
      </p:pic>
    </p:spTree>
    <p:extLst>
      <p:ext uri="{BB962C8B-B14F-4D97-AF65-F5344CB8AC3E}">
        <p14:creationId xmlns:p14="http://schemas.microsoft.com/office/powerpoint/2010/main" val="20566612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4A95F410-5DDB-4A94-8B0B-75733354F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55069" y="0"/>
            <a:ext cx="3736931" cy="4885052"/>
          </a:xfrm>
          <a:prstGeom prst="rect">
            <a:avLst/>
          </a:prstGeom>
        </p:spPr>
      </p:pic>
      <p:pic>
        <p:nvPicPr>
          <p:cNvPr id="9" name="图片 8">
            <a:extLst>
              <a:ext uri="{FF2B5EF4-FFF2-40B4-BE49-F238E27FC236}">
                <a16:creationId xmlns:a16="http://schemas.microsoft.com/office/drawing/2014/main" id="{EE0CC3AB-616C-4220-AC6D-0900730A6A20}"/>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262049" cy="4496844"/>
          </a:xfrm>
          <a:prstGeom prst="rect">
            <a:avLst/>
          </a:prstGeom>
        </p:spPr>
      </p:pic>
      <p:pic>
        <p:nvPicPr>
          <p:cNvPr id="3" name="图片 2">
            <a:extLst>
              <a:ext uri="{FF2B5EF4-FFF2-40B4-BE49-F238E27FC236}">
                <a16:creationId xmlns:a16="http://schemas.microsoft.com/office/drawing/2014/main" id="{2A1611DF-A828-4D92-84A3-1DD9DF28B0C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390764" y="508723"/>
            <a:ext cx="11410472" cy="6710818"/>
          </a:xfrm>
          <a:prstGeom prst="rect">
            <a:avLst/>
          </a:prstGeom>
        </p:spPr>
      </p:pic>
      <p:sp>
        <p:nvSpPr>
          <p:cNvPr id="11" name="文本框 10">
            <a:extLst>
              <a:ext uri="{FF2B5EF4-FFF2-40B4-BE49-F238E27FC236}">
                <a16:creationId xmlns:a16="http://schemas.microsoft.com/office/drawing/2014/main" id="{DE12D7AB-5AAC-4E2B-8515-390C572230EF}"/>
              </a:ext>
            </a:extLst>
          </p:cNvPr>
          <p:cNvSpPr txBox="1"/>
          <p:nvPr/>
        </p:nvSpPr>
        <p:spPr>
          <a:xfrm>
            <a:off x="2207927" y="2622862"/>
            <a:ext cx="6051760" cy="2482539"/>
          </a:xfrm>
          <a:custGeom>
            <a:avLst/>
            <a:gdLst>
              <a:gd name="connsiteX0" fmla="*/ 0 w 6051760"/>
              <a:gd name="connsiteY0" fmla="*/ 0 h 2482539"/>
              <a:gd name="connsiteX1" fmla="*/ 550160 w 6051760"/>
              <a:gd name="connsiteY1" fmla="*/ 0 h 2482539"/>
              <a:gd name="connsiteX2" fmla="*/ 918767 w 6051760"/>
              <a:gd name="connsiteY2" fmla="*/ 0 h 2482539"/>
              <a:gd name="connsiteX3" fmla="*/ 1347892 w 6051760"/>
              <a:gd name="connsiteY3" fmla="*/ 0 h 2482539"/>
              <a:gd name="connsiteX4" fmla="*/ 2019087 w 6051760"/>
              <a:gd name="connsiteY4" fmla="*/ 0 h 2482539"/>
              <a:gd name="connsiteX5" fmla="*/ 2508730 w 6051760"/>
              <a:gd name="connsiteY5" fmla="*/ 0 h 2482539"/>
              <a:gd name="connsiteX6" fmla="*/ 3179925 w 6051760"/>
              <a:gd name="connsiteY6" fmla="*/ 0 h 2482539"/>
              <a:gd name="connsiteX7" fmla="*/ 3609050 w 6051760"/>
              <a:gd name="connsiteY7" fmla="*/ 0 h 2482539"/>
              <a:gd name="connsiteX8" fmla="*/ 4098692 w 6051760"/>
              <a:gd name="connsiteY8" fmla="*/ 0 h 2482539"/>
              <a:gd name="connsiteX9" fmla="*/ 4709370 w 6051760"/>
              <a:gd name="connsiteY9" fmla="*/ 0 h 2482539"/>
              <a:gd name="connsiteX10" fmla="*/ 5199012 w 6051760"/>
              <a:gd name="connsiteY10" fmla="*/ 0 h 2482539"/>
              <a:gd name="connsiteX11" fmla="*/ 6051760 w 6051760"/>
              <a:gd name="connsiteY11" fmla="*/ 0 h 2482539"/>
              <a:gd name="connsiteX12" fmla="*/ 6051760 w 6051760"/>
              <a:gd name="connsiteY12" fmla="*/ 446857 h 2482539"/>
              <a:gd name="connsiteX13" fmla="*/ 6051760 w 6051760"/>
              <a:gd name="connsiteY13" fmla="*/ 993016 h 2482539"/>
              <a:gd name="connsiteX14" fmla="*/ 6051760 w 6051760"/>
              <a:gd name="connsiteY14" fmla="*/ 1415047 h 2482539"/>
              <a:gd name="connsiteX15" fmla="*/ 6051760 w 6051760"/>
              <a:gd name="connsiteY15" fmla="*/ 1911555 h 2482539"/>
              <a:gd name="connsiteX16" fmla="*/ 6051760 w 6051760"/>
              <a:gd name="connsiteY16" fmla="*/ 2482539 h 2482539"/>
              <a:gd name="connsiteX17" fmla="*/ 5380565 w 6051760"/>
              <a:gd name="connsiteY17" fmla="*/ 2482539 h 2482539"/>
              <a:gd name="connsiteX18" fmla="*/ 4769887 w 6051760"/>
              <a:gd name="connsiteY18" fmla="*/ 2482539 h 2482539"/>
              <a:gd name="connsiteX19" fmla="*/ 4401280 w 6051760"/>
              <a:gd name="connsiteY19" fmla="*/ 2482539 h 2482539"/>
              <a:gd name="connsiteX20" fmla="*/ 3851120 w 6051760"/>
              <a:gd name="connsiteY20" fmla="*/ 2482539 h 2482539"/>
              <a:gd name="connsiteX21" fmla="*/ 3421995 w 6051760"/>
              <a:gd name="connsiteY21" fmla="*/ 2482539 h 2482539"/>
              <a:gd name="connsiteX22" fmla="*/ 2871835 w 6051760"/>
              <a:gd name="connsiteY22" fmla="*/ 2482539 h 2482539"/>
              <a:gd name="connsiteX23" fmla="*/ 2321675 w 6051760"/>
              <a:gd name="connsiteY23" fmla="*/ 2482539 h 2482539"/>
              <a:gd name="connsiteX24" fmla="*/ 1710998 w 6051760"/>
              <a:gd name="connsiteY24" fmla="*/ 2482539 h 2482539"/>
              <a:gd name="connsiteX25" fmla="*/ 1039802 w 6051760"/>
              <a:gd name="connsiteY25" fmla="*/ 2482539 h 2482539"/>
              <a:gd name="connsiteX26" fmla="*/ 0 w 6051760"/>
              <a:gd name="connsiteY26" fmla="*/ 2482539 h 2482539"/>
              <a:gd name="connsiteX27" fmla="*/ 0 w 6051760"/>
              <a:gd name="connsiteY27" fmla="*/ 1961206 h 2482539"/>
              <a:gd name="connsiteX28" fmla="*/ 0 w 6051760"/>
              <a:gd name="connsiteY28" fmla="*/ 1415047 h 2482539"/>
              <a:gd name="connsiteX29" fmla="*/ 0 w 6051760"/>
              <a:gd name="connsiteY29" fmla="*/ 943365 h 2482539"/>
              <a:gd name="connsiteX30" fmla="*/ 0 w 6051760"/>
              <a:gd name="connsiteY30" fmla="*/ 521333 h 2482539"/>
              <a:gd name="connsiteX31" fmla="*/ 0 w 6051760"/>
              <a:gd name="connsiteY31" fmla="*/ 0 h 248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51760" h="2482539" extrusionOk="0">
                <a:moveTo>
                  <a:pt x="0" y="0"/>
                </a:moveTo>
                <a:cubicBezTo>
                  <a:pt x="150385" y="-40028"/>
                  <a:pt x="356962" y="54870"/>
                  <a:pt x="550160" y="0"/>
                </a:cubicBezTo>
                <a:cubicBezTo>
                  <a:pt x="743358" y="-54870"/>
                  <a:pt x="783169" y="26120"/>
                  <a:pt x="918767" y="0"/>
                </a:cubicBezTo>
                <a:cubicBezTo>
                  <a:pt x="1054365" y="-26120"/>
                  <a:pt x="1139141" y="18607"/>
                  <a:pt x="1347892" y="0"/>
                </a:cubicBezTo>
                <a:cubicBezTo>
                  <a:pt x="1556644" y="-18607"/>
                  <a:pt x="1838890" y="14087"/>
                  <a:pt x="2019087" y="0"/>
                </a:cubicBezTo>
                <a:cubicBezTo>
                  <a:pt x="2199285" y="-14087"/>
                  <a:pt x="2396003" y="35972"/>
                  <a:pt x="2508730" y="0"/>
                </a:cubicBezTo>
                <a:cubicBezTo>
                  <a:pt x="2621457" y="-35972"/>
                  <a:pt x="3034003" y="50602"/>
                  <a:pt x="3179925" y="0"/>
                </a:cubicBezTo>
                <a:cubicBezTo>
                  <a:pt x="3325847" y="-50602"/>
                  <a:pt x="3476214" y="28897"/>
                  <a:pt x="3609050" y="0"/>
                </a:cubicBezTo>
                <a:cubicBezTo>
                  <a:pt x="3741886" y="-28897"/>
                  <a:pt x="3868530" y="4880"/>
                  <a:pt x="4098692" y="0"/>
                </a:cubicBezTo>
                <a:cubicBezTo>
                  <a:pt x="4328854" y="-4880"/>
                  <a:pt x="4579556" y="52263"/>
                  <a:pt x="4709370" y="0"/>
                </a:cubicBezTo>
                <a:cubicBezTo>
                  <a:pt x="4839184" y="-52263"/>
                  <a:pt x="4986339" y="48154"/>
                  <a:pt x="5199012" y="0"/>
                </a:cubicBezTo>
                <a:cubicBezTo>
                  <a:pt x="5411685" y="-48154"/>
                  <a:pt x="5811171" y="25186"/>
                  <a:pt x="6051760" y="0"/>
                </a:cubicBezTo>
                <a:cubicBezTo>
                  <a:pt x="6099275" y="173006"/>
                  <a:pt x="6014821" y="314828"/>
                  <a:pt x="6051760" y="446857"/>
                </a:cubicBezTo>
                <a:cubicBezTo>
                  <a:pt x="6088699" y="578886"/>
                  <a:pt x="6027809" y="730567"/>
                  <a:pt x="6051760" y="993016"/>
                </a:cubicBezTo>
                <a:cubicBezTo>
                  <a:pt x="6075711" y="1255465"/>
                  <a:pt x="6008934" y="1309704"/>
                  <a:pt x="6051760" y="1415047"/>
                </a:cubicBezTo>
                <a:cubicBezTo>
                  <a:pt x="6094586" y="1520390"/>
                  <a:pt x="6048101" y="1777812"/>
                  <a:pt x="6051760" y="1911555"/>
                </a:cubicBezTo>
                <a:cubicBezTo>
                  <a:pt x="6055419" y="2045298"/>
                  <a:pt x="6022535" y="2317597"/>
                  <a:pt x="6051760" y="2482539"/>
                </a:cubicBezTo>
                <a:cubicBezTo>
                  <a:pt x="5797797" y="2541842"/>
                  <a:pt x="5527197" y="2444805"/>
                  <a:pt x="5380565" y="2482539"/>
                </a:cubicBezTo>
                <a:cubicBezTo>
                  <a:pt x="5233933" y="2520273"/>
                  <a:pt x="4965764" y="2449764"/>
                  <a:pt x="4769887" y="2482539"/>
                </a:cubicBezTo>
                <a:cubicBezTo>
                  <a:pt x="4574010" y="2515314"/>
                  <a:pt x="4575852" y="2474327"/>
                  <a:pt x="4401280" y="2482539"/>
                </a:cubicBezTo>
                <a:cubicBezTo>
                  <a:pt x="4226708" y="2490751"/>
                  <a:pt x="4063203" y="2429456"/>
                  <a:pt x="3851120" y="2482539"/>
                </a:cubicBezTo>
                <a:cubicBezTo>
                  <a:pt x="3639037" y="2535622"/>
                  <a:pt x="3560663" y="2453985"/>
                  <a:pt x="3421995" y="2482539"/>
                </a:cubicBezTo>
                <a:cubicBezTo>
                  <a:pt x="3283327" y="2511093"/>
                  <a:pt x="3087716" y="2429309"/>
                  <a:pt x="2871835" y="2482539"/>
                </a:cubicBezTo>
                <a:cubicBezTo>
                  <a:pt x="2655954" y="2535769"/>
                  <a:pt x="2590403" y="2478272"/>
                  <a:pt x="2321675" y="2482539"/>
                </a:cubicBezTo>
                <a:cubicBezTo>
                  <a:pt x="2052947" y="2486806"/>
                  <a:pt x="1855969" y="2418850"/>
                  <a:pt x="1710998" y="2482539"/>
                </a:cubicBezTo>
                <a:cubicBezTo>
                  <a:pt x="1566027" y="2546228"/>
                  <a:pt x="1226850" y="2402637"/>
                  <a:pt x="1039802" y="2482539"/>
                </a:cubicBezTo>
                <a:cubicBezTo>
                  <a:pt x="852754" y="2562441"/>
                  <a:pt x="266949" y="2362403"/>
                  <a:pt x="0" y="2482539"/>
                </a:cubicBezTo>
                <a:cubicBezTo>
                  <a:pt x="-52557" y="2342667"/>
                  <a:pt x="38637" y="2201932"/>
                  <a:pt x="0" y="1961206"/>
                </a:cubicBezTo>
                <a:cubicBezTo>
                  <a:pt x="-38637" y="1720480"/>
                  <a:pt x="23238" y="1574418"/>
                  <a:pt x="0" y="1415047"/>
                </a:cubicBezTo>
                <a:cubicBezTo>
                  <a:pt x="-23238" y="1255676"/>
                  <a:pt x="52740" y="1115918"/>
                  <a:pt x="0" y="943365"/>
                </a:cubicBezTo>
                <a:cubicBezTo>
                  <a:pt x="-52740" y="770812"/>
                  <a:pt x="1631" y="638972"/>
                  <a:pt x="0" y="521333"/>
                </a:cubicBezTo>
                <a:cubicBezTo>
                  <a:pt x="-1631" y="403694"/>
                  <a:pt x="27677" y="169234"/>
                  <a:pt x="0" y="0"/>
                </a:cubicBezTo>
                <a:close/>
              </a:path>
            </a:pathLst>
          </a:custGeom>
          <a:noFill/>
          <a:ln w="38100">
            <a:solidFill>
              <a:schemeClr val="bg1"/>
            </a:solidFill>
            <a:prstDash val="dash"/>
          </a:ln>
        </p:spPr>
        <p:txBody>
          <a:bodyPr wrap="square">
            <a:spAutoFit/>
          </a:bodyPr>
          <a:lstStyle/>
          <a:p>
            <a:pPr algn="ctr">
              <a:lnSpc>
                <a:spcPct val="150000"/>
              </a:lnSpc>
            </a:pPr>
            <a:r>
              <a:rPr lang="en-US" sz="3600" dirty="0" err="1">
                <a:latin typeface="Cambria" panose="02040503050406030204" pitchFamily="18" charset="0"/>
              </a:rPr>
              <a:t>Các</a:t>
            </a:r>
            <a:r>
              <a:rPr lang="en-US" sz="3600" dirty="0">
                <a:latin typeface="Cambria" panose="02040503050406030204" pitchFamily="18" charset="0"/>
              </a:rPr>
              <a:t> </a:t>
            </a:r>
            <a:r>
              <a:rPr lang="en-US" sz="3600" dirty="0" err="1">
                <a:latin typeface="Cambria" panose="02040503050406030204" pitchFamily="18" charset="0"/>
              </a:rPr>
              <a:t>em</a:t>
            </a:r>
            <a:r>
              <a:rPr lang="en-US" sz="3600" dirty="0">
                <a:latin typeface="Cambria" panose="02040503050406030204" pitchFamily="18" charset="0"/>
              </a:rPr>
              <a:t> </a:t>
            </a:r>
            <a:r>
              <a:rPr lang="en-US" sz="3600" dirty="0" err="1">
                <a:latin typeface="Cambria" panose="02040503050406030204" pitchFamily="18" charset="0"/>
              </a:rPr>
              <a:t>hãy</a:t>
            </a:r>
            <a:r>
              <a:rPr lang="en-US" sz="3600" dirty="0">
                <a:latin typeface="Cambria" panose="02040503050406030204" pitchFamily="18" charset="0"/>
              </a:rPr>
              <a:t> </a:t>
            </a:r>
            <a:r>
              <a:rPr lang="en-US" sz="3600" dirty="0" err="1">
                <a:latin typeface="Cambria" panose="02040503050406030204" pitchFamily="18" charset="0"/>
              </a:rPr>
              <a:t>miêu</a:t>
            </a:r>
            <a:r>
              <a:rPr lang="en-US" sz="3600" dirty="0">
                <a:latin typeface="Cambria" panose="02040503050406030204" pitchFamily="18" charset="0"/>
              </a:rPr>
              <a:t> </a:t>
            </a:r>
            <a:r>
              <a:rPr lang="en-US" sz="3600" dirty="0" err="1">
                <a:latin typeface="Cambria" panose="02040503050406030204" pitchFamily="18" charset="0"/>
              </a:rPr>
              <a:t>tả</a:t>
            </a:r>
            <a:r>
              <a:rPr lang="en-US" sz="3600" dirty="0">
                <a:latin typeface="Cambria" panose="02040503050406030204" pitchFamily="18" charset="0"/>
              </a:rPr>
              <a:t> </a:t>
            </a:r>
            <a:r>
              <a:rPr lang="en-US" sz="3600" dirty="0" err="1">
                <a:latin typeface="Cambria" panose="02040503050406030204" pitchFamily="18" charset="0"/>
              </a:rPr>
              <a:t>âm</a:t>
            </a:r>
            <a:r>
              <a:rPr lang="en-US" sz="3600" dirty="0">
                <a:latin typeface="Cambria" panose="02040503050406030204" pitchFamily="18" charset="0"/>
              </a:rPr>
              <a:t> </a:t>
            </a:r>
            <a:r>
              <a:rPr lang="en-US" sz="3600" dirty="0" err="1">
                <a:latin typeface="Cambria" panose="02040503050406030204" pitchFamily="18" charset="0"/>
              </a:rPr>
              <a:t>thanh</a:t>
            </a:r>
            <a:r>
              <a:rPr lang="en-US" sz="3600" dirty="0">
                <a:latin typeface="Cambria" panose="02040503050406030204" pitchFamily="18" charset="0"/>
              </a:rPr>
              <a:t> </a:t>
            </a:r>
            <a:r>
              <a:rPr lang="en-US" sz="3600" dirty="0" err="1">
                <a:latin typeface="Cambria" panose="02040503050406030204" pitchFamily="18" charset="0"/>
              </a:rPr>
              <a:t>của</a:t>
            </a:r>
            <a:r>
              <a:rPr lang="en-US" sz="3600" dirty="0">
                <a:latin typeface="Cambria" panose="02040503050406030204" pitchFamily="18" charset="0"/>
              </a:rPr>
              <a:t> </a:t>
            </a:r>
            <a:r>
              <a:rPr lang="en-US" sz="3600" dirty="0" err="1">
                <a:latin typeface="Cambria" panose="02040503050406030204" pitchFamily="18" charset="0"/>
              </a:rPr>
              <a:t>các</a:t>
            </a:r>
            <a:r>
              <a:rPr lang="en-US" sz="3600" dirty="0">
                <a:latin typeface="Cambria" panose="02040503050406030204" pitchFamily="18" charset="0"/>
              </a:rPr>
              <a:t> </a:t>
            </a:r>
            <a:r>
              <a:rPr lang="en-US" sz="3600" dirty="0" err="1">
                <a:latin typeface="Cambria" panose="02040503050406030204" pitchFamily="18" charset="0"/>
              </a:rPr>
              <a:t>đồ</a:t>
            </a:r>
            <a:r>
              <a:rPr lang="en-US" sz="3600" dirty="0">
                <a:latin typeface="Cambria" panose="02040503050406030204" pitchFamily="18" charset="0"/>
              </a:rPr>
              <a:t> </a:t>
            </a:r>
            <a:r>
              <a:rPr lang="en-US" sz="3600" dirty="0" err="1">
                <a:latin typeface="Cambria" panose="02040503050406030204" pitchFamily="18" charset="0"/>
              </a:rPr>
              <a:t>vật</a:t>
            </a:r>
            <a:r>
              <a:rPr lang="en-US" sz="3600" dirty="0">
                <a:latin typeface="Cambria" panose="02040503050406030204" pitchFamily="18" charset="0"/>
              </a:rPr>
              <a:t> </a:t>
            </a:r>
            <a:r>
              <a:rPr lang="en-US" sz="3600" dirty="0" err="1">
                <a:latin typeface="Cambria" panose="02040503050406030204" pitchFamily="18" charset="0"/>
              </a:rPr>
              <a:t>sau</a:t>
            </a:r>
            <a:r>
              <a:rPr lang="en-US" sz="3600" dirty="0">
                <a:latin typeface="Cambria" panose="02040503050406030204" pitchFamily="18" charset="0"/>
              </a:rPr>
              <a:t> </a:t>
            </a:r>
            <a:r>
              <a:rPr lang="en-US" sz="3600" dirty="0" err="1">
                <a:latin typeface="Cambria" panose="02040503050406030204" pitchFamily="18" charset="0"/>
              </a:rPr>
              <a:t>đây</a:t>
            </a:r>
            <a:r>
              <a:rPr lang="en-US" sz="3600" dirty="0">
                <a:latin typeface="Cambria" panose="02040503050406030204" pitchFamily="18" charset="0"/>
              </a:rPr>
              <a:t> </a:t>
            </a:r>
            <a:r>
              <a:rPr lang="en-US" sz="3600" dirty="0" err="1">
                <a:latin typeface="Cambria" panose="02040503050406030204" pitchFamily="18" charset="0"/>
              </a:rPr>
              <a:t>bằng</a:t>
            </a:r>
            <a:r>
              <a:rPr lang="en-US" sz="3600" dirty="0">
                <a:latin typeface="Cambria" panose="02040503050406030204" pitchFamily="18" charset="0"/>
              </a:rPr>
              <a:t> </a:t>
            </a:r>
            <a:r>
              <a:rPr lang="en-US" sz="3600" dirty="0" err="1">
                <a:latin typeface="Cambria" panose="02040503050406030204" pitchFamily="18" charset="0"/>
              </a:rPr>
              <a:t>một</a:t>
            </a:r>
            <a:r>
              <a:rPr lang="en-US" sz="3600" dirty="0">
                <a:latin typeface="Cambria" panose="02040503050406030204" pitchFamily="18" charset="0"/>
              </a:rPr>
              <a:t> </a:t>
            </a:r>
            <a:r>
              <a:rPr lang="en-US" sz="3600" dirty="0" err="1">
                <a:latin typeface="Cambria" panose="02040503050406030204" pitchFamily="18" charset="0"/>
              </a:rPr>
              <a:t>câu</a:t>
            </a:r>
            <a:r>
              <a:rPr lang="en-US" sz="3600" dirty="0">
                <a:latin typeface="Cambria" panose="02040503050406030204" pitchFamily="18" charset="0"/>
              </a:rPr>
              <a:t> so </a:t>
            </a:r>
            <a:r>
              <a:rPr lang="en-US" sz="3600" dirty="0" err="1">
                <a:latin typeface="Cambria" panose="02040503050406030204" pitchFamily="18" charset="0"/>
              </a:rPr>
              <a:t>sánh</a:t>
            </a:r>
            <a:endParaRPr lang="en-VN" sz="3600" dirty="0">
              <a:latin typeface="Cambria" panose="02040503050406030204" pitchFamily="18" charset="0"/>
            </a:endParaRPr>
          </a:p>
        </p:txBody>
      </p:sp>
      <p:pic>
        <p:nvPicPr>
          <p:cNvPr id="13" name="图片 36">
            <a:extLst>
              <a:ext uri="{FF2B5EF4-FFF2-40B4-BE49-F238E27FC236}">
                <a16:creationId xmlns:a16="http://schemas.microsoft.com/office/drawing/2014/main" id="{EE1AEE57-76FA-344D-8202-38A830A14B4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505932" y="1562573"/>
            <a:ext cx="4308953" cy="4308953"/>
          </a:xfrm>
          <a:prstGeom prst="rect">
            <a:avLst/>
          </a:prstGeom>
        </p:spPr>
      </p:pic>
    </p:spTree>
    <p:extLst>
      <p:ext uri="{BB962C8B-B14F-4D97-AF65-F5344CB8AC3E}">
        <p14:creationId xmlns:p14="http://schemas.microsoft.com/office/powerpoint/2010/main" val="171629235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11">
                                            <p:bg/>
                                          </p:spTgt>
                                        </p:tgtEl>
                                        <p:attrNameLst>
                                          <p:attrName>style.visibility</p:attrName>
                                        </p:attrNameLst>
                                      </p:cBhvr>
                                      <p:to>
                                        <p:strVal val="visible"/>
                                      </p:to>
                                    </p:set>
                                    <p:animEffect transition="in" filter="wipe(down)">
                                      <p:cBhvr>
                                        <p:cTn id="10" dur="500"/>
                                        <p:tgtEl>
                                          <p:spTgt spid="11">
                                            <p:bg/>
                                          </p:spTgt>
                                        </p:tgtEl>
                                      </p:cBhvr>
                                    </p:animEffect>
                                  </p:childTnLst>
                                </p:cTn>
                              </p:par>
                              <p:par>
                                <p:cTn id="11" presetID="22" presetClass="entr" presetSubtype="4" fill="hold" grpId="1"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down)">
                                      <p:cBhvr>
                                        <p:cTn id="1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1" grpI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4A95F410-5DDB-4A94-8B0B-75733354F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55069" y="0"/>
            <a:ext cx="3736931" cy="4885052"/>
          </a:xfrm>
          <a:prstGeom prst="rect">
            <a:avLst/>
          </a:prstGeom>
        </p:spPr>
      </p:pic>
      <p:pic>
        <p:nvPicPr>
          <p:cNvPr id="9" name="图片 8">
            <a:extLst>
              <a:ext uri="{FF2B5EF4-FFF2-40B4-BE49-F238E27FC236}">
                <a16:creationId xmlns:a16="http://schemas.microsoft.com/office/drawing/2014/main" id="{EE0CC3AB-616C-4220-AC6D-0900730A6A20}"/>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262049" cy="4496844"/>
          </a:xfrm>
          <a:prstGeom prst="rect">
            <a:avLst/>
          </a:prstGeom>
        </p:spPr>
      </p:pic>
      <p:pic>
        <p:nvPicPr>
          <p:cNvPr id="3" name="图片 2">
            <a:extLst>
              <a:ext uri="{FF2B5EF4-FFF2-40B4-BE49-F238E27FC236}">
                <a16:creationId xmlns:a16="http://schemas.microsoft.com/office/drawing/2014/main" id="{2A1611DF-A828-4D92-84A3-1DD9DF28B0C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390764" y="508723"/>
            <a:ext cx="11410472" cy="6710818"/>
          </a:xfrm>
          <a:prstGeom prst="rect">
            <a:avLst/>
          </a:prstGeom>
        </p:spPr>
      </p:pic>
      <p:pic>
        <p:nvPicPr>
          <p:cNvPr id="13" name="图片 36">
            <a:extLst>
              <a:ext uri="{FF2B5EF4-FFF2-40B4-BE49-F238E27FC236}">
                <a16:creationId xmlns:a16="http://schemas.microsoft.com/office/drawing/2014/main" id="{EE1AEE57-76FA-344D-8202-38A830A14B4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505932" y="1562573"/>
            <a:ext cx="4308953" cy="4308953"/>
          </a:xfrm>
          <a:prstGeom prst="rect">
            <a:avLst/>
          </a:prstGeom>
        </p:spPr>
      </p:pic>
      <p:pic>
        <p:nvPicPr>
          <p:cNvPr id="6146" name="Picture 2" descr="PNG Đàn Piano 2, Hình tách nền - KhoThietKe.Net">
            <a:extLst>
              <a:ext uri="{FF2B5EF4-FFF2-40B4-BE49-F238E27FC236}">
                <a16:creationId xmlns:a16="http://schemas.microsoft.com/office/drawing/2014/main" id="{A0962E7F-F735-4D4D-ADA8-1673AB1A75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0442" y="1012340"/>
            <a:ext cx="3840922" cy="483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0339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4A95F410-5DDB-4A94-8B0B-75733354F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55069" y="0"/>
            <a:ext cx="3736931" cy="4885052"/>
          </a:xfrm>
          <a:prstGeom prst="rect">
            <a:avLst/>
          </a:prstGeom>
        </p:spPr>
      </p:pic>
      <p:pic>
        <p:nvPicPr>
          <p:cNvPr id="9" name="图片 8">
            <a:extLst>
              <a:ext uri="{FF2B5EF4-FFF2-40B4-BE49-F238E27FC236}">
                <a16:creationId xmlns:a16="http://schemas.microsoft.com/office/drawing/2014/main" id="{EE0CC3AB-616C-4220-AC6D-0900730A6A20}"/>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262049" cy="4496844"/>
          </a:xfrm>
          <a:prstGeom prst="rect">
            <a:avLst/>
          </a:prstGeom>
        </p:spPr>
      </p:pic>
      <p:pic>
        <p:nvPicPr>
          <p:cNvPr id="3" name="图片 2">
            <a:extLst>
              <a:ext uri="{FF2B5EF4-FFF2-40B4-BE49-F238E27FC236}">
                <a16:creationId xmlns:a16="http://schemas.microsoft.com/office/drawing/2014/main" id="{2A1611DF-A828-4D92-84A3-1DD9DF28B0C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390764" y="508723"/>
            <a:ext cx="11410472" cy="6710818"/>
          </a:xfrm>
          <a:prstGeom prst="rect">
            <a:avLst/>
          </a:prstGeom>
        </p:spPr>
      </p:pic>
      <p:pic>
        <p:nvPicPr>
          <p:cNvPr id="13" name="图片 36">
            <a:extLst>
              <a:ext uri="{FF2B5EF4-FFF2-40B4-BE49-F238E27FC236}">
                <a16:creationId xmlns:a16="http://schemas.microsoft.com/office/drawing/2014/main" id="{EE1AEE57-76FA-344D-8202-38A830A14B4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505932" y="1562573"/>
            <a:ext cx="4308953" cy="4308953"/>
          </a:xfrm>
          <a:prstGeom prst="rect">
            <a:avLst/>
          </a:prstGeom>
        </p:spPr>
      </p:pic>
      <p:pic>
        <p:nvPicPr>
          <p:cNvPr id="8" name="图片 25">
            <a:extLst>
              <a:ext uri="{FF2B5EF4-FFF2-40B4-BE49-F238E27FC236}">
                <a16:creationId xmlns:a16="http://schemas.microsoft.com/office/drawing/2014/main" id="{295F71D5-47EC-6048-B2E0-A6FEC5E260D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404098" y="689070"/>
            <a:ext cx="5660207" cy="5660207"/>
          </a:xfrm>
          <a:prstGeom prst="rect">
            <a:avLst/>
          </a:prstGeom>
        </p:spPr>
      </p:pic>
    </p:spTree>
    <p:extLst>
      <p:ext uri="{BB962C8B-B14F-4D97-AF65-F5344CB8AC3E}">
        <p14:creationId xmlns:p14="http://schemas.microsoft.com/office/powerpoint/2010/main" val="2007581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4A95F410-5DDB-4A94-8B0B-75733354F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55069" y="0"/>
            <a:ext cx="3736931" cy="4885052"/>
          </a:xfrm>
          <a:prstGeom prst="rect">
            <a:avLst/>
          </a:prstGeom>
        </p:spPr>
      </p:pic>
      <p:pic>
        <p:nvPicPr>
          <p:cNvPr id="9" name="图片 8">
            <a:extLst>
              <a:ext uri="{FF2B5EF4-FFF2-40B4-BE49-F238E27FC236}">
                <a16:creationId xmlns:a16="http://schemas.microsoft.com/office/drawing/2014/main" id="{EE0CC3AB-616C-4220-AC6D-0900730A6A20}"/>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262049" cy="4496844"/>
          </a:xfrm>
          <a:prstGeom prst="rect">
            <a:avLst/>
          </a:prstGeom>
        </p:spPr>
      </p:pic>
      <p:pic>
        <p:nvPicPr>
          <p:cNvPr id="3" name="图片 2">
            <a:extLst>
              <a:ext uri="{FF2B5EF4-FFF2-40B4-BE49-F238E27FC236}">
                <a16:creationId xmlns:a16="http://schemas.microsoft.com/office/drawing/2014/main" id="{2A1611DF-A828-4D92-84A3-1DD9DF28B0C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390764" y="508723"/>
            <a:ext cx="11410472" cy="6710818"/>
          </a:xfrm>
          <a:prstGeom prst="rect">
            <a:avLst/>
          </a:prstGeom>
        </p:spPr>
      </p:pic>
      <p:pic>
        <p:nvPicPr>
          <p:cNvPr id="13" name="图片 36">
            <a:extLst>
              <a:ext uri="{FF2B5EF4-FFF2-40B4-BE49-F238E27FC236}">
                <a16:creationId xmlns:a16="http://schemas.microsoft.com/office/drawing/2014/main" id="{EE1AEE57-76FA-344D-8202-38A830A14B4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505932" y="1562573"/>
            <a:ext cx="4308953" cy="4308953"/>
          </a:xfrm>
          <a:prstGeom prst="rect">
            <a:avLst/>
          </a:prstGeom>
        </p:spPr>
      </p:pic>
      <p:pic>
        <p:nvPicPr>
          <p:cNvPr id="4098" name="Picture 2" descr="Hình ảnh Máy Giặt Màu Xanh Máy Giặt Vẽ Tay Máy Giặt Hoạt Hình Trang Trí Máy  Giặt PNG , Máy Giặt, Máy Giặt Màu Xanh, Máy Giặt Vẽ Tay PNG miễn">
            <a:extLst>
              <a:ext uri="{FF2B5EF4-FFF2-40B4-BE49-F238E27FC236}">
                <a16:creationId xmlns:a16="http://schemas.microsoft.com/office/drawing/2014/main" id="{7B67B77D-ACD8-C441-892F-8C16164FE5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7214" y="1562573"/>
            <a:ext cx="3938988" cy="393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813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rotWithShape="1">
          <a:blip r:embed="rId3">
            <a:extLst>
              <a:ext uri="{28A0092B-C50C-407E-A947-70E740481C1C}">
                <a14:useLocalDpi xmlns:a14="http://schemas.microsoft.com/office/drawing/2010/main" val="0"/>
              </a:ext>
            </a:extLst>
          </a:blip>
          <a:srcRect b="22469"/>
          <a:stretch/>
        </p:blipFill>
        <p:spPr>
          <a:xfrm>
            <a:off x="0" y="4970664"/>
            <a:ext cx="12192000" cy="1901768"/>
          </a:xfrm>
          <a:prstGeom prst="rect">
            <a:avLst/>
          </a:prstGeom>
        </p:spPr>
      </p:pic>
      <p:pic>
        <p:nvPicPr>
          <p:cNvPr id="27" name="Picture 8" descr="Cute kid children with text box or billboard education presentation hand drawn cartoon character illustration">
            <a:extLst>
              <a:ext uri="{FF2B5EF4-FFF2-40B4-BE49-F238E27FC236}">
                <a16:creationId xmlns:a16="http://schemas.microsoft.com/office/drawing/2014/main" id="{1916D47F-FA06-1D49-B75B-21DBDF34797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09" b="96011" l="4473" r="92812">
                        <a14:foregroundMark x1="79553" y1="79255" x2="79553" y2="79255"/>
                        <a14:foregroundMark x1="37540" y1="44681" x2="37540" y2="44681"/>
                        <a14:foregroundMark x1="50319" y1="39628" x2="50319" y2="39628"/>
                        <a14:foregroundMark x1="37220" y1="31915" x2="63738" y2="29521"/>
                        <a14:foregroundMark x1="60863" y1="43085" x2="45367" y2="68351"/>
                        <a14:foregroundMark x1="82907" y1="77128" x2="81789" y2="83245"/>
                      </a14:backgroundRemoval>
                    </a14:imgEffect>
                  </a14:imgLayer>
                </a14:imgProps>
              </a:ext>
              <a:ext uri="{28A0092B-C50C-407E-A947-70E740481C1C}">
                <a14:useLocalDpi xmlns:a14="http://schemas.microsoft.com/office/drawing/2010/main" val="0"/>
              </a:ext>
            </a:extLst>
          </a:blip>
          <a:srcRect/>
          <a:stretch>
            <a:fillRect/>
          </a:stretch>
        </p:blipFill>
        <p:spPr bwMode="auto">
          <a:xfrm>
            <a:off x="-222679" y="-718058"/>
            <a:ext cx="12637358" cy="7590490"/>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3105;p55">
            <a:extLst>
              <a:ext uri="{FF2B5EF4-FFF2-40B4-BE49-F238E27FC236}">
                <a16:creationId xmlns:a16="http://schemas.microsoft.com/office/drawing/2014/main" id="{668F1797-56BB-B94C-A400-024B5D143237}"/>
              </a:ext>
            </a:extLst>
          </p:cNvPr>
          <p:cNvSpPr txBox="1">
            <a:spLocks noGrp="1"/>
          </p:cNvSpPr>
          <p:nvPr>
            <p:ph type="title"/>
          </p:nvPr>
        </p:nvSpPr>
        <p:spPr>
          <a:xfrm>
            <a:off x="3582086" y="2048956"/>
            <a:ext cx="5027827" cy="3074440"/>
          </a:xfrm>
          <a:prstGeom prst="rect">
            <a:avLst/>
          </a:prstGeom>
        </p:spPr>
        <p:txBody>
          <a:bodyPr spcFirstLastPara="1" wrap="square" lIns="121900" tIns="121900" rIns="121900" bIns="121900" anchor="ctr" anchorCtr="0">
            <a:noAutofit/>
          </a:bodyPr>
          <a:lstStyle/>
          <a:p>
            <a:r>
              <a:rPr lang="en-US" sz="4400" dirty="0">
                <a:solidFill>
                  <a:schemeClr val="bg2">
                    <a:lumMod val="25000"/>
                  </a:schemeClr>
                </a:solidFill>
                <a:latin typeface="Cambria" panose="02040503050406030204" pitchFamily="18" charset="0"/>
                <a:ea typeface="Cambria" panose="02040503050406030204" pitchFamily="18" charset="0"/>
              </a:rPr>
              <a:t>1.  H</a:t>
            </a:r>
            <a:r>
              <a:rPr lang="en" sz="4400" dirty="0">
                <a:solidFill>
                  <a:schemeClr val="bg2">
                    <a:lumMod val="25000"/>
                  </a:schemeClr>
                </a:solidFill>
                <a:latin typeface="Cambria" panose="02040503050406030204" pitchFamily="18" charset="0"/>
                <a:ea typeface="Cambria" panose="02040503050406030204" pitchFamily="18" charset="0"/>
              </a:rPr>
              <a:t>oàn </a:t>
            </a:r>
            <a:r>
              <a:rPr lang="en" sz="4400" dirty="0" err="1">
                <a:solidFill>
                  <a:schemeClr val="bg2">
                    <a:lumMod val="25000"/>
                  </a:schemeClr>
                </a:solidFill>
                <a:latin typeface="Cambria" panose="02040503050406030204" pitchFamily="18" charset="0"/>
                <a:ea typeface="Cambria" panose="02040503050406030204" pitchFamily="18" charset="0"/>
              </a:rPr>
              <a:t>thành</a:t>
            </a:r>
            <a:r>
              <a:rPr lang="en" sz="4400" dirty="0">
                <a:solidFill>
                  <a:schemeClr val="bg2">
                    <a:lumMod val="25000"/>
                  </a:schemeClr>
                </a:solidFill>
                <a:latin typeface="Cambria" panose="02040503050406030204" pitchFamily="18" charset="0"/>
                <a:ea typeface="Cambria" panose="02040503050406030204" pitchFamily="18" charset="0"/>
              </a:rPr>
              <a:t> BT </a:t>
            </a:r>
            <a:r>
              <a:rPr lang="en" sz="4400" dirty="0" err="1">
                <a:solidFill>
                  <a:schemeClr val="bg2">
                    <a:lumMod val="25000"/>
                  </a:schemeClr>
                </a:solidFill>
                <a:latin typeface="Cambria" panose="02040503050406030204" pitchFamily="18" charset="0"/>
                <a:ea typeface="Cambria" panose="02040503050406030204" pitchFamily="18" charset="0"/>
              </a:rPr>
              <a:t>vào</a:t>
            </a:r>
            <a:r>
              <a:rPr lang="en" sz="4400" dirty="0">
                <a:solidFill>
                  <a:schemeClr val="bg2">
                    <a:lumMod val="25000"/>
                  </a:schemeClr>
                </a:solidFill>
                <a:latin typeface="Cambria" panose="02040503050406030204" pitchFamily="18" charset="0"/>
                <a:ea typeface="Cambria" panose="02040503050406030204" pitchFamily="18" charset="0"/>
              </a:rPr>
              <a:t> </a:t>
            </a:r>
            <a:r>
              <a:rPr lang="en" sz="4400" dirty="0" err="1">
                <a:solidFill>
                  <a:schemeClr val="bg2">
                    <a:lumMod val="25000"/>
                  </a:schemeClr>
                </a:solidFill>
                <a:latin typeface="Cambria" panose="02040503050406030204" pitchFamily="18" charset="0"/>
                <a:ea typeface="Cambria" panose="02040503050406030204" pitchFamily="18" charset="0"/>
              </a:rPr>
              <a:t>vở</a:t>
            </a:r>
            <a:br>
              <a:rPr lang="en" sz="4400" dirty="0">
                <a:solidFill>
                  <a:schemeClr val="bg2">
                    <a:lumMod val="25000"/>
                  </a:schemeClr>
                </a:solidFill>
                <a:latin typeface="Cambria" panose="02040503050406030204" pitchFamily="18" charset="0"/>
                <a:ea typeface="Cambria" panose="02040503050406030204" pitchFamily="18" charset="0"/>
              </a:rPr>
            </a:br>
            <a:r>
              <a:rPr lang="en" sz="4400" dirty="0">
                <a:solidFill>
                  <a:schemeClr val="bg2">
                    <a:lumMod val="25000"/>
                  </a:schemeClr>
                </a:solidFill>
                <a:latin typeface="Cambria" panose="02040503050406030204" pitchFamily="18" charset="0"/>
                <a:ea typeface="Cambria" panose="02040503050406030204" pitchFamily="18" charset="0"/>
              </a:rPr>
              <a:t>2.  </a:t>
            </a:r>
            <a:r>
              <a:rPr lang="en" sz="4400" dirty="0" err="1">
                <a:solidFill>
                  <a:schemeClr val="bg2">
                    <a:lumMod val="25000"/>
                  </a:schemeClr>
                </a:solidFill>
                <a:latin typeface="Cambria" panose="02040503050406030204" pitchFamily="18" charset="0"/>
                <a:ea typeface="Cambria" panose="02040503050406030204" pitchFamily="18" charset="0"/>
              </a:rPr>
              <a:t>Ôn</a:t>
            </a:r>
            <a:r>
              <a:rPr lang="en" sz="4400" dirty="0">
                <a:solidFill>
                  <a:schemeClr val="bg2">
                    <a:lumMod val="25000"/>
                  </a:schemeClr>
                </a:solidFill>
                <a:latin typeface="Cambria" panose="02040503050406030204" pitchFamily="18" charset="0"/>
                <a:ea typeface="Cambria" panose="02040503050406030204" pitchFamily="18" charset="0"/>
              </a:rPr>
              <a:t> lại </a:t>
            </a:r>
            <a:r>
              <a:rPr lang="en" sz="4400" dirty="0" err="1">
                <a:solidFill>
                  <a:schemeClr val="bg2">
                    <a:lumMod val="25000"/>
                  </a:schemeClr>
                </a:solidFill>
                <a:latin typeface="Cambria" panose="02040503050406030204" pitchFamily="18" charset="0"/>
                <a:ea typeface="Cambria" panose="02040503050406030204" pitchFamily="18" charset="0"/>
              </a:rPr>
              <a:t>bài</a:t>
            </a:r>
            <a:r>
              <a:rPr lang="en" sz="4400" dirty="0">
                <a:solidFill>
                  <a:schemeClr val="bg2">
                    <a:lumMod val="25000"/>
                  </a:schemeClr>
                </a:solidFill>
                <a:latin typeface="Cambria" panose="02040503050406030204" pitchFamily="18" charset="0"/>
                <a:ea typeface="Cambria" panose="02040503050406030204" pitchFamily="18" charset="0"/>
              </a:rPr>
              <a:t> </a:t>
            </a:r>
            <a:r>
              <a:rPr lang="en" sz="4400" dirty="0" err="1">
                <a:solidFill>
                  <a:schemeClr val="bg2">
                    <a:lumMod val="25000"/>
                  </a:schemeClr>
                </a:solidFill>
                <a:latin typeface="Cambria" panose="02040503050406030204" pitchFamily="18" charset="0"/>
                <a:ea typeface="Cambria" panose="02040503050406030204" pitchFamily="18" charset="0"/>
              </a:rPr>
              <a:t>học</a:t>
            </a:r>
            <a:br>
              <a:rPr lang="en" sz="4400" dirty="0">
                <a:solidFill>
                  <a:schemeClr val="bg2">
                    <a:lumMod val="25000"/>
                  </a:schemeClr>
                </a:solidFill>
                <a:latin typeface="Cambria" panose="02040503050406030204" pitchFamily="18" charset="0"/>
                <a:ea typeface="Cambria" panose="02040503050406030204" pitchFamily="18" charset="0"/>
              </a:rPr>
            </a:br>
            <a:r>
              <a:rPr lang="en" sz="4400" dirty="0">
                <a:solidFill>
                  <a:schemeClr val="bg2">
                    <a:lumMod val="25000"/>
                  </a:schemeClr>
                </a:solidFill>
                <a:latin typeface="Cambria" panose="02040503050406030204" pitchFamily="18" charset="0"/>
                <a:ea typeface="Cambria" panose="02040503050406030204" pitchFamily="18" charset="0"/>
              </a:rPr>
              <a:t>3. </a:t>
            </a:r>
            <a:r>
              <a:rPr lang="en" sz="4400" dirty="0" err="1">
                <a:solidFill>
                  <a:schemeClr val="bg2">
                    <a:lumMod val="25000"/>
                  </a:schemeClr>
                </a:solidFill>
                <a:latin typeface="Cambria" panose="02040503050406030204" pitchFamily="18" charset="0"/>
                <a:ea typeface="Cambria" panose="02040503050406030204" pitchFamily="18" charset="0"/>
              </a:rPr>
              <a:t>Chuẩn</a:t>
            </a:r>
            <a:r>
              <a:rPr lang="en" sz="4400" dirty="0">
                <a:solidFill>
                  <a:schemeClr val="bg2">
                    <a:lumMod val="25000"/>
                  </a:schemeClr>
                </a:solidFill>
                <a:latin typeface="Cambria" panose="02040503050406030204" pitchFamily="18" charset="0"/>
                <a:ea typeface="Cambria" panose="02040503050406030204" pitchFamily="18" charset="0"/>
              </a:rPr>
              <a:t> </a:t>
            </a:r>
            <a:r>
              <a:rPr lang="en" sz="4400" dirty="0" err="1">
                <a:solidFill>
                  <a:schemeClr val="bg2">
                    <a:lumMod val="25000"/>
                  </a:schemeClr>
                </a:solidFill>
                <a:latin typeface="Cambria" panose="02040503050406030204" pitchFamily="18" charset="0"/>
                <a:ea typeface="Cambria" panose="02040503050406030204" pitchFamily="18" charset="0"/>
              </a:rPr>
              <a:t>bị</a:t>
            </a:r>
            <a:r>
              <a:rPr lang="en" sz="4400" dirty="0">
                <a:solidFill>
                  <a:schemeClr val="bg2">
                    <a:lumMod val="25000"/>
                  </a:schemeClr>
                </a:solidFill>
                <a:latin typeface="Cambria" panose="02040503050406030204" pitchFamily="18" charset="0"/>
                <a:ea typeface="Cambria" panose="02040503050406030204" pitchFamily="18" charset="0"/>
              </a:rPr>
              <a:t> </a:t>
            </a:r>
            <a:r>
              <a:rPr lang="en" sz="4400" dirty="0" err="1">
                <a:solidFill>
                  <a:schemeClr val="bg2">
                    <a:lumMod val="25000"/>
                  </a:schemeClr>
                </a:solidFill>
                <a:latin typeface="Cambria" panose="02040503050406030204" pitchFamily="18" charset="0"/>
                <a:ea typeface="Cambria" panose="02040503050406030204" pitchFamily="18" charset="0"/>
              </a:rPr>
              <a:t>bài</a:t>
            </a:r>
            <a:r>
              <a:rPr lang="en" sz="4400" dirty="0">
                <a:solidFill>
                  <a:schemeClr val="bg2">
                    <a:lumMod val="25000"/>
                  </a:schemeClr>
                </a:solidFill>
                <a:latin typeface="Cambria" panose="02040503050406030204" pitchFamily="18" charset="0"/>
                <a:ea typeface="Cambria" panose="02040503050406030204" pitchFamily="18" charset="0"/>
              </a:rPr>
              <a:t> </a:t>
            </a:r>
            <a:r>
              <a:rPr lang="en" sz="4400" dirty="0" err="1">
                <a:solidFill>
                  <a:schemeClr val="bg2">
                    <a:lumMod val="25000"/>
                  </a:schemeClr>
                </a:solidFill>
                <a:latin typeface="Cambria" panose="02040503050406030204" pitchFamily="18" charset="0"/>
                <a:ea typeface="Cambria" panose="02040503050406030204" pitchFamily="18" charset="0"/>
              </a:rPr>
              <a:t>mới</a:t>
            </a:r>
            <a:endParaRPr sz="4400" dirty="0">
              <a:solidFill>
                <a:schemeClr val="bg2">
                  <a:lumMod val="25000"/>
                </a:schemeClr>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1E84FFF2-C5FD-C242-AD7C-C4362122F233}"/>
              </a:ext>
            </a:extLst>
          </p:cNvPr>
          <p:cNvSpPr txBox="1"/>
          <p:nvPr/>
        </p:nvSpPr>
        <p:spPr>
          <a:xfrm>
            <a:off x="3810000" y="878248"/>
            <a:ext cx="4572000" cy="1323439"/>
          </a:xfrm>
          <a:prstGeom prst="rect">
            <a:avLst/>
          </a:prstGeom>
          <a:noFill/>
        </p:spPr>
        <p:txBody>
          <a:bodyPr wrap="square" rtlCol="0">
            <a:spAutoFit/>
          </a:bodyPr>
          <a:lstStyle/>
          <a:p>
            <a:pPr algn="ctr"/>
            <a:r>
              <a:rPr lang="en-US" sz="8000" dirty="0">
                <a:latin typeface="#9Slide07 SVNDessert Menu Scrip" panose="00000500000000000000" pitchFamily="2" charset="0"/>
              </a:rPr>
              <a:t>DẶN DÒ</a:t>
            </a:r>
          </a:p>
        </p:txBody>
      </p:sp>
    </p:spTree>
    <p:extLst>
      <p:ext uri="{BB962C8B-B14F-4D97-AF65-F5344CB8AC3E}">
        <p14:creationId xmlns:p14="http://schemas.microsoft.com/office/powerpoint/2010/main" val="24006992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CE7510D-93DE-4CBE-8A5A-0910AF793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047" y="-670662"/>
            <a:ext cx="7320844" cy="7320844"/>
          </a:xfrm>
          <a:prstGeom prst="rect">
            <a:avLst/>
          </a:prstGeom>
        </p:spPr>
      </p:pic>
      <p:pic>
        <p:nvPicPr>
          <p:cNvPr id="7" name="图片 6">
            <a:extLst>
              <a:ext uri="{FF2B5EF4-FFF2-40B4-BE49-F238E27FC236}">
                <a16:creationId xmlns:a16="http://schemas.microsoft.com/office/drawing/2014/main" id="{0D8D6319-DD24-482B-997A-2A7631718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14" y="0"/>
            <a:ext cx="2575795" cy="2850740"/>
          </a:xfrm>
          <a:prstGeom prst="rect">
            <a:avLst/>
          </a:prstGeom>
        </p:spPr>
      </p:pic>
      <p:pic>
        <p:nvPicPr>
          <p:cNvPr id="9" name="图片 8">
            <a:extLst>
              <a:ext uri="{FF2B5EF4-FFF2-40B4-BE49-F238E27FC236}">
                <a16:creationId xmlns:a16="http://schemas.microsoft.com/office/drawing/2014/main" id="{2058C7B1-49C9-4948-AA40-6121B43C9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145497" y="-1"/>
            <a:ext cx="4994901" cy="6858000"/>
          </a:xfrm>
          <a:prstGeom prst="rect">
            <a:avLst/>
          </a:prstGeom>
        </p:spPr>
      </p:pic>
      <p:pic>
        <p:nvPicPr>
          <p:cNvPr id="10" name="图片 9">
            <a:extLst>
              <a:ext uri="{FF2B5EF4-FFF2-40B4-BE49-F238E27FC236}">
                <a16:creationId xmlns:a16="http://schemas.microsoft.com/office/drawing/2014/main" id="{2123EE4B-64A4-48E3-B8E4-5E7F6CCA201D}"/>
              </a:ext>
            </a:extLst>
          </p:cNvPr>
          <p:cNvPicPr>
            <a:picLocks noChangeAspect="1"/>
          </p:cNvPicPr>
          <p:nvPr/>
        </p:nvPicPr>
        <p:blipFill rotWithShape="1">
          <a:blip r:embed="rId5">
            <a:extLst>
              <a:ext uri="{28A0092B-C50C-407E-A947-70E740481C1C}">
                <a14:useLocalDpi xmlns:a14="http://schemas.microsoft.com/office/drawing/2010/main" val="0"/>
              </a:ext>
            </a:extLst>
          </a:blip>
          <a:srcRect b="30612"/>
          <a:stretch/>
        </p:blipFill>
        <p:spPr>
          <a:xfrm>
            <a:off x="0" y="5140229"/>
            <a:ext cx="12304734" cy="1717770"/>
          </a:xfrm>
          <a:prstGeom prst="rect">
            <a:avLst/>
          </a:prstGeom>
        </p:spPr>
      </p:pic>
      <p:pic>
        <p:nvPicPr>
          <p:cNvPr id="8" name="Picture 7">
            <a:extLst>
              <a:ext uri="{FF2B5EF4-FFF2-40B4-BE49-F238E27FC236}">
                <a16:creationId xmlns:a16="http://schemas.microsoft.com/office/drawing/2014/main" id="{655953D5-70DE-5D43-A837-553FC4FC9B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7406" y="1425370"/>
            <a:ext cx="6040127" cy="4620097"/>
          </a:xfrm>
          <a:prstGeom prst="rect">
            <a:avLst/>
          </a:prstGeom>
        </p:spPr>
      </p:pic>
      <p:sp>
        <p:nvSpPr>
          <p:cNvPr id="16" name="Oval 15">
            <a:extLst>
              <a:ext uri="{FF2B5EF4-FFF2-40B4-BE49-F238E27FC236}">
                <a16:creationId xmlns:a16="http://schemas.microsoft.com/office/drawing/2014/main" id="{A7A708FF-CC30-2B44-9D22-85F63B71D37D}"/>
              </a:ext>
            </a:extLst>
          </p:cNvPr>
          <p:cNvSpPr/>
          <p:nvPr/>
        </p:nvSpPr>
        <p:spPr>
          <a:xfrm>
            <a:off x="755658" y="3276600"/>
            <a:ext cx="2575795" cy="2344984"/>
          </a:xfrm>
          <a:prstGeom prst="ellipse">
            <a:avLst/>
          </a:prstGeom>
          <a:solidFill>
            <a:srgbClr val="F243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1500" b="1" dirty="0">
                <a:solidFill>
                  <a:schemeClr val="bg1"/>
                </a:solidFill>
              </a:rPr>
              <a:t>01</a:t>
            </a:r>
            <a:endParaRPr lang="en-VN" sz="8800" b="1" dirty="0">
              <a:solidFill>
                <a:schemeClr val="bg1"/>
              </a:solidFill>
            </a:endParaRPr>
          </a:p>
        </p:txBody>
      </p:sp>
    </p:spTree>
    <p:extLst>
      <p:ext uri="{BB962C8B-B14F-4D97-AF65-F5344CB8AC3E}">
        <p14:creationId xmlns:p14="http://schemas.microsoft.com/office/powerpoint/2010/main" val="40624699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A08613-A1B4-42C0-865C-EC322C003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65385C20-842F-B542-A867-B3D7409EB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403" y="-333514"/>
            <a:ext cx="9456821" cy="7433489"/>
          </a:xfrm>
          <a:prstGeom prst="rect">
            <a:avLst/>
          </a:prstGeom>
        </p:spPr>
      </p:pic>
      <p:pic>
        <p:nvPicPr>
          <p:cNvPr id="9" name="图片 8">
            <a:extLst>
              <a:ext uri="{FF2B5EF4-FFF2-40B4-BE49-F238E27FC236}">
                <a16:creationId xmlns:a16="http://schemas.microsoft.com/office/drawing/2014/main" id="{D9FD5A43-D9F2-4BF9-939D-BFD4D17AF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2867" y="21985"/>
            <a:ext cx="2676160" cy="2961818"/>
          </a:xfrm>
          <a:prstGeom prst="rect">
            <a:avLst/>
          </a:prstGeom>
        </p:spPr>
      </p:pic>
      <p:pic>
        <p:nvPicPr>
          <p:cNvPr id="11" name="图片 10">
            <a:extLst>
              <a:ext uri="{FF2B5EF4-FFF2-40B4-BE49-F238E27FC236}">
                <a16:creationId xmlns:a16="http://schemas.microsoft.com/office/drawing/2014/main" id="{BCFE4E51-2FA1-4F78-9143-0DC3F20ABB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764427" cy="3613759"/>
          </a:xfrm>
          <a:prstGeom prst="rect">
            <a:avLst/>
          </a:prstGeom>
        </p:spPr>
      </p:pic>
      <p:pic>
        <p:nvPicPr>
          <p:cNvPr id="10" name="Picture 9">
            <a:extLst>
              <a:ext uri="{FF2B5EF4-FFF2-40B4-BE49-F238E27FC236}">
                <a16:creationId xmlns:a16="http://schemas.microsoft.com/office/drawing/2014/main" id="{6C81D147-1B7B-FD4A-B3DA-B27D616748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0403" y="1362277"/>
            <a:ext cx="8791194" cy="4133446"/>
          </a:xfrm>
          <a:prstGeom prst="rect">
            <a:avLst/>
          </a:prstGeom>
        </p:spPr>
      </p:pic>
    </p:spTree>
    <p:extLst>
      <p:ext uri="{BB962C8B-B14F-4D97-AF65-F5344CB8AC3E}">
        <p14:creationId xmlns:p14="http://schemas.microsoft.com/office/powerpoint/2010/main" val="12120814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4A95F410-5DDB-4A94-8B0B-75733354F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55069" y="0"/>
            <a:ext cx="3736931" cy="4885052"/>
          </a:xfrm>
          <a:prstGeom prst="rect">
            <a:avLst/>
          </a:prstGeom>
        </p:spPr>
      </p:pic>
      <p:pic>
        <p:nvPicPr>
          <p:cNvPr id="9" name="图片 8">
            <a:extLst>
              <a:ext uri="{FF2B5EF4-FFF2-40B4-BE49-F238E27FC236}">
                <a16:creationId xmlns:a16="http://schemas.microsoft.com/office/drawing/2014/main" id="{EE0CC3AB-616C-4220-AC6D-0900730A6A20}"/>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262049" cy="4496844"/>
          </a:xfrm>
          <a:prstGeom prst="rect">
            <a:avLst/>
          </a:prstGeom>
        </p:spPr>
      </p:pic>
      <p:pic>
        <p:nvPicPr>
          <p:cNvPr id="3" name="图片 2">
            <a:extLst>
              <a:ext uri="{FF2B5EF4-FFF2-40B4-BE49-F238E27FC236}">
                <a16:creationId xmlns:a16="http://schemas.microsoft.com/office/drawing/2014/main" id="{2A1611DF-A828-4D92-84A3-1DD9DF28B0C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390764" y="508723"/>
            <a:ext cx="11410472" cy="6710818"/>
          </a:xfrm>
          <a:prstGeom prst="rect">
            <a:avLst/>
          </a:prstGeom>
        </p:spPr>
      </p:pic>
      <p:sp>
        <p:nvSpPr>
          <p:cNvPr id="11" name="文本框 10">
            <a:extLst>
              <a:ext uri="{FF2B5EF4-FFF2-40B4-BE49-F238E27FC236}">
                <a16:creationId xmlns:a16="http://schemas.microsoft.com/office/drawing/2014/main" id="{DE12D7AB-5AAC-4E2B-8515-390C572230EF}"/>
              </a:ext>
            </a:extLst>
          </p:cNvPr>
          <p:cNvSpPr txBox="1"/>
          <p:nvPr/>
        </p:nvSpPr>
        <p:spPr>
          <a:xfrm>
            <a:off x="2142126" y="4066942"/>
            <a:ext cx="6444902" cy="1305037"/>
          </a:xfrm>
          <a:custGeom>
            <a:avLst/>
            <a:gdLst>
              <a:gd name="connsiteX0" fmla="*/ 0 w 6444902"/>
              <a:gd name="connsiteY0" fmla="*/ 0 h 1305037"/>
              <a:gd name="connsiteX1" fmla="*/ 585900 w 6444902"/>
              <a:gd name="connsiteY1" fmla="*/ 0 h 1305037"/>
              <a:gd name="connsiteX2" fmla="*/ 978453 w 6444902"/>
              <a:gd name="connsiteY2" fmla="*/ 0 h 1305037"/>
              <a:gd name="connsiteX3" fmla="*/ 1435455 w 6444902"/>
              <a:gd name="connsiteY3" fmla="*/ 0 h 1305037"/>
              <a:gd name="connsiteX4" fmla="*/ 2150254 w 6444902"/>
              <a:gd name="connsiteY4" fmla="*/ 0 h 1305037"/>
              <a:gd name="connsiteX5" fmla="*/ 2671705 w 6444902"/>
              <a:gd name="connsiteY5" fmla="*/ 0 h 1305037"/>
              <a:gd name="connsiteX6" fmla="*/ 3386503 w 6444902"/>
              <a:gd name="connsiteY6" fmla="*/ 0 h 1305037"/>
              <a:gd name="connsiteX7" fmla="*/ 3843505 w 6444902"/>
              <a:gd name="connsiteY7" fmla="*/ 0 h 1305037"/>
              <a:gd name="connsiteX8" fmla="*/ 4364956 w 6444902"/>
              <a:gd name="connsiteY8" fmla="*/ 0 h 1305037"/>
              <a:gd name="connsiteX9" fmla="*/ 5015306 w 6444902"/>
              <a:gd name="connsiteY9" fmla="*/ 0 h 1305037"/>
              <a:gd name="connsiteX10" fmla="*/ 5536757 w 6444902"/>
              <a:gd name="connsiteY10" fmla="*/ 0 h 1305037"/>
              <a:gd name="connsiteX11" fmla="*/ 6444902 w 6444902"/>
              <a:gd name="connsiteY11" fmla="*/ 0 h 1305037"/>
              <a:gd name="connsiteX12" fmla="*/ 6444902 w 6444902"/>
              <a:gd name="connsiteY12" fmla="*/ 408912 h 1305037"/>
              <a:gd name="connsiteX13" fmla="*/ 6444902 w 6444902"/>
              <a:gd name="connsiteY13" fmla="*/ 870025 h 1305037"/>
              <a:gd name="connsiteX14" fmla="*/ 6444902 w 6444902"/>
              <a:gd name="connsiteY14" fmla="*/ 1305037 h 1305037"/>
              <a:gd name="connsiteX15" fmla="*/ 5859002 w 6444902"/>
              <a:gd name="connsiteY15" fmla="*/ 1305037 h 1305037"/>
              <a:gd name="connsiteX16" fmla="*/ 5466449 w 6444902"/>
              <a:gd name="connsiteY16" fmla="*/ 1305037 h 1305037"/>
              <a:gd name="connsiteX17" fmla="*/ 4944998 w 6444902"/>
              <a:gd name="connsiteY17" fmla="*/ 1305037 h 1305037"/>
              <a:gd name="connsiteX18" fmla="*/ 4294648 w 6444902"/>
              <a:gd name="connsiteY18" fmla="*/ 1305037 h 1305037"/>
              <a:gd name="connsiteX19" fmla="*/ 3902095 w 6444902"/>
              <a:gd name="connsiteY19" fmla="*/ 1305037 h 1305037"/>
              <a:gd name="connsiteX20" fmla="*/ 3316195 w 6444902"/>
              <a:gd name="connsiteY20" fmla="*/ 1305037 h 1305037"/>
              <a:gd name="connsiteX21" fmla="*/ 2859193 w 6444902"/>
              <a:gd name="connsiteY21" fmla="*/ 1305037 h 1305037"/>
              <a:gd name="connsiteX22" fmla="*/ 2273293 w 6444902"/>
              <a:gd name="connsiteY22" fmla="*/ 1305037 h 1305037"/>
              <a:gd name="connsiteX23" fmla="*/ 1687393 w 6444902"/>
              <a:gd name="connsiteY23" fmla="*/ 1305037 h 1305037"/>
              <a:gd name="connsiteX24" fmla="*/ 1037043 w 6444902"/>
              <a:gd name="connsiteY24" fmla="*/ 1305037 h 1305037"/>
              <a:gd name="connsiteX25" fmla="*/ 0 w 6444902"/>
              <a:gd name="connsiteY25" fmla="*/ 1305037 h 1305037"/>
              <a:gd name="connsiteX26" fmla="*/ 0 w 6444902"/>
              <a:gd name="connsiteY26" fmla="*/ 856974 h 1305037"/>
              <a:gd name="connsiteX27" fmla="*/ 0 w 6444902"/>
              <a:gd name="connsiteY27" fmla="*/ 461113 h 1305037"/>
              <a:gd name="connsiteX28" fmla="*/ 0 w 6444902"/>
              <a:gd name="connsiteY28" fmla="*/ 0 h 130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44902" h="1305037" extrusionOk="0">
                <a:moveTo>
                  <a:pt x="0" y="0"/>
                </a:moveTo>
                <a:cubicBezTo>
                  <a:pt x="125239" y="-44379"/>
                  <a:pt x="359507" y="5545"/>
                  <a:pt x="585900" y="0"/>
                </a:cubicBezTo>
                <a:cubicBezTo>
                  <a:pt x="812293" y="-5545"/>
                  <a:pt x="840278" y="11211"/>
                  <a:pt x="978453" y="0"/>
                </a:cubicBezTo>
                <a:cubicBezTo>
                  <a:pt x="1116628" y="-11211"/>
                  <a:pt x="1229571" y="2938"/>
                  <a:pt x="1435455" y="0"/>
                </a:cubicBezTo>
                <a:cubicBezTo>
                  <a:pt x="1641339" y="-2938"/>
                  <a:pt x="1909821" y="29812"/>
                  <a:pt x="2150254" y="0"/>
                </a:cubicBezTo>
                <a:cubicBezTo>
                  <a:pt x="2390687" y="-29812"/>
                  <a:pt x="2447576" y="39107"/>
                  <a:pt x="2671705" y="0"/>
                </a:cubicBezTo>
                <a:cubicBezTo>
                  <a:pt x="2895834" y="-39107"/>
                  <a:pt x="3207974" y="177"/>
                  <a:pt x="3386503" y="0"/>
                </a:cubicBezTo>
                <a:cubicBezTo>
                  <a:pt x="3565032" y="-177"/>
                  <a:pt x="3678873" y="48478"/>
                  <a:pt x="3843505" y="0"/>
                </a:cubicBezTo>
                <a:cubicBezTo>
                  <a:pt x="4008137" y="-48478"/>
                  <a:pt x="4258123" y="11424"/>
                  <a:pt x="4364956" y="0"/>
                </a:cubicBezTo>
                <a:cubicBezTo>
                  <a:pt x="4471789" y="-11424"/>
                  <a:pt x="4848803" y="23760"/>
                  <a:pt x="5015306" y="0"/>
                </a:cubicBezTo>
                <a:cubicBezTo>
                  <a:pt x="5181809" y="-23760"/>
                  <a:pt x="5423294" y="51462"/>
                  <a:pt x="5536757" y="0"/>
                </a:cubicBezTo>
                <a:cubicBezTo>
                  <a:pt x="5650220" y="-51462"/>
                  <a:pt x="6241340" y="102439"/>
                  <a:pt x="6444902" y="0"/>
                </a:cubicBezTo>
                <a:cubicBezTo>
                  <a:pt x="6487123" y="93161"/>
                  <a:pt x="6441456" y="307659"/>
                  <a:pt x="6444902" y="408912"/>
                </a:cubicBezTo>
                <a:cubicBezTo>
                  <a:pt x="6448348" y="510165"/>
                  <a:pt x="6415882" y="740824"/>
                  <a:pt x="6444902" y="870025"/>
                </a:cubicBezTo>
                <a:cubicBezTo>
                  <a:pt x="6473922" y="999226"/>
                  <a:pt x="6431331" y="1113770"/>
                  <a:pt x="6444902" y="1305037"/>
                </a:cubicBezTo>
                <a:cubicBezTo>
                  <a:pt x="6230605" y="1358215"/>
                  <a:pt x="6077865" y="1285189"/>
                  <a:pt x="5859002" y="1305037"/>
                </a:cubicBezTo>
                <a:cubicBezTo>
                  <a:pt x="5640139" y="1324885"/>
                  <a:pt x="5630873" y="1284067"/>
                  <a:pt x="5466449" y="1305037"/>
                </a:cubicBezTo>
                <a:cubicBezTo>
                  <a:pt x="5302025" y="1326007"/>
                  <a:pt x="5129361" y="1276383"/>
                  <a:pt x="4944998" y="1305037"/>
                </a:cubicBezTo>
                <a:cubicBezTo>
                  <a:pt x="4760635" y="1333691"/>
                  <a:pt x="4584851" y="1264723"/>
                  <a:pt x="4294648" y="1305037"/>
                </a:cubicBezTo>
                <a:cubicBezTo>
                  <a:pt x="4004445" y="1345351"/>
                  <a:pt x="3997256" y="1268664"/>
                  <a:pt x="3902095" y="1305037"/>
                </a:cubicBezTo>
                <a:cubicBezTo>
                  <a:pt x="3806934" y="1341410"/>
                  <a:pt x="3596342" y="1287908"/>
                  <a:pt x="3316195" y="1305037"/>
                </a:cubicBezTo>
                <a:cubicBezTo>
                  <a:pt x="3036048" y="1322166"/>
                  <a:pt x="3055683" y="1287772"/>
                  <a:pt x="2859193" y="1305037"/>
                </a:cubicBezTo>
                <a:cubicBezTo>
                  <a:pt x="2662703" y="1322302"/>
                  <a:pt x="2551045" y="1299610"/>
                  <a:pt x="2273293" y="1305037"/>
                </a:cubicBezTo>
                <a:cubicBezTo>
                  <a:pt x="1995541" y="1310464"/>
                  <a:pt x="1912963" y="1284750"/>
                  <a:pt x="1687393" y="1305037"/>
                </a:cubicBezTo>
                <a:cubicBezTo>
                  <a:pt x="1461823" y="1325324"/>
                  <a:pt x="1310818" y="1304445"/>
                  <a:pt x="1037043" y="1305037"/>
                </a:cubicBezTo>
                <a:cubicBezTo>
                  <a:pt x="763268" y="1305629"/>
                  <a:pt x="454296" y="1253897"/>
                  <a:pt x="0" y="1305037"/>
                </a:cubicBezTo>
                <a:cubicBezTo>
                  <a:pt x="-5582" y="1098635"/>
                  <a:pt x="36744" y="951097"/>
                  <a:pt x="0" y="856974"/>
                </a:cubicBezTo>
                <a:cubicBezTo>
                  <a:pt x="-36744" y="762851"/>
                  <a:pt x="26898" y="549388"/>
                  <a:pt x="0" y="461113"/>
                </a:cubicBezTo>
                <a:cubicBezTo>
                  <a:pt x="-26898" y="372838"/>
                  <a:pt x="47662" y="182213"/>
                  <a:pt x="0" y="0"/>
                </a:cubicBezTo>
                <a:close/>
              </a:path>
            </a:pathLst>
          </a:custGeom>
          <a:noFill/>
          <a:ln w="38100">
            <a:solidFill>
              <a:schemeClr val="bg1"/>
            </a:solidFill>
            <a:prstDash val="dash"/>
          </a:ln>
        </p:spPr>
        <p:txBody>
          <a:bodyPr wrap="square">
            <a:spAutoFit/>
          </a:bodyPr>
          <a:lstStyle/>
          <a:p>
            <a:pPr algn="ctr">
              <a:lnSpc>
                <a:spcPct val="150000"/>
              </a:lnSpc>
            </a:pPr>
            <a:r>
              <a:rPr lang="en-US" sz="2800" dirty="0" err="1">
                <a:latin typeface="Cambria" panose="02040503050406030204" pitchFamily="18" charset="0"/>
              </a:rPr>
              <a:t>Lần</a:t>
            </a:r>
            <a:r>
              <a:rPr lang="en-US" sz="2800" dirty="0">
                <a:latin typeface="Cambria" panose="02040503050406030204" pitchFamily="18" charset="0"/>
              </a:rPr>
              <a:t> </a:t>
            </a:r>
            <a:r>
              <a:rPr lang="en-US" sz="2800" dirty="0" err="1">
                <a:latin typeface="Cambria" panose="02040503050406030204" pitchFamily="18" charset="0"/>
              </a:rPr>
              <a:t>lượt</a:t>
            </a:r>
            <a:r>
              <a:rPr lang="en-US" sz="2800" dirty="0">
                <a:latin typeface="Cambria" panose="02040503050406030204" pitchFamily="18" charset="0"/>
              </a:rPr>
              <a:t> </a:t>
            </a:r>
            <a:r>
              <a:rPr lang="en-US" sz="2800" dirty="0" err="1">
                <a:latin typeface="Cambria" panose="02040503050406030204" pitchFamily="18" charset="0"/>
              </a:rPr>
              <a:t>mỗi</a:t>
            </a:r>
            <a:r>
              <a:rPr lang="en-US" sz="2800" dirty="0">
                <a:latin typeface="Cambria" panose="02040503050406030204" pitchFamily="18" charset="0"/>
              </a:rPr>
              <a:t> </a:t>
            </a:r>
            <a:r>
              <a:rPr lang="en-US" sz="2800" dirty="0" err="1">
                <a:latin typeface="Cambria" panose="02040503050406030204" pitchFamily="18" charset="0"/>
              </a:rPr>
              <a:t>bạn</a:t>
            </a:r>
            <a:r>
              <a:rPr lang="en-US" sz="2800" dirty="0">
                <a:latin typeface="Cambria" panose="02040503050406030204" pitchFamily="18" charset="0"/>
              </a:rPr>
              <a:t> </a:t>
            </a:r>
            <a:r>
              <a:rPr lang="en-US" sz="2800" dirty="0" err="1">
                <a:latin typeface="Cambria" panose="02040503050406030204" pitchFamily="18" charset="0"/>
              </a:rPr>
              <a:t>sẽ</a:t>
            </a:r>
            <a:r>
              <a:rPr lang="en-US" sz="2800" dirty="0">
                <a:latin typeface="Cambria" panose="02040503050406030204" pitchFamily="18" charset="0"/>
              </a:rPr>
              <a:t> </a:t>
            </a:r>
            <a:r>
              <a:rPr lang="en-US" sz="2800" dirty="0" err="1">
                <a:latin typeface="Cambria" panose="02040503050406030204" pitchFamily="18" charset="0"/>
              </a:rPr>
              <a:t>đứng</a:t>
            </a:r>
            <a:r>
              <a:rPr lang="en-US" sz="2800" dirty="0">
                <a:latin typeface="Cambria" panose="02040503050406030204" pitchFamily="18" charset="0"/>
              </a:rPr>
              <a:t> </a:t>
            </a:r>
            <a:r>
              <a:rPr lang="en-US" sz="2800" dirty="0" err="1">
                <a:latin typeface="Cambria" panose="02040503050406030204" pitchFamily="18" charset="0"/>
              </a:rPr>
              <a:t>lên</a:t>
            </a:r>
            <a:r>
              <a:rPr lang="en-US" sz="2800" dirty="0">
                <a:latin typeface="Cambria" panose="02040503050406030204" pitchFamily="18" charset="0"/>
              </a:rPr>
              <a:t> </a:t>
            </a:r>
            <a:r>
              <a:rPr lang="en-US" sz="2800" dirty="0" err="1">
                <a:latin typeface="Cambria" panose="02040503050406030204" pitchFamily="18" charset="0"/>
              </a:rPr>
              <a:t>và</a:t>
            </a:r>
            <a:r>
              <a:rPr lang="en-US" sz="2800" dirty="0">
                <a:latin typeface="Cambria" panose="02040503050406030204" pitchFamily="18" charset="0"/>
              </a:rPr>
              <a:t> </a:t>
            </a:r>
            <a:r>
              <a:rPr lang="en-US" sz="2800" dirty="0" err="1">
                <a:latin typeface="Cambria" panose="02040503050406030204" pitchFamily="18" charset="0"/>
              </a:rPr>
              <a:t>nêu</a:t>
            </a:r>
            <a:r>
              <a:rPr lang="en-US" sz="2800" dirty="0">
                <a:latin typeface="Cambria" panose="02040503050406030204" pitchFamily="18" charset="0"/>
              </a:rPr>
              <a:t> 1 </a:t>
            </a:r>
            <a:r>
              <a:rPr lang="en-US" sz="2800" dirty="0" err="1">
                <a:latin typeface="Cambria" panose="02040503050406030204" pitchFamily="18" charset="0"/>
              </a:rPr>
              <a:t>câu</a:t>
            </a:r>
            <a:r>
              <a:rPr lang="en-US" sz="2800" dirty="0">
                <a:latin typeface="Cambria" panose="02040503050406030204" pitchFamily="18" charset="0"/>
              </a:rPr>
              <a:t> </a:t>
            </a:r>
            <a:r>
              <a:rPr lang="en-US" sz="2800" dirty="0" err="1">
                <a:latin typeface="Cambria" panose="02040503050406030204" pitchFamily="18" charset="0"/>
              </a:rPr>
              <a:t>văn</a:t>
            </a:r>
            <a:r>
              <a:rPr lang="en-US" sz="2800" dirty="0">
                <a:latin typeface="Cambria" panose="02040503050406030204" pitchFamily="18" charset="0"/>
              </a:rPr>
              <a:t> </a:t>
            </a:r>
            <a:r>
              <a:rPr lang="en-US" sz="2800" dirty="0" err="1">
                <a:latin typeface="Cambria" panose="02040503050406030204" pitchFamily="18" charset="0"/>
              </a:rPr>
              <a:t>có</a:t>
            </a:r>
            <a:r>
              <a:rPr lang="en-US" sz="2800" dirty="0">
                <a:latin typeface="Cambria" panose="02040503050406030204" pitchFamily="18" charset="0"/>
              </a:rPr>
              <a:t> </a:t>
            </a:r>
            <a:r>
              <a:rPr lang="en-US" sz="2800" dirty="0" err="1">
                <a:latin typeface="Cambria" panose="02040503050406030204" pitchFamily="18" charset="0"/>
              </a:rPr>
              <a:t>chứa</a:t>
            </a:r>
            <a:r>
              <a:rPr lang="en-US" sz="2800" dirty="0">
                <a:latin typeface="Cambria" panose="02040503050406030204" pitchFamily="18" charset="0"/>
              </a:rPr>
              <a:t> </a:t>
            </a:r>
            <a:r>
              <a:rPr lang="en-US" sz="2800" dirty="0" err="1">
                <a:latin typeface="Cambria" panose="02040503050406030204" pitchFamily="18" charset="0"/>
              </a:rPr>
              <a:t>hình</a:t>
            </a:r>
            <a:r>
              <a:rPr lang="en-US" sz="2800" dirty="0">
                <a:latin typeface="Cambria" panose="02040503050406030204" pitchFamily="18" charset="0"/>
              </a:rPr>
              <a:t> </a:t>
            </a:r>
            <a:r>
              <a:rPr lang="en-US" sz="2800" dirty="0" err="1">
                <a:latin typeface="Cambria" panose="02040503050406030204" pitchFamily="18" charset="0"/>
              </a:rPr>
              <a:t>ảnh</a:t>
            </a:r>
            <a:r>
              <a:rPr lang="en-US" sz="2800" dirty="0">
                <a:latin typeface="Cambria" panose="02040503050406030204" pitchFamily="18" charset="0"/>
              </a:rPr>
              <a:t> so </a:t>
            </a:r>
            <a:r>
              <a:rPr lang="en-US" sz="2800" dirty="0" err="1">
                <a:latin typeface="Cambria" panose="02040503050406030204" pitchFamily="18" charset="0"/>
              </a:rPr>
              <a:t>sánh</a:t>
            </a:r>
            <a:endParaRPr lang="en-VN" sz="2800" dirty="0">
              <a:latin typeface="Cambria" panose="02040503050406030204" pitchFamily="18" charset="0"/>
            </a:endParaRPr>
          </a:p>
        </p:txBody>
      </p:sp>
      <p:grpSp>
        <p:nvGrpSpPr>
          <p:cNvPr id="7" name="Group 6">
            <a:extLst>
              <a:ext uri="{FF2B5EF4-FFF2-40B4-BE49-F238E27FC236}">
                <a16:creationId xmlns:a16="http://schemas.microsoft.com/office/drawing/2014/main" id="{4C74E2FF-F84A-1843-9B06-DF602BE0D67B}"/>
              </a:ext>
            </a:extLst>
          </p:cNvPr>
          <p:cNvGrpSpPr/>
          <p:nvPr/>
        </p:nvGrpSpPr>
        <p:grpSpPr>
          <a:xfrm>
            <a:off x="2610736" y="1740474"/>
            <a:ext cx="5062251" cy="2145485"/>
            <a:chOff x="3724099" y="2078834"/>
            <a:chExt cx="5062251" cy="2145485"/>
          </a:xfrm>
        </p:grpSpPr>
        <p:sp>
          <p:nvSpPr>
            <p:cNvPr id="10" name="文本框 11">
              <a:extLst>
                <a:ext uri="{FF2B5EF4-FFF2-40B4-BE49-F238E27FC236}">
                  <a16:creationId xmlns:a16="http://schemas.microsoft.com/office/drawing/2014/main" id="{564A507D-2743-CA42-BCAB-866F2C08A189}"/>
                </a:ext>
              </a:extLst>
            </p:cNvPr>
            <p:cNvSpPr txBox="1"/>
            <p:nvPr/>
          </p:nvSpPr>
          <p:spPr>
            <a:xfrm>
              <a:off x="3724099" y="2100661"/>
              <a:ext cx="5048602" cy="2123658"/>
            </a:xfrm>
            <a:prstGeom prst="rect">
              <a:avLst/>
            </a:prstGeom>
            <a:noFill/>
          </p:spPr>
          <p:txBody>
            <a:bodyPr wrap="square" rtlCol="0">
              <a:spAutoFit/>
            </a:bodyPr>
            <a:lstStyle/>
            <a:p>
              <a:pPr algn="ctr"/>
              <a:r>
                <a:rPr lang="en-US" altLang="zh-CN" sz="6600" dirty="0">
                  <a:solidFill>
                    <a:schemeClr val="bg1"/>
                  </a:solidFill>
                  <a:latin typeface="#9Slide07 Crocante" panose="02000000000000000000" pitchFamily="2" charset="77"/>
                  <a:cs typeface="+mn-ea"/>
                  <a:sym typeface="+mn-lt"/>
                </a:rPr>
                <a:t>NHÀ VĂN THÔNG THÁI</a:t>
              </a:r>
              <a:endParaRPr lang="zh-CN" altLang="en-US" sz="6600" dirty="0">
                <a:solidFill>
                  <a:schemeClr val="bg1"/>
                </a:solidFill>
                <a:latin typeface="#9Slide07 Crocante" panose="02000000000000000000" pitchFamily="2" charset="77"/>
                <a:cs typeface="+mn-ea"/>
                <a:sym typeface="+mn-lt"/>
              </a:endParaRPr>
            </a:p>
          </p:txBody>
        </p:sp>
        <p:sp>
          <p:nvSpPr>
            <p:cNvPr id="12" name="文本框 11">
              <a:extLst>
                <a:ext uri="{FF2B5EF4-FFF2-40B4-BE49-F238E27FC236}">
                  <a16:creationId xmlns:a16="http://schemas.microsoft.com/office/drawing/2014/main" id="{0A6C640A-D42F-41CC-8A93-63E3A70AA6D6}"/>
                </a:ext>
              </a:extLst>
            </p:cNvPr>
            <p:cNvSpPr txBox="1"/>
            <p:nvPr/>
          </p:nvSpPr>
          <p:spPr>
            <a:xfrm>
              <a:off x="3737748" y="2078834"/>
              <a:ext cx="5048602" cy="2123658"/>
            </a:xfrm>
            <a:prstGeom prst="rect">
              <a:avLst/>
            </a:prstGeom>
            <a:noFill/>
          </p:spPr>
          <p:txBody>
            <a:bodyPr wrap="square" rtlCol="0">
              <a:spAutoFit/>
            </a:bodyPr>
            <a:lstStyle/>
            <a:p>
              <a:pPr algn="ctr"/>
              <a:r>
                <a:rPr lang="en-US" altLang="zh-CN" sz="6600" dirty="0">
                  <a:solidFill>
                    <a:srgbClr val="F24360"/>
                  </a:solidFill>
                  <a:latin typeface="#9Slide07 Crocante" panose="02000000000000000000" pitchFamily="2" charset="77"/>
                  <a:cs typeface="+mn-ea"/>
                  <a:sym typeface="+mn-lt"/>
                </a:rPr>
                <a:t>NHÀ VĂN THÔNG THÁI</a:t>
              </a:r>
              <a:endParaRPr lang="zh-CN" altLang="en-US" sz="6600" dirty="0">
                <a:solidFill>
                  <a:srgbClr val="F24360"/>
                </a:solidFill>
                <a:latin typeface="#9Slide07 Crocante" panose="02000000000000000000" pitchFamily="2" charset="77"/>
                <a:cs typeface="+mn-ea"/>
                <a:sym typeface="+mn-lt"/>
              </a:endParaRPr>
            </a:p>
          </p:txBody>
        </p:sp>
      </p:grpSp>
      <p:pic>
        <p:nvPicPr>
          <p:cNvPr id="13" name="图片 36">
            <a:extLst>
              <a:ext uri="{FF2B5EF4-FFF2-40B4-BE49-F238E27FC236}">
                <a16:creationId xmlns:a16="http://schemas.microsoft.com/office/drawing/2014/main" id="{EE1AEE57-76FA-344D-8202-38A830A14B4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505932" y="1562573"/>
            <a:ext cx="4308953" cy="4308953"/>
          </a:xfrm>
          <a:prstGeom prst="rect">
            <a:avLst/>
          </a:prstGeom>
        </p:spPr>
      </p:pic>
    </p:spTree>
    <p:extLst>
      <p:ext uri="{BB962C8B-B14F-4D97-AF65-F5344CB8AC3E}">
        <p14:creationId xmlns:p14="http://schemas.microsoft.com/office/powerpoint/2010/main" val="11561256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11">
                                            <p:bg/>
                                          </p:spTgt>
                                        </p:tgtEl>
                                        <p:attrNameLst>
                                          <p:attrName>style.visibility</p:attrName>
                                        </p:attrNameLst>
                                      </p:cBhvr>
                                      <p:to>
                                        <p:strVal val="visible"/>
                                      </p:to>
                                    </p:set>
                                    <p:animEffect transition="in" filter="dissolve">
                                      <p:cBhvr>
                                        <p:cTn id="20" dur="500"/>
                                        <p:tgtEl>
                                          <p:spTgt spid="11">
                                            <p:bg/>
                                          </p:spTgt>
                                        </p:tgtEl>
                                      </p:cBhvr>
                                    </p:animEffect>
                                  </p:childTnLst>
                                </p:cTn>
                              </p:par>
                              <p:par>
                                <p:cTn id="21" presetID="9" presetClass="entr" presetSubtype="0" fill="hold" grpId="1"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dissolve">
                                      <p:cBhvr>
                                        <p:cTn id="23" dur="500"/>
                                        <p:tgtEl>
                                          <p:spTgt spid="11">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1" grpI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4A95F410-5DDB-4A94-8B0B-75733354F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55069" y="0"/>
            <a:ext cx="3736931" cy="4885052"/>
          </a:xfrm>
          <a:prstGeom prst="rect">
            <a:avLst/>
          </a:prstGeom>
        </p:spPr>
      </p:pic>
      <p:pic>
        <p:nvPicPr>
          <p:cNvPr id="9" name="图片 8">
            <a:extLst>
              <a:ext uri="{FF2B5EF4-FFF2-40B4-BE49-F238E27FC236}">
                <a16:creationId xmlns:a16="http://schemas.microsoft.com/office/drawing/2014/main" id="{EE0CC3AB-616C-4220-AC6D-0900730A6A20}"/>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262049" cy="4496844"/>
          </a:xfrm>
          <a:prstGeom prst="rect">
            <a:avLst/>
          </a:prstGeom>
        </p:spPr>
      </p:pic>
      <p:pic>
        <p:nvPicPr>
          <p:cNvPr id="3" name="图片 2">
            <a:extLst>
              <a:ext uri="{FF2B5EF4-FFF2-40B4-BE49-F238E27FC236}">
                <a16:creationId xmlns:a16="http://schemas.microsoft.com/office/drawing/2014/main" id="{2A1611DF-A828-4D92-84A3-1DD9DF28B0C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390764" y="508723"/>
            <a:ext cx="11410472" cy="6710818"/>
          </a:xfrm>
          <a:prstGeom prst="rect">
            <a:avLst/>
          </a:prstGeom>
        </p:spPr>
      </p:pic>
      <p:pic>
        <p:nvPicPr>
          <p:cNvPr id="13" name="图片 36">
            <a:extLst>
              <a:ext uri="{FF2B5EF4-FFF2-40B4-BE49-F238E27FC236}">
                <a16:creationId xmlns:a16="http://schemas.microsoft.com/office/drawing/2014/main" id="{EE1AEE57-76FA-344D-8202-38A830A14B4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505932" y="1562573"/>
            <a:ext cx="4308953" cy="4308953"/>
          </a:xfrm>
          <a:prstGeom prst="rect">
            <a:avLst/>
          </a:prstGeom>
        </p:spPr>
      </p:pic>
      <p:pic>
        <p:nvPicPr>
          <p:cNvPr id="14" name="图片 5">
            <a:extLst>
              <a:ext uri="{FF2B5EF4-FFF2-40B4-BE49-F238E27FC236}">
                <a16:creationId xmlns:a16="http://schemas.microsoft.com/office/drawing/2014/main" id="{C30FBD5C-AA7E-224F-A223-9CA15526BF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8486" y="1"/>
            <a:ext cx="6857999" cy="6857999"/>
          </a:xfrm>
          <a:prstGeom prst="rect">
            <a:avLst/>
          </a:prstGeom>
        </p:spPr>
      </p:pic>
      <p:sp>
        <p:nvSpPr>
          <p:cNvPr id="2" name="TextBox 1">
            <a:extLst>
              <a:ext uri="{FF2B5EF4-FFF2-40B4-BE49-F238E27FC236}">
                <a16:creationId xmlns:a16="http://schemas.microsoft.com/office/drawing/2014/main" id="{8E482762-4419-8947-AD12-3E8007D838A3}"/>
              </a:ext>
            </a:extLst>
          </p:cNvPr>
          <p:cNvSpPr txBox="1"/>
          <p:nvPr/>
        </p:nvSpPr>
        <p:spPr>
          <a:xfrm>
            <a:off x="2309712" y="1947651"/>
            <a:ext cx="5365404" cy="3347776"/>
          </a:xfrm>
          <a:prstGeom prst="rect">
            <a:avLst/>
          </a:prstGeom>
          <a:noFill/>
        </p:spPr>
        <p:txBody>
          <a:bodyPr wrap="square" rtlCol="0">
            <a:spAutoFit/>
          </a:bodyPr>
          <a:lstStyle/>
          <a:p>
            <a:pPr algn="ctr">
              <a:lnSpc>
                <a:spcPct val="150000"/>
              </a:lnSpc>
            </a:pPr>
            <a:r>
              <a:rPr lang="nl-NL" sz="2400" dirty="0" err="1">
                <a:solidFill>
                  <a:srgbClr val="FF0000"/>
                </a:solidFill>
                <a:effectLst/>
                <a:latin typeface="Cambria" panose="02040503050406030204" pitchFamily="18" charset="0"/>
                <a:ea typeface="Times New Roman" panose="02020603050405020304" pitchFamily="18" charset="0"/>
              </a:rPr>
              <a:t>Tác</a:t>
            </a:r>
            <a:r>
              <a:rPr lang="nl-NL" sz="2400" dirty="0">
                <a:solidFill>
                  <a:srgbClr val="FF0000"/>
                </a:solidFill>
                <a:effectLst/>
                <a:latin typeface="Cambria" panose="02040503050406030204" pitchFamily="18" charset="0"/>
                <a:ea typeface="Times New Roman" panose="02020603050405020304" pitchFamily="18" charset="0"/>
              </a:rPr>
              <a:t> </a:t>
            </a:r>
            <a:r>
              <a:rPr lang="nl-NL" sz="2400" dirty="0" err="1">
                <a:solidFill>
                  <a:srgbClr val="FF0000"/>
                </a:solidFill>
                <a:effectLst/>
                <a:latin typeface="Cambria" panose="02040503050406030204" pitchFamily="18" charset="0"/>
                <a:ea typeface="Times New Roman" panose="02020603050405020304" pitchFamily="18" charset="0"/>
              </a:rPr>
              <a:t>dụng</a:t>
            </a:r>
            <a:r>
              <a:rPr lang="nl-NL" sz="2400" dirty="0">
                <a:solidFill>
                  <a:srgbClr val="FF0000"/>
                </a:solidFill>
                <a:effectLst/>
                <a:latin typeface="Cambria" panose="02040503050406030204" pitchFamily="18" charset="0"/>
                <a:ea typeface="Times New Roman" panose="02020603050405020304" pitchFamily="18" charset="0"/>
              </a:rPr>
              <a:t> </a:t>
            </a:r>
            <a:r>
              <a:rPr lang="nl-NL" sz="2400" dirty="0" err="1">
                <a:solidFill>
                  <a:srgbClr val="FF0000"/>
                </a:solidFill>
                <a:effectLst/>
                <a:latin typeface="Cambria" panose="02040503050406030204" pitchFamily="18" charset="0"/>
                <a:ea typeface="Times New Roman" panose="02020603050405020304" pitchFamily="18" charset="0"/>
              </a:rPr>
              <a:t>của</a:t>
            </a:r>
            <a:r>
              <a:rPr lang="nl-NL" sz="2400" dirty="0">
                <a:solidFill>
                  <a:srgbClr val="FF0000"/>
                </a:solidFill>
                <a:effectLst/>
                <a:latin typeface="Cambria" panose="02040503050406030204" pitchFamily="18" charset="0"/>
                <a:ea typeface="Times New Roman" panose="02020603050405020304" pitchFamily="18" charset="0"/>
              </a:rPr>
              <a:t> </a:t>
            </a:r>
            <a:r>
              <a:rPr lang="nl-NL" sz="2400" dirty="0" err="1">
                <a:solidFill>
                  <a:srgbClr val="FF0000"/>
                </a:solidFill>
                <a:effectLst/>
                <a:latin typeface="Cambria" panose="02040503050406030204" pitchFamily="18" charset="0"/>
                <a:ea typeface="Times New Roman" panose="02020603050405020304" pitchFamily="18" charset="0"/>
              </a:rPr>
              <a:t>các</a:t>
            </a:r>
            <a:r>
              <a:rPr lang="nl-NL" sz="2400" dirty="0">
                <a:solidFill>
                  <a:srgbClr val="FF0000"/>
                </a:solidFill>
                <a:effectLst/>
                <a:latin typeface="Cambria" panose="02040503050406030204" pitchFamily="18" charset="0"/>
                <a:ea typeface="Times New Roman" panose="02020603050405020304" pitchFamily="18" charset="0"/>
              </a:rPr>
              <a:t> </a:t>
            </a:r>
            <a:r>
              <a:rPr lang="nl-NL" sz="2400" dirty="0" err="1">
                <a:solidFill>
                  <a:srgbClr val="FF0000"/>
                </a:solidFill>
                <a:effectLst/>
                <a:latin typeface="Cambria" panose="02040503050406030204" pitchFamily="18" charset="0"/>
                <a:ea typeface="Times New Roman" panose="02020603050405020304" pitchFamily="18" charset="0"/>
              </a:rPr>
              <a:t>hình</a:t>
            </a:r>
            <a:r>
              <a:rPr lang="nl-NL" sz="2400" dirty="0">
                <a:solidFill>
                  <a:srgbClr val="FF0000"/>
                </a:solidFill>
                <a:effectLst/>
                <a:latin typeface="Cambria" panose="02040503050406030204" pitchFamily="18" charset="0"/>
                <a:ea typeface="Times New Roman" panose="02020603050405020304" pitchFamily="18" charset="0"/>
              </a:rPr>
              <a:t> </a:t>
            </a:r>
            <a:r>
              <a:rPr lang="nl-NL" sz="2400" dirty="0" err="1">
                <a:solidFill>
                  <a:srgbClr val="FF0000"/>
                </a:solidFill>
                <a:effectLst/>
                <a:latin typeface="Cambria" panose="02040503050406030204" pitchFamily="18" charset="0"/>
                <a:ea typeface="Times New Roman" panose="02020603050405020304" pitchFamily="18" charset="0"/>
              </a:rPr>
              <a:t>ảnh</a:t>
            </a:r>
            <a:r>
              <a:rPr lang="nl-NL" sz="2400" dirty="0">
                <a:solidFill>
                  <a:srgbClr val="FF0000"/>
                </a:solidFill>
                <a:effectLst/>
                <a:latin typeface="Cambria" panose="02040503050406030204" pitchFamily="18" charset="0"/>
                <a:ea typeface="Times New Roman" panose="02020603050405020304" pitchFamily="18" charset="0"/>
              </a:rPr>
              <a:t> </a:t>
            </a:r>
            <a:r>
              <a:rPr lang="nl-NL" sz="2400" dirty="0" err="1">
                <a:solidFill>
                  <a:srgbClr val="FF0000"/>
                </a:solidFill>
                <a:effectLst/>
                <a:latin typeface="Cambria" panose="02040503050406030204" pitchFamily="18" charset="0"/>
                <a:ea typeface="Times New Roman" panose="02020603050405020304" pitchFamily="18" charset="0"/>
              </a:rPr>
              <a:t>so</a:t>
            </a:r>
            <a:r>
              <a:rPr lang="nl-NL" sz="2400" dirty="0">
                <a:solidFill>
                  <a:srgbClr val="FF0000"/>
                </a:solidFill>
                <a:effectLst/>
                <a:latin typeface="Cambria" panose="02040503050406030204" pitchFamily="18" charset="0"/>
                <a:ea typeface="Times New Roman" panose="02020603050405020304" pitchFamily="18" charset="0"/>
              </a:rPr>
              <a:t> </a:t>
            </a:r>
            <a:r>
              <a:rPr lang="nl-NL" sz="2400" dirty="0" err="1">
                <a:solidFill>
                  <a:srgbClr val="FF0000"/>
                </a:solidFill>
                <a:effectLst/>
                <a:latin typeface="Cambria" panose="02040503050406030204" pitchFamily="18" charset="0"/>
                <a:ea typeface="Times New Roman" panose="02020603050405020304" pitchFamily="18" charset="0"/>
              </a:rPr>
              <a:t>sánh</a:t>
            </a:r>
            <a:endParaRPr lang="en-VN" sz="2400" dirty="0">
              <a:solidFill>
                <a:srgbClr val="FF0000"/>
              </a:solidFill>
              <a:effectLst/>
              <a:latin typeface="Cambria" panose="02040503050406030204" pitchFamily="18" charset="0"/>
              <a:ea typeface="Times New Roman" panose="02020603050405020304" pitchFamily="18" charset="0"/>
            </a:endParaRPr>
          </a:p>
          <a:p>
            <a:pPr>
              <a:lnSpc>
                <a:spcPct val="150000"/>
              </a:lnSpc>
            </a:pP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Làm</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cho</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câu</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văn</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câu</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thơ</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nêu</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đặc</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điểm</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miêu</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tả</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người</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sự</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vật</a:t>
            </a:r>
            <a:r>
              <a:rPr lang="nl-NL" sz="2400" dirty="0">
                <a:effectLst/>
                <a:latin typeface="Cambria" panose="02040503050406030204" pitchFamily="18" charset="0"/>
                <a:ea typeface="Times New Roman" panose="02020603050405020304" pitchFamily="18" charset="0"/>
              </a:rPr>
              <a:t>... </a:t>
            </a:r>
            <a:r>
              <a:rPr lang="nl-NL" sz="2400" dirty="0" err="1">
                <a:latin typeface="Cambria" panose="02040503050406030204" pitchFamily="18" charset="0"/>
                <a:ea typeface="Times New Roman" panose="02020603050405020304" pitchFamily="18" charset="0"/>
              </a:rPr>
              <a:t>c</a:t>
            </a:r>
            <a:r>
              <a:rPr lang="nl-NL" sz="2400" dirty="0" err="1">
                <a:effectLst/>
                <a:latin typeface="Cambria" panose="02040503050406030204" pitchFamily="18" charset="0"/>
                <a:ea typeface="Times New Roman" panose="02020603050405020304" pitchFamily="18" charset="0"/>
              </a:rPr>
              <a:t>ụ</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thể</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hơn</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sinh</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động</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hơn</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dễ</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cảm</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nhận</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hơn</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Hình</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ảnh</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so</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sánh</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cũng</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giúp</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cho</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câu</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văn</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câu</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thơ</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hay</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hơn</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dễ</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hiểu</a:t>
            </a:r>
            <a:r>
              <a:rPr lang="nl-NL" sz="2400" dirty="0">
                <a:effectLst/>
                <a:latin typeface="Cambria" panose="02040503050406030204" pitchFamily="18" charset="0"/>
                <a:ea typeface="Times New Roman" panose="02020603050405020304" pitchFamily="18" charset="0"/>
              </a:rPr>
              <a:t> </a:t>
            </a:r>
            <a:r>
              <a:rPr lang="nl-NL" sz="2400" dirty="0" err="1">
                <a:effectLst/>
                <a:latin typeface="Cambria" panose="02040503050406030204" pitchFamily="18" charset="0"/>
                <a:ea typeface="Times New Roman" panose="02020603050405020304" pitchFamily="18" charset="0"/>
              </a:rPr>
              <a:t>hơn</a:t>
            </a:r>
            <a:r>
              <a:rPr lang="nl-NL" sz="2400" dirty="0">
                <a:effectLst/>
                <a:latin typeface="Cambria" panose="02040503050406030204" pitchFamily="18" charset="0"/>
                <a:ea typeface="Times New Roman" panose="02020603050405020304" pitchFamily="18" charset="0"/>
              </a:rPr>
              <a:t>.</a:t>
            </a:r>
            <a:r>
              <a:rPr lang="en-VN" sz="2400" dirty="0">
                <a:effectLst/>
                <a:latin typeface="Cambria" panose="02040503050406030204" pitchFamily="18" charset="0"/>
              </a:rPr>
              <a:t> </a:t>
            </a:r>
            <a:endParaRPr lang="en-VN" sz="2400" dirty="0">
              <a:latin typeface="Cambria" panose="02040503050406030204" pitchFamily="18" charset="0"/>
            </a:endParaRPr>
          </a:p>
        </p:txBody>
      </p:sp>
    </p:spTree>
    <p:extLst>
      <p:ext uri="{BB962C8B-B14F-4D97-AF65-F5344CB8AC3E}">
        <p14:creationId xmlns:p14="http://schemas.microsoft.com/office/powerpoint/2010/main" val="378872361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CE7510D-93DE-4CBE-8A5A-0910AF793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047" y="-670662"/>
            <a:ext cx="7320844" cy="7320844"/>
          </a:xfrm>
          <a:prstGeom prst="rect">
            <a:avLst/>
          </a:prstGeom>
        </p:spPr>
      </p:pic>
      <p:pic>
        <p:nvPicPr>
          <p:cNvPr id="7" name="图片 6">
            <a:extLst>
              <a:ext uri="{FF2B5EF4-FFF2-40B4-BE49-F238E27FC236}">
                <a16:creationId xmlns:a16="http://schemas.microsoft.com/office/drawing/2014/main" id="{0D8D6319-DD24-482B-997A-2A7631718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14" y="0"/>
            <a:ext cx="2575795" cy="2850740"/>
          </a:xfrm>
          <a:prstGeom prst="rect">
            <a:avLst/>
          </a:prstGeom>
        </p:spPr>
      </p:pic>
      <p:pic>
        <p:nvPicPr>
          <p:cNvPr id="9" name="图片 8">
            <a:extLst>
              <a:ext uri="{FF2B5EF4-FFF2-40B4-BE49-F238E27FC236}">
                <a16:creationId xmlns:a16="http://schemas.microsoft.com/office/drawing/2014/main" id="{2058C7B1-49C9-4948-AA40-6121B43C9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145497" y="-1"/>
            <a:ext cx="4994901" cy="6858000"/>
          </a:xfrm>
          <a:prstGeom prst="rect">
            <a:avLst/>
          </a:prstGeom>
        </p:spPr>
      </p:pic>
      <p:pic>
        <p:nvPicPr>
          <p:cNvPr id="10" name="图片 9">
            <a:extLst>
              <a:ext uri="{FF2B5EF4-FFF2-40B4-BE49-F238E27FC236}">
                <a16:creationId xmlns:a16="http://schemas.microsoft.com/office/drawing/2014/main" id="{2123EE4B-64A4-48E3-B8E4-5E7F6CCA201D}"/>
              </a:ext>
            </a:extLst>
          </p:cNvPr>
          <p:cNvPicPr>
            <a:picLocks noChangeAspect="1"/>
          </p:cNvPicPr>
          <p:nvPr/>
        </p:nvPicPr>
        <p:blipFill rotWithShape="1">
          <a:blip r:embed="rId5">
            <a:extLst>
              <a:ext uri="{28A0092B-C50C-407E-A947-70E740481C1C}">
                <a14:useLocalDpi xmlns:a14="http://schemas.microsoft.com/office/drawing/2010/main" val="0"/>
              </a:ext>
            </a:extLst>
          </a:blip>
          <a:srcRect b="30612"/>
          <a:stretch/>
        </p:blipFill>
        <p:spPr>
          <a:xfrm>
            <a:off x="0" y="5140229"/>
            <a:ext cx="12304734" cy="1717770"/>
          </a:xfrm>
          <a:prstGeom prst="rect">
            <a:avLst/>
          </a:prstGeom>
        </p:spPr>
      </p:pic>
      <p:sp>
        <p:nvSpPr>
          <p:cNvPr id="16" name="Oval 15">
            <a:extLst>
              <a:ext uri="{FF2B5EF4-FFF2-40B4-BE49-F238E27FC236}">
                <a16:creationId xmlns:a16="http://schemas.microsoft.com/office/drawing/2014/main" id="{A7A708FF-CC30-2B44-9D22-85F63B71D37D}"/>
              </a:ext>
            </a:extLst>
          </p:cNvPr>
          <p:cNvSpPr/>
          <p:nvPr/>
        </p:nvSpPr>
        <p:spPr>
          <a:xfrm>
            <a:off x="755658" y="3276600"/>
            <a:ext cx="2575795" cy="2344984"/>
          </a:xfrm>
          <a:prstGeom prst="ellipse">
            <a:avLst/>
          </a:prstGeom>
          <a:solidFill>
            <a:srgbClr val="F243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1500" b="1" dirty="0">
                <a:solidFill>
                  <a:schemeClr val="bg1"/>
                </a:solidFill>
              </a:rPr>
              <a:t>02</a:t>
            </a:r>
            <a:endParaRPr lang="en-VN" sz="8800" b="1" dirty="0">
              <a:solidFill>
                <a:schemeClr val="bg1"/>
              </a:solidFill>
            </a:endParaRPr>
          </a:p>
        </p:txBody>
      </p:sp>
      <p:pic>
        <p:nvPicPr>
          <p:cNvPr id="3" name="Picture 2">
            <a:extLst>
              <a:ext uri="{FF2B5EF4-FFF2-40B4-BE49-F238E27FC236}">
                <a16:creationId xmlns:a16="http://schemas.microsoft.com/office/drawing/2014/main" id="{DABB85F6-BF60-1C44-BF3A-D61AA0AFBD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6504" y="1425370"/>
            <a:ext cx="6722006" cy="4887768"/>
          </a:xfrm>
          <a:prstGeom prst="rect">
            <a:avLst/>
          </a:prstGeom>
        </p:spPr>
      </p:pic>
    </p:spTree>
    <p:extLst>
      <p:ext uri="{BB962C8B-B14F-4D97-AF65-F5344CB8AC3E}">
        <p14:creationId xmlns:p14="http://schemas.microsoft.com/office/powerpoint/2010/main" val="31831665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Rounded Rectangle 15">
            <a:extLst>
              <a:ext uri="{FF2B5EF4-FFF2-40B4-BE49-F238E27FC236}">
                <a16:creationId xmlns:a16="http://schemas.microsoft.com/office/drawing/2014/main" id="{5439E130-7505-044D-A272-304BD82E70ED}"/>
              </a:ext>
            </a:extLst>
          </p:cNvPr>
          <p:cNvSpPr/>
          <p:nvPr/>
        </p:nvSpPr>
        <p:spPr>
          <a:xfrm>
            <a:off x="907936" y="311375"/>
            <a:ext cx="9117596" cy="1336908"/>
          </a:xfrm>
          <a:prstGeom prst="roundRect">
            <a:avLst/>
          </a:prstGeom>
          <a:solidFill>
            <a:schemeClr val="accent2">
              <a:lumMod val="40000"/>
              <a:lumOff val="60000"/>
            </a:schemeClr>
          </a:solidFill>
          <a:ln>
            <a:solidFill>
              <a:schemeClr val="tx1"/>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4400" dirty="0">
                <a:solidFill>
                  <a:schemeClr val="tx1">
                    <a:lumMod val="50000"/>
                  </a:schemeClr>
                </a:solidFill>
                <a:latin typeface="#9Slide07 SVNDessert Menu Scrip" panose="00000500000000000000" pitchFamily="2" charset="0"/>
              </a:rPr>
              <a:t>1. </a:t>
            </a:r>
            <a:r>
              <a:rPr lang="en-US" sz="4400" dirty="0" err="1">
                <a:solidFill>
                  <a:schemeClr val="tx1">
                    <a:lumMod val="50000"/>
                  </a:schemeClr>
                </a:solidFill>
                <a:latin typeface="#9Slide07 SVNDessert Menu Scrip" panose="00000500000000000000" pitchFamily="2" charset="0"/>
              </a:rPr>
              <a:t>Đọc</a:t>
            </a:r>
            <a:r>
              <a:rPr lang="en-US" sz="4400" dirty="0">
                <a:solidFill>
                  <a:schemeClr val="tx1">
                    <a:lumMod val="50000"/>
                  </a:schemeClr>
                </a:solidFill>
                <a:latin typeface="#9Slide07 SVNDessert Menu Scrip" panose="00000500000000000000" pitchFamily="2" charset="0"/>
              </a:rPr>
              <a:t> </a:t>
            </a:r>
            <a:r>
              <a:rPr lang="en-US" sz="4400" dirty="0" err="1">
                <a:solidFill>
                  <a:schemeClr val="tx1">
                    <a:lumMod val="50000"/>
                  </a:schemeClr>
                </a:solidFill>
                <a:latin typeface="#9Slide07 SVNDessert Menu Scrip" panose="00000500000000000000" pitchFamily="2" charset="0"/>
              </a:rPr>
              <a:t>bài</a:t>
            </a:r>
            <a:r>
              <a:rPr lang="en-US" sz="4400" dirty="0">
                <a:solidFill>
                  <a:schemeClr val="tx1">
                    <a:lumMod val="50000"/>
                  </a:schemeClr>
                </a:solidFill>
                <a:latin typeface="#9Slide07 SVNDessert Menu Scrip" panose="00000500000000000000" pitchFamily="2" charset="0"/>
              </a:rPr>
              <a:t> </a:t>
            </a:r>
            <a:r>
              <a:rPr lang="en-US" sz="4400" dirty="0" err="1">
                <a:solidFill>
                  <a:schemeClr val="tx1">
                    <a:lumMod val="50000"/>
                  </a:schemeClr>
                </a:solidFill>
                <a:latin typeface="#9Slide07 SVNDessert Menu Scrip" panose="00000500000000000000" pitchFamily="2" charset="0"/>
              </a:rPr>
              <a:t>Cái</a:t>
            </a:r>
            <a:r>
              <a:rPr lang="en-US" sz="4400" dirty="0">
                <a:solidFill>
                  <a:schemeClr val="tx1">
                    <a:lumMod val="50000"/>
                  </a:schemeClr>
                </a:solidFill>
                <a:latin typeface="#9Slide07 SVNDessert Menu Scrip" panose="00000500000000000000" pitchFamily="2" charset="0"/>
              </a:rPr>
              <a:t> </a:t>
            </a:r>
            <a:r>
              <a:rPr lang="en-US" sz="4400" dirty="0" err="1">
                <a:solidFill>
                  <a:schemeClr val="tx1">
                    <a:lumMod val="50000"/>
                  </a:schemeClr>
                </a:solidFill>
                <a:latin typeface="#9Slide07 SVNDessert Menu Scrip" panose="00000500000000000000" pitchFamily="2" charset="0"/>
              </a:rPr>
              <a:t>đồng</a:t>
            </a:r>
            <a:r>
              <a:rPr lang="en-US" sz="4400" dirty="0">
                <a:solidFill>
                  <a:schemeClr val="tx1">
                    <a:lumMod val="50000"/>
                  </a:schemeClr>
                </a:solidFill>
                <a:latin typeface="#9Slide07 SVNDessert Menu Scrip" panose="00000500000000000000" pitchFamily="2" charset="0"/>
              </a:rPr>
              <a:t> </a:t>
            </a:r>
            <a:r>
              <a:rPr lang="en-US" sz="4400" dirty="0" err="1">
                <a:solidFill>
                  <a:schemeClr val="tx1">
                    <a:lumMod val="50000"/>
                  </a:schemeClr>
                </a:solidFill>
                <a:latin typeface="#9Slide07 SVNDessert Menu Scrip" panose="00000500000000000000" pitchFamily="2" charset="0"/>
              </a:rPr>
              <a:t>hồ</a:t>
            </a:r>
            <a:r>
              <a:rPr lang="en-US" sz="4400" dirty="0">
                <a:solidFill>
                  <a:schemeClr val="tx1">
                    <a:lumMod val="50000"/>
                  </a:schemeClr>
                </a:solidFill>
                <a:latin typeface="#9Slide07 SVNDessert Menu Scrip" panose="00000500000000000000" pitchFamily="2" charset="0"/>
              </a:rPr>
              <a:t> </a:t>
            </a:r>
            <a:r>
              <a:rPr lang="en-US" sz="4400" dirty="0" err="1">
                <a:solidFill>
                  <a:schemeClr val="tx1">
                    <a:lumMod val="50000"/>
                  </a:schemeClr>
                </a:solidFill>
                <a:latin typeface="#9Slide07 SVNDessert Menu Scrip" panose="00000500000000000000" pitchFamily="2" charset="0"/>
              </a:rPr>
              <a:t>dưới</a:t>
            </a:r>
            <a:r>
              <a:rPr lang="en-US" sz="4400" dirty="0">
                <a:solidFill>
                  <a:schemeClr val="tx1">
                    <a:lumMod val="50000"/>
                  </a:schemeClr>
                </a:solidFill>
                <a:latin typeface="#9Slide07 SVNDessert Menu Scrip" panose="00000500000000000000" pitchFamily="2" charset="0"/>
              </a:rPr>
              <a:t> </a:t>
            </a:r>
            <a:r>
              <a:rPr lang="en-US" sz="4400" dirty="0" err="1">
                <a:solidFill>
                  <a:schemeClr val="tx1">
                    <a:lumMod val="50000"/>
                  </a:schemeClr>
                </a:solidFill>
                <a:latin typeface="#9Slide07 SVNDessert Menu Scrip" panose="00000500000000000000" pitchFamily="2" charset="0"/>
              </a:rPr>
              <a:t>đây</a:t>
            </a:r>
            <a:r>
              <a:rPr lang="en-US" sz="4400" dirty="0">
                <a:solidFill>
                  <a:schemeClr val="tx1">
                    <a:lumMod val="50000"/>
                  </a:schemeClr>
                </a:solidFill>
                <a:latin typeface="#9Slide07 SVNDessert Menu Scrip" panose="00000500000000000000" pitchFamily="2" charset="0"/>
              </a:rPr>
              <a:t> </a:t>
            </a:r>
            <a:r>
              <a:rPr lang="en-US" sz="4400" dirty="0" err="1">
                <a:solidFill>
                  <a:schemeClr val="tx1">
                    <a:lumMod val="50000"/>
                  </a:schemeClr>
                </a:solidFill>
                <a:latin typeface="#9Slide07 SVNDessert Menu Scrip" panose="00000500000000000000" pitchFamily="2" charset="0"/>
              </a:rPr>
              <a:t>và</a:t>
            </a:r>
            <a:r>
              <a:rPr lang="en-US" sz="4400" dirty="0">
                <a:solidFill>
                  <a:schemeClr val="tx1">
                    <a:lumMod val="50000"/>
                  </a:schemeClr>
                </a:solidFill>
                <a:latin typeface="#9Slide07 SVNDessert Menu Scrip" panose="00000500000000000000" pitchFamily="2" charset="0"/>
              </a:rPr>
              <a:t> </a:t>
            </a:r>
            <a:r>
              <a:rPr lang="en-US" sz="4400" dirty="0" err="1">
                <a:solidFill>
                  <a:schemeClr val="tx1">
                    <a:lumMod val="50000"/>
                  </a:schemeClr>
                </a:solidFill>
                <a:latin typeface="#9Slide07 SVNDessert Menu Scrip" panose="00000500000000000000" pitchFamily="2" charset="0"/>
              </a:rPr>
              <a:t>thực</a:t>
            </a:r>
            <a:r>
              <a:rPr lang="en-US" sz="4400" dirty="0">
                <a:solidFill>
                  <a:schemeClr val="tx1">
                    <a:lumMod val="50000"/>
                  </a:schemeClr>
                </a:solidFill>
                <a:latin typeface="#9Slide07 SVNDessert Menu Scrip" panose="00000500000000000000" pitchFamily="2" charset="0"/>
              </a:rPr>
              <a:t> </a:t>
            </a:r>
            <a:r>
              <a:rPr lang="en-US" sz="4400" dirty="0" err="1">
                <a:solidFill>
                  <a:schemeClr val="tx1">
                    <a:lumMod val="50000"/>
                  </a:schemeClr>
                </a:solidFill>
                <a:latin typeface="#9Slide07 SVNDessert Menu Scrip" panose="00000500000000000000" pitchFamily="2" charset="0"/>
              </a:rPr>
              <a:t>hiện</a:t>
            </a:r>
            <a:r>
              <a:rPr lang="en-US" sz="4400" dirty="0">
                <a:solidFill>
                  <a:schemeClr val="tx1">
                    <a:lumMod val="50000"/>
                  </a:schemeClr>
                </a:solidFill>
                <a:latin typeface="#9Slide07 SVNDessert Menu Scrip" panose="00000500000000000000" pitchFamily="2" charset="0"/>
              </a:rPr>
              <a:t> </a:t>
            </a:r>
            <a:r>
              <a:rPr lang="en-US" sz="4400" dirty="0" err="1">
                <a:solidFill>
                  <a:schemeClr val="tx1">
                    <a:lumMod val="50000"/>
                  </a:schemeClr>
                </a:solidFill>
                <a:latin typeface="#9Slide07 SVNDessert Menu Scrip" panose="00000500000000000000" pitchFamily="2" charset="0"/>
              </a:rPr>
              <a:t>yêu</a:t>
            </a:r>
            <a:r>
              <a:rPr lang="en-US" sz="4400" dirty="0">
                <a:solidFill>
                  <a:schemeClr val="tx1">
                    <a:lumMod val="50000"/>
                  </a:schemeClr>
                </a:solidFill>
                <a:latin typeface="#9Slide07 SVNDessert Menu Scrip" panose="00000500000000000000" pitchFamily="2" charset="0"/>
              </a:rPr>
              <a:t> </a:t>
            </a:r>
            <a:r>
              <a:rPr lang="en-US" sz="4400" dirty="0" err="1">
                <a:solidFill>
                  <a:schemeClr val="tx1">
                    <a:lumMod val="50000"/>
                  </a:schemeClr>
                </a:solidFill>
                <a:latin typeface="#9Slide07 SVNDessert Menu Scrip" panose="00000500000000000000" pitchFamily="2" charset="0"/>
              </a:rPr>
              <a:t>cầu</a:t>
            </a:r>
            <a:r>
              <a:rPr lang="en-US" sz="4400" dirty="0">
                <a:solidFill>
                  <a:schemeClr val="tx1">
                    <a:lumMod val="50000"/>
                  </a:schemeClr>
                </a:solidFill>
                <a:latin typeface="#9Slide07 SVNDessert Menu Scrip" panose="00000500000000000000" pitchFamily="2" charset="0"/>
              </a:rPr>
              <a:t>:</a:t>
            </a:r>
          </a:p>
        </p:txBody>
      </p:sp>
      <p:pic>
        <p:nvPicPr>
          <p:cNvPr id="5" name="Picture 4">
            <a:extLst>
              <a:ext uri="{FF2B5EF4-FFF2-40B4-BE49-F238E27FC236}">
                <a16:creationId xmlns:a16="http://schemas.microsoft.com/office/drawing/2014/main" id="{BFCE383C-5D9B-484C-9E18-713861C0A9FC}"/>
              </a:ext>
            </a:extLst>
          </p:cNvPr>
          <p:cNvPicPr>
            <a:picLocks noChangeAspect="1"/>
          </p:cNvPicPr>
          <p:nvPr/>
        </p:nvPicPr>
        <p:blipFill rotWithShape="1">
          <a:blip r:embed="rId5">
            <a:extLst>
              <a:ext uri="{28A0092B-C50C-407E-A947-70E740481C1C}">
                <a14:useLocalDpi xmlns:a14="http://schemas.microsoft.com/office/drawing/2010/main" val="0"/>
              </a:ext>
            </a:extLst>
          </a:blip>
          <a:srcRect r="36403"/>
          <a:stretch/>
        </p:blipFill>
        <p:spPr>
          <a:xfrm>
            <a:off x="1009417" y="1744416"/>
            <a:ext cx="6523681" cy="4687521"/>
          </a:xfrm>
          <a:prstGeom prst="rect">
            <a:avLst/>
          </a:prstGeom>
        </p:spPr>
      </p:pic>
      <p:pic>
        <p:nvPicPr>
          <p:cNvPr id="19" name="Picture 18">
            <a:extLst>
              <a:ext uri="{FF2B5EF4-FFF2-40B4-BE49-F238E27FC236}">
                <a16:creationId xmlns:a16="http://schemas.microsoft.com/office/drawing/2014/main" id="{4B7D02FA-C9BA-CB40-A15A-AE418334AA5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025532" y="331941"/>
            <a:ext cx="1562316" cy="1850972"/>
          </a:xfrm>
          <a:prstGeom prst="rect">
            <a:avLst/>
          </a:prstGeom>
        </p:spPr>
      </p:pic>
      <p:pic>
        <p:nvPicPr>
          <p:cNvPr id="21" name="Picture 20">
            <a:extLst>
              <a:ext uri="{FF2B5EF4-FFF2-40B4-BE49-F238E27FC236}">
                <a16:creationId xmlns:a16="http://schemas.microsoft.com/office/drawing/2014/main" id="{B00BE06C-8CBC-E54E-95A0-6CFB49A002F2}"/>
              </a:ext>
            </a:extLst>
          </p:cNvPr>
          <p:cNvPicPr>
            <a:picLocks noChangeAspect="1"/>
          </p:cNvPicPr>
          <p:nvPr/>
        </p:nvPicPr>
        <p:blipFill rotWithShape="1">
          <a:blip r:embed="rId5">
            <a:extLst>
              <a:ext uri="{28A0092B-C50C-407E-A947-70E740481C1C}">
                <a14:useLocalDpi xmlns:a14="http://schemas.microsoft.com/office/drawing/2010/main" val="0"/>
              </a:ext>
            </a:extLst>
          </a:blip>
          <a:srcRect l="63822" t="11392" b="18264"/>
          <a:stretch/>
        </p:blipFill>
        <p:spPr>
          <a:xfrm>
            <a:off x="8012247" y="2868984"/>
            <a:ext cx="3153727" cy="3297383"/>
          </a:xfrm>
          <a:prstGeom prst="rect">
            <a:avLst/>
          </a:prstGeom>
        </p:spPr>
      </p:pic>
    </p:spTree>
    <p:extLst>
      <p:ext uri="{BB962C8B-B14F-4D97-AF65-F5344CB8AC3E}">
        <p14:creationId xmlns:p14="http://schemas.microsoft.com/office/powerpoint/2010/main" val="41448029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pic>
        <p:nvPicPr>
          <p:cNvPr id="5" name="Picture 4">
            <a:extLst>
              <a:ext uri="{FF2B5EF4-FFF2-40B4-BE49-F238E27FC236}">
                <a16:creationId xmlns:a16="http://schemas.microsoft.com/office/drawing/2014/main" id="{BFCE383C-5D9B-484C-9E18-713861C0A9FC}"/>
              </a:ext>
            </a:extLst>
          </p:cNvPr>
          <p:cNvPicPr>
            <a:picLocks noChangeAspect="1"/>
          </p:cNvPicPr>
          <p:nvPr/>
        </p:nvPicPr>
        <p:blipFill rotWithShape="1">
          <a:blip r:embed="rId6">
            <a:extLst>
              <a:ext uri="{28A0092B-C50C-407E-A947-70E740481C1C}">
                <a14:useLocalDpi xmlns:a14="http://schemas.microsoft.com/office/drawing/2010/main" val="0"/>
              </a:ext>
            </a:extLst>
          </a:blip>
          <a:srcRect r="36403"/>
          <a:stretch/>
        </p:blipFill>
        <p:spPr>
          <a:xfrm>
            <a:off x="721592" y="895955"/>
            <a:ext cx="5543943" cy="5250202"/>
          </a:xfrm>
          <a:prstGeom prst="rect">
            <a:avLst/>
          </a:prstGeom>
        </p:spPr>
      </p:pic>
      <p:pic>
        <p:nvPicPr>
          <p:cNvPr id="19" name="Picture 18">
            <a:extLst>
              <a:ext uri="{FF2B5EF4-FFF2-40B4-BE49-F238E27FC236}">
                <a16:creationId xmlns:a16="http://schemas.microsoft.com/office/drawing/2014/main" id="{4B7D02FA-C9BA-CB40-A15A-AE418334AA5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025532" y="331941"/>
            <a:ext cx="1562316" cy="1850972"/>
          </a:xfrm>
          <a:prstGeom prst="rect">
            <a:avLst/>
          </a:prstGeom>
        </p:spPr>
      </p:pic>
      <p:sp>
        <p:nvSpPr>
          <p:cNvPr id="14" name="TextBox 13">
            <a:extLst>
              <a:ext uri="{FF2B5EF4-FFF2-40B4-BE49-F238E27FC236}">
                <a16:creationId xmlns:a16="http://schemas.microsoft.com/office/drawing/2014/main" id="{892BD603-D127-C24B-89B1-BA0BA23CD345}"/>
              </a:ext>
            </a:extLst>
          </p:cNvPr>
          <p:cNvSpPr txBox="1"/>
          <p:nvPr/>
        </p:nvSpPr>
        <p:spPr>
          <a:xfrm>
            <a:off x="6643012" y="2092113"/>
            <a:ext cx="4412916" cy="3539430"/>
          </a:xfrm>
          <a:prstGeom prst="rect">
            <a:avLst/>
          </a:prstGeom>
          <a:noFill/>
          <a:ln w="28575">
            <a:solidFill>
              <a:schemeClr val="tx1"/>
            </a:solidFill>
            <a:prstDash val="dash"/>
          </a:ln>
        </p:spPr>
        <p:txBody>
          <a:bodyPr wrap="square" rtlCol="0">
            <a:spAutoFit/>
          </a:bodyPr>
          <a:lstStyle/>
          <a:p>
            <a:pPr marL="514350" indent="-514350">
              <a:buAutoNum type="alphaLcPeriod"/>
            </a:pPr>
            <a:r>
              <a:rPr lang="en-VN" sz="2800" dirty="0">
                <a:solidFill>
                  <a:srgbClr val="FF0000"/>
                </a:solidFill>
                <a:latin typeface="Calibri" panose="020F0502020204030204" pitchFamily="34" charset="0"/>
                <a:cs typeface="Calibri" panose="020F0502020204030204" pitchFamily="34" charset="0"/>
              </a:rPr>
              <a:t>Tìm từ ngữ hoặc câu văn:</a:t>
            </a:r>
          </a:p>
          <a:p>
            <a:r>
              <a:rPr lang="en-VN" sz="2800" dirty="0">
                <a:latin typeface="Calibri" panose="020F0502020204030204" pitchFamily="34" charset="0"/>
                <a:cs typeface="Calibri" panose="020F0502020204030204" pitchFamily="34" charset="0"/>
              </a:rPr>
              <a:t>- Tả các bộ phận của đồng hồ (vỏ đồng hồ, kim đồng hồ,…)</a:t>
            </a:r>
          </a:p>
          <a:p>
            <a:r>
              <a:rPr lang="en-VN" sz="2800" dirty="0">
                <a:latin typeface="Calibri" panose="020F0502020204030204" pitchFamily="34" charset="0"/>
                <a:cs typeface="Calibri" panose="020F0502020204030204" pitchFamily="34" charset="0"/>
              </a:rPr>
              <a:t>- Tả âm thanh của đồng hồ (tiếng kim của đồng hồ, tiếng chuông của đồng hồ)</a:t>
            </a:r>
          </a:p>
          <a:p>
            <a:pPr marL="514350" indent="-514350">
              <a:buAutoNum type="alphaLcPeriod" startAt="2"/>
            </a:pPr>
            <a:r>
              <a:rPr lang="en-VN" sz="2800" dirty="0">
                <a:solidFill>
                  <a:srgbClr val="FF0000"/>
                </a:solidFill>
                <a:latin typeface="Calibri" panose="020F0502020204030204" pitchFamily="34" charset="0"/>
                <a:cs typeface="Calibri" panose="020F0502020204030204" pitchFamily="34" charset="0"/>
              </a:rPr>
              <a:t>Câu văn nào có hình ảnh </a:t>
            </a:r>
          </a:p>
          <a:p>
            <a:r>
              <a:rPr lang="en-VN" sz="2800" dirty="0">
                <a:solidFill>
                  <a:srgbClr val="FF0000"/>
                </a:solidFill>
                <a:latin typeface="Calibri" panose="020F0502020204030204" pitchFamily="34" charset="0"/>
                <a:cs typeface="Calibri" panose="020F0502020204030204" pitchFamily="34" charset="0"/>
              </a:rPr>
              <a:t>so sánh</a:t>
            </a:r>
          </a:p>
        </p:txBody>
      </p:sp>
      <p:sp>
        <p:nvSpPr>
          <p:cNvPr id="15" name="Alternate Process 14">
            <a:extLst>
              <a:ext uri="{FF2B5EF4-FFF2-40B4-BE49-F238E27FC236}">
                <a16:creationId xmlns:a16="http://schemas.microsoft.com/office/drawing/2014/main" id="{05CC3FF7-BDBF-B14F-8001-E59345603FE5}"/>
              </a:ext>
            </a:extLst>
          </p:cNvPr>
          <p:cNvSpPr/>
          <p:nvPr/>
        </p:nvSpPr>
        <p:spPr>
          <a:xfrm>
            <a:off x="6134915" y="949083"/>
            <a:ext cx="3666918" cy="651352"/>
          </a:xfrm>
          <a:prstGeom prst="flowChartAlternateProcess">
            <a:avLst/>
          </a:prstGeom>
          <a:solidFill>
            <a:srgbClr val="DF7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latin typeface="#9Slide07 SVNAppleberry" panose="02040603050506020204" pitchFamily="18" charset="0"/>
              </a:rPr>
              <a:t>Làm việc nhóm đôi</a:t>
            </a:r>
          </a:p>
        </p:txBody>
      </p:sp>
      <p:sp>
        <p:nvSpPr>
          <p:cNvPr id="17" name="Alternate Process 16">
            <a:extLst>
              <a:ext uri="{FF2B5EF4-FFF2-40B4-BE49-F238E27FC236}">
                <a16:creationId xmlns:a16="http://schemas.microsoft.com/office/drawing/2014/main" id="{781BC0F4-614E-4C4F-A93F-A461465662FD}"/>
              </a:ext>
            </a:extLst>
          </p:cNvPr>
          <p:cNvSpPr/>
          <p:nvPr/>
        </p:nvSpPr>
        <p:spPr>
          <a:xfrm>
            <a:off x="6324575" y="1118096"/>
            <a:ext cx="3666918" cy="651352"/>
          </a:xfrm>
          <a:prstGeom prst="flowChartAlternateProcess">
            <a:avLst/>
          </a:prstGeom>
          <a:solidFill>
            <a:srgbClr val="DF7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latin typeface="#9Slide07 SVNAppleberry" panose="02040603050506020204" pitchFamily="18" charset="0"/>
              </a:rPr>
              <a:t>Chia sẻ trước lớp</a:t>
            </a:r>
          </a:p>
        </p:txBody>
      </p:sp>
    </p:spTree>
    <p:extLst>
      <p:ext uri="{BB962C8B-B14F-4D97-AF65-F5344CB8AC3E}">
        <p14:creationId xmlns:p14="http://schemas.microsoft.com/office/powerpoint/2010/main" val="28268681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pic>
        <p:nvPicPr>
          <p:cNvPr id="5" name="Picture 4">
            <a:extLst>
              <a:ext uri="{FF2B5EF4-FFF2-40B4-BE49-F238E27FC236}">
                <a16:creationId xmlns:a16="http://schemas.microsoft.com/office/drawing/2014/main" id="{BFCE383C-5D9B-484C-9E18-713861C0A9FC}"/>
              </a:ext>
            </a:extLst>
          </p:cNvPr>
          <p:cNvPicPr>
            <a:picLocks noChangeAspect="1"/>
          </p:cNvPicPr>
          <p:nvPr/>
        </p:nvPicPr>
        <p:blipFill rotWithShape="1">
          <a:blip r:embed="rId6">
            <a:extLst>
              <a:ext uri="{28A0092B-C50C-407E-A947-70E740481C1C}">
                <a14:useLocalDpi xmlns:a14="http://schemas.microsoft.com/office/drawing/2010/main" val="0"/>
              </a:ext>
            </a:extLst>
          </a:blip>
          <a:srcRect r="36403"/>
          <a:stretch/>
        </p:blipFill>
        <p:spPr>
          <a:xfrm>
            <a:off x="814668" y="1696568"/>
            <a:ext cx="5543943" cy="4687521"/>
          </a:xfrm>
          <a:prstGeom prst="rect">
            <a:avLst/>
          </a:prstGeom>
        </p:spPr>
      </p:pic>
      <p:pic>
        <p:nvPicPr>
          <p:cNvPr id="19" name="Picture 18">
            <a:extLst>
              <a:ext uri="{FF2B5EF4-FFF2-40B4-BE49-F238E27FC236}">
                <a16:creationId xmlns:a16="http://schemas.microsoft.com/office/drawing/2014/main" id="{4B7D02FA-C9BA-CB40-A15A-AE418334AA5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025532" y="331941"/>
            <a:ext cx="1562316" cy="1850972"/>
          </a:xfrm>
          <a:prstGeom prst="rect">
            <a:avLst/>
          </a:prstGeom>
        </p:spPr>
      </p:pic>
      <p:sp>
        <p:nvSpPr>
          <p:cNvPr id="17" name="Alternate Process 16">
            <a:extLst>
              <a:ext uri="{FF2B5EF4-FFF2-40B4-BE49-F238E27FC236}">
                <a16:creationId xmlns:a16="http://schemas.microsoft.com/office/drawing/2014/main" id="{781BC0F4-614E-4C4F-A93F-A461465662FD}"/>
              </a:ext>
            </a:extLst>
          </p:cNvPr>
          <p:cNvSpPr/>
          <p:nvPr/>
        </p:nvSpPr>
        <p:spPr>
          <a:xfrm>
            <a:off x="6358611" y="1929851"/>
            <a:ext cx="4669607" cy="1521555"/>
          </a:xfrm>
          <a:prstGeom prst="flowChartAlternateProcess">
            <a:avLst/>
          </a:prstGeom>
          <a:solidFill>
            <a:srgbClr val="DF7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latin typeface="#9Slide05 SVNHaptic Script" pitchFamily="2" charset="77"/>
              </a:rPr>
              <a:t>Từ ngữ hoặc câu văn t</a:t>
            </a:r>
            <a:r>
              <a:rPr lang="en-VN" sz="3600" dirty="0">
                <a:latin typeface="#9Slide05 SVNHaptic Script" pitchFamily="2" charset="77"/>
              </a:rPr>
              <a:t>ả các bộ phận của đồng hồ</a:t>
            </a:r>
          </a:p>
        </p:txBody>
      </p:sp>
      <p:cxnSp>
        <p:nvCxnSpPr>
          <p:cNvPr id="10" name="Straight Connector 9">
            <a:extLst>
              <a:ext uri="{FF2B5EF4-FFF2-40B4-BE49-F238E27FC236}">
                <a16:creationId xmlns:a16="http://schemas.microsoft.com/office/drawing/2014/main" id="{529C80C2-6610-8948-979B-EEC22BB7E401}"/>
              </a:ext>
            </a:extLst>
          </p:cNvPr>
          <p:cNvCxnSpPr>
            <a:cxnSpLocks/>
          </p:cNvCxnSpPr>
          <p:nvPr/>
        </p:nvCxnSpPr>
        <p:spPr>
          <a:xfrm>
            <a:off x="4184073" y="283426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894EFD-A1A0-0542-902C-9FF82404D14D}"/>
              </a:ext>
            </a:extLst>
          </p:cNvPr>
          <p:cNvCxnSpPr>
            <a:cxnSpLocks/>
          </p:cNvCxnSpPr>
          <p:nvPr/>
        </p:nvCxnSpPr>
        <p:spPr>
          <a:xfrm>
            <a:off x="4087090" y="2935437"/>
            <a:ext cx="2161310" cy="0"/>
          </a:xfrm>
          <a:prstGeom prst="line">
            <a:avLst/>
          </a:prstGeom>
          <a:ln w="38100">
            <a:solidFill>
              <a:srgbClr val="DF767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F8C2D8-046F-5146-A77D-331F28B4AECF}"/>
              </a:ext>
            </a:extLst>
          </p:cNvPr>
          <p:cNvCxnSpPr>
            <a:cxnSpLocks/>
          </p:cNvCxnSpPr>
          <p:nvPr/>
        </p:nvCxnSpPr>
        <p:spPr>
          <a:xfrm>
            <a:off x="838890" y="3295655"/>
            <a:ext cx="677393" cy="0"/>
          </a:xfrm>
          <a:prstGeom prst="line">
            <a:avLst/>
          </a:prstGeom>
          <a:ln w="38100">
            <a:solidFill>
              <a:srgbClr val="DF767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C3C677-26E0-844B-81CF-86D2F4F0A3A0}"/>
              </a:ext>
            </a:extLst>
          </p:cNvPr>
          <p:cNvCxnSpPr>
            <a:cxnSpLocks/>
          </p:cNvCxnSpPr>
          <p:nvPr/>
        </p:nvCxnSpPr>
        <p:spPr>
          <a:xfrm>
            <a:off x="1787236" y="4764237"/>
            <a:ext cx="4461164" cy="0"/>
          </a:xfrm>
          <a:prstGeom prst="line">
            <a:avLst/>
          </a:prstGeom>
          <a:ln w="38100">
            <a:solidFill>
              <a:srgbClr val="DF767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81E65A-64E3-5347-8044-7CADB03485BD}"/>
              </a:ext>
            </a:extLst>
          </p:cNvPr>
          <p:cNvCxnSpPr>
            <a:cxnSpLocks/>
          </p:cNvCxnSpPr>
          <p:nvPr/>
        </p:nvCxnSpPr>
        <p:spPr>
          <a:xfrm>
            <a:off x="838890" y="5096746"/>
            <a:ext cx="1086892" cy="0"/>
          </a:xfrm>
          <a:prstGeom prst="line">
            <a:avLst/>
          </a:prstGeom>
          <a:ln w="38100">
            <a:solidFill>
              <a:srgbClr val="DF767E"/>
            </a:solidFill>
          </a:ln>
        </p:spPr>
        <p:style>
          <a:lnRef idx="1">
            <a:schemeClr val="accent1"/>
          </a:lnRef>
          <a:fillRef idx="0">
            <a:schemeClr val="accent1"/>
          </a:fillRef>
          <a:effectRef idx="0">
            <a:schemeClr val="accent1"/>
          </a:effectRef>
          <a:fontRef idx="minor">
            <a:schemeClr val="tx1"/>
          </a:fontRef>
        </p:style>
      </p:cxnSp>
      <p:sp>
        <p:nvSpPr>
          <p:cNvPr id="15" name="Alternate Process 14">
            <a:extLst>
              <a:ext uri="{FF2B5EF4-FFF2-40B4-BE49-F238E27FC236}">
                <a16:creationId xmlns:a16="http://schemas.microsoft.com/office/drawing/2014/main" id="{05CC3FF7-BDBF-B14F-8001-E59345603FE5}"/>
              </a:ext>
            </a:extLst>
          </p:cNvPr>
          <p:cNvSpPr/>
          <p:nvPr/>
        </p:nvSpPr>
        <p:spPr>
          <a:xfrm>
            <a:off x="6468822" y="2384687"/>
            <a:ext cx="4723504" cy="1503811"/>
          </a:xfrm>
          <a:prstGeom prst="flowChartAlternateProcess">
            <a:avLst/>
          </a:prstGeom>
          <a:solidFill>
            <a:srgbClr val="577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latin typeface="#9Slide05 SVNHaptic Script" pitchFamily="2" charset="77"/>
              </a:rPr>
              <a:t>Từ ngữ hoặc câu văn </a:t>
            </a:r>
            <a:r>
              <a:rPr lang="en-VN" sz="3600" dirty="0">
                <a:latin typeface="#9Slide05 SVNHaptic Script" pitchFamily="2" charset="77"/>
              </a:rPr>
              <a:t>tả âm thanh của đồng hồ </a:t>
            </a:r>
          </a:p>
        </p:txBody>
      </p:sp>
      <p:sp>
        <p:nvSpPr>
          <p:cNvPr id="27" name="Alternate Process 26">
            <a:extLst>
              <a:ext uri="{FF2B5EF4-FFF2-40B4-BE49-F238E27FC236}">
                <a16:creationId xmlns:a16="http://schemas.microsoft.com/office/drawing/2014/main" id="{A60FAB8D-FB53-E54B-BBCE-56603927BB14}"/>
              </a:ext>
            </a:extLst>
          </p:cNvPr>
          <p:cNvSpPr/>
          <p:nvPr/>
        </p:nvSpPr>
        <p:spPr>
          <a:xfrm>
            <a:off x="6704371" y="2061439"/>
            <a:ext cx="4077979" cy="1503811"/>
          </a:xfrm>
          <a:prstGeom prst="flowChartAlternate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bg1"/>
                </a:solidFill>
                <a:latin typeface="#9Slide05 SVNHaptic Script" pitchFamily="2" charset="77"/>
              </a:rPr>
              <a:t>Câu văn chứa hình ảnh so sánh</a:t>
            </a:r>
          </a:p>
        </p:txBody>
      </p:sp>
      <p:cxnSp>
        <p:nvCxnSpPr>
          <p:cNvPr id="28" name="Straight Connector 27">
            <a:extLst>
              <a:ext uri="{FF2B5EF4-FFF2-40B4-BE49-F238E27FC236}">
                <a16:creationId xmlns:a16="http://schemas.microsoft.com/office/drawing/2014/main" id="{8F728DA1-8496-8E47-815B-3C445832C507}"/>
              </a:ext>
            </a:extLst>
          </p:cNvPr>
          <p:cNvCxnSpPr>
            <a:cxnSpLocks/>
          </p:cNvCxnSpPr>
          <p:nvPr/>
        </p:nvCxnSpPr>
        <p:spPr>
          <a:xfrm>
            <a:off x="4973782" y="5108874"/>
            <a:ext cx="1205346" cy="0"/>
          </a:xfrm>
          <a:prstGeom prst="line">
            <a:avLst/>
          </a:prstGeom>
          <a:ln w="38100">
            <a:solidFill>
              <a:srgbClr val="577ED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CAA6D4D-34CC-A24F-BFD7-0DF367FB6012}"/>
              </a:ext>
            </a:extLst>
          </p:cNvPr>
          <p:cNvCxnSpPr>
            <a:cxnSpLocks/>
          </p:cNvCxnSpPr>
          <p:nvPr/>
        </p:nvCxnSpPr>
        <p:spPr>
          <a:xfrm>
            <a:off x="838890" y="3668001"/>
            <a:ext cx="3054237" cy="0"/>
          </a:xfrm>
          <a:prstGeom prst="line">
            <a:avLst/>
          </a:prstGeom>
          <a:ln w="38100">
            <a:solidFill>
              <a:srgbClr val="577ED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39FE7D-C6DB-BD4C-B9E0-065454C397EC}"/>
              </a:ext>
            </a:extLst>
          </p:cNvPr>
          <p:cNvCxnSpPr>
            <a:cxnSpLocks/>
          </p:cNvCxnSpPr>
          <p:nvPr/>
        </p:nvCxnSpPr>
        <p:spPr>
          <a:xfrm>
            <a:off x="814668" y="4026474"/>
            <a:ext cx="5543943" cy="0"/>
          </a:xfrm>
          <a:prstGeom prst="line">
            <a:avLst/>
          </a:prstGeom>
          <a:ln w="38100">
            <a:solidFill>
              <a:srgbClr val="577ED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E6E6D93-491C-E64F-A385-19EBAC068F18}"/>
              </a:ext>
            </a:extLst>
          </p:cNvPr>
          <p:cNvCxnSpPr>
            <a:cxnSpLocks/>
          </p:cNvCxnSpPr>
          <p:nvPr/>
        </p:nvCxnSpPr>
        <p:spPr>
          <a:xfrm flipV="1">
            <a:off x="838890" y="4348721"/>
            <a:ext cx="2901837" cy="8656"/>
          </a:xfrm>
          <a:prstGeom prst="line">
            <a:avLst/>
          </a:prstGeom>
          <a:ln w="38100">
            <a:solidFill>
              <a:srgbClr val="577EDF"/>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EDF52DA-D35C-454F-AC35-4310AA4014C8}"/>
              </a:ext>
            </a:extLst>
          </p:cNvPr>
          <p:cNvGrpSpPr/>
          <p:nvPr/>
        </p:nvGrpSpPr>
        <p:grpSpPr>
          <a:xfrm>
            <a:off x="6643011" y="3696838"/>
            <a:ext cx="4721480" cy="1151430"/>
            <a:chOff x="6643011" y="4022768"/>
            <a:chExt cx="4229100" cy="825500"/>
          </a:xfrm>
        </p:grpSpPr>
        <p:pic>
          <p:nvPicPr>
            <p:cNvPr id="39" name="Picture 38">
              <a:extLst>
                <a:ext uri="{FF2B5EF4-FFF2-40B4-BE49-F238E27FC236}">
                  <a16:creationId xmlns:a16="http://schemas.microsoft.com/office/drawing/2014/main" id="{A21D0808-BF04-7B48-8FA5-131B89543A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3011" y="4022768"/>
              <a:ext cx="4229100" cy="825500"/>
            </a:xfrm>
            <a:prstGeom prst="rect">
              <a:avLst/>
            </a:prstGeom>
            <a:ln>
              <a:noFill/>
            </a:ln>
            <a:effectLst>
              <a:outerShdw blurRad="292100" dist="139700" dir="2700000" algn="tl" rotWithShape="0">
                <a:srgbClr val="333333">
                  <a:alpha val="65000"/>
                </a:srgbClr>
              </a:outerShdw>
            </a:effectLst>
          </p:spPr>
        </p:pic>
        <p:cxnSp>
          <p:nvCxnSpPr>
            <p:cNvPr id="42" name="Straight Connector 41">
              <a:extLst>
                <a:ext uri="{FF2B5EF4-FFF2-40B4-BE49-F238E27FC236}">
                  <a16:creationId xmlns:a16="http://schemas.microsoft.com/office/drawing/2014/main" id="{EABE9949-F402-1B4C-B0A7-DFDB07474626}"/>
                </a:ext>
              </a:extLst>
            </p:cNvPr>
            <p:cNvCxnSpPr>
              <a:cxnSpLocks/>
            </p:cNvCxnSpPr>
            <p:nvPr/>
          </p:nvCxnSpPr>
          <p:spPr>
            <a:xfrm>
              <a:off x="9116291" y="4279317"/>
              <a:ext cx="1666059"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DDC1B07-9311-4644-A1A6-98C2DD2BCE8D}"/>
                </a:ext>
              </a:extLst>
            </p:cNvPr>
            <p:cNvCxnSpPr>
              <a:cxnSpLocks/>
            </p:cNvCxnSpPr>
            <p:nvPr/>
          </p:nvCxnSpPr>
          <p:spPr>
            <a:xfrm>
              <a:off x="6643011" y="4546358"/>
              <a:ext cx="42291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8BC0CD5-385A-4A41-B736-099B50566127}"/>
                </a:ext>
              </a:extLst>
            </p:cNvPr>
            <p:cNvCxnSpPr>
              <a:cxnSpLocks/>
            </p:cNvCxnSpPr>
            <p:nvPr/>
          </p:nvCxnSpPr>
          <p:spPr>
            <a:xfrm>
              <a:off x="6712284" y="4806703"/>
              <a:ext cx="211829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FA4F5C9-1DB8-A44E-8111-9CD2F0D2DD51}"/>
              </a:ext>
            </a:extLst>
          </p:cNvPr>
          <p:cNvGrpSpPr/>
          <p:nvPr/>
        </p:nvGrpSpPr>
        <p:grpSpPr>
          <a:xfrm>
            <a:off x="6704371" y="5000072"/>
            <a:ext cx="4672961" cy="1206569"/>
            <a:chOff x="6704371" y="5000073"/>
            <a:chExt cx="4240753" cy="825500"/>
          </a:xfrm>
        </p:grpSpPr>
        <p:pic>
          <p:nvPicPr>
            <p:cNvPr id="41" name="Picture 40">
              <a:extLst>
                <a:ext uri="{FF2B5EF4-FFF2-40B4-BE49-F238E27FC236}">
                  <a16:creationId xmlns:a16="http://schemas.microsoft.com/office/drawing/2014/main" id="{D5F6E710-1137-6148-B210-EB26B5E28A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4371" y="5000073"/>
              <a:ext cx="4229100" cy="825500"/>
            </a:xfrm>
            <a:prstGeom prst="rect">
              <a:avLst/>
            </a:prstGeom>
            <a:ln>
              <a:noFill/>
            </a:ln>
            <a:effectLst>
              <a:outerShdw blurRad="292100" dist="139700" dir="2700000" algn="tl" rotWithShape="0">
                <a:srgbClr val="333333">
                  <a:alpha val="65000"/>
                </a:srgbClr>
              </a:outerShdw>
            </a:effectLst>
          </p:spPr>
        </p:pic>
        <p:cxnSp>
          <p:nvCxnSpPr>
            <p:cNvPr id="48" name="Straight Connector 47">
              <a:extLst>
                <a:ext uri="{FF2B5EF4-FFF2-40B4-BE49-F238E27FC236}">
                  <a16:creationId xmlns:a16="http://schemas.microsoft.com/office/drawing/2014/main" id="{6A7A7C19-5581-B442-A4D5-C7E66752B9A0}"/>
                </a:ext>
              </a:extLst>
            </p:cNvPr>
            <p:cNvCxnSpPr>
              <a:cxnSpLocks/>
            </p:cNvCxnSpPr>
            <p:nvPr/>
          </p:nvCxnSpPr>
          <p:spPr>
            <a:xfrm>
              <a:off x="7432632" y="5543886"/>
              <a:ext cx="351249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8EAB37F-3286-D644-80DA-CE2D04183A34}"/>
                </a:ext>
              </a:extLst>
            </p:cNvPr>
            <p:cNvCxnSpPr>
              <a:cxnSpLocks/>
            </p:cNvCxnSpPr>
            <p:nvPr/>
          </p:nvCxnSpPr>
          <p:spPr>
            <a:xfrm>
              <a:off x="6712284" y="5780505"/>
              <a:ext cx="93542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2" name="Rounded Rectangle 31">
            <a:extLst>
              <a:ext uri="{FF2B5EF4-FFF2-40B4-BE49-F238E27FC236}">
                <a16:creationId xmlns:a16="http://schemas.microsoft.com/office/drawing/2014/main" id="{5439E130-7505-044D-A272-304BD82E70ED}"/>
              </a:ext>
            </a:extLst>
          </p:cNvPr>
          <p:cNvSpPr/>
          <p:nvPr/>
        </p:nvSpPr>
        <p:spPr>
          <a:xfrm>
            <a:off x="907936" y="173569"/>
            <a:ext cx="8177328" cy="1336908"/>
          </a:xfrm>
          <a:prstGeom prst="roundRect">
            <a:avLst/>
          </a:prstGeom>
          <a:solidFill>
            <a:schemeClr val="accent2">
              <a:lumMod val="40000"/>
              <a:lumOff val="60000"/>
            </a:schemeClr>
          </a:solidFill>
          <a:ln>
            <a:solidFill>
              <a:schemeClr val="tx1"/>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600" dirty="0">
                <a:solidFill>
                  <a:schemeClr val="tx1">
                    <a:lumMod val="50000"/>
                  </a:schemeClr>
                </a:solidFill>
                <a:latin typeface="#9Slide07 SVNDessert Menu Scrip" panose="00000500000000000000" pitchFamily="2" charset="0"/>
              </a:rPr>
              <a:t>1. </a:t>
            </a:r>
            <a:r>
              <a:rPr lang="en-US" sz="3600" dirty="0" err="1">
                <a:solidFill>
                  <a:schemeClr val="tx1">
                    <a:lumMod val="50000"/>
                  </a:schemeClr>
                </a:solidFill>
                <a:latin typeface="#9Slide07 SVNDessert Menu Scrip" panose="00000500000000000000" pitchFamily="2" charset="0"/>
              </a:rPr>
              <a:t>Đọc</a:t>
            </a:r>
            <a:r>
              <a:rPr lang="en-US" sz="3600" dirty="0">
                <a:solidFill>
                  <a:schemeClr val="tx1">
                    <a:lumMod val="50000"/>
                  </a:schemeClr>
                </a:solidFill>
                <a:latin typeface="#9Slide07 SVNDessert Menu Scrip" panose="00000500000000000000" pitchFamily="2" charset="0"/>
              </a:rPr>
              <a:t> </a:t>
            </a:r>
            <a:r>
              <a:rPr lang="en-US" sz="3600" dirty="0" err="1">
                <a:solidFill>
                  <a:schemeClr val="tx1">
                    <a:lumMod val="50000"/>
                  </a:schemeClr>
                </a:solidFill>
                <a:latin typeface="#9Slide07 SVNDessert Menu Scrip" panose="00000500000000000000" pitchFamily="2" charset="0"/>
              </a:rPr>
              <a:t>bài</a:t>
            </a:r>
            <a:r>
              <a:rPr lang="en-US" sz="3600" dirty="0">
                <a:solidFill>
                  <a:schemeClr val="tx1">
                    <a:lumMod val="50000"/>
                  </a:schemeClr>
                </a:solidFill>
                <a:latin typeface="#9Slide07 SVNDessert Menu Scrip" panose="00000500000000000000" pitchFamily="2" charset="0"/>
              </a:rPr>
              <a:t> </a:t>
            </a:r>
            <a:r>
              <a:rPr lang="en-US" sz="3600" dirty="0" err="1">
                <a:solidFill>
                  <a:schemeClr val="tx1">
                    <a:lumMod val="50000"/>
                  </a:schemeClr>
                </a:solidFill>
                <a:latin typeface="#9Slide07 SVNDessert Menu Scrip" panose="00000500000000000000" pitchFamily="2" charset="0"/>
              </a:rPr>
              <a:t>Cái</a:t>
            </a:r>
            <a:r>
              <a:rPr lang="en-US" sz="3600" dirty="0">
                <a:solidFill>
                  <a:schemeClr val="tx1">
                    <a:lumMod val="50000"/>
                  </a:schemeClr>
                </a:solidFill>
                <a:latin typeface="#9Slide07 SVNDessert Menu Scrip" panose="00000500000000000000" pitchFamily="2" charset="0"/>
              </a:rPr>
              <a:t> </a:t>
            </a:r>
            <a:r>
              <a:rPr lang="en-US" sz="3600" dirty="0" err="1">
                <a:solidFill>
                  <a:schemeClr val="tx1">
                    <a:lumMod val="50000"/>
                  </a:schemeClr>
                </a:solidFill>
                <a:latin typeface="#9Slide07 SVNDessert Menu Scrip" panose="00000500000000000000" pitchFamily="2" charset="0"/>
              </a:rPr>
              <a:t>đồng</a:t>
            </a:r>
            <a:r>
              <a:rPr lang="en-US" sz="3600" dirty="0">
                <a:solidFill>
                  <a:schemeClr val="tx1">
                    <a:lumMod val="50000"/>
                  </a:schemeClr>
                </a:solidFill>
                <a:latin typeface="#9Slide07 SVNDessert Menu Scrip" panose="00000500000000000000" pitchFamily="2" charset="0"/>
              </a:rPr>
              <a:t> </a:t>
            </a:r>
            <a:r>
              <a:rPr lang="en-US" sz="3600" dirty="0" err="1">
                <a:solidFill>
                  <a:schemeClr val="tx1">
                    <a:lumMod val="50000"/>
                  </a:schemeClr>
                </a:solidFill>
                <a:latin typeface="#9Slide07 SVNDessert Menu Scrip" panose="00000500000000000000" pitchFamily="2" charset="0"/>
              </a:rPr>
              <a:t>hồ</a:t>
            </a:r>
            <a:r>
              <a:rPr lang="en-US" sz="3600" dirty="0">
                <a:solidFill>
                  <a:schemeClr val="tx1">
                    <a:lumMod val="50000"/>
                  </a:schemeClr>
                </a:solidFill>
                <a:latin typeface="#9Slide07 SVNDessert Menu Scrip" panose="00000500000000000000" pitchFamily="2" charset="0"/>
              </a:rPr>
              <a:t> </a:t>
            </a:r>
            <a:r>
              <a:rPr lang="en-US" sz="3600" dirty="0" err="1">
                <a:solidFill>
                  <a:schemeClr val="tx1">
                    <a:lumMod val="50000"/>
                  </a:schemeClr>
                </a:solidFill>
                <a:latin typeface="#9Slide07 SVNDessert Menu Scrip" panose="00000500000000000000" pitchFamily="2" charset="0"/>
              </a:rPr>
              <a:t>dưới</a:t>
            </a:r>
            <a:r>
              <a:rPr lang="en-US" sz="3600" dirty="0">
                <a:solidFill>
                  <a:schemeClr val="tx1">
                    <a:lumMod val="50000"/>
                  </a:schemeClr>
                </a:solidFill>
                <a:latin typeface="#9Slide07 SVNDessert Menu Scrip" panose="00000500000000000000" pitchFamily="2" charset="0"/>
              </a:rPr>
              <a:t> </a:t>
            </a:r>
            <a:r>
              <a:rPr lang="en-US" sz="3600" dirty="0" err="1">
                <a:solidFill>
                  <a:schemeClr val="tx1">
                    <a:lumMod val="50000"/>
                  </a:schemeClr>
                </a:solidFill>
                <a:latin typeface="#9Slide07 SVNDessert Menu Scrip" panose="00000500000000000000" pitchFamily="2" charset="0"/>
              </a:rPr>
              <a:t>đây</a:t>
            </a:r>
            <a:r>
              <a:rPr lang="en-US" sz="3600" dirty="0">
                <a:solidFill>
                  <a:schemeClr val="tx1">
                    <a:lumMod val="50000"/>
                  </a:schemeClr>
                </a:solidFill>
                <a:latin typeface="#9Slide07 SVNDessert Menu Scrip" panose="00000500000000000000" pitchFamily="2" charset="0"/>
              </a:rPr>
              <a:t> </a:t>
            </a:r>
            <a:r>
              <a:rPr lang="en-US" sz="3600" dirty="0" err="1">
                <a:solidFill>
                  <a:schemeClr val="tx1">
                    <a:lumMod val="50000"/>
                  </a:schemeClr>
                </a:solidFill>
                <a:latin typeface="#9Slide07 SVNDessert Menu Scrip" panose="00000500000000000000" pitchFamily="2" charset="0"/>
              </a:rPr>
              <a:t>và</a:t>
            </a:r>
            <a:r>
              <a:rPr lang="en-US" sz="3600" dirty="0">
                <a:solidFill>
                  <a:schemeClr val="tx1">
                    <a:lumMod val="50000"/>
                  </a:schemeClr>
                </a:solidFill>
                <a:latin typeface="#9Slide07 SVNDessert Menu Scrip" panose="00000500000000000000" pitchFamily="2" charset="0"/>
              </a:rPr>
              <a:t> </a:t>
            </a:r>
            <a:r>
              <a:rPr lang="en-US" sz="3600" dirty="0" err="1">
                <a:solidFill>
                  <a:schemeClr val="tx1">
                    <a:lumMod val="50000"/>
                  </a:schemeClr>
                </a:solidFill>
                <a:latin typeface="#9Slide07 SVNDessert Menu Scrip" panose="00000500000000000000" pitchFamily="2" charset="0"/>
              </a:rPr>
              <a:t>thực</a:t>
            </a:r>
            <a:r>
              <a:rPr lang="en-US" sz="3600" dirty="0">
                <a:solidFill>
                  <a:schemeClr val="tx1">
                    <a:lumMod val="50000"/>
                  </a:schemeClr>
                </a:solidFill>
                <a:latin typeface="#9Slide07 SVNDessert Menu Scrip" panose="00000500000000000000" pitchFamily="2" charset="0"/>
              </a:rPr>
              <a:t> </a:t>
            </a:r>
            <a:r>
              <a:rPr lang="en-US" sz="3600" dirty="0" err="1">
                <a:solidFill>
                  <a:schemeClr val="tx1">
                    <a:lumMod val="50000"/>
                  </a:schemeClr>
                </a:solidFill>
                <a:latin typeface="#9Slide07 SVNDessert Menu Scrip" panose="00000500000000000000" pitchFamily="2" charset="0"/>
              </a:rPr>
              <a:t>hiện</a:t>
            </a:r>
            <a:r>
              <a:rPr lang="en-US" sz="3600" dirty="0">
                <a:solidFill>
                  <a:schemeClr val="tx1">
                    <a:lumMod val="50000"/>
                  </a:schemeClr>
                </a:solidFill>
                <a:latin typeface="#9Slide07 SVNDessert Menu Scrip" panose="00000500000000000000" pitchFamily="2" charset="0"/>
              </a:rPr>
              <a:t> </a:t>
            </a:r>
            <a:r>
              <a:rPr lang="en-US" sz="3600" dirty="0" err="1">
                <a:solidFill>
                  <a:schemeClr val="tx1">
                    <a:lumMod val="50000"/>
                  </a:schemeClr>
                </a:solidFill>
                <a:latin typeface="#9Slide07 SVNDessert Menu Scrip" panose="00000500000000000000" pitchFamily="2" charset="0"/>
              </a:rPr>
              <a:t>yêu</a:t>
            </a:r>
            <a:r>
              <a:rPr lang="en-US" sz="3600" dirty="0">
                <a:solidFill>
                  <a:schemeClr val="tx1">
                    <a:lumMod val="50000"/>
                  </a:schemeClr>
                </a:solidFill>
                <a:latin typeface="#9Slide07 SVNDessert Menu Scrip" panose="00000500000000000000" pitchFamily="2" charset="0"/>
              </a:rPr>
              <a:t> </a:t>
            </a:r>
            <a:r>
              <a:rPr lang="en-US" sz="3600" dirty="0" err="1">
                <a:solidFill>
                  <a:schemeClr val="tx1">
                    <a:lumMod val="50000"/>
                  </a:schemeClr>
                </a:solidFill>
                <a:latin typeface="#9Slide07 SVNDessert Menu Scrip" panose="00000500000000000000" pitchFamily="2" charset="0"/>
              </a:rPr>
              <a:t>cầu</a:t>
            </a:r>
            <a:r>
              <a:rPr lang="en-US" sz="3600" dirty="0">
                <a:solidFill>
                  <a:schemeClr val="tx1">
                    <a:lumMod val="50000"/>
                  </a:schemeClr>
                </a:solidFill>
                <a:latin typeface="#9Slide07 SVNDessert Menu Scrip" panose="00000500000000000000" pitchFamily="2" charset="0"/>
              </a:rPr>
              <a:t>:</a:t>
            </a:r>
          </a:p>
        </p:txBody>
      </p:sp>
    </p:spTree>
    <p:extLst>
      <p:ext uri="{BB962C8B-B14F-4D97-AF65-F5344CB8AC3E}">
        <p14:creationId xmlns:p14="http://schemas.microsoft.com/office/powerpoint/2010/main" val="73929756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ppt_x"/>
                                          </p:val>
                                        </p:tav>
                                        <p:tav tm="100000">
                                          <p:val>
                                            <p:strVal val="#ppt_x"/>
                                          </p:val>
                                        </p:tav>
                                      </p:tavLst>
                                    </p:anim>
                                    <p:anim calcmode="lin" valueType="num">
                                      <p:cBhvr additive="base">
                                        <p:cTn id="11" dur="500" fill="hold"/>
                                        <p:tgtEl>
                                          <p:spTgt spid="18"/>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par>
                                <p:cTn id="61" presetID="2" presetClass="entr" presetSubtype="4"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5" grpId="0" animBg="1"/>
      <p:bldP spid="15" grpId="1"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A4F852A-142F-40C2-9F42-DD15D6DB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6358611" y="39768"/>
            <a:ext cx="6000402" cy="4308953"/>
          </a:xfrm>
          <a:prstGeom prst="rect">
            <a:avLst/>
          </a:prstGeom>
        </p:spPr>
      </p:pic>
      <p:pic>
        <p:nvPicPr>
          <p:cNvPr id="6" name="图片 5">
            <a:extLst>
              <a:ext uri="{FF2B5EF4-FFF2-40B4-BE49-F238E27FC236}">
                <a16:creationId xmlns:a16="http://schemas.microsoft.com/office/drawing/2014/main" id="{5F69B91F-AA5E-43E1-BDFD-B03191B59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7" name="图片 6">
            <a:extLst>
              <a:ext uri="{FF2B5EF4-FFF2-40B4-BE49-F238E27FC236}">
                <a16:creationId xmlns:a16="http://schemas.microsoft.com/office/drawing/2014/main"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8" name="矩形: 圆角 7">
            <a:extLst>
              <a:ext uri="{FF2B5EF4-FFF2-40B4-BE49-F238E27FC236}">
                <a16:creationId xmlns:a16="http://schemas.microsoft.com/office/drawing/2014/main" id="{906F5B2A-5E1E-4B28-9109-C7990C6A42B2}"/>
              </a:ext>
            </a:extLst>
          </p:cNvPr>
          <p:cNvSpPr/>
          <p:nvPr/>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94F09D85-56B3-4CFF-9C52-FEFF457F176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4668" y="907817"/>
            <a:ext cx="701616" cy="701616"/>
          </a:xfrm>
          <a:prstGeom prst="rect">
            <a:avLst/>
          </a:prstGeom>
        </p:spPr>
      </p:pic>
      <p:sp>
        <p:nvSpPr>
          <p:cNvPr id="25" name="椭圆 24">
            <a:extLst>
              <a:ext uri="{FF2B5EF4-FFF2-40B4-BE49-F238E27FC236}">
                <a16:creationId xmlns:a16="http://schemas.microsoft.com/office/drawing/2014/main" id="{CBEBD231-CB9B-465A-8116-A45CFBF933B4}"/>
              </a:ext>
            </a:extLst>
          </p:cNvPr>
          <p:cNvSpPr/>
          <p:nvPr/>
        </p:nvSpPr>
        <p:spPr>
          <a:xfrm>
            <a:off x="1365813" y="1888430"/>
            <a:ext cx="728461" cy="728458"/>
          </a:xfrm>
          <a:prstGeom prst="ellipse">
            <a:avLst/>
          </a:prstGeom>
          <a:solidFill>
            <a:srgbClr val="DF767E">
              <a:alpha val="10000"/>
            </a:srgb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pic>
        <p:nvPicPr>
          <p:cNvPr id="37" name="图片 36">
            <a:extLst>
              <a:ext uri="{FF2B5EF4-FFF2-40B4-BE49-F238E27FC236}">
                <a16:creationId xmlns:a16="http://schemas.microsoft.com/office/drawing/2014/main" id="{A050F63D-C620-460E-AF39-B2F87C0263E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697214" y="3273547"/>
            <a:ext cx="3323196" cy="3323196"/>
          </a:xfrm>
          <a:prstGeom prst="rect">
            <a:avLst/>
          </a:prstGeom>
        </p:spPr>
      </p:pic>
      <p:sp>
        <p:nvSpPr>
          <p:cNvPr id="19" name="Rounded Rectangle 18">
            <a:extLst>
              <a:ext uri="{FF2B5EF4-FFF2-40B4-BE49-F238E27FC236}">
                <a16:creationId xmlns:a16="http://schemas.microsoft.com/office/drawing/2014/main" id="{13366323-8A98-C942-9862-B8B8516B089C}"/>
              </a:ext>
            </a:extLst>
          </p:cNvPr>
          <p:cNvSpPr/>
          <p:nvPr/>
        </p:nvSpPr>
        <p:spPr>
          <a:xfrm>
            <a:off x="1516283" y="958596"/>
            <a:ext cx="9220990" cy="641839"/>
          </a:xfrm>
          <a:prstGeom prst="roundRect">
            <a:avLst/>
          </a:prstGeom>
          <a:solidFill>
            <a:schemeClr val="accent2">
              <a:lumMod val="60000"/>
              <a:lumOff val="40000"/>
            </a:schemeClr>
          </a:solidFill>
          <a:ln>
            <a:solidFill>
              <a:schemeClr val="tx1"/>
            </a:solidFill>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3200" dirty="0" err="1">
                <a:solidFill>
                  <a:schemeClr val="tx1">
                    <a:lumMod val="50000"/>
                  </a:schemeClr>
                </a:solidFill>
                <a:latin typeface="#9Slide07 SVNDessert Menu Scrip" panose="00000500000000000000" pitchFamily="2" charset="0"/>
              </a:rPr>
              <a:t>Viết</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đoạn</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văn</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tả</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một</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đồ</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vật</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mà</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em</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yêu</a:t>
            </a:r>
            <a:r>
              <a:rPr lang="en-US" sz="3200" dirty="0">
                <a:solidFill>
                  <a:schemeClr val="tx1">
                    <a:lumMod val="50000"/>
                  </a:schemeClr>
                </a:solidFill>
                <a:latin typeface="#9Slide07 SVNDessert Menu Scrip" panose="00000500000000000000" pitchFamily="2" charset="0"/>
              </a:rPr>
              <a:t> </a:t>
            </a:r>
            <a:r>
              <a:rPr lang="en-US" sz="3200" dirty="0" err="1">
                <a:solidFill>
                  <a:schemeClr val="tx1">
                    <a:lumMod val="50000"/>
                  </a:schemeClr>
                </a:solidFill>
                <a:latin typeface="#9Slide07 SVNDessert Menu Scrip" panose="00000500000000000000" pitchFamily="2" charset="0"/>
              </a:rPr>
              <a:t>thích</a:t>
            </a:r>
            <a:endParaRPr lang="en-US" sz="3200" dirty="0">
              <a:solidFill>
                <a:schemeClr val="tx1">
                  <a:lumMod val="50000"/>
                </a:schemeClr>
              </a:solidFill>
              <a:latin typeface="#9Slide07 SVNDessert Menu Scrip" panose="00000500000000000000" pitchFamily="2" charset="0"/>
            </a:endParaRPr>
          </a:p>
        </p:txBody>
      </p:sp>
      <p:pic>
        <p:nvPicPr>
          <p:cNvPr id="5" name="Picture 4">
            <a:extLst>
              <a:ext uri="{FF2B5EF4-FFF2-40B4-BE49-F238E27FC236}">
                <a16:creationId xmlns:a16="http://schemas.microsoft.com/office/drawing/2014/main" id="{D23014C2-DBD2-EE4D-8F89-AA1A67B8CE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722" y="2120350"/>
            <a:ext cx="7297114" cy="3227295"/>
          </a:xfrm>
          <a:prstGeom prst="rect">
            <a:avLst/>
          </a:prstGeom>
        </p:spPr>
      </p:pic>
      <p:sp>
        <p:nvSpPr>
          <p:cNvPr id="11" name="Oval Callout 10">
            <a:extLst>
              <a:ext uri="{FF2B5EF4-FFF2-40B4-BE49-F238E27FC236}">
                <a16:creationId xmlns:a16="http://schemas.microsoft.com/office/drawing/2014/main" id="{317E5B5E-1892-8F47-B046-1DD07B1B317C}"/>
              </a:ext>
            </a:extLst>
          </p:cNvPr>
          <p:cNvSpPr/>
          <p:nvPr/>
        </p:nvSpPr>
        <p:spPr>
          <a:xfrm>
            <a:off x="8196273" y="1744738"/>
            <a:ext cx="3465459" cy="1395688"/>
          </a:xfrm>
          <a:prstGeom prst="wedgeEllipseCallout">
            <a:avLst/>
          </a:prstGeom>
          <a:solidFill>
            <a:srgbClr val="DF7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r>
              <a:rPr lang="en-VN" dirty="0">
                <a:solidFill>
                  <a:schemeClr val="tx1"/>
                </a:solidFill>
              </a:rPr>
              <a:t>ựa vào gợi ý trong SGK, hãy nêu một số câu văn miêu tả các đồ vật sau</a:t>
            </a:r>
          </a:p>
        </p:txBody>
      </p:sp>
    </p:spTree>
    <p:custDataLst>
      <p:tags r:id="rId1"/>
    </p:custDataLst>
    <p:extLst>
      <p:ext uri="{BB962C8B-B14F-4D97-AF65-F5344CB8AC3E}">
        <p14:creationId xmlns:p14="http://schemas.microsoft.com/office/powerpoint/2010/main" val="9839168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02854108"/>
</p:tagLst>
</file>

<file path=ppt/tags/tag2.xml><?xml version="1.0" encoding="utf-8"?>
<p:tagLst xmlns:a="http://schemas.openxmlformats.org/drawingml/2006/main" xmlns:r="http://schemas.openxmlformats.org/officeDocument/2006/relationships" xmlns:p="http://schemas.openxmlformats.org/presentationml/2006/main">
  <p:tag name="ISLIDE.DIAGRAM" val="#602608;"/>
</p:tagLst>
</file>

<file path=ppt/tags/tag3.xml><?xml version="1.0" encoding="utf-8"?>
<p:tagLst xmlns:a="http://schemas.openxmlformats.org/drawingml/2006/main" xmlns:r="http://schemas.openxmlformats.org/officeDocument/2006/relationships" xmlns:p="http://schemas.openxmlformats.org/presentationml/2006/main">
  <p:tag name="ISLIDE.DIAGRAM" val="#602608;"/>
</p:tagLst>
</file>

<file path=ppt/tags/tag4.xml><?xml version="1.0" encoding="utf-8"?>
<p:tagLst xmlns:a="http://schemas.openxmlformats.org/drawingml/2006/main" xmlns:r="http://schemas.openxmlformats.org/officeDocument/2006/relationships" xmlns:p="http://schemas.openxmlformats.org/presentationml/2006/main">
  <p:tag name="ISLIDE.DIAGRAM" val="#602608;"/>
</p:tagLst>
</file>

<file path=ppt/tags/tag5.xml><?xml version="1.0" encoding="utf-8"?>
<p:tagLst xmlns:a="http://schemas.openxmlformats.org/drawingml/2006/main" xmlns:r="http://schemas.openxmlformats.org/officeDocument/2006/relationships" xmlns:p="http://schemas.openxmlformats.org/presentationml/2006/main">
  <p:tag name="ISLIDE.DIAGRAM" val="#602608;"/>
</p:tagLst>
</file>

<file path=ppt/tags/tag6.xml><?xml version="1.0" encoding="utf-8"?>
<p:tagLst xmlns:a="http://schemas.openxmlformats.org/drawingml/2006/main" xmlns:r="http://schemas.openxmlformats.org/officeDocument/2006/relationships" xmlns:p="http://schemas.openxmlformats.org/presentationml/2006/main">
  <p:tag name="ISLIDE.DIAGRAM" val="#6026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z1s5q4d">
      <a:majorFont>
        <a:latin typeface="字魂107号-萌趣欢乐体" panose="020F0302020204030204"/>
        <a:ea typeface="字魂107号-萌趣欢乐体"/>
        <a:cs typeface=""/>
      </a:majorFont>
      <a:minorFont>
        <a:latin typeface="字魂107号-萌趣欢乐体" panose="020F0502020204030204"/>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643</Words>
  <Application>Microsoft Office PowerPoint</Application>
  <PresentationFormat>Widescreen</PresentationFormat>
  <Paragraphs>38</Paragraphs>
  <Slides>20</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等线</vt:lpstr>
      <vt:lpstr>#9Slide03 Space Mono Bold</vt:lpstr>
      <vt:lpstr>#9Slide05 SVNHaptic Script</vt:lpstr>
      <vt:lpstr>#9Slide07 Altus</vt:lpstr>
      <vt:lpstr>#9Slide07 Crocante</vt:lpstr>
      <vt:lpstr>#9Slide07 HoneyCream</vt:lpstr>
      <vt:lpstr>#9Slide07 SVNAppleberry</vt:lpstr>
      <vt:lpstr>#9Slide07 SVNDessert Menu Scrip</vt:lpstr>
      <vt:lpstr>Arial</vt:lpstr>
      <vt:lpstr>Calibri</vt:lpstr>
      <vt:lpstr>Cambria</vt:lpstr>
      <vt:lpstr>SVN-Newton</vt:lpstr>
      <vt:lpstr>Times New Roman</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Hoàn thành BT vào vở 2.  Ôn lại bài học 3. Chuẩn bị bài mới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dxy930226@outlook.com</dc:creator>
  <cp:lastModifiedBy>ong si</cp:lastModifiedBy>
  <cp:revision>62</cp:revision>
  <dcterms:created xsi:type="dcterms:W3CDTF">2022-02-09T04:06:04Z</dcterms:created>
  <dcterms:modified xsi:type="dcterms:W3CDTF">2025-12-25T15:55:39Z</dcterms:modified>
</cp:coreProperties>
</file>