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92" r:id="rId3"/>
    <p:sldId id="393" r:id="rId4"/>
    <p:sldId id="411" r:id="rId5"/>
    <p:sldId id="432" r:id="rId6"/>
    <p:sldId id="412" r:id="rId7"/>
    <p:sldId id="357" r:id="rId8"/>
    <p:sldId id="416" r:id="rId9"/>
    <p:sldId id="423" r:id="rId10"/>
    <p:sldId id="424" r:id="rId11"/>
    <p:sldId id="425" r:id="rId12"/>
    <p:sldId id="422" r:id="rId13"/>
    <p:sldId id="414" r:id="rId14"/>
    <p:sldId id="405" r:id="rId15"/>
    <p:sldId id="406" r:id="rId16"/>
    <p:sldId id="407" r:id="rId17"/>
    <p:sldId id="408" r:id="rId18"/>
    <p:sldId id="409" r:id="rId19"/>
    <p:sldId id="410" r:id="rId20"/>
    <p:sldId id="413" r:id="rId21"/>
    <p:sldId id="426" r:id="rId22"/>
    <p:sldId id="415" r:id="rId23"/>
    <p:sldId id="371" r:id="rId24"/>
    <p:sldId id="428" r:id="rId25"/>
    <p:sldId id="429" r:id="rId26"/>
    <p:sldId id="430" r:id="rId27"/>
    <p:sldId id="431" r:id="rId28"/>
    <p:sldId id="404" r:id="rId29"/>
    <p:sldId id="433" r:id="rId30"/>
  </p:sldIdLst>
  <p:sldSz cx="12192000" cy="6858000"/>
  <p:notesSz cx="6858000" cy="9144000"/>
  <p:embeddedFontLst>
    <p:embeddedFont>
      <p:font typeface="等线" panose="02010600030101010101" pitchFamily="2" charset="-122"/>
      <p:regular r:id="rId31"/>
      <p:bold r:id="rId32"/>
    </p:embeddedFont>
    <p:embeddedFont>
      <p:font typeface="微软雅黑" panose="020B0503020204020204" pitchFamily="34" charset="-122"/>
      <p:regular r:id="rId33"/>
      <p:bold r:id="rId34"/>
    </p:embeddedFont>
    <p:embeddedFont>
      <p:font typeface="Cambria" panose="02040503050406030204" pitchFamily="18" charset="0"/>
      <p:regular r:id="rId35"/>
      <p:bold r:id="rId36"/>
      <p:italic r:id="rId37"/>
      <p:boldItalic r:id="rId38"/>
    </p:embeddedFont>
    <p:embeddedFont>
      <p:font typeface="Vogue-ExtraBold" panose="020B0500000000000000"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332F"/>
    <a:srgbClr val="892E45"/>
    <a:srgbClr val="C64D56"/>
    <a:srgbClr val="6B8597"/>
    <a:srgbClr val="D8F2F6"/>
    <a:srgbClr val="F9DFE0"/>
    <a:srgbClr val="C74E57"/>
    <a:srgbClr val="F3C5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varScale="1">
        <p:scale>
          <a:sx n="76" d="100"/>
          <a:sy n="76" d="100"/>
        </p:scale>
        <p:origin x="94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delMainMaster">
      <pc:chgData name="ong si" userId="f7666c311d02ea20" providerId="LiveId" clId="{548330D4-90A6-4092-AE3C-8C3C93D766DE}" dt="2025-12-25T15:54:44.637" v="0" actId="47"/>
      <pc:docMkLst>
        <pc:docMk/>
      </pc:docMkLst>
      <pc:sldChg chg="del">
        <pc:chgData name="ong si" userId="f7666c311d02ea20" providerId="LiveId" clId="{548330D4-90A6-4092-AE3C-8C3C93D766DE}" dt="2025-12-25T15:54:44.637" v="0" actId="47"/>
        <pc:sldMkLst>
          <pc:docMk/>
          <pc:sldMk cId="2819458297" sldId="318"/>
        </pc:sldMkLst>
      </pc:sldChg>
      <pc:sldMasterChg chg="del delSldLayout">
        <pc:chgData name="ong si" userId="f7666c311d02ea20" providerId="LiveId" clId="{548330D4-90A6-4092-AE3C-8C3C93D766DE}" dt="2025-12-25T15:54:44.637" v="0" actId="47"/>
        <pc:sldMasterMkLst>
          <pc:docMk/>
          <pc:sldMasterMk cId="741539210" sldId="2147483663"/>
        </pc:sldMasterMkLst>
        <pc:sldLayoutChg chg="del">
          <pc:chgData name="ong si" userId="f7666c311d02ea20" providerId="LiveId" clId="{548330D4-90A6-4092-AE3C-8C3C93D766DE}" dt="2025-12-25T15:54:44.637" v="0" actId="47"/>
          <pc:sldLayoutMkLst>
            <pc:docMk/>
            <pc:sldMasterMk cId="741539210" sldId="2147483663"/>
            <pc:sldLayoutMk cId="1917250861" sldId="2147483664"/>
          </pc:sldLayoutMkLst>
        </pc:sldLayoutChg>
        <pc:sldLayoutChg chg="del">
          <pc:chgData name="ong si" userId="f7666c311d02ea20" providerId="LiveId" clId="{548330D4-90A6-4092-AE3C-8C3C93D766DE}" dt="2025-12-25T15:54:44.637" v="0" actId="47"/>
          <pc:sldLayoutMkLst>
            <pc:docMk/>
            <pc:sldMasterMk cId="741539210" sldId="2147483663"/>
            <pc:sldLayoutMk cId="27611464" sldId="214748366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142F-BFD5-5927-4F2E-CC9A566018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0F9FE6-A4E9-A57B-2671-FB19D76B4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40B4F-E6D9-D224-2A9F-F5E688DC9149}"/>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5" name="Footer Placeholder 4">
            <a:extLst>
              <a:ext uri="{FF2B5EF4-FFF2-40B4-BE49-F238E27FC236}">
                <a16:creationId xmlns:a16="http://schemas.microsoft.com/office/drawing/2014/main" id="{1E37F288-27B8-FC73-D3E6-3D1E18887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DF372-89BB-EC15-7985-A496B794A756}"/>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13802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06AC-8168-9385-B36A-0844B3E4D3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0D8236-F585-3EB7-8467-F1A22ABE5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F1EF4-6358-A1E0-FC58-4562DD050859}"/>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5" name="Footer Placeholder 4">
            <a:extLst>
              <a:ext uri="{FF2B5EF4-FFF2-40B4-BE49-F238E27FC236}">
                <a16:creationId xmlns:a16="http://schemas.microsoft.com/office/drawing/2014/main" id="{F7AAEFDB-D659-5273-3259-65E203500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ECB2E-BE93-3E36-FD4E-996562B7A7A4}"/>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4009262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110146-D737-8803-1201-4FDF859779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031B57-D548-2324-19A2-741AE28D03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D9AD0-B7CE-535F-3DD7-3F6F24F0EB7A}"/>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5" name="Footer Placeholder 4">
            <a:extLst>
              <a:ext uri="{FF2B5EF4-FFF2-40B4-BE49-F238E27FC236}">
                <a16:creationId xmlns:a16="http://schemas.microsoft.com/office/drawing/2014/main" id="{852FCAA1-2CE1-81E2-4553-951162276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BF8DF-FDBE-CFEC-E5CF-BCB9F2832869}"/>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82646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206D622-4E23-B712-D863-4944BCFE8A5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7BF8EA7-A90F-0446-6352-9E1A2E3407C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ED665F98-63F0-FDFB-47A2-D12A7156649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0BA5667F-622F-C042-C536-D3AE0D1926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599338FC-D184-722C-6789-808B95D37B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9C0CF0FB-20B7-D8B7-F6A1-83486012811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E80F9F37-F388-50A8-C0D7-12541E0FA4FC}"/>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2528B051-F118-F7B6-5853-7513FD8BA181}"/>
              </a:ext>
            </a:extLst>
          </p:cNvPr>
          <p:cNvPicPr>
            <a:picLocks noChangeAspect="1"/>
          </p:cNvPicPr>
          <p:nvPr userDrawn="1"/>
        </p:nvPicPr>
        <p:blipFill>
          <a:blip r:embed="rId4"/>
          <a:stretch>
            <a:fillRect/>
          </a:stretch>
        </p:blipFill>
        <p:spPr>
          <a:xfrm>
            <a:off x="-8487112" y="-76200"/>
            <a:ext cx="2188654" cy="2658086"/>
          </a:xfrm>
          <a:prstGeom prst="rect">
            <a:avLst/>
          </a:prstGeom>
        </p:spPr>
      </p:pic>
      <p:pic>
        <p:nvPicPr>
          <p:cNvPr id="10" name="Picture 9">
            <a:extLst>
              <a:ext uri="{FF2B5EF4-FFF2-40B4-BE49-F238E27FC236}">
                <a16:creationId xmlns:a16="http://schemas.microsoft.com/office/drawing/2014/main" id="{75CFA6EA-DA76-5CEB-7B9A-6F89C7AD8ACB}"/>
              </a:ext>
            </a:extLst>
          </p:cNvPr>
          <p:cNvPicPr>
            <a:picLocks noChangeAspect="1"/>
          </p:cNvPicPr>
          <p:nvPr userDrawn="1"/>
        </p:nvPicPr>
        <p:blipFill>
          <a:blip r:embed="rId5">
            <a:duotone>
              <a:prstClr val="black"/>
              <a:schemeClr val="tx1">
                <a:tint val="45000"/>
                <a:satMod val="400000"/>
              </a:schemeClr>
            </a:duotone>
          </a:blip>
          <a:stretch>
            <a:fillRect/>
          </a:stretch>
        </p:blipFill>
        <p:spPr>
          <a:xfrm>
            <a:off x="-571321" y="6098214"/>
            <a:ext cx="2188654" cy="890093"/>
          </a:xfrm>
          <a:prstGeom prst="rect">
            <a:avLst/>
          </a:prstGeom>
        </p:spPr>
      </p:pic>
      <p:pic>
        <p:nvPicPr>
          <p:cNvPr id="11" name="Picture 10">
            <a:extLst>
              <a:ext uri="{FF2B5EF4-FFF2-40B4-BE49-F238E27FC236}">
                <a16:creationId xmlns:a16="http://schemas.microsoft.com/office/drawing/2014/main" id="{B40A8B57-130B-8660-FDB3-177F110EB8E0}"/>
              </a:ext>
            </a:extLst>
          </p:cNvPr>
          <p:cNvPicPr>
            <a:picLocks noChangeAspect="1"/>
          </p:cNvPicPr>
          <p:nvPr userDrawn="1"/>
        </p:nvPicPr>
        <p:blipFill>
          <a:blip r:embed="rId6">
            <a:duotone>
              <a:prstClr val="black"/>
              <a:schemeClr val="tx1">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828285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9F93-673C-9494-D0F6-734F7CF068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图片 1">
            <a:extLst>
              <a:ext uri="{FF2B5EF4-FFF2-40B4-BE49-F238E27FC236}">
                <a16:creationId xmlns:a16="http://schemas.microsoft.com/office/drawing/2014/main" id="{E11BD64E-1E24-427F-0C5C-520E598A234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sp>
        <p:nvSpPr>
          <p:cNvPr id="4" name="TextBox 3">
            <a:extLst>
              <a:ext uri="{FF2B5EF4-FFF2-40B4-BE49-F238E27FC236}">
                <a16:creationId xmlns:a16="http://schemas.microsoft.com/office/drawing/2014/main" id="{6F5A58D5-3F0C-E3A4-1B51-8CFB198AA25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F12AF4A-AEC3-BBD2-2EBB-5110C74D2B5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B5475007-4D7A-0D4B-0289-EDAF81A083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7" name="Picture 6">
            <a:extLst>
              <a:ext uri="{FF2B5EF4-FFF2-40B4-BE49-F238E27FC236}">
                <a16:creationId xmlns:a16="http://schemas.microsoft.com/office/drawing/2014/main" id="{FAD3B404-78FB-84C7-3540-4FEC0E07554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B042F6C2-4C59-0B72-9CBB-E518863B154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654E8F48-27F5-1583-D791-76675D3453C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E64621AE-9AD2-D90C-BE77-A6B0D7002E2E}"/>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578DBCD-C559-7B98-DE82-492B71E2E511}"/>
              </a:ext>
            </a:extLst>
          </p:cNvPr>
          <p:cNvPicPr>
            <a:picLocks noChangeAspect="1"/>
          </p:cNvPicPr>
          <p:nvPr userDrawn="1"/>
        </p:nvPicPr>
        <p:blipFill>
          <a:blip r:embed="rId5"/>
          <a:stretch>
            <a:fillRect/>
          </a:stretch>
        </p:blipFill>
        <p:spPr>
          <a:xfrm>
            <a:off x="-8487112" y="-76200"/>
            <a:ext cx="2188654" cy="2658086"/>
          </a:xfrm>
          <a:prstGeom prst="rect">
            <a:avLst/>
          </a:prstGeom>
        </p:spPr>
      </p:pic>
      <p:pic>
        <p:nvPicPr>
          <p:cNvPr id="12" name="Picture 11">
            <a:extLst>
              <a:ext uri="{FF2B5EF4-FFF2-40B4-BE49-F238E27FC236}">
                <a16:creationId xmlns:a16="http://schemas.microsoft.com/office/drawing/2014/main" id="{DA6E464B-8B31-F5B1-4BC2-FFC3CE05FA05}"/>
              </a:ext>
            </a:extLst>
          </p:cNvPr>
          <p:cNvPicPr>
            <a:picLocks noChangeAspect="1"/>
          </p:cNvPicPr>
          <p:nvPr userDrawn="1"/>
        </p:nvPicPr>
        <p:blipFill>
          <a:blip r:embed="rId6">
            <a:duotone>
              <a:prstClr val="black"/>
              <a:schemeClr val="tx2">
                <a:tint val="45000"/>
                <a:satMod val="400000"/>
              </a:schemeClr>
            </a:duotone>
          </a:blip>
          <a:stretch>
            <a:fillRect/>
          </a:stretch>
        </p:blipFill>
        <p:spPr>
          <a:xfrm>
            <a:off x="-571321" y="6098214"/>
            <a:ext cx="2188654" cy="890093"/>
          </a:xfrm>
          <a:prstGeom prst="rect">
            <a:avLst/>
          </a:prstGeom>
        </p:spPr>
      </p:pic>
      <p:pic>
        <p:nvPicPr>
          <p:cNvPr id="13" name="Picture 12">
            <a:extLst>
              <a:ext uri="{FF2B5EF4-FFF2-40B4-BE49-F238E27FC236}">
                <a16:creationId xmlns:a16="http://schemas.microsoft.com/office/drawing/2014/main" id="{8D3BE7EF-82B4-C2FE-9D70-0D44002D1C29}"/>
              </a:ext>
            </a:extLst>
          </p:cNvPr>
          <p:cNvPicPr>
            <a:picLocks noChangeAspect="1"/>
          </p:cNvPicPr>
          <p:nvPr userDrawn="1"/>
        </p:nvPicPr>
        <p:blipFill>
          <a:blip r:embed="rId7">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80769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5077-33A1-0ACF-0FAB-9881C8A398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8062B-A26E-F8A7-0152-E94AF75F72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9B372-7576-4DCE-4E71-F8A1AFF88636}"/>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5" name="Footer Placeholder 4">
            <a:extLst>
              <a:ext uri="{FF2B5EF4-FFF2-40B4-BE49-F238E27FC236}">
                <a16:creationId xmlns:a16="http://schemas.microsoft.com/office/drawing/2014/main" id="{260E0929-2658-CBF3-0B4D-04715A27E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4030E-5B1C-7D39-3B03-4E6E0068F985}"/>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1957659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9B99-B4E1-5C47-14E2-8B4F904EDD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A2B3D-0B6F-6144-0973-C9B0F9D9C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DEF36-4F1F-FE9E-423F-2A193267FB3A}"/>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5" name="Footer Placeholder 4">
            <a:extLst>
              <a:ext uri="{FF2B5EF4-FFF2-40B4-BE49-F238E27FC236}">
                <a16:creationId xmlns:a16="http://schemas.microsoft.com/office/drawing/2014/main" id="{1F26E37F-9020-B829-6E82-D803AE734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6399E-7B8B-71C6-C550-2DF0735572AE}"/>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388982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2E57-45A5-ABCB-B301-73BCEA59C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AE472-725C-FD95-D3CD-7FE9EADB0F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37922D-A5DC-C6B9-01CC-E23D60065F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DD75ED-CF5F-98A4-96D6-DDE4C41B91DA}"/>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6" name="Footer Placeholder 5">
            <a:extLst>
              <a:ext uri="{FF2B5EF4-FFF2-40B4-BE49-F238E27FC236}">
                <a16:creationId xmlns:a16="http://schemas.microsoft.com/office/drawing/2014/main" id="{E893D4E1-2E8D-04AF-B7EB-B2B6A9A90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9B2DE4-9FE2-47AA-C207-A4459925D8B4}"/>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688440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6C20-AD90-EED2-1D10-CC354C9AF2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2279BF-27E6-5A94-ED72-B75F7FB895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E6F2CC-79DE-B556-5F60-72D667EA1F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1DA9DA-EA8E-4344-CC0B-111ED538E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34DF2-BF70-72CF-0FA7-AA01CB771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B803D8-30CA-E16E-35E3-86A80FCCE305}"/>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8" name="Footer Placeholder 7">
            <a:extLst>
              <a:ext uri="{FF2B5EF4-FFF2-40B4-BE49-F238E27FC236}">
                <a16:creationId xmlns:a16="http://schemas.microsoft.com/office/drawing/2014/main" id="{32B3B86E-75A3-F290-39E3-60EB4A07F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E95ECB-6E4C-E074-E413-E4B1152CE66F}"/>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345072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07149-BEC4-0227-ACF6-B88BB1773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7B69A0-5A70-CA81-DA19-03F2636BF39F}"/>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4" name="Footer Placeholder 3">
            <a:extLst>
              <a:ext uri="{FF2B5EF4-FFF2-40B4-BE49-F238E27FC236}">
                <a16:creationId xmlns:a16="http://schemas.microsoft.com/office/drawing/2014/main" id="{64486830-54AE-A746-3DAB-AACB08F99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EF670C-CC5F-B63A-2AF9-6F11C7B6EBFD}"/>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2939640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95110-37E7-43BC-C200-5296048DE487}"/>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3" name="Footer Placeholder 2">
            <a:extLst>
              <a:ext uri="{FF2B5EF4-FFF2-40B4-BE49-F238E27FC236}">
                <a16:creationId xmlns:a16="http://schemas.microsoft.com/office/drawing/2014/main" id="{BD27E14A-E405-9A89-980D-A90BA0F3E4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3AE9E3-0866-5CAD-A4CD-90E1AAFAC953}"/>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44763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10B3-40EC-0053-B35A-AD3CC2CB8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46E4EC-4A47-8CA2-CEEF-E1797B8EB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AD5455-0494-131E-24A3-97580DABC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3CA10-6B7A-8DD8-83CD-9AC1E3D224E5}"/>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6" name="Footer Placeholder 5">
            <a:extLst>
              <a:ext uri="{FF2B5EF4-FFF2-40B4-BE49-F238E27FC236}">
                <a16:creationId xmlns:a16="http://schemas.microsoft.com/office/drawing/2014/main" id="{81E39246-FB11-4843-E3BF-74D204F46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8CCC0-EEDA-DF28-F502-A006B76F7B5C}"/>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1429847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B331-66AC-1F64-9AD4-8C4736833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BB791-D490-B34A-8FAE-B4D56019E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874A6E-7323-89DB-79CE-973CBF3BA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8E63C5-A3F4-5F3A-CAB7-DF65DB8255A7}"/>
              </a:ext>
            </a:extLst>
          </p:cNvPr>
          <p:cNvSpPr>
            <a:spLocks noGrp="1"/>
          </p:cNvSpPr>
          <p:nvPr>
            <p:ph type="dt" sz="half" idx="10"/>
          </p:nvPr>
        </p:nvSpPr>
        <p:spPr/>
        <p:txBody>
          <a:bodyPr/>
          <a:lstStyle/>
          <a:p>
            <a:fld id="{A35DE788-1CAC-4590-9B9F-5B8C2088CC7C}" type="datetimeFigureOut">
              <a:rPr lang="en-US" smtClean="0"/>
              <a:t>12/25/2025</a:t>
            </a:fld>
            <a:endParaRPr lang="en-US"/>
          </a:p>
        </p:txBody>
      </p:sp>
      <p:sp>
        <p:nvSpPr>
          <p:cNvPr id="6" name="Footer Placeholder 5">
            <a:extLst>
              <a:ext uri="{FF2B5EF4-FFF2-40B4-BE49-F238E27FC236}">
                <a16:creationId xmlns:a16="http://schemas.microsoft.com/office/drawing/2014/main" id="{EA6732EF-475D-CC1F-DD96-F19C808A3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12942-9081-705F-518E-84D0D2DADF92}"/>
              </a:ext>
            </a:extLst>
          </p:cNvPr>
          <p:cNvSpPr>
            <a:spLocks noGrp="1"/>
          </p:cNvSpPr>
          <p:nvPr>
            <p:ph type="sldNum" sz="quarter" idx="12"/>
          </p:nvPr>
        </p:nvSpPr>
        <p:spPr/>
        <p:txBody>
          <a:bodyPr/>
          <a:lstStyle/>
          <a:p>
            <a:fld id="{216A3A04-1A62-48A6-801F-E9DCA5C9D09A}" type="slidenum">
              <a:rPr lang="en-US" smtClean="0"/>
              <a:t>‹#›</a:t>
            </a:fld>
            <a:endParaRPr lang="en-US"/>
          </a:p>
        </p:txBody>
      </p:sp>
    </p:spTree>
    <p:extLst>
      <p:ext uri="{BB962C8B-B14F-4D97-AF65-F5344CB8AC3E}">
        <p14:creationId xmlns:p14="http://schemas.microsoft.com/office/powerpoint/2010/main" val="316583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jpeg"/><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8FDD9-6708-07AF-E0C8-9E30D1CF9D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19DA94-161A-1699-66AF-862093FEC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F2712-8A68-8AEB-2376-A023E9E52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DE788-1CAC-4590-9B9F-5B8C2088CC7C}" type="datetimeFigureOut">
              <a:rPr lang="en-US" smtClean="0"/>
              <a:t>12/25/2025</a:t>
            </a:fld>
            <a:endParaRPr lang="en-US"/>
          </a:p>
        </p:txBody>
      </p:sp>
      <p:sp>
        <p:nvSpPr>
          <p:cNvPr id="5" name="Footer Placeholder 4">
            <a:extLst>
              <a:ext uri="{FF2B5EF4-FFF2-40B4-BE49-F238E27FC236}">
                <a16:creationId xmlns:a16="http://schemas.microsoft.com/office/drawing/2014/main" id="{37D3FC17-4E29-54DD-4B63-1DCBA82BB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E46B62-8650-8BFA-E01F-ED94B7945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A3A04-1A62-48A6-801F-E9DCA5C9D09A}" type="slidenum">
              <a:rPr lang="en-US" smtClean="0"/>
              <a:t>‹#›</a:t>
            </a:fld>
            <a:endParaRPr lang="en-US"/>
          </a:p>
        </p:txBody>
      </p:sp>
      <p:sp>
        <p:nvSpPr>
          <p:cNvPr id="7" name="TextBox 3">
            <a:extLst>
              <a:ext uri="{FF2B5EF4-FFF2-40B4-BE49-F238E27FC236}">
                <a16:creationId xmlns:a16="http://schemas.microsoft.com/office/drawing/2014/main" id="{3CAC5827-4AE8-470B-0314-8223BA20304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8D5D125-FDDC-D231-43EE-1B18AE15E0F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B034B371-FDA0-3781-D739-A65F3A2683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C5A56CB1-1240-042D-A732-79932FEEA4D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BEA95EEC-A21D-E063-1BEC-29842421513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4E353609-172B-3FF6-7F67-8EFFA2D852E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46ECE45E-14ED-A304-774F-F2EE1D0E6E5F}"/>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9B46D3B4-5E18-23F0-AE1D-DBCD2A89FFA9}"/>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8A1E7408-5266-8E36-3F7C-61554C28836E}"/>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6E372C06-FA47-F7F7-95AC-0EEE94BCBD2C}"/>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2229156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sp>
        <p:nvSpPr>
          <p:cNvPr id="8"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96206DF9-D038-B8D3-397B-3377133D4AB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670945B-5ED3-6EC3-5AFA-438D3512088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8F6C24EF-6BD0-6859-DD0A-E284082428B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ADDEDDBA-98F4-6696-8C73-D577BE5CAAD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1F5DA207-E360-7AF7-3309-705CBFE6122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272ADC44-FFA8-925E-1FDD-289CBD39940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6E061BCE-6619-EA23-929B-916B8631347C}"/>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B4EE4C84-082D-336E-D6AA-EEE689553EB7}"/>
              </a:ext>
            </a:extLst>
          </p:cNvPr>
          <p:cNvPicPr>
            <a:picLocks noChangeAspect="1"/>
          </p:cNvPicPr>
          <p:nvPr userDrawn="1"/>
        </p:nvPicPr>
        <p:blipFill>
          <a:blip r:embed="rId7"/>
          <a:stretch>
            <a:fillRect/>
          </a:stretch>
        </p:blipFill>
        <p:spPr>
          <a:xfrm>
            <a:off x="-8487112" y="-76200"/>
            <a:ext cx="2188654" cy="2658086"/>
          </a:xfrm>
          <a:prstGeom prst="rect">
            <a:avLst/>
          </a:prstGeom>
        </p:spPr>
      </p:pic>
      <p:pic>
        <p:nvPicPr>
          <p:cNvPr id="12" name="Picture 11">
            <a:extLst>
              <a:ext uri="{FF2B5EF4-FFF2-40B4-BE49-F238E27FC236}">
                <a16:creationId xmlns:a16="http://schemas.microsoft.com/office/drawing/2014/main" id="{F40EEB56-1756-2BA7-88B1-75D7CDB2BEAA}"/>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13" name="Picture 12">
            <a:extLst>
              <a:ext uri="{FF2B5EF4-FFF2-40B4-BE49-F238E27FC236}">
                <a16:creationId xmlns:a16="http://schemas.microsoft.com/office/drawing/2014/main" id="{A9C6B636-E987-7F1E-8109-FF79D774979B}"/>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158800251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1" y="-40442"/>
            <a:ext cx="12191999" cy="6858000"/>
          </a:xfrm>
          <a:prstGeom prst="rect">
            <a:avLst/>
          </a:prstGeom>
        </p:spPr>
      </p:pic>
      <p:sp>
        <p:nvSpPr>
          <p:cNvPr id="26" name="文本框 25">
            <a:extLst>
              <a:ext uri="{FF2B5EF4-FFF2-40B4-BE49-F238E27FC236}">
                <a16:creationId xmlns:a16="http://schemas.microsoft.com/office/drawing/2014/main" id="{D0A1CC77-D107-4F01-FC83-B4EF38BE959B}"/>
              </a:ext>
            </a:extLst>
          </p:cNvPr>
          <p:cNvSpPr txBox="1"/>
          <p:nvPr/>
        </p:nvSpPr>
        <p:spPr>
          <a:xfrm>
            <a:off x="6219794" y="853394"/>
            <a:ext cx="1953496" cy="830997"/>
          </a:xfrm>
          <a:prstGeom prst="rect">
            <a:avLst/>
          </a:prstGeom>
          <a:solidFill>
            <a:schemeClr val="accent1">
              <a:alpha val="56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dirty="0">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ĐỌC</a:t>
            </a:r>
            <a:endParaRPr kumimoji="0" lang="zh-CN" altLang="en-US" sz="4800" b="1" i="0" u="none" strike="noStrike" kern="1200" cap="none" spc="300" normalizeH="0" baseline="0" noProof="0" dirty="0">
              <a:ln>
                <a:noFill/>
              </a:ln>
              <a:solidFill>
                <a:srgbClr val="FFFFFF"/>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62660548-7FA0-982B-FB81-0A8E8E8A1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75" y="1382021"/>
            <a:ext cx="4162585" cy="5659104"/>
          </a:xfrm>
          <a:prstGeom prst="rect">
            <a:avLst/>
          </a:prstGeom>
        </p:spPr>
      </p:pic>
      <p:pic>
        <p:nvPicPr>
          <p:cNvPr id="11" name="Picture 10">
            <a:extLst>
              <a:ext uri="{FF2B5EF4-FFF2-40B4-BE49-F238E27FC236}">
                <a16:creationId xmlns:a16="http://schemas.microsoft.com/office/drawing/2014/main" id="{C0898248-B85F-701D-BE30-72601F0E8AB8}"/>
              </a:ext>
            </a:extLst>
          </p:cNvPr>
          <p:cNvPicPr>
            <a:picLocks noChangeAspect="1"/>
          </p:cNvPicPr>
          <p:nvPr/>
        </p:nvPicPr>
        <p:blipFill rotWithShape="1">
          <a:blip r:embed="rId4"/>
          <a:srcRect t="23857" b="25775"/>
          <a:stretch/>
        </p:blipFill>
        <p:spPr>
          <a:xfrm>
            <a:off x="2954876" y="1382021"/>
            <a:ext cx="7208020" cy="2506569"/>
          </a:xfrm>
          <a:prstGeom prst="rect">
            <a:avLst/>
          </a:prstGeom>
        </p:spPr>
      </p:pic>
      <p:pic>
        <p:nvPicPr>
          <p:cNvPr id="12" name="Picture 11">
            <a:extLst>
              <a:ext uri="{FF2B5EF4-FFF2-40B4-BE49-F238E27FC236}">
                <a16:creationId xmlns:a16="http://schemas.microsoft.com/office/drawing/2014/main" id="{FF622A80-055B-592C-EAB1-451DA5FB70B9}"/>
              </a:ext>
            </a:extLst>
          </p:cNvPr>
          <p:cNvPicPr>
            <a:picLocks noChangeAspect="1"/>
          </p:cNvPicPr>
          <p:nvPr/>
        </p:nvPicPr>
        <p:blipFill rotWithShape="1">
          <a:blip r:embed="rId5"/>
          <a:srcRect t="27460" b="37194"/>
          <a:stretch/>
        </p:blipFill>
        <p:spPr>
          <a:xfrm>
            <a:off x="3901049" y="3740999"/>
            <a:ext cx="6445342" cy="1734980"/>
          </a:xfrm>
          <a:prstGeom prst="rect">
            <a:avLst/>
          </a:prstGeom>
        </p:spPr>
      </p:pic>
      <p:sp>
        <p:nvSpPr>
          <p:cNvPr id="3" name="TextBox 2">
            <a:extLst>
              <a:ext uri="{FF2B5EF4-FFF2-40B4-BE49-F238E27FC236}">
                <a16:creationId xmlns:a16="http://schemas.microsoft.com/office/drawing/2014/main" id="{09D92639-F97A-07B3-D0EE-0A0CF0E5FD39}"/>
              </a:ext>
            </a:extLst>
          </p:cNvPr>
          <p:cNvSpPr txBox="1"/>
          <p:nvPr/>
        </p:nvSpPr>
        <p:spPr>
          <a:xfrm>
            <a:off x="4348760" y="3505169"/>
            <a:ext cx="2333448" cy="584775"/>
          </a:xfrm>
          <a:prstGeom prst="rect">
            <a:avLst/>
          </a:prstGeom>
          <a:noFill/>
        </p:spPr>
        <p:txBody>
          <a:bodyPr wrap="square" rtlCol="0">
            <a:spAutoFit/>
          </a:bodyPr>
          <a:lstStyle/>
          <a:p>
            <a:r>
              <a:rPr lang="en-US" sz="3200" dirty="0">
                <a:solidFill>
                  <a:srgbClr val="6B8597"/>
                </a:solidFill>
                <a:latin typeface="Vogue-ExtraBold" panose="020B0500000000000000" pitchFamily="34" charset="0"/>
                <a:ea typeface="Vogue-ExtraBold" panose="020B0500000000000000" pitchFamily="34" charset="0"/>
                <a:cs typeface="Vogue-ExtraBold" panose="020B0500000000000000" pitchFamily="34" charset="0"/>
              </a:rPr>
              <a:t>(</a:t>
            </a:r>
            <a:r>
              <a:rPr lang="en-US" sz="3200" dirty="0" err="1">
                <a:solidFill>
                  <a:srgbClr val="6B8597"/>
                </a:solidFill>
                <a:latin typeface="Vogue-ExtraBold" panose="020B0500000000000000" pitchFamily="34" charset="0"/>
                <a:ea typeface="Vogue-ExtraBold" panose="020B0500000000000000" pitchFamily="34" charset="0"/>
                <a:cs typeface="Vogue-ExtraBold" panose="020B0500000000000000" pitchFamily="34" charset="0"/>
              </a:rPr>
              <a:t>Phạm</a:t>
            </a:r>
            <a:r>
              <a:rPr lang="en-US" sz="3200" dirty="0">
                <a:solidFill>
                  <a:srgbClr val="6B8597"/>
                </a:solidFill>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solidFill>
                  <a:srgbClr val="6B8597"/>
                </a:solidFill>
                <a:latin typeface="Vogue-ExtraBold" panose="020B0500000000000000" pitchFamily="34" charset="0"/>
                <a:ea typeface="Vogue-ExtraBold" panose="020B0500000000000000" pitchFamily="34" charset="0"/>
                <a:cs typeface="Vogue-ExtraBold" panose="020B0500000000000000" pitchFamily="34" charset="0"/>
              </a:rPr>
              <a:t>Hổ</a:t>
            </a:r>
            <a:r>
              <a:rPr lang="en-US" sz="3200" dirty="0">
                <a:solidFill>
                  <a:srgbClr val="6B8597"/>
                </a:solidFill>
                <a:latin typeface="Vogue-ExtraBold" panose="020B0500000000000000" pitchFamily="34" charset="0"/>
                <a:ea typeface="Vogue-ExtraBold" panose="020B0500000000000000" pitchFamily="34" charset="0"/>
                <a:cs typeface="Vogue-ExtraBold" panose="020B0500000000000000" pitchFamily="34" charset="0"/>
              </a:rPr>
              <a:t>)</a:t>
            </a:r>
          </a:p>
        </p:txBody>
      </p:sp>
    </p:spTree>
    <p:extLst>
      <p:ext uri="{BB962C8B-B14F-4D97-AF65-F5344CB8AC3E}">
        <p14:creationId xmlns:p14="http://schemas.microsoft.com/office/powerpoint/2010/main" val="116556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6ACC8C9-E640-80B6-0277-6ACE3C524523}"/>
              </a:ext>
            </a:extLst>
          </p:cNvPr>
          <p:cNvSpPr/>
          <p:nvPr/>
        </p:nvSpPr>
        <p:spPr>
          <a:xfrm>
            <a:off x="4277360" y="375362"/>
            <a:ext cx="2783670" cy="1712624"/>
          </a:xfrm>
          <a:prstGeom prst="roundRect">
            <a:avLst/>
          </a:prstGeom>
          <a:solidFill>
            <a:srgbClr val="F9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id="{0589319B-6AB3-1566-C273-D078B25E40C1}"/>
              </a:ext>
            </a:extLst>
          </p:cNvPr>
          <p:cNvSpPr/>
          <p:nvPr/>
        </p:nvSpPr>
        <p:spPr>
          <a:xfrm>
            <a:off x="4277360" y="2438120"/>
            <a:ext cx="3444608" cy="1712623"/>
          </a:xfrm>
          <a:prstGeom prst="roundRect">
            <a:avLst/>
          </a:prstGeom>
          <a:solidFill>
            <a:srgbClr val="D8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B169179D-59BF-C750-C09A-16188CE30C88}"/>
              </a:ext>
            </a:extLst>
          </p:cNvPr>
          <p:cNvSpPr/>
          <p:nvPr/>
        </p:nvSpPr>
        <p:spPr>
          <a:xfrm>
            <a:off x="4277360" y="4519700"/>
            <a:ext cx="3444608" cy="1712622"/>
          </a:xfrm>
          <a:prstGeom prst="roundRect">
            <a:avLst/>
          </a:prstGeom>
          <a:solidFill>
            <a:srgbClr val="F9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1" name="Rectangle: Rounded Corners 10">
            <a:extLst>
              <a:ext uri="{FF2B5EF4-FFF2-40B4-BE49-F238E27FC236}">
                <a16:creationId xmlns:a16="http://schemas.microsoft.com/office/drawing/2014/main" id="{0CCD81BF-16AC-79E5-77C9-E058502E29EE}"/>
              </a:ext>
            </a:extLst>
          </p:cNvPr>
          <p:cNvSpPr/>
          <p:nvPr/>
        </p:nvSpPr>
        <p:spPr>
          <a:xfrm>
            <a:off x="7815272" y="375361"/>
            <a:ext cx="3444608" cy="1712624"/>
          </a:xfrm>
          <a:prstGeom prst="roundRect">
            <a:avLst/>
          </a:prstGeom>
          <a:solidFill>
            <a:srgbClr val="D8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2" name="Rectangle: Rounded Corners 11">
            <a:extLst>
              <a:ext uri="{FF2B5EF4-FFF2-40B4-BE49-F238E27FC236}">
                <a16:creationId xmlns:a16="http://schemas.microsoft.com/office/drawing/2014/main" id="{33D718B5-D287-2D0F-080F-3CAD9C9C5A9D}"/>
              </a:ext>
            </a:extLst>
          </p:cNvPr>
          <p:cNvSpPr/>
          <p:nvPr/>
        </p:nvSpPr>
        <p:spPr>
          <a:xfrm>
            <a:off x="7835786" y="2438120"/>
            <a:ext cx="3424094" cy="1802583"/>
          </a:xfrm>
          <a:prstGeom prst="roundRect">
            <a:avLst/>
          </a:prstGeom>
          <a:solidFill>
            <a:srgbClr val="F9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4" name="Rectangle: Rounded Corners 13">
            <a:extLst>
              <a:ext uri="{FF2B5EF4-FFF2-40B4-BE49-F238E27FC236}">
                <a16:creationId xmlns:a16="http://schemas.microsoft.com/office/drawing/2014/main" id="{97A367B2-DC89-3615-CEF3-C2C38FA65098}"/>
              </a:ext>
            </a:extLst>
          </p:cNvPr>
          <p:cNvSpPr/>
          <p:nvPr/>
        </p:nvSpPr>
        <p:spPr>
          <a:xfrm>
            <a:off x="8013276" y="4429739"/>
            <a:ext cx="3444608" cy="1802583"/>
          </a:xfrm>
          <a:prstGeom prst="roundRect">
            <a:avLst/>
          </a:prstGeom>
          <a:solidFill>
            <a:srgbClr val="D8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BFFAD701-ABF8-288E-B45A-CCCDC79B8011}"/>
              </a:ext>
            </a:extLst>
          </p:cNvPr>
          <p:cNvGraphicFramePr>
            <a:graphicFrameLocks noGrp="1"/>
          </p:cNvGraphicFramePr>
          <p:nvPr/>
        </p:nvGraphicFramePr>
        <p:xfrm>
          <a:off x="4391178" y="375361"/>
          <a:ext cx="7841462" cy="5775960"/>
        </p:xfrm>
        <a:graphic>
          <a:graphicData uri="http://schemas.openxmlformats.org/drawingml/2006/table">
            <a:tbl>
              <a:tblPr/>
              <a:tblGrid>
                <a:gridCol w="3830904">
                  <a:extLst>
                    <a:ext uri="{9D8B030D-6E8A-4147-A177-3AD203B41FA5}">
                      <a16:colId xmlns:a16="http://schemas.microsoft.com/office/drawing/2014/main" val="3386047395"/>
                    </a:ext>
                  </a:extLst>
                </a:gridCol>
                <a:gridCol w="4010558">
                  <a:extLst>
                    <a:ext uri="{9D8B030D-6E8A-4147-A177-3AD203B41FA5}">
                      <a16:colId xmlns:a16="http://schemas.microsoft.com/office/drawing/2014/main" val="3146260773"/>
                    </a:ext>
                  </a:extLst>
                </a:gridCol>
              </a:tblGrid>
              <a:tr h="0">
                <a:tc>
                  <a:txBody>
                    <a:bodyPr/>
                    <a:lstStyle/>
                    <a:p>
                      <a:pPr fontAlgn="t"/>
                      <a:r>
                        <a:rPr lang="en-US" sz="2600" b="1" dirty="0">
                          <a:effectLst/>
                          <a:latin typeface="Cambria" panose="02040503050406030204" pitchFamily="18" charset="0"/>
                        </a:rPr>
                        <a:t>T</a:t>
                      </a:r>
                      <a:r>
                        <a:rPr lang="vi-VN" sz="2600" b="1" dirty="0">
                          <a:effectLst/>
                          <a:latin typeface="Cambria" panose="02040503050406030204" pitchFamily="18" charset="0"/>
                        </a:rPr>
                        <a:t>ôi yêu em tôi</a:t>
                      </a:r>
                    </a:p>
                    <a:p>
                      <a:pPr fontAlgn="t"/>
                      <a:r>
                        <a:rPr lang="vi-VN" sz="2600" b="1" dirty="0">
                          <a:effectLst/>
                          <a:latin typeface="Cambria" panose="02040503050406030204" pitchFamily="18" charset="0"/>
                        </a:rPr>
                        <a:t>Nó cười rúc rích</a:t>
                      </a:r>
                    </a:p>
                    <a:p>
                      <a:pPr fontAlgn="t"/>
                      <a:r>
                        <a:rPr lang="vi-VN" sz="2600" b="1" dirty="0">
                          <a:effectLst/>
                          <a:latin typeface="Cambria" panose="02040503050406030204" pitchFamily="18" charset="0"/>
                        </a:rPr>
                        <a:t>Mỗi khi tôi đùa</a:t>
                      </a:r>
                    </a:p>
                    <a:p>
                      <a:pPr fontAlgn="t"/>
                      <a:r>
                        <a:rPr lang="vi-VN" sz="2600" b="1" dirty="0">
                          <a:effectLst/>
                          <a:latin typeface="Cambria" panose="02040503050406030204" pitchFamily="18" charset="0"/>
                        </a:rPr>
                        <a:t>Nó vui, nó thích.</a:t>
                      </a:r>
                    </a:p>
                  </a:txBody>
                  <a:tcPr marL="38100" marR="38100" marT="38100" marB="38100">
                    <a:lnL>
                      <a:noFill/>
                    </a:lnL>
                    <a:lnR>
                      <a:noFill/>
                    </a:lnR>
                    <a:lnT>
                      <a:noFill/>
                    </a:lnT>
                    <a:lnB>
                      <a:noFill/>
                    </a:lnB>
                  </a:tcPr>
                </a:tc>
                <a:tc>
                  <a:txBody>
                    <a:bodyPr/>
                    <a:lstStyle/>
                    <a:p>
                      <a:pPr fontAlgn="t"/>
                      <a:r>
                        <a:rPr lang="en-US" sz="2600" b="1" dirty="0" err="1">
                          <a:effectLst/>
                          <a:latin typeface="Cambria" panose="02040503050406030204" pitchFamily="18" charset="0"/>
                        </a:rPr>
                        <a:t>Tôi</a:t>
                      </a:r>
                      <a:r>
                        <a:rPr lang="en-US" sz="2600" b="1" dirty="0">
                          <a:effectLst/>
                          <a:latin typeface="Cambria" panose="02040503050406030204" pitchFamily="18" charset="0"/>
                        </a:rPr>
                        <a:t> </a:t>
                      </a:r>
                      <a:r>
                        <a:rPr lang="en-US" sz="2600" b="1" dirty="0" err="1">
                          <a:effectLst/>
                          <a:latin typeface="Cambria" panose="02040503050406030204" pitchFamily="18" charset="0"/>
                        </a:rPr>
                        <a:t>đi</a:t>
                      </a:r>
                      <a:r>
                        <a:rPr lang="en-US" sz="2600" b="1" dirty="0">
                          <a:effectLst/>
                          <a:latin typeface="Cambria" panose="02040503050406030204" pitchFamily="18" charset="0"/>
                        </a:rPr>
                        <a:t> </a:t>
                      </a:r>
                      <a:r>
                        <a:rPr lang="en-US" sz="2600" b="1" dirty="0" err="1">
                          <a:effectLst/>
                          <a:latin typeface="Cambria" panose="02040503050406030204" pitchFamily="18" charset="0"/>
                        </a:rPr>
                        <a:t>đâu</a:t>
                      </a:r>
                      <a:r>
                        <a:rPr lang="en-US" sz="2600" b="1" dirty="0">
                          <a:effectLst/>
                          <a:latin typeface="Cambria" panose="02040503050406030204" pitchFamily="18" charset="0"/>
                        </a:rPr>
                        <a:t> </a:t>
                      </a:r>
                      <a:r>
                        <a:rPr lang="en-US" sz="2600" b="1" dirty="0" err="1">
                          <a:effectLst/>
                          <a:latin typeface="Cambria" panose="02040503050406030204" pitchFamily="18" charset="0"/>
                        </a:rPr>
                        <a:t>lâu</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mong</a:t>
                      </a:r>
                      <a:r>
                        <a:rPr lang="en-US" sz="2600" b="1" dirty="0">
                          <a:effectLst/>
                          <a:latin typeface="Cambria" panose="02040503050406030204" pitchFamily="18" charset="0"/>
                        </a:rPr>
                        <a:t>, </a:t>
                      </a:r>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nhắc</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nấp</a:t>
                      </a:r>
                      <a:r>
                        <a:rPr lang="en-US" sz="2600" b="1" dirty="0">
                          <a:effectLst/>
                          <a:latin typeface="Cambria" panose="02040503050406030204" pitchFamily="18" charset="0"/>
                        </a:rPr>
                        <a:t> </a:t>
                      </a:r>
                      <a:r>
                        <a:rPr lang="en-US" sz="2600" b="1" dirty="0" err="1">
                          <a:effectLst/>
                          <a:latin typeface="Cambria" panose="02040503050406030204" pitchFamily="18" charset="0"/>
                        </a:rPr>
                        <a:t>sau</a:t>
                      </a:r>
                      <a:r>
                        <a:rPr lang="en-US" sz="2600" b="1" dirty="0">
                          <a:effectLst/>
                          <a:latin typeface="Cambria" panose="02040503050406030204" pitchFamily="18" charset="0"/>
                        </a:rPr>
                        <a:t> </a:t>
                      </a:r>
                      <a:r>
                        <a:rPr lang="en-US" sz="2600" b="1" dirty="0" err="1">
                          <a:effectLst/>
                          <a:latin typeface="Cambria" panose="02040503050406030204" pitchFamily="18" charset="0"/>
                        </a:rPr>
                        <a:t>cây</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Òa</a:t>
                      </a:r>
                      <a:r>
                        <a:rPr lang="en-US" sz="2600" b="1" dirty="0">
                          <a:effectLst/>
                          <a:latin typeface="Cambria" panose="02040503050406030204" pitchFamily="18" charset="0"/>
                        </a:rPr>
                        <a:t> </a:t>
                      </a:r>
                      <a:r>
                        <a:rPr lang="en-US" sz="2600" b="1" dirty="0" err="1">
                          <a:effectLst/>
                          <a:latin typeface="Cambria" panose="02040503050406030204" pitchFamily="18" charset="0"/>
                        </a:rPr>
                        <a:t>ra</a:t>
                      </a:r>
                      <a:r>
                        <a:rPr lang="en-US" sz="2600" b="1" dirty="0">
                          <a:effectLst/>
                          <a:latin typeface="Cambria" panose="02040503050406030204" pitchFamily="18" charset="0"/>
                        </a:rPr>
                        <a:t> </a:t>
                      </a:r>
                      <a:r>
                        <a:rPr lang="en-US" sz="2600" b="1" dirty="0" err="1">
                          <a:effectLst/>
                          <a:latin typeface="Cambria" panose="02040503050406030204" pitchFamily="18" charset="0"/>
                        </a:rPr>
                        <a:t>ôm</a:t>
                      </a:r>
                      <a:r>
                        <a:rPr lang="en-US" sz="2600" b="1" dirty="0">
                          <a:effectLst/>
                          <a:latin typeface="Cambria" panose="02040503050406030204" pitchFamily="18" charset="0"/>
                        </a:rPr>
                        <a:t> </a:t>
                      </a:r>
                      <a:r>
                        <a:rPr lang="en-US" sz="2600" b="1" dirty="0" err="1">
                          <a:effectLst/>
                          <a:latin typeface="Cambria" panose="02040503050406030204" pitchFamily="18" charset="0"/>
                        </a:rPr>
                        <a:t>chặt</a:t>
                      </a:r>
                      <a:r>
                        <a:rPr lang="en-US" sz="2600" b="1" dirty="0">
                          <a:effectLst/>
                          <a:latin typeface="Cambria" panose="02040503050406030204" pitchFamily="18" charset="0"/>
                        </a:rPr>
                        <a:t>.</a:t>
                      </a:r>
                    </a:p>
                  </a:txBody>
                  <a:tcPr marL="38100" marR="38100" marT="38100" marB="38100">
                    <a:lnL>
                      <a:noFill/>
                    </a:lnL>
                    <a:lnR>
                      <a:noFill/>
                    </a:lnR>
                    <a:lnT>
                      <a:noFill/>
                    </a:lnT>
                    <a:lnB>
                      <a:noFill/>
                    </a:lnB>
                  </a:tcPr>
                </a:tc>
                <a:extLst>
                  <a:ext uri="{0D108BD9-81ED-4DB2-BD59-A6C34878D82A}">
                    <a16:rowId xmlns:a16="http://schemas.microsoft.com/office/drawing/2014/main" val="4033831670"/>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Mắt nó đen ngời</a:t>
                      </a:r>
                    </a:p>
                    <a:p>
                      <a:pPr fontAlgn="t"/>
                      <a:r>
                        <a:rPr lang="vi-VN" sz="2600" b="1" dirty="0">
                          <a:effectLst/>
                          <a:latin typeface="Cambria" panose="02040503050406030204" pitchFamily="18" charset="0"/>
                        </a:rPr>
                        <a:t>Trong veo như nước</a:t>
                      </a:r>
                    </a:p>
                    <a:p>
                      <a:pPr fontAlgn="t"/>
                      <a:r>
                        <a:rPr lang="vi-VN" sz="2600" b="1" dirty="0">
                          <a:effectLst/>
                          <a:latin typeface="Cambria" panose="02040503050406030204" pitchFamily="18" charset="0"/>
                        </a:rPr>
                        <a:t>Miệng nó tươi hồng</a:t>
                      </a:r>
                    </a:p>
                    <a:p>
                      <a:pPr fontAlgn="t"/>
                      <a:r>
                        <a:rPr lang="vi-VN" sz="2600" b="1" dirty="0">
                          <a:effectLst/>
                          <a:latin typeface="Cambria" panose="02040503050406030204" pitchFamily="18" charset="0"/>
                        </a:rPr>
                        <a:t>Nói như khướu hót.</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Nó thích vẽ lắm</a:t>
                      </a:r>
                    </a:p>
                    <a:p>
                      <a:pPr fontAlgn="t"/>
                      <a:r>
                        <a:rPr lang="vi-VN" sz="2600" b="1" dirty="0">
                          <a:effectLst/>
                          <a:latin typeface="Cambria" panose="02040503050406030204" pitchFamily="18" charset="0"/>
                        </a:rPr>
                        <a:t>Vẽ thỏ có đôi</a:t>
                      </a:r>
                    </a:p>
                    <a:p>
                      <a:pPr fontAlgn="t"/>
                      <a:r>
                        <a:rPr lang="vi-VN" sz="2600" b="1" dirty="0">
                          <a:effectLst/>
                          <a:latin typeface="Cambria" panose="02040503050406030204" pitchFamily="18" charset="0"/>
                        </a:rPr>
                        <a:t>Nó sợ thỏ một</a:t>
                      </a:r>
                    </a:p>
                    <a:p>
                      <a:pPr fontAlgn="t"/>
                      <a:r>
                        <a:rPr lang="vi-VN" sz="2600" b="1" dirty="0">
                          <a:effectLst/>
                          <a:latin typeface="Cambria" panose="02040503050406030204" pitchFamily="18" charset="0"/>
                        </a:rPr>
                        <a:t>Không có bạn chơi.</a:t>
                      </a:r>
                    </a:p>
                  </a:txBody>
                  <a:tcPr marL="38100" marR="38100" marT="38100" marB="38100">
                    <a:lnL>
                      <a:noFill/>
                    </a:lnL>
                    <a:lnR>
                      <a:noFill/>
                    </a:lnR>
                    <a:lnT>
                      <a:noFill/>
                    </a:lnT>
                    <a:lnB>
                      <a:noFill/>
                    </a:lnB>
                  </a:tcPr>
                </a:tc>
                <a:extLst>
                  <a:ext uri="{0D108BD9-81ED-4DB2-BD59-A6C34878D82A}">
                    <a16:rowId xmlns:a16="http://schemas.microsoft.com/office/drawing/2014/main" val="2220077385"/>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Hoa lan, hoa lí</a:t>
                      </a:r>
                    </a:p>
                    <a:p>
                      <a:pPr fontAlgn="t"/>
                      <a:r>
                        <a:rPr lang="vi-VN" sz="2600" b="1" dirty="0">
                          <a:effectLst/>
                          <a:latin typeface="Cambria" panose="02040503050406030204" pitchFamily="18" charset="0"/>
                        </a:rPr>
                        <a:t>Nó nhặt cài đầu</a:t>
                      </a:r>
                    </a:p>
                    <a:p>
                      <a:pPr fontAlgn="t"/>
                      <a:r>
                        <a:rPr lang="vi-VN" sz="2600" b="1" dirty="0">
                          <a:effectLst/>
                          <a:latin typeface="Cambria" panose="02040503050406030204" pitchFamily="18" charset="0"/>
                        </a:rPr>
                        <a:t>Hương thơm theo nó</a:t>
                      </a:r>
                    </a:p>
                    <a:p>
                      <a:pPr fontAlgn="t"/>
                      <a:r>
                        <a:rPr lang="vi-VN" sz="2600" b="1" dirty="0">
                          <a:effectLst/>
                          <a:latin typeface="Cambria" panose="02040503050406030204" pitchFamily="18" charset="0"/>
                        </a:rPr>
                        <a:t>Sân trước vườn sau.</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Kìa, tiếng nó đấy!</a:t>
                      </a:r>
                    </a:p>
                    <a:p>
                      <a:pPr fontAlgn="t"/>
                      <a:r>
                        <a:rPr lang="vi-VN" sz="2600" b="1" dirty="0">
                          <a:effectLst/>
                          <a:latin typeface="Cambria" panose="02040503050406030204" pitchFamily="18" charset="0"/>
                        </a:rPr>
                        <a:t>Đang ở trường về</a:t>
                      </a:r>
                    </a:p>
                    <a:p>
                      <a:pPr fontAlgn="t"/>
                      <a:r>
                        <a:rPr lang="vi-VN" sz="2600" b="1" dirty="0">
                          <a:effectLst/>
                          <a:latin typeface="Cambria" panose="02040503050406030204" pitchFamily="18" charset="0"/>
                        </a:rPr>
                        <a:t>Cùng bạn bắt bướm</a:t>
                      </a:r>
                    </a:p>
                    <a:p>
                      <a:pPr fontAlgn="t"/>
                      <a:r>
                        <a:rPr lang="vi-VN" sz="2600" b="1" dirty="0">
                          <a:effectLst/>
                          <a:latin typeface="Cambria" panose="02040503050406030204" pitchFamily="18" charset="0"/>
                        </a:rPr>
                        <a:t>Cười dưới hàng tre….</a:t>
                      </a:r>
                    </a:p>
                  </a:txBody>
                  <a:tcPr marL="38100" marR="38100" marT="38100" marB="38100">
                    <a:lnL>
                      <a:noFill/>
                    </a:lnL>
                    <a:lnR>
                      <a:noFill/>
                    </a:lnR>
                    <a:lnT>
                      <a:noFill/>
                    </a:lnT>
                    <a:lnB>
                      <a:noFill/>
                    </a:lnB>
                  </a:tcPr>
                </a:tc>
                <a:extLst>
                  <a:ext uri="{0D108BD9-81ED-4DB2-BD59-A6C34878D82A}">
                    <a16:rowId xmlns:a16="http://schemas.microsoft.com/office/drawing/2014/main" val="291771909"/>
                  </a:ext>
                </a:extLst>
              </a:tr>
            </a:tbl>
          </a:graphicData>
        </a:graphic>
      </p:graphicFrame>
      <p:sp>
        <p:nvSpPr>
          <p:cNvPr id="10" name="TextBox 9">
            <a:extLst>
              <a:ext uri="{FF2B5EF4-FFF2-40B4-BE49-F238E27FC236}">
                <a16:creationId xmlns:a16="http://schemas.microsoft.com/office/drawing/2014/main" id="{557B3914-28AF-B87F-B01F-237FC9F52B97}"/>
              </a:ext>
            </a:extLst>
          </p:cNvPr>
          <p:cNvSpPr txBox="1"/>
          <p:nvPr/>
        </p:nvSpPr>
        <p:spPr>
          <a:xfrm>
            <a:off x="9433070" y="6161181"/>
            <a:ext cx="190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Phạm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Hổ</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p>
        </p:txBody>
      </p:sp>
      <p:pic>
        <p:nvPicPr>
          <p:cNvPr id="13" name="Picture 12">
            <a:extLst>
              <a:ext uri="{FF2B5EF4-FFF2-40B4-BE49-F238E27FC236}">
                <a16:creationId xmlns:a16="http://schemas.microsoft.com/office/drawing/2014/main" id="{C150FD15-6547-C21D-42AF-60962696F46B}"/>
              </a:ext>
            </a:extLst>
          </p:cNvPr>
          <p:cNvPicPr>
            <a:picLocks noChangeAspect="1"/>
          </p:cNvPicPr>
          <p:nvPr/>
        </p:nvPicPr>
        <p:blipFill>
          <a:blip r:embed="rId2"/>
          <a:stretch>
            <a:fillRect/>
          </a:stretch>
        </p:blipFill>
        <p:spPr>
          <a:xfrm>
            <a:off x="350021" y="730414"/>
            <a:ext cx="4041157" cy="3453058"/>
          </a:xfrm>
          <a:prstGeom prst="rect">
            <a:avLst/>
          </a:prstGeom>
        </p:spPr>
      </p:pic>
      <p:pic>
        <p:nvPicPr>
          <p:cNvPr id="6" name="Picture 5">
            <a:extLst>
              <a:ext uri="{FF2B5EF4-FFF2-40B4-BE49-F238E27FC236}">
                <a16:creationId xmlns:a16="http://schemas.microsoft.com/office/drawing/2014/main" id="{D9902038-9F44-CE39-E685-F7BC326C7C29}"/>
              </a:ext>
            </a:extLst>
          </p:cNvPr>
          <p:cNvPicPr>
            <a:picLocks noChangeAspect="1"/>
          </p:cNvPicPr>
          <p:nvPr/>
        </p:nvPicPr>
        <p:blipFill rotWithShape="1">
          <a:blip r:embed="rId3"/>
          <a:srcRect t="31407" r="67667" b="14960"/>
          <a:stretch/>
        </p:blipFill>
        <p:spPr>
          <a:xfrm>
            <a:off x="419524" y="3287550"/>
            <a:ext cx="3444608" cy="3213908"/>
          </a:xfrm>
          <a:prstGeom prst="rect">
            <a:avLst/>
          </a:prstGeom>
          <a:ln>
            <a:noFill/>
          </a:ln>
          <a:effectLst>
            <a:softEdge rad="112500"/>
          </a:effectLst>
        </p:spPr>
      </p:pic>
      <p:pic>
        <p:nvPicPr>
          <p:cNvPr id="4" name="Picture 3">
            <a:extLst>
              <a:ext uri="{FF2B5EF4-FFF2-40B4-BE49-F238E27FC236}">
                <a16:creationId xmlns:a16="http://schemas.microsoft.com/office/drawing/2014/main" id="{DF747767-31A2-0A01-8D96-A56F3E429B2D}"/>
              </a:ext>
            </a:extLst>
          </p:cNvPr>
          <p:cNvPicPr>
            <a:picLocks noChangeAspect="1"/>
          </p:cNvPicPr>
          <p:nvPr/>
        </p:nvPicPr>
        <p:blipFill>
          <a:blip r:embed="rId4"/>
          <a:stretch>
            <a:fillRect/>
          </a:stretch>
        </p:blipFill>
        <p:spPr>
          <a:xfrm>
            <a:off x="874733" y="198479"/>
            <a:ext cx="2720933" cy="1401077"/>
          </a:xfrm>
          <a:prstGeom prst="rect">
            <a:avLst/>
          </a:prstGeom>
        </p:spPr>
      </p:pic>
    </p:spTree>
    <p:extLst>
      <p:ext uri="{BB962C8B-B14F-4D97-AF65-F5344CB8AC3E}">
        <p14:creationId xmlns:p14="http://schemas.microsoft.com/office/powerpoint/2010/main" val="966534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FAD701-ABF8-288E-B45A-CCCDC79B8011}"/>
              </a:ext>
            </a:extLst>
          </p:cNvPr>
          <p:cNvGraphicFramePr>
            <a:graphicFrameLocks noGrp="1"/>
          </p:cNvGraphicFramePr>
          <p:nvPr>
            <p:extLst>
              <p:ext uri="{D42A27DB-BD31-4B8C-83A1-F6EECF244321}">
                <p14:modId xmlns:p14="http://schemas.microsoft.com/office/powerpoint/2010/main" val="2398177156"/>
              </p:ext>
            </p:extLst>
          </p:nvPr>
        </p:nvGraphicFramePr>
        <p:xfrm>
          <a:off x="4267689" y="350818"/>
          <a:ext cx="7841462" cy="5775960"/>
        </p:xfrm>
        <a:graphic>
          <a:graphicData uri="http://schemas.openxmlformats.org/drawingml/2006/table">
            <a:tbl>
              <a:tblPr/>
              <a:tblGrid>
                <a:gridCol w="3830904">
                  <a:extLst>
                    <a:ext uri="{9D8B030D-6E8A-4147-A177-3AD203B41FA5}">
                      <a16:colId xmlns:a16="http://schemas.microsoft.com/office/drawing/2014/main" val="3386047395"/>
                    </a:ext>
                  </a:extLst>
                </a:gridCol>
                <a:gridCol w="4010558">
                  <a:extLst>
                    <a:ext uri="{9D8B030D-6E8A-4147-A177-3AD203B41FA5}">
                      <a16:colId xmlns:a16="http://schemas.microsoft.com/office/drawing/2014/main" val="3146260773"/>
                    </a:ext>
                  </a:extLst>
                </a:gridCol>
              </a:tblGrid>
              <a:tr h="0">
                <a:tc>
                  <a:txBody>
                    <a:bodyPr/>
                    <a:lstStyle/>
                    <a:p>
                      <a:pPr fontAlgn="t"/>
                      <a:r>
                        <a:rPr lang="en-US" sz="2600" b="1" dirty="0">
                          <a:effectLst/>
                          <a:latin typeface="Cambria" panose="02040503050406030204" pitchFamily="18" charset="0"/>
                        </a:rPr>
                        <a:t>T</a:t>
                      </a:r>
                      <a:r>
                        <a:rPr lang="vi-VN" sz="2600" b="1" dirty="0">
                          <a:effectLst/>
                          <a:latin typeface="Cambria" panose="02040503050406030204" pitchFamily="18" charset="0"/>
                        </a:rPr>
                        <a:t>ôi yêu em tôi</a:t>
                      </a:r>
                    </a:p>
                    <a:p>
                      <a:pPr fontAlgn="t"/>
                      <a:r>
                        <a:rPr lang="vi-VN" sz="2600" b="1" dirty="0">
                          <a:effectLst/>
                          <a:latin typeface="Cambria" panose="02040503050406030204" pitchFamily="18" charset="0"/>
                        </a:rPr>
                        <a:t>Nó cười rúc rích</a:t>
                      </a:r>
                    </a:p>
                    <a:p>
                      <a:pPr fontAlgn="t"/>
                      <a:r>
                        <a:rPr lang="vi-VN" sz="2600" b="1" dirty="0">
                          <a:effectLst/>
                          <a:latin typeface="Cambria" panose="02040503050406030204" pitchFamily="18" charset="0"/>
                        </a:rPr>
                        <a:t>Mỗi khi tôi đùa</a:t>
                      </a:r>
                    </a:p>
                    <a:p>
                      <a:pPr fontAlgn="t"/>
                      <a:r>
                        <a:rPr lang="vi-VN" sz="2600" b="1" dirty="0">
                          <a:effectLst/>
                          <a:latin typeface="Cambria" panose="02040503050406030204" pitchFamily="18" charset="0"/>
                        </a:rPr>
                        <a:t>Nó vui, nó thích.</a:t>
                      </a:r>
                    </a:p>
                  </a:txBody>
                  <a:tcPr marL="38100" marR="38100" marT="38100" marB="38100">
                    <a:lnL>
                      <a:noFill/>
                    </a:lnL>
                    <a:lnR>
                      <a:noFill/>
                    </a:lnR>
                    <a:lnT>
                      <a:noFill/>
                    </a:lnT>
                    <a:lnB>
                      <a:noFill/>
                    </a:lnB>
                  </a:tcPr>
                </a:tc>
                <a:tc>
                  <a:txBody>
                    <a:bodyPr/>
                    <a:lstStyle/>
                    <a:p>
                      <a:pPr fontAlgn="t"/>
                      <a:r>
                        <a:rPr lang="en-US" sz="2600" b="1" dirty="0" err="1">
                          <a:effectLst/>
                          <a:latin typeface="Cambria" panose="02040503050406030204" pitchFamily="18" charset="0"/>
                        </a:rPr>
                        <a:t>Tôi</a:t>
                      </a:r>
                      <a:r>
                        <a:rPr lang="en-US" sz="2600" b="1" dirty="0">
                          <a:effectLst/>
                          <a:latin typeface="Cambria" panose="02040503050406030204" pitchFamily="18" charset="0"/>
                        </a:rPr>
                        <a:t> </a:t>
                      </a:r>
                      <a:r>
                        <a:rPr lang="en-US" sz="2600" b="1" dirty="0" err="1">
                          <a:effectLst/>
                          <a:latin typeface="Cambria" panose="02040503050406030204" pitchFamily="18" charset="0"/>
                        </a:rPr>
                        <a:t>đi</a:t>
                      </a:r>
                      <a:r>
                        <a:rPr lang="en-US" sz="2600" b="1" dirty="0">
                          <a:effectLst/>
                          <a:latin typeface="Cambria" panose="02040503050406030204" pitchFamily="18" charset="0"/>
                        </a:rPr>
                        <a:t> </a:t>
                      </a:r>
                      <a:r>
                        <a:rPr lang="en-US" sz="2600" b="1" dirty="0" err="1">
                          <a:effectLst/>
                          <a:latin typeface="Cambria" panose="02040503050406030204" pitchFamily="18" charset="0"/>
                        </a:rPr>
                        <a:t>đâu</a:t>
                      </a:r>
                      <a:r>
                        <a:rPr lang="en-US" sz="2600" b="1" dirty="0">
                          <a:effectLst/>
                          <a:latin typeface="Cambria" panose="02040503050406030204" pitchFamily="18" charset="0"/>
                        </a:rPr>
                        <a:t> </a:t>
                      </a:r>
                      <a:r>
                        <a:rPr lang="en-US" sz="2600" b="1" dirty="0" err="1">
                          <a:effectLst/>
                          <a:latin typeface="Cambria" panose="02040503050406030204" pitchFamily="18" charset="0"/>
                        </a:rPr>
                        <a:t>lâu</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mong</a:t>
                      </a:r>
                      <a:r>
                        <a:rPr lang="en-US" sz="2600" b="1" dirty="0">
                          <a:effectLst/>
                          <a:latin typeface="Cambria" panose="02040503050406030204" pitchFamily="18" charset="0"/>
                        </a:rPr>
                        <a:t>, </a:t>
                      </a:r>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nhắc</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nấp</a:t>
                      </a:r>
                      <a:r>
                        <a:rPr lang="en-US" sz="2600" b="1" dirty="0">
                          <a:effectLst/>
                          <a:latin typeface="Cambria" panose="02040503050406030204" pitchFamily="18" charset="0"/>
                        </a:rPr>
                        <a:t> </a:t>
                      </a:r>
                      <a:r>
                        <a:rPr lang="en-US" sz="2600" b="1" dirty="0" err="1">
                          <a:effectLst/>
                          <a:latin typeface="Cambria" panose="02040503050406030204" pitchFamily="18" charset="0"/>
                        </a:rPr>
                        <a:t>sau</a:t>
                      </a:r>
                      <a:r>
                        <a:rPr lang="en-US" sz="2600" b="1" dirty="0">
                          <a:effectLst/>
                          <a:latin typeface="Cambria" panose="02040503050406030204" pitchFamily="18" charset="0"/>
                        </a:rPr>
                        <a:t> </a:t>
                      </a:r>
                      <a:r>
                        <a:rPr lang="en-US" sz="2600" b="1" dirty="0" err="1">
                          <a:effectLst/>
                          <a:latin typeface="Cambria" panose="02040503050406030204" pitchFamily="18" charset="0"/>
                        </a:rPr>
                        <a:t>cây</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Òa</a:t>
                      </a:r>
                      <a:r>
                        <a:rPr lang="en-US" sz="2600" b="1" dirty="0">
                          <a:effectLst/>
                          <a:latin typeface="Cambria" panose="02040503050406030204" pitchFamily="18" charset="0"/>
                        </a:rPr>
                        <a:t> </a:t>
                      </a:r>
                      <a:r>
                        <a:rPr lang="en-US" sz="2600" b="1" dirty="0" err="1">
                          <a:effectLst/>
                          <a:latin typeface="Cambria" panose="02040503050406030204" pitchFamily="18" charset="0"/>
                        </a:rPr>
                        <a:t>ra</a:t>
                      </a:r>
                      <a:r>
                        <a:rPr lang="en-US" sz="2600" b="1" dirty="0">
                          <a:effectLst/>
                          <a:latin typeface="Cambria" panose="02040503050406030204" pitchFamily="18" charset="0"/>
                        </a:rPr>
                        <a:t> </a:t>
                      </a:r>
                      <a:r>
                        <a:rPr lang="en-US" sz="2600" b="1" dirty="0" err="1">
                          <a:effectLst/>
                          <a:latin typeface="Cambria" panose="02040503050406030204" pitchFamily="18" charset="0"/>
                        </a:rPr>
                        <a:t>ôm</a:t>
                      </a:r>
                      <a:r>
                        <a:rPr lang="en-US" sz="2600" b="1" dirty="0">
                          <a:effectLst/>
                          <a:latin typeface="Cambria" panose="02040503050406030204" pitchFamily="18" charset="0"/>
                        </a:rPr>
                        <a:t> </a:t>
                      </a:r>
                      <a:r>
                        <a:rPr lang="en-US" sz="2600" b="1" dirty="0" err="1">
                          <a:effectLst/>
                          <a:latin typeface="Cambria" panose="02040503050406030204" pitchFamily="18" charset="0"/>
                        </a:rPr>
                        <a:t>chặt</a:t>
                      </a:r>
                      <a:r>
                        <a:rPr lang="en-US" sz="2600" b="1" dirty="0">
                          <a:effectLst/>
                          <a:latin typeface="Cambria" panose="02040503050406030204" pitchFamily="18" charset="0"/>
                        </a:rPr>
                        <a:t>.</a:t>
                      </a:r>
                    </a:p>
                  </a:txBody>
                  <a:tcPr marL="38100" marR="38100" marT="38100" marB="38100">
                    <a:lnL>
                      <a:noFill/>
                    </a:lnL>
                    <a:lnR>
                      <a:noFill/>
                    </a:lnR>
                    <a:lnT>
                      <a:noFill/>
                    </a:lnT>
                    <a:lnB>
                      <a:noFill/>
                    </a:lnB>
                  </a:tcPr>
                </a:tc>
                <a:extLst>
                  <a:ext uri="{0D108BD9-81ED-4DB2-BD59-A6C34878D82A}">
                    <a16:rowId xmlns:a16="http://schemas.microsoft.com/office/drawing/2014/main" val="4033831670"/>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Mắt nó đen ngời</a:t>
                      </a:r>
                    </a:p>
                    <a:p>
                      <a:pPr fontAlgn="t"/>
                      <a:r>
                        <a:rPr lang="vi-VN" sz="2600" b="1" dirty="0">
                          <a:effectLst/>
                          <a:latin typeface="Cambria" panose="02040503050406030204" pitchFamily="18" charset="0"/>
                        </a:rPr>
                        <a:t>Trong veo như nước</a:t>
                      </a:r>
                    </a:p>
                    <a:p>
                      <a:pPr fontAlgn="t"/>
                      <a:r>
                        <a:rPr lang="vi-VN" sz="2600" b="1" dirty="0">
                          <a:effectLst/>
                          <a:latin typeface="Cambria" panose="02040503050406030204" pitchFamily="18" charset="0"/>
                        </a:rPr>
                        <a:t>Miệng nó tươi hồng</a:t>
                      </a:r>
                    </a:p>
                    <a:p>
                      <a:pPr fontAlgn="t"/>
                      <a:r>
                        <a:rPr lang="vi-VN" sz="2600" b="1" dirty="0">
                          <a:effectLst/>
                          <a:latin typeface="Cambria" panose="02040503050406030204" pitchFamily="18" charset="0"/>
                        </a:rPr>
                        <a:t>Nói như khướu hót.</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Nó thích vẽ lắm</a:t>
                      </a:r>
                    </a:p>
                    <a:p>
                      <a:pPr fontAlgn="t"/>
                      <a:r>
                        <a:rPr lang="vi-VN" sz="2600" b="1" dirty="0">
                          <a:effectLst/>
                          <a:latin typeface="Cambria" panose="02040503050406030204" pitchFamily="18" charset="0"/>
                        </a:rPr>
                        <a:t>Vẽ thỏ có đôi</a:t>
                      </a:r>
                    </a:p>
                    <a:p>
                      <a:pPr fontAlgn="t"/>
                      <a:r>
                        <a:rPr lang="vi-VN" sz="2600" b="1" dirty="0">
                          <a:effectLst/>
                          <a:latin typeface="Cambria" panose="02040503050406030204" pitchFamily="18" charset="0"/>
                        </a:rPr>
                        <a:t>Nó sợ thỏ một</a:t>
                      </a:r>
                    </a:p>
                    <a:p>
                      <a:pPr fontAlgn="t"/>
                      <a:r>
                        <a:rPr lang="vi-VN" sz="2600" b="1" dirty="0">
                          <a:effectLst/>
                          <a:latin typeface="Cambria" panose="02040503050406030204" pitchFamily="18" charset="0"/>
                        </a:rPr>
                        <a:t>Không có bạn chơi.</a:t>
                      </a:r>
                    </a:p>
                  </a:txBody>
                  <a:tcPr marL="38100" marR="38100" marT="38100" marB="38100">
                    <a:lnL>
                      <a:noFill/>
                    </a:lnL>
                    <a:lnR>
                      <a:noFill/>
                    </a:lnR>
                    <a:lnT>
                      <a:noFill/>
                    </a:lnT>
                    <a:lnB>
                      <a:noFill/>
                    </a:lnB>
                  </a:tcPr>
                </a:tc>
                <a:extLst>
                  <a:ext uri="{0D108BD9-81ED-4DB2-BD59-A6C34878D82A}">
                    <a16:rowId xmlns:a16="http://schemas.microsoft.com/office/drawing/2014/main" val="2220077385"/>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Hoa lan, hoa lí</a:t>
                      </a:r>
                    </a:p>
                    <a:p>
                      <a:pPr fontAlgn="t"/>
                      <a:r>
                        <a:rPr lang="vi-VN" sz="2600" b="1" dirty="0">
                          <a:effectLst/>
                          <a:latin typeface="Cambria" panose="02040503050406030204" pitchFamily="18" charset="0"/>
                        </a:rPr>
                        <a:t>Nó nhặt cài đầu</a:t>
                      </a:r>
                    </a:p>
                    <a:p>
                      <a:pPr fontAlgn="t"/>
                      <a:r>
                        <a:rPr lang="vi-VN" sz="2600" b="1" dirty="0">
                          <a:effectLst/>
                          <a:latin typeface="Cambria" panose="02040503050406030204" pitchFamily="18" charset="0"/>
                        </a:rPr>
                        <a:t>Hương thơm theo nó</a:t>
                      </a:r>
                    </a:p>
                    <a:p>
                      <a:pPr fontAlgn="t"/>
                      <a:r>
                        <a:rPr lang="vi-VN" sz="2600" b="1" dirty="0">
                          <a:effectLst/>
                          <a:latin typeface="Cambria" panose="02040503050406030204" pitchFamily="18" charset="0"/>
                        </a:rPr>
                        <a:t>Sân trước vườn sau.</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Kìa, tiếng nó đấy!</a:t>
                      </a:r>
                    </a:p>
                    <a:p>
                      <a:pPr fontAlgn="t"/>
                      <a:r>
                        <a:rPr lang="vi-VN" sz="2600" b="1" dirty="0">
                          <a:effectLst/>
                          <a:latin typeface="Cambria" panose="02040503050406030204" pitchFamily="18" charset="0"/>
                        </a:rPr>
                        <a:t>Đang ở trường về</a:t>
                      </a:r>
                    </a:p>
                    <a:p>
                      <a:pPr fontAlgn="t"/>
                      <a:r>
                        <a:rPr lang="vi-VN" sz="2600" b="1" dirty="0">
                          <a:effectLst/>
                          <a:latin typeface="Cambria" panose="02040503050406030204" pitchFamily="18" charset="0"/>
                        </a:rPr>
                        <a:t>Cùng bạn bắt bướm</a:t>
                      </a:r>
                    </a:p>
                    <a:p>
                      <a:pPr fontAlgn="t"/>
                      <a:r>
                        <a:rPr lang="vi-VN" sz="2600" b="1" dirty="0">
                          <a:effectLst/>
                          <a:latin typeface="Cambria" panose="02040503050406030204" pitchFamily="18" charset="0"/>
                        </a:rPr>
                        <a:t>Cười dưới hàng tre….</a:t>
                      </a:r>
                    </a:p>
                  </a:txBody>
                  <a:tcPr marL="38100" marR="38100" marT="38100" marB="38100">
                    <a:lnL>
                      <a:noFill/>
                    </a:lnL>
                    <a:lnR>
                      <a:noFill/>
                    </a:lnR>
                    <a:lnT>
                      <a:noFill/>
                    </a:lnT>
                    <a:lnB>
                      <a:noFill/>
                    </a:lnB>
                  </a:tcPr>
                </a:tc>
                <a:extLst>
                  <a:ext uri="{0D108BD9-81ED-4DB2-BD59-A6C34878D82A}">
                    <a16:rowId xmlns:a16="http://schemas.microsoft.com/office/drawing/2014/main" val="291771909"/>
                  </a:ext>
                </a:extLst>
              </a:tr>
            </a:tbl>
          </a:graphicData>
        </a:graphic>
      </p:graphicFrame>
      <p:sp>
        <p:nvSpPr>
          <p:cNvPr id="3" name="Rectangle 1">
            <a:extLst>
              <a:ext uri="{FF2B5EF4-FFF2-40B4-BE49-F238E27FC236}">
                <a16:creationId xmlns:a16="http://schemas.microsoft.com/office/drawing/2014/main" id="{98F7D687-B916-C714-DCB6-C81B40C10951}"/>
              </a:ext>
            </a:extLst>
          </p:cNvPr>
          <p:cNvSpPr>
            <a:spLocks noChangeArrowheads="1"/>
          </p:cNvSpPr>
          <p:nvPr/>
        </p:nvSpPr>
        <p:spPr bwMode="auto">
          <a:xfrm>
            <a:off x="2235200" y="1599556"/>
            <a:ext cx="432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000" b="0" i="0" u="none" strike="noStrike" kern="1200" cap="none" spc="0" normalizeH="0" baseline="0" noProof="0" dirty="0">
                <a:ln>
                  <a:noFill/>
                </a:ln>
                <a:solidFill>
                  <a:srgbClr val="000000"/>
                </a:solidFill>
                <a:effectLst/>
                <a:uLnTx/>
                <a:uFillTx/>
                <a:latin typeface="OpenSans"/>
                <a:ea typeface="+mn-ea"/>
                <a:cs typeface="+mn-cs"/>
              </a:rPr>
            </a:br>
            <a:br>
              <a:rPr kumimoji="0" lang="en-US" altLang="en-US" sz="1000" b="0" i="0" u="none" strike="noStrike" kern="1200" cap="none" spc="0" normalizeH="0" baseline="0" noProof="0" dirty="0">
                <a:ln>
                  <a:noFill/>
                </a:ln>
                <a:solidFill>
                  <a:srgbClr val="000000"/>
                </a:solidFill>
                <a:effectLst/>
                <a:uLnTx/>
                <a:uFillTx/>
                <a:latin typeface="OpenSans"/>
                <a:ea typeface="+mn-ea"/>
                <a:cs typeface="+mn-cs"/>
              </a:rPr>
            </a:br>
            <a:r>
              <a:rPr kumimoji="0" lang="en-US" altLang="en-US" sz="1000" b="0" i="0" u="none" strike="noStrike" kern="1200" cap="none" spc="0" normalizeH="0" baseline="0" noProof="0" dirty="0">
                <a:ln>
                  <a:noFill/>
                </a:ln>
                <a:solidFill>
                  <a:srgbClr val="000000"/>
                </a:solidFill>
                <a:effectLst/>
                <a:uLnTx/>
                <a:uFillTx/>
                <a:latin typeface="OpenSans"/>
                <a:ea typeface="+mn-ea"/>
                <a:cs typeface="+mn-cs"/>
              </a:rPr>
              <a:t>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57B3914-28AF-B87F-B01F-237FC9F52B97}"/>
              </a:ext>
            </a:extLst>
          </p:cNvPr>
          <p:cNvSpPr txBox="1"/>
          <p:nvPr/>
        </p:nvSpPr>
        <p:spPr>
          <a:xfrm>
            <a:off x="9351790" y="6039793"/>
            <a:ext cx="190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Phạm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Hổ</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p>
        </p:txBody>
      </p:sp>
      <p:pic>
        <p:nvPicPr>
          <p:cNvPr id="12" name="Picture 11">
            <a:extLst>
              <a:ext uri="{FF2B5EF4-FFF2-40B4-BE49-F238E27FC236}">
                <a16:creationId xmlns:a16="http://schemas.microsoft.com/office/drawing/2014/main" id="{3CA433FA-F8CF-A50C-0B96-7AE8D6E89147}"/>
              </a:ext>
            </a:extLst>
          </p:cNvPr>
          <p:cNvPicPr>
            <a:picLocks noChangeAspect="1"/>
          </p:cNvPicPr>
          <p:nvPr/>
        </p:nvPicPr>
        <p:blipFill rotWithShape="1">
          <a:blip r:embed="rId2"/>
          <a:srcRect t="31407" r="67667" b="14960"/>
          <a:stretch/>
        </p:blipFill>
        <p:spPr>
          <a:xfrm>
            <a:off x="419524" y="3287550"/>
            <a:ext cx="3444608" cy="3213908"/>
          </a:xfrm>
          <a:prstGeom prst="rect">
            <a:avLst/>
          </a:prstGeom>
          <a:ln>
            <a:noFill/>
          </a:ln>
          <a:effectLst>
            <a:softEdge rad="112500"/>
          </a:effectLst>
        </p:spPr>
      </p:pic>
      <p:pic>
        <p:nvPicPr>
          <p:cNvPr id="11" name="Picture 10">
            <a:extLst>
              <a:ext uri="{FF2B5EF4-FFF2-40B4-BE49-F238E27FC236}">
                <a16:creationId xmlns:a16="http://schemas.microsoft.com/office/drawing/2014/main" id="{333DA5FA-6E57-7E95-B554-EF3F0183F837}"/>
              </a:ext>
            </a:extLst>
          </p:cNvPr>
          <p:cNvPicPr>
            <a:picLocks noChangeAspect="1"/>
          </p:cNvPicPr>
          <p:nvPr/>
        </p:nvPicPr>
        <p:blipFill>
          <a:blip r:embed="rId3"/>
          <a:stretch>
            <a:fillRect/>
          </a:stretch>
        </p:blipFill>
        <p:spPr>
          <a:xfrm>
            <a:off x="1072821" y="136679"/>
            <a:ext cx="2138013" cy="1344564"/>
          </a:xfrm>
          <a:prstGeom prst="rect">
            <a:avLst/>
          </a:prstGeom>
        </p:spPr>
      </p:pic>
      <p:pic>
        <p:nvPicPr>
          <p:cNvPr id="13" name="Picture 12">
            <a:extLst>
              <a:ext uri="{FF2B5EF4-FFF2-40B4-BE49-F238E27FC236}">
                <a16:creationId xmlns:a16="http://schemas.microsoft.com/office/drawing/2014/main" id="{C150FD15-6547-C21D-42AF-60962696F46B}"/>
              </a:ext>
            </a:extLst>
          </p:cNvPr>
          <p:cNvPicPr>
            <a:picLocks noChangeAspect="1"/>
          </p:cNvPicPr>
          <p:nvPr/>
        </p:nvPicPr>
        <p:blipFill>
          <a:blip r:embed="rId4"/>
          <a:stretch>
            <a:fillRect/>
          </a:stretch>
        </p:blipFill>
        <p:spPr>
          <a:xfrm>
            <a:off x="287712" y="841029"/>
            <a:ext cx="3451550" cy="2949255"/>
          </a:xfrm>
          <a:prstGeom prst="rect">
            <a:avLst/>
          </a:prstGeom>
        </p:spPr>
      </p:pic>
    </p:spTree>
    <p:extLst>
      <p:ext uri="{BB962C8B-B14F-4D97-AF65-F5344CB8AC3E}">
        <p14:creationId xmlns:p14="http://schemas.microsoft.com/office/powerpoint/2010/main" val="2168928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9BB8D5-9305-84E8-9271-7819159E7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47" y="3147410"/>
            <a:ext cx="2335632" cy="3175331"/>
          </a:xfrm>
          <a:prstGeom prst="rect">
            <a:avLst/>
          </a:prstGeom>
        </p:spPr>
      </p:pic>
      <p:pic>
        <p:nvPicPr>
          <p:cNvPr id="9" name="Picture 8">
            <a:extLst>
              <a:ext uri="{FF2B5EF4-FFF2-40B4-BE49-F238E27FC236}">
                <a16:creationId xmlns:a16="http://schemas.microsoft.com/office/drawing/2014/main" id="{02861296-02ED-750C-13DE-042EA653BA8D}"/>
              </a:ext>
            </a:extLst>
          </p:cNvPr>
          <p:cNvPicPr>
            <a:picLocks noChangeAspect="1"/>
          </p:cNvPicPr>
          <p:nvPr/>
        </p:nvPicPr>
        <p:blipFill>
          <a:blip r:embed="rId3"/>
          <a:stretch>
            <a:fillRect/>
          </a:stretch>
        </p:blipFill>
        <p:spPr>
          <a:xfrm>
            <a:off x="291543" y="-281590"/>
            <a:ext cx="9244853" cy="6858000"/>
          </a:xfrm>
          <a:prstGeom prst="rect">
            <a:avLst/>
          </a:prstGeom>
        </p:spPr>
      </p:pic>
    </p:spTree>
    <p:extLst>
      <p:ext uri="{BB962C8B-B14F-4D97-AF65-F5344CB8AC3E}">
        <p14:creationId xmlns:p14="http://schemas.microsoft.com/office/powerpoint/2010/main" val="419709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9F69B5F-087B-9109-D20B-0BD2FA167657}"/>
              </a:ext>
            </a:extLst>
          </p:cNvPr>
          <p:cNvGrpSpPr/>
          <p:nvPr/>
        </p:nvGrpSpPr>
        <p:grpSpPr>
          <a:xfrm>
            <a:off x="1381760" y="560722"/>
            <a:ext cx="9065388" cy="1341390"/>
            <a:chOff x="1379654" y="928414"/>
            <a:chExt cx="9065388" cy="1341390"/>
          </a:xfrm>
        </p:grpSpPr>
        <p:sp>
          <p:nvSpPr>
            <p:cNvPr id="4" name="Google Shape;275;p7">
              <a:extLst>
                <a:ext uri="{FF2B5EF4-FFF2-40B4-BE49-F238E27FC236}">
                  <a16:creationId xmlns:a16="http://schemas.microsoft.com/office/drawing/2014/main" id="{84D0094A-8F65-51D5-5BA2-2B79CDAEA8B8}"/>
                </a:ext>
              </a:extLst>
            </p:cNvPr>
            <p:cNvSpPr/>
            <p:nvPr/>
          </p:nvSpPr>
          <p:spPr>
            <a:xfrm>
              <a:off x="1379654" y="928414"/>
              <a:ext cx="9065388" cy="134139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0EBE6429-48FD-3643-67FA-9A74BA111AA2}"/>
                </a:ext>
              </a:extLst>
            </p:cNvPr>
            <p:cNvSpPr txBox="1"/>
            <p:nvPr/>
          </p:nvSpPr>
          <p:spPr>
            <a:xfrm>
              <a:off x="1379654" y="946365"/>
              <a:ext cx="8920480" cy="1323439"/>
            </a:xfrm>
            <a:prstGeom prst="rect">
              <a:avLst/>
            </a:prstGeom>
            <a:noFill/>
          </p:spPr>
          <p:txBody>
            <a:bodyPr wrap="square">
              <a:spAutoFit/>
            </a:bodyPr>
            <a:lstStyle/>
            <a:p>
              <a:pPr algn="ctr">
                <a:buClr>
                  <a:srgbClr val="000000"/>
                </a:buClr>
                <a:buFont typeface="Arial"/>
                <a:buNone/>
              </a:pPr>
              <a:r>
                <a:rPr lang="en-US" sz="40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u="sng" kern="0" dirty="0">
                  <a:solidFill>
                    <a:srgbClr val="892E45"/>
                  </a:solidFill>
                  <a:latin typeface="Cambria" panose="02040503050406030204" pitchFamily="18" charset="0"/>
                  <a:ea typeface="Times New Roman" panose="02020603050405020304" pitchFamily="18" charset="0"/>
                  <a:cs typeface="Arial"/>
                  <a:sym typeface="Arial"/>
                </a:rPr>
                <a:t> 1</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Khổ</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thơ</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đầu</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cho</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biết</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yêu</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em</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gái</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về</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điều</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gì</a:t>
              </a:r>
              <a:r>
                <a:rPr lang="en-US" sz="4000" kern="0" dirty="0">
                  <a:solidFill>
                    <a:srgbClr val="892E45"/>
                  </a:solidFill>
                  <a:latin typeface="Cambria" panose="02040503050406030204" pitchFamily="18" charset="0"/>
                  <a:ea typeface="Times New Roman" panose="02020603050405020304" pitchFamily="18" charset="0"/>
                  <a:cs typeface="Arial"/>
                  <a:sym typeface="Arial"/>
                </a:rPr>
                <a:t>?</a:t>
              </a:r>
              <a:endParaRPr lang="en-US" sz="4000" kern="0" dirty="0">
                <a:solidFill>
                  <a:srgbClr val="892E45"/>
                </a:solidFill>
                <a:latin typeface="Cambria" panose="02040503050406030204" pitchFamily="18" charset="0"/>
                <a:cs typeface="Arial"/>
                <a:sym typeface="Arial"/>
              </a:endParaRPr>
            </a:p>
          </p:txBody>
        </p:sp>
      </p:grpSp>
      <p:pic>
        <p:nvPicPr>
          <p:cNvPr id="8" name="Picture 7">
            <a:extLst>
              <a:ext uri="{FF2B5EF4-FFF2-40B4-BE49-F238E27FC236}">
                <a16:creationId xmlns:a16="http://schemas.microsoft.com/office/drawing/2014/main" id="{C461F1AF-5C81-6923-1379-CCD30E2DD409}"/>
              </a:ext>
            </a:extLst>
          </p:cNvPr>
          <p:cNvPicPr>
            <a:picLocks noChangeAspect="1"/>
          </p:cNvPicPr>
          <p:nvPr/>
        </p:nvPicPr>
        <p:blipFill>
          <a:blip r:embed="rId2"/>
          <a:stretch>
            <a:fillRect/>
          </a:stretch>
        </p:blipFill>
        <p:spPr>
          <a:xfrm>
            <a:off x="6667814" y="2372193"/>
            <a:ext cx="3862133" cy="2558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a:extLst>
              <a:ext uri="{FF2B5EF4-FFF2-40B4-BE49-F238E27FC236}">
                <a16:creationId xmlns:a16="http://schemas.microsoft.com/office/drawing/2014/main" id="{AB48453D-2852-46A8-6250-96361F898B5E}"/>
              </a:ext>
            </a:extLst>
          </p:cNvPr>
          <p:cNvGrpSpPr/>
          <p:nvPr/>
        </p:nvGrpSpPr>
        <p:grpSpPr>
          <a:xfrm>
            <a:off x="1381760" y="2194560"/>
            <a:ext cx="4439920" cy="3312160"/>
            <a:chOff x="863600" y="2235200"/>
            <a:chExt cx="4439920" cy="3312160"/>
          </a:xfrm>
        </p:grpSpPr>
        <p:grpSp>
          <p:nvGrpSpPr>
            <p:cNvPr id="11" name="Group 10">
              <a:extLst>
                <a:ext uri="{FF2B5EF4-FFF2-40B4-BE49-F238E27FC236}">
                  <a16:creationId xmlns:a16="http://schemas.microsoft.com/office/drawing/2014/main" id="{735C6102-FCA9-ABB8-16D6-7F13799A9DD6}"/>
                </a:ext>
              </a:extLst>
            </p:cNvPr>
            <p:cNvGrpSpPr/>
            <p:nvPr/>
          </p:nvGrpSpPr>
          <p:grpSpPr>
            <a:xfrm>
              <a:off x="863600" y="2235200"/>
              <a:ext cx="4439920" cy="3312160"/>
              <a:chOff x="863600" y="2235200"/>
              <a:chExt cx="4439920" cy="3312160"/>
            </a:xfrm>
          </p:grpSpPr>
          <p:sp>
            <p:nvSpPr>
              <p:cNvPr id="9" name="Rectangle: Rounded Corners 8">
                <a:extLst>
                  <a:ext uri="{FF2B5EF4-FFF2-40B4-BE49-F238E27FC236}">
                    <a16:creationId xmlns:a16="http://schemas.microsoft.com/office/drawing/2014/main" id="{ECF62766-A30B-177C-D2B7-5067D54A55C7}"/>
                  </a:ext>
                </a:extLst>
              </p:cNvPr>
              <p:cNvSpPr/>
              <p:nvPr/>
            </p:nvSpPr>
            <p:spPr>
              <a:xfrm>
                <a:off x="863600" y="2235200"/>
                <a:ext cx="4439920" cy="3312160"/>
              </a:xfrm>
              <a:prstGeom prst="roundRect">
                <a:avLst/>
              </a:prstGeom>
              <a:solidFill>
                <a:srgbClr val="C64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3021636-1084-5D42-3EF5-B0F2A7FA781F}"/>
                  </a:ext>
                </a:extLst>
              </p:cNvPr>
              <p:cNvSpPr/>
              <p:nvPr/>
            </p:nvSpPr>
            <p:spPr>
              <a:xfrm>
                <a:off x="963866" y="2321560"/>
                <a:ext cx="4239388" cy="3139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2A98030-A5AB-6D48-362A-827A42E7E0FA}"/>
                </a:ext>
              </a:extLst>
            </p:cNvPr>
            <p:cNvSpPr txBox="1"/>
            <p:nvPr/>
          </p:nvSpPr>
          <p:spPr>
            <a:xfrm>
              <a:off x="1010920" y="2614007"/>
              <a:ext cx="4145280" cy="2554545"/>
            </a:xfrm>
            <a:prstGeom prst="rect">
              <a:avLst/>
            </a:prstGeom>
            <a:noFill/>
          </p:spPr>
          <p:txBody>
            <a:bodyPr wrap="square">
              <a:spAutoFit/>
            </a:bodyPr>
            <a:lstStyle/>
            <a:p>
              <a:pPr algn="just"/>
              <a:r>
                <a:rPr lang="vi-VN" sz="3200" b="1" dirty="0">
                  <a:solidFill>
                    <a:srgbClr val="C64D56"/>
                  </a:solidFill>
                  <a:latin typeface="Cambria" panose="02040503050406030204" pitchFamily="18" charset="0"/>
                </a:rPr>
                <a:t>Trong khổ thơ đầu, bạn nhỏ yêu em gái vì mỗi khi bạn ấy đùa thì em gái luôn cười vì thích thú.</a:t>
              </a:r>
            </a:p>
          </p:txBody>
        </p:sp>
      </p:grpSp>
    </p:spTree>
    <p:extLst>
      <p:ext uri="{BB962C8B-B14F-4D97-AF65-F5344CB8AC3E}">
        <p14:creationId xmlns:p14="http://schemas.microsoft.com/office/powerpoint/2010/main" val="267875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22CD75-D779-5CA2-C4C3-57A1416F1739}"/>
              </a:ext>
            </a:extLst>
          </p:cNvPr>
          <p:cNvGrpSpPr/>
          <p:nvPr/>
        </p:nvGrpSpPr>
        <p:grpSpPr>
          <a:xfrm>
            <a:off x="1158240" y="424190"/>
            <a:ext cx="9479280" cy="1445250"/>
            <a:chOff x="1667223" y="857877"/>
            <a:chExt cx="9479280" cy="1557010"/>
          </a:xfrm>
        </p:grpSpPr>
        <p:sp>
          <p:nvSpPr>
            <p:cNvPr id="3" name="Google Shape;275;p7">
              <a:extLst>
                <a:ext uri="{FF2B5EF4-FFF2-40B4-BE49-F238E27FC236}">
                  <a16:creationId xmlns:a16="http://schemas.microsoft.com/office/drawing/2014/main" id="{41FB9AAE-05C1-0700-2D9A-6A46C1BB799C}"/>
                </a:ext>
              </a:extLst>
            </p:cNvPr>
            <p:cNvSpPr/>
            <p:nvPr/>
          </p:nvSpPr>
          <p:spPr>
            <a:xfrm>
              <a:off x="1667223" y="857877"/>
              <a:ext cx="9479280" cy="15570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528241FA-B105-9154-A490-E468F0CED4E8}"/>
                </a:ext>
              </a:extLst>
            </p:cNvPr>
            <p:cNvSpPr txBox="1"/>
            <p:nvPr/>
          </p:nvSpPr>
          <p:spPr>
            <a:xfrm>
              <a:off x="1667223" y="919933"/>
              <a:ext cx="9167409" cy="1323439"/>
            </a:xfrm>
            <a:prstGeom prst="rect">
              <a:avLst/>
            </a:prstGeom>
            <a:noFill/>
          </p:spPr>
          <p:txBody>
            <a:bodyPr wrap="square">
              <a:spAutoFit/>
            </a:bodyPr>
            <a:lstStyle/>
            <a:p>
              <a:pPr algn="ctr">
                <a:buClr>
                  <a:srgbClr val="000000"/>
                </a:buClr>
                <a:buFont typeface="Arial"/>
                <a:buNone/>
              </a:pPr>
              <a:r>
                <a:rPr lang="en-US" sz="40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u="sng" kern="0" dirty="0">
                  <a:solidFill>
                    <a:srgbClr val="892E45"/>
                  </a:solidFill>
                  <a:latin typeface="Cambria" panose="02040503050406030204" pitchFamily="18" charset="0"/>
                  <a:ea typeface="Times New Roman" panose="02020603050405020304" pitchFamily="18" charset="0"/>
                  <a:cs typeface="Arial"/>
                  <a:sym typeface="Arial"/>
                </a:rPr>
                <a:t> 2</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vi-VN" sz="4000" kern="0" dirty="0">
                  <a:solidFill>
                    <a:srgbClr val="892E45"/>
                  </a:solidFill>
                  <a:latin typeface="Cambria" panose="02040503050406030204" pitchFamily="18" charset="0"/>
                  <a:ea typeface="Times New Roman" panose="02020603050405020304" pitchFamily="18" charset="0"/>
                  <a:cs typeface="Arial"/>
                  <a:sym typeface="Arial"/>
                </a:rPr>
                <a:t>Trong khổ thơ 2 và 3, bạn nhỏ tả em gái mình đáng yêu như thế nào?</a:t>
              </a:r>
            </a:p>
          </p:txBody>
        </p:sp>
      </p:grpSp>
      <p:grpSp>
        <p:nvGrpSpPr>
          <p:cNvPr id="13" name="Group 12">
            <a:extLst>
              <a:ext uri="{FF2B5EF4-FFF2-40B4-BE49-F238E27FC236}">
                <a16:creationId xmlns:a16="http://schemas.microsoft.com/office/drawing/2014/main" id="{7567737E-3A07-0B4E-F409-F462EA61517A}"/>
              </a:ext>
            </a:extLst>
          </p:cNvPr>
          <p:cNvGrpSpPr/>
          <p:nvPr/>
        </p:nvGrpSpPr>
        <p:grpSpPr>
          <a:xfrm>
            <a:off x="1367676" y="2228049"/>
            <a:ext cx="2706717" cy="1676400"/>
            <a:chOff x="1036320" y="2367280"/>
            <a:chExt cx="2706717" cy="1676400"/>
          </a:xfrm>
        </p:grpSpPr>
        <p:sp>
          <p:nvSpPr>
            <p:cNvPr id="8" name="任意多边形: 形状 34">
              <a:extLst>
                <a:ext uri="{FF2B5EF4-FFF2-40B4-BE49-F238E27FC236}">
                  <a16:creationId xmlns:a16="http://schemas.microsoft.com/office/drawing/2014/main" id="{A25128CE-0D3A-1EEE-BD32-631CEA6AEE67}"/>
                </a:ext>
              </a:extLst>
            </p:cNvPr>
            <p:cNvSpPr/>
            <p:nvPr/>
          </p:nvSpPr>
          <p:spPr>
            <a:xfrm>
              <a:off x="1036320" y="2367280"/>
              <a:ext cx="2706717" cy="1676400"/>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rgbClr val="D8F2F6"/>
            </a:solidFill>
            <a:ln w="28575">
              <a:solidFill>
                <a:srgbClr val="C64D5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477425E9-A125-6CC7-FAD2-A2D9C6BF5718}"/>
                </a:ext>
              </a:extLst>
            </p:cNvPr>
            <p:cNvSpPr txBox="1"/>
            <p:nvPr/>
          </p:nvSpPr>
          <p:spPr>
            <a:xfrm>
              <a:off x="1481975" y="2851537"/>
              <a:ext cx="1971040" cy="707886"/>
            </a:xfrm>
            <a:prstGeom prst="rect">
              <a:avLst/>
            </a:prstGeom>
            <a:noFill/>
          </p:spPr>
          <p:txBody>
            <a:bodyPr wrap="square">
              <a:spAutoFit/>
            </a:bodyPr>
            <a:lstStyle/>
            <a:p>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Mắt</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em</a:t>
              </a:r>
              <a:endParaRPr lang="en-US" sz="4000" b="1" dirty="0"/>
            </a:p>
          </p:txBody>
        </p:sp>
      </p:grpSp>
      <p:grpSp>
        <p:nvGrpSpPr>
          <p:cNvPr id="14" name="Group 13">
            <a:extLst>
              <a:ext uri="{FF2B5EF4-FFF2-40B4-BE49-F238E27FC236}">
                <a16:creationId xmlns:a16="http://schemas.microsoft.com/office/drawing/2014/main" id="{51623223-0A8B-7036-A15E-AD85F1926AD7}"/>
              </a:ext>
            </a:extLst>
          </p:cNvPr>
          <p:cNvGrpSpPr/>
          <p:nvPr/>
        </p:nvGrpSpPr>
        <p:grpSpPr>
          <a:xfrm>
            <a:off x="4742641" y="2218641"/>
            <a:ext cx="2706717" cy="1676400"/>
            <a:chOff x="1036320" y="2367280"/>
            <a:chExt cx="2706717" cy="1676400"/>
          </a:xfrm>
        </p:grpSpPr>
        <p:sp>
          <p:nvSpPr>
            <p:cNvPr id="15" name="任意多边形: 形状 34">
              <a:extLst>
                <a:ext uri="{FF2B5EF4-FFF2-40B4-BE49-F238E27FC236}">
                  <a16:creationId xmlns:a16="http://schemas.microsoft.com/office/drawing/2014/main" id="{9AE87D5C-1050-881E-DFF1-D995A0C12C00}"/>
                </a:ext>
              </a:extLst>
            </p:cNvPr>
            <p:cNvSpPr/>
            <p:nvPr/>
          </p:nvSpPr>
          <p:spPr>
            <a:xfrm>
              <a:off x="1036320" y="2367280"/>
              <a:ext cx="2706717" cy="1676400"/>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rgbClr val="D8F2F6"/>
            </a:solidFill>
            <a:ln w="28575">
              <a:solidFill>
                <a:srgbClr val="C64D5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TextBox 15">
              <a:extLst>
                <a:ext uri="{FF2B5EF4-FFF2-40B4-BE49-F238E27FC236}">
                  <a16:creationId xmlns:a16="http://schemas.microsoft.com/office/drawing/2014/main" id="{DF6904DA-2906-6D1B-40A5-B4C8A53C6D81}"/>
                </a:ext>
              </a:extLst>
            </p:cNvPr>
            <p:cNvSpPr txBox="1"/>
            <p:nvPr/>
          </p:nvSpPr>
          <p:spPr>
            <a:xfrm>
              <a:off x="1352204" y="2851537"/>
              <a:ext cx="2390833" cy="646331"/>
            </a:xfrm>
            <a:prstGeom prst="rect">
              <a:avLst/>
            </a:prstGeom>
            <a:noFill/>
          </p:spPr>
          <p:txBody>
            <a:bodyPr wrap="square">
              <a:spAutoFit/>
            </a:bodyPr>
            <a:lstStyle/>
            <a:p>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Miệng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em</a:t>
              </a:r>
              <a:endParaRPr lang="en-US" sz="3600" b="1" dirty="0"/>
            </a:p>
          </p:txBody>
        </p:sp>
      </p:grpSp>
      <p:grpSp>
        <p:nvGrpSpPr>
          <p:cNvPr id="17" name="Group 16">
            <a:extLst>
              <a:ext uri="{FF2B5EF4-FFF2-40B4-BE49-F238E27FC236}">
                <a16:creationId xmlns:a16="http://schemas.microsoft.com/office/drawing/2014/main" id="{0165A546-7A06-B2F5-8FF8-178D620D12FF}"/>
              </a:ext>
            </a:extLst>
          </p:cNvPr>
          <p:cNvGrpSpPr/>
          <p:nvPr/>
        </p:nvGrpSpPr>
        <p:grpSpPr>
          <a:xfrm>
            <a:off x="8314804" y="2163782"/>
            <a:ext cx="2706717" cy="1676400"/>
            <a:chOff x="1036320" y="2367280"/>
            <a:chExt cx="2706717" cy="1676400"/>
          </a:xfrm>
        </p:grpSpPr>
        <p:sp>
          <p:nvSpPr>
            <p:cNvPr id="18" name="任意多边形: 形状 34">
              <a:extLst>
                <a:ext uri="{FF2B5EF4-FFF2-40B4-BE49-F238E27FC236}">
                  <a16:creationId xmlns:a16="http://schemas.microsoft.com/office/drawing/2014/main" id="{6270CEAC-2BA4-F170-48CE-9428B5182E1F}"/>
                </a:ext>
              </a:extLst>
            </p:cNvPr>
            <p:cNvSpPr/>
            <p:nvPr/>
          </p:nvSpPr>
          <p:spPr>
            <a:xfrm>
              <a:off x="1036320" y="2367280"/>
              <a:ext cx="2706717" cy="1676400"/>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rgbClr val="D8F2F6"/>
            </a:solidFill>
            <a:ln w="28575">
              <a:solidFill>
                <a:srgbClr val="C64D5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46058E30-09B9-FC11-8969-4CC3BC0A10E4}"/>
                </a:ext>
              </a:extLst>
            </p:cNvPr>
            <p:cNvSpPr txBox="1"/>
            <p:nvPr/>
          </p:nvSpPr>
          <p:spPr>
            <a:xfrm>
              <a:off x="1036320" y="2605315"/>
              <a:ext cx="2706717" cy="1200329"/>
            </a:xfrm>
            <a:prstGeom prst="rect">
              <a:avLst/>
            </a:prstGeom>
            <a:noFill/>
          </p:spPr>
          <p:txBody>
            <a:bodyPr wrap="square">
              <a:spAutoFit/>
            </a:bodyPr>
            <a:lstStyle/>
            <a:p>
              <a:pPr algn="ct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Cách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làm</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điệu</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em</a:t>
              </a:r>
              <a:endParaRPr lang="en-US" sz="3600" b="1" dirty="0"/>
            </a:p>
          </p:txBody>
        </p:sp>
      </p:grpSp>
      <p:grpSp>
        <p:nvGrpSpPr>
          <p:cNvPr id="22" name="Group 21">
            <a:extLst>
              <a:ext uri="{FF2B5EF4-FFF2-40B4-BE49-F238E27FC236}">
                <a16:creationId xmlns:a16="http://schemas.microsoft.com/office/drawing/2014/main" id="{9FB7D088-C0E8-5875-9D77-990142C31C3E}"/>
              </a:ext>
            </a:extLst>
          </p:cNvPr>
          <p:cNvGrpSpPr/>
          <p:nvPr/>
        </p:nvGrpSpPr>
        <p:grpSpPr>
          <a:xfrm>
            <a:off x="1338929" y="4020269"/>
            <a:ext cx="2919844" cy="1445249"/>
            <a:chOff x="1775809" y="4012308"/>
            <a:chExt cx="2919844" cy="1445249"/>
          </a:xfrm>
        </p:grpSpPr>
        <p:sp>
          <p:nvSpPr>
            <p:cNvPr id="20" name="Rectangle: Rounded Corners 19">
              <a:extLst>
                <a:ext uri="{FF2B5EF4-FFF2-40B4-BE49-F238E27FC236}">
                  <a16:creationId xmlns:a16="http://schemas.microsoft.com/office/drawing/2014/main" id="{B19595D9-81D9-2E9F-1720-E4BF8E78EC8A}"/>
                </a:ext>
              </a:extLst>
            </p:cNvPr>
            <p:cNvSpPr/>
            <p:nvPr/>
          </p:nvSpPr>
          <p:spPr>
            <a:xfrm>
              <a:off x="1775809" y="4012308"/>
              <a:ext cx="2919844" cy="1445249"/>
            </a:xfrm>
            <a:prstGeom prst="roundRect">
              <a:avLst/>
            </a:prstGeom>
            <a:solidFill>
              <a:srgbClr val="D8F2F6"/>
            </a:solidFill>
            <a:ln w="38100">
              <a:solidFill>
                <a:srgbClr val="6B85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D1897C-7901-6868-51F3-3D5559363374}"/>
                </a:ext>
              </a:extLst>
            </p:cNvPr>
            <p:cNvSpPr txBox="1"/>
            <p:nvPr/>
          </p:nvSpPr>
          <p:spPr>
            <a:xfrm>
              <a:off x="1965731" y="4073214"/>
              <a:ext cx="2545542" cy="1323439"/>
            </a:xfrm>
            <a:prstGeom prst="rect">
              <a:avLst/>
            </a:prstGeom>
            <a:noFill/>
          </p:spPr>
          <p:txBody>
            <a:bodyPr wrap="square">
              <a:spAutoFit/>
            </a:bodyPr>
            <a:lstStyle/>
            <a:p>
              <a:pPr algn="ctr"/>
              <a:r>
                <a:rPr lang="en-US" sz="4000" b="1" kern="0" dirty="0" err="1">
                  <a:latin typeface="Cambria" panose="02040503050406030204" pitchFamily="18" charset="0"/>
                  <a:cs typeface="Arial"/>
                  <a:sym typeface="Arial"/>
                </a:rPr>
                <a:t>đen</a:t>
              </a:r>
              <a:r>
                <a:rPr lang="en-US" sz="4000" b="1" kern="0" dirty="0">
                  <a:latin typeface="Cambria" panose="02040503050406030204" pitchFamily="18" charset="0"/>
                  <a:cs typeface="Arial"/>
                  <a:sym typeface="Arial"/>
                </a:rPr>
                <a:t> </a:t>
              </a:r>
              <a:r>
                <a:rPr lang="en-US" sz="4000" b="1" kern="0" dirty="0" err="1">
                  <a:latin typeface="Cambria" panose="02040503050406030204" pitchFamily="18" charset="0"/>
                  <a:cs typeface="Arial"/>
                  <a:sym typeface="Arial"/>
                </a:rPr>
                <a:t>ngời</a:t>
              </a:r>
              <a:r>
                <a:rPr lang="en-US" sz="4000" b="1" kern="0" dirty="0">
                  <a:latin typeface="Cambria" panose="02040503050406030204" pitchFamily="18" charset="0"/>
                  <a:cs typeface="Arial"/>
                  <a:sym typeface="Arial"/>
                </a:rPr>
                <a:t>, </a:t>
              </a:r>
              <a:r>
                <a:rPr lang="en-US" sz="4000" b="1" kern="0" dirty="0" err="1">
                  <a:latin typeface="Cambria" panose="02040503050406030204" pitchFamily="18" charset="0"/>
                  <a:cs typeface="Arial"/>
                  <a:sym typeface="Arial"/>
                </a:rPr>
                <a:t>trong</a:t>
              </a:r>
              <a:r>
                <a:rPr lang="en-US" sz="4000" b="1" kern="0" dirty="0">
                  <a:latin typeface="Cambria" panose="02040503050406030204" pitchFamily="18" charset="0"/>
                  <a:cs typeface="Arial"/>
                  <a:sym typeface="Arial"/>
                </a:rPr>
                <a:t> </a:t>
              </a:r>
              <a:r>
                <a:rPr lang="en-US" sz="4000" b="1" kern="0" dirty="0" err="1">
                  <a:latin typeface="Cambria" panose="02040503050406030204" pitchFamily="18" charset="0"/>
                  <a:cs typeface="Arial"/>
                  <a:sym typeface="Arial"/>
                </a:rPr>
                <a:t>veo</a:t>
              </a:r>
              <a:endParaRPr lang="en-US" sz="4000" b="1" dirty="0"/>
            </a:p>
          </p:txBody>
        </p:sp>
      </p:grpSp>
      <p:grpSp>
        <p:nvGrpSpPr>
          <p:cNvPr id="23" name="Group 22">
            <a:extLst>
              <a:ext uri="{FF2B5EF4-FFF2-40B4-BE49-F238E27FC236}">
                <a16:creationId xmlns:a16="http://schemas.microsoft.com/office/drawing/2014/main" id="{4C5632FE-0BFC-00E9-5F72-7A58E1F13ABF}"/>
              </a:ext>
            </a:extLst>
          </p:cNvPr>
          <p:cNvGrpSpPr/>
          <p:nvPr/>
        </p:nvGrpSpPr>
        <p:grpSpPr>
          <a:xfrm>
            <a:off x="4643121" y="4090719"/>
            <a:ext cx="3290107" cy="1445249"/>
            <a:chOff x="1965729" y="4012308"/>
            <a:chExt cx="3290107" cy="1445249"/>
          </a:xfrm>
        </p:grpSpPr>
        <p:sp>
          <p:nvSpPr>
            <p:cNvPr id="24" name="Rectangle: Rounded Corners 23">
              <a:extLst>
                <a:ext uri="{FF2B5EF4-FFF2-40B4-BE49-F238E27FC236}">
                  <a16:creationId xmlns:a16="http://schemas.microsoft.com/office/drawing/2014/main" id="{DB9616D5-3528-80BD-6785-37200BB2B96D}"/>
                </a:ext>
              </a:extLst>
            </p:cNvPr>
            <p:cNvSpPr/>
            <p:nvPr/>
          </p:nvSpPr>
          <p:spPr>
            <a:xfrm>
              <a:off x="1988935" y="4012308"/>
              <a:ext cx="3266901" cy="1445249"/>
            </a:xfrm>
            <a:prstGeom prst="roundRect">
              <a:avLst/>
            </a:prstGeom>
            <a:solidFill>
              <a:srgbClr val="D8F2F6"/>
            </a:solidFill>
            <a:ln w="38100">
              <a:solidFill>
                <a:srgbClr val="6B85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A2EB268-C5B8-9B63-141F-FEA49E1E4CDB}"/>
                </a:ext>
              </a:extLst>
            </p:cNvPr>
            <p:cNvSpPr txBox="1"/>
            <p:nvPr/>
          </p:nvSpPr>
          <p:spPr>
            <a:xfrm>
              <a:off x="1965729" y="4165831"/>
              <a:ext cx="3290107" cy="1200329"/>
            </a:xfrm>
            <a:prstGeom prst="rect">
              <a:avLst/>
            </a:prstGeom>
            <a:noFill/>
          </p:spPr>
          <p:txBody>
            <a:bodyPr wrap="square">
              <a:spAutoFit/>
            </a:bodyPr>
            <a:lstStyle/>
            <a:p>
              <a:pPr algn="ctr"/>
              <a:r>
                <a:rPr lang="en-US" sz="3600" b="1" kern="0" dirty="0" err="1">
                  <a:latin typeface="Cambria" panose="02040503050406030204" pitchFamily="18" charset="0"/>
                  <a:cs typeface="Arial"/>
                  <a:sym typeface="Arial"/>
                </a:rPr>
                <a:t>tươi</a:t>
              </a:r>
              <a:r>
                <a:rPr lang="en-US" sz="3600" b="1" kern="0" dirty="0">
                  <a:latin typeface="Cambria" panose="02040503050406030204" pitchFamily="18" charset="0"/>
                  <a:cs typeface="Arial"/>
                  <a:sym typeface="Arial"/>
                </a:rPr>
                <a:t> </a:t>
              </a:r>
              <a:r>
                <a:rPr lang="en-US" sz="3600" b="1" kern="0" dirty="0" err="1">
                  <a:latin typeface="Cambria" panose="02040503050406030204" pitchFamily="18" charset="0"/>
                  <a:cs typeface="Arial"/>
                  <a:sym typeface="Arial"/>
                </a:rPr>
                <a:t>hồng</a:t>
              </a:r>
              <a:r>
                <a:rPr lang="en-US" sz="3600" b="1" kern="0" dirty="0">
                  <a:latin typeface="Cambria" panose="02040503050406030204" pitchFamily="18" charset="0"/>
                  <a:cs typeface="Arial"/>
                  <a:sym typeface="Arial"/>
                </a:rPr>
                <a:t>, </a:t>
              </a:r>
              <a:r>
                <a:rPr lang="en-US" sz="3600" b="1" kern="0" dirty="0" err="1">
                  <a:latin typeface="Cambria" panose="02040503050406030204" pitchFamily="18" charset="0"/>
                  <a:cs typeface="Arial"/>
                  <a:sym typeface="Arial"/>
                </a:rPr>
                <a:t>nói</a:t>
              </a:r>
              <a:r>
                <a:rPr lang="en-US" sz="3600" b="1" kern="0" dirty="0">
                  <a:latin typeface="Cambria" panose="02040503050406030204" pitchFamily="18" charset="0"/>
                  <a:cs typeface="Arial"/>
                  <a:sym typeface="Arial"/>
                </a:rPr>
                <a:t> </a:t>
              </a:r>
              <a:r>
                <a:rPr lang="en-US" sz="3600" b="1" kern="0" dirty="0" err="1">
                  <a:latin typeface="Cambria" panose="02040503050406030204" pitchFamily="18" charset="0"/>
                  <a:cs typeface="Arial"/>
                  <a:sym typeface="Arial"/>
                </a:rPr>
                <a:t>như</a:t>
              </a:r>
              <a:r>
                <a:rPr lang="en-US" sz="3600" b="1" kern="0" dirty="0">
                  <a:latin typeface="Cambria" panose="02040503050406030204" pitchFamily="18" charset="0"/>
                  <a:cs typeface="Arial"/>
                  <a:sym typeface="Arial"/>
                </a:rPr>
                <a:t> </a:t>
              </a:r>
              <a:r>
                <a:rPr lang="en-US" sz="3600" b="1" kern="0" dirty="0" err="1">
                  <a:latin typeface="Cambria" panose="02040503050406030204" pitchFamily="18" charset="0"/>
                  <a:cs typeface="Arial"/>
                  <a:sym typeface="Arial"/>
                </a:rPr>
                <a:t>khướu</a:t>
              </a:r>
              <a:endParaRPr lang="en-US" sz="3600" b="1" dirty="0"/>
            </a:p>
          </p:txBody>
        </p:sp>
      </p:grpSp>
      <p:grpSp>
        <p:nvGrpSpPr>
          <p:cNvPr id="26" name="Group 25">
            <a:extLst>
              <a:ext uri="{FF2B5EF4-FFF2-40B4-BE49-F238E27FC236}">
                <a16:creationId xmlns:a16="http://schemas.microsoft.com/office/drawing/2014/main" id="{D624ED34-378A-634D-84F6-A4E24786E493}"/>
              </a:ext>
            </a:extLst>
          </p:cNvPr>
          <p:cNvGrpSpPr/>
          <p:nvPr/>
        </p:nvGrpSpPr>
        <p:grpSpPr>
          <a:xfrm>
            <a:off x="8366759" y="4090719"/>
            <a:ext cx="2680740" cy="1445249"/>
            <a:chOff x="1965730" y="4012308"/>
            <a:chExt cx="2680740" cy="1445249"/>
          </a:xfrm>
        </p:grpSpPr>
        <p:sp>
          <p:nvSpPr>
            <p:cNvPr id="27" name="Rectangle: Rounded Corners 26">
              <a:extLst>
                <a:ext uri="{FF2B5EF4-FFF2-40B4-BE49-F238E27FC236}">
                  <a16:creationId xmlns:a16="http://schemas.microsoft.com/office/drawing/2014/main" id="{35D0DC47-382D-8773-89F0-68160E65264B}"/>
                </a:ext>
              </a:extLst>
            </p:cNvPr>
            <p:cNvSpPr/>
            <p:nvPr/>
          </p:nvSpPr>
          <p:spPr>
            <a:xfrm>
              <a:off x="1988936" y="4012308"/>
              <a:ext cx="2657534" cy="1445249"/>
            </a:xfrm>
            <a:prstGeom prst="roundRect">
              <a:avLst/>
            </a:prstGeom>
            <a:solidFill>
              <a:srgbClr val="D8F2F6"/>
            </a:solidFill>
            <a:ln w="38100">
              <a:solidFill>
                <a:srgbClr val="6B85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092146-E565-D3E6-18F3-CAC072701843}"/>
                </a:ext>
              </a:extLst>
            </p:cNvPr>
            <p:cNvSpPr txBox="1"/>
            <p:nvPr/>
          </p:nvSpPr>
          <p:spPr>
            <a:xfrm>
              <a:off x="1965730" y="4073214"/>
              <a:ext cx="2680739" cy="1200329"/>
            </a:xfrm>
            <a:prstGeom prst="rect">
              <a:avLst/>
            </a:prstGeom>
            <a:noFill/>
          </p:spPr>
          <p:txBody>
            <a:bodyPr wrap="square">
              <a:spAutoFit/>
            </a:bodyPr>
            <a:lstStyle/>
            <a:p>
              <a:pPr algn="ctr"/>
              <a:r>
                <a:rPr lang="en-US" sz="3600" b="1" kern="0" dirty="0" err="1">
                  <a:latin typeface="Cambria" panose="02040503050406030204" pitchFamily="18" charset="0"/>
                  <a:cs typeface="Arial"/>
                  <a:sym typeface="Arial"/>
                </a:rPr>
                <a:t>nhặt</a:t>
              </a:r>
              <a:r>
                <a:rPr lang="en-US" sz="3600" b="1" kern="0" dirty="0">
                  <a:latin typeface="Cambria" panose="02040503050406030204" pitchFamily="18" charset="0"/>
                  <a:cs typeface="Arial"/>
                  <a:sym typeface="Arial"/>
                </a:rPr>
                <a:t> </a:t>
              </a:r>
              <a:r>
                <a:rPr lang="en-US" sz="3600" b="1" kern="0" dirty="0" err="1">
                  <a:latin typeface="Cambria" panose="02040503050406030204" pitchFamily="18" charset="0"/>
                  <a:cs typeface="Arial"/>
                  <a:sym typeface="Arial"/>
                </a:rPr>
                <a:t>hoa</a:t>
              </a:r>
              <a:r>
                <a:rPr lang="en-US" sz="3600" b="1" kern="0" dirty="0">
                  <a:latin typeface="Cambria" panose="02040503050406030204" pitchFamily="18" charset="0"/>
                  <a:cs typeface="Arial"/>
                  <a:sym typeface="Arial"/>
                </a:rPr>
                <a:t> </a:t>
              </a:r>
              <a:r>
                <a:rPr lang="en-US" sz="3600" b="1" kern="0" dirty="0" err="1">
                  <a:latin typeface="Cambria" panose="02040503050406030204" pitchFamily="18" charset="0"/>
                  <a:cs typeface="Arial"/>
                  <a:sym typeface="Arial"/>
                </a:rPr>
                <a:t>cài</a:t>
              </a:r>
              <a:r>
                <a:rPr lang="en-US" sz="3600" b="1" kern="0" dirty="0">
                  <a:latin typeface="Cambria" panose="02040503050406030204" pitchFamily="18" charset="0"/>
                  <a:cs typeface="Arial"/>
                  <a:sym typeface="Arial"/>
                </a:rPr>
                <a:t> </a:t>
              </a:r>
              <a:r>
                <a:rPr lang="en-US" sz="3600" b="1" kern="0" dirty="0" err="1">
                  <a:latin typeface="Cambria" panose="02040503050406030204" pitchFamily="18" charset="0"/>
                  <a:cs typeface="Arial"/>
                  <a:sym typeface="Arial"/>
                </a:rPr>
                <a:t>đầu</a:t>
              </a:r>
              <a:endParaRPr lang="en-US" sz="3600" b="1" dirty="0"/>
            </a:p>
          </p:txBody>
        </p:sp>
      </p:grpSp>
    </p:spTree>
    <p:extLst>
      <p:ext uri="{BB962C8B-B14F-4D97-AF65-F5344CB8AC3E}">
        <p14:creationId xmlns:p14="http://schemas.microsoft.com/office/powerpoint/2010/main" val="4192557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505A11-B866-BE08-D6D0-69D0E47002AB}"/>
              </a:ext>
            </a:extLst>
          </p:cNvPr>
          <p:cNvSpPr txBox="1"/>
          <p:nvPr/>
        </p:nvSpPr>
        <p:spPr>
          <a:xfrm>
            <a:off x="7416800" y="2714396"/>
            <a:ext cx="3718560" cy="2062103"/>
          </a:xfrm>
          <a:prstGeom prst="rect">
            <a:avLst/>
          </a:prstGeom>
          <a:noFill/>
        </p:spPr>
        <p:txBody>
          <a:bodyPr wrap="square">
            <a:spAutoFit/>
          </a:bodyPr>
          <a:lstStyle/>
          <a:p>
            <a:r>
              <a:rPr lang="vi-VN" sz="3200" b="1" i="1" dirty="0">
                <a:latin typeface="Cambria" panose="02040503050406030204" pitchFamily="18" charset="0"/>
              </a:rPr>
              <a:t>Tôi đi đâu lâu</a:t>
            </a:r>
          </a:p>
          <a:p>
            <a:r>
              <a:rPr lang="vi-VN" sz="3200" b="1" i="1" dirty="0">
                <a:latin typeface="Cambria" panose="02040503050406030204" pitchFamily="18" charset="0"/>
              </a:rPr>
              <a:t>Nó mong, nó nhắc</a:t>
            </a:r>
          </a:p>
          <a:p>
            <a:r>
              <a:rPr lang="vi-VN" sz="3200" b="1" i="1" dirty="0">
                <a:latin typeface="Cambria" panose="02040503050406030204" pitchFamily="18" charset="0"/>
              </a:rPr>
              <a:t>Nó nấp sau cây</a:t>
            </a:r>
          </a:p>
          <a:p>
            <a:r>
              <a:rPr lang="vi-VN" sz="3200" b="1" i="1" dirty="0">
                <a:latin typeface="Cambria" panose="02040503050406030204" pitchFamily="18" charset="0"/>
              </a:rPr>
              <a:t>Òa ra ôm chặt.</a:t>
            </a:r>
          </a:p>
        </p:txBody>
      </p:sp>
      <p:grpSp>
        <p:nvGrpSpPr>
          <p:cNvPr id="2" name="Group 1">
            <a:extLst>
              <a:ext uri="{FF2B5EF4-FFF2-40B4-BE49-F238E27FC236}">
                <a16:creationId xmlns:a16="http://schemas.microsoft.com/office/drawing/2014/main" id="{F264F010-62DC-CFFF-94E2-5EF2E1BD6D48}"/>
              </a:ext>
            </a:extLst>
          </p:cNvPr>
          <p:cNvGrpSpPr/>
          <p:nvPr/>
        </p:nvGrpSpPr>
        <p:grpSpPr>
          <a:xfrm>
            <a:off x="1158240" y="424190"/>
            <a:ext cx="9479280" cy="1445250"/>
            <a:chOff x="1667223" y="857877"/>
            <a:chExt cx="9479280" cy="1557010"/>
          </a:xfrm>
        </p:grpSpPr>
        <p:sp>
          <p:nvSpPr>
            <p:cNvPr id="4" name="Google Shape;275;p7">
              <a:extLst>
                <a:ext uri="{FF2B5EF4-FFF2-40B4-BE49-F238E27FC236}">
                  <a16:creationId xmlns:a16="http://schemas.microsoft.com/office/drawing/2014/main" id="{4BB6E78B-58DD-7582-8E3F-D7666091587B}"/>
                </a:ext>
              </a:extLst>
            </p:cNvPr>
            <p:cNvSpPr/>
            <p:nvPr/>
          </p:nvSpPr>
          <p:spPr>
            <a:xfrm>
              <a:off x="1667223" y="857877"/>
              <a:ext cx="9479280" cy="15570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6BD45E88-0C29-1B77-92E0-9F280FD378E0}"/>
                </a:ext>
              </a:extLst>
            </p:cNvPr>
            <p:cNvSpPr txBox="1"/>
            <p:nvPr/>
          </p:nvSpPr>
          <p:spPr>
            <a:xfrm>
              <a:off x="1667223" y="919933"/>
              <a:ext cx="9167409" cy="1425779"/>
            </a:xfrm>
            <a:prstGeom prst="rect">
              <a:avLst/>
            </a:prstGeom>
            <a:noFill/>
          </p:spPr>
          <p:txBody>
            <a:bodyPr wrap="square">
              <a:spAutoFit/>
            </a:bodyPr>
            <a:lstStyle/>
            <a:p>
              <a:pPr algn="ctr">
                <a:buClr>
                  <a:srgbClr val="000000"/>
                </a:buClr>
                <a:buFont typeface="Arial"/>
                <a:buNone/>
              </a:pPr>
              <a:r>
                <a:rPr lang="en-US" sz="40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Khổ</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thơ</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cho</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thấy</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được</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em</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gái</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rất</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yêu</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quý</a:t>
              </a:r>
              <a:r>
                <a:rPr lang="en-US" sz="4000" kern="0" dirty="0">
                  <a:solidFill>
                    <a:srgbClr val="892E45"/>
                  </a:solidFill>
                  <a:latin typeface="Cambria" panose="02040503050406030204" pitchFamily="18" charset="0"/>
                  <a:ea typeface="Times New Roman" panose="02020603050405020304" pitchFamily="18" charset="0"/>
                  <a:cs typeface="Arial"/>
                  <a:sym typeface="Arial"/>
                </a:rPr>
                <a:t>?</a:t>
              </a:r>
              <a:endParaRPr lang="vi-VN" sz="4000" kern="0" dirty="0">
                <a:solidFill>
                  <a:srgbClr val="892E45"/>
                </a:solidFill>
                <a:latin typeface="Cambria" panose="02040503050406030204" pitchFamily="18" charset="0"/>
                <a:ea typeface="Times New Roman" panose="02020603050405020304" pitchFamily="18" charset="0"/>
                <a:cs typeface="Arial"/>
                <a:sym typeface="Arial"/>
              </a:endParaRPr>
            </a:p>
          </p:txBody>
        </p:sp>
      </p:grpSp>
      <p:grpSp>
        <p:nvGrpSpPr>
          <p:cNvPr id="12" name="Group 11">
            <a:extLst>
              <a:ext uri="{FF2B5EF4-FFF2-40B4-BE49-F238E27FC236}">
                <a16:creationId xmlns:a16="http://schemas.microsoft.com/office/drawing/2014/main" id="{80E59D9E-2ED9-A666-E765-026BAEDE14CE}"/>
              </a:ext>
            </a:extLst>
          </p:cNvPr>
          <p:cNvGrpSpPr/>
          <p:nvPr/>
        </p:nvGrpSpPr>
        <p:grpSpPr>
          <a:xfrm>
            <a:off x="883920" y="2714396"/>
            <a:ext cx="6096000" cy="2062103"/>
            <a:chOff x="640080" y="2551836"/>
            <a:chExt cx="6096000" cy="2062103"/>
          </a:xfrm>
        </p:grpSpPr>
        <p:sp>
          <p:nvSpPr>
            <p:cNvPr id="10" name="Rectangle: Rounded Corners 9">
              <a:extLst>
                <a:ext uri="{FF2B5EF4-FFF2-40B4-BE49-F238E27FC236}">
                  <a16:creationId xmlns:a16="http://schemas.microsoft.com/office/drawing/2014/main" id="{0308E5EE-F63D-C8DD-69C7-FDF0F868A51E}"/>
                </a:ext>
              </a:extLst>
            </p:cNvPr>
            <p:cNvSpPr/>
            <p:nvPr/>
          </p:nvSpPr>
          <p:spPr>
            <a:xfrm>
              <a:off x="739488" y="2551836"/>
              <a:ext cx="5996592" cy="2062103"/>
            </a:xfrm>
            <a:prstGeom prst="roundRect">
              <a:avLst/>
            </a:prstGeom>
            <a:solidFill>
              <a:srgbClr val="D8F2F6"/>
            </a:solidFill>
            <a:ln w="38100">
              <a:solidFill>
                <a:srgbClr val="6B85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FC2865E-9EAE-1CF1-A5EF-4254DD276C5A}"/>
                </a:ext>
              </a:extLst>
            </p:cNvPr>
            <p:cNvSpPr txBox="1"/>
            <p:nvPr/>
          </p:nvSpPr>
          <p:spPr>
            <a:xfrm>
              <a:off x="640080" y="2705724"/>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64D56"/>
                  </a:solidFill>
                  <a:effectLst/>
                  <a:uLnTx/>
                  <a:uFillTx/>
                  <a:latin typeface="Cambria" panose="02040503050406030204" pitchFamily="18" charset="0"/>
                  <a:ea typeface="+mn-ea"/>
                  <a:cs typeface="+mn-cs"/>
                </a:rPr>
                <a:t>Khổ thơ cho thấy bạn nhỏ được em gái yêu quý là khổ thơ thứ 4</a:t>
              </a:r>
              <a:endParaRPr kumimoji="0" lang="en-US" sz="3600" b="1" i="0" u="none" strike="noStrike" kern="1200" cap="none" spc="0" normalizeH="0" baseline="0" noProof="0" dirty="0">
                <a:ln>
                  <a:noFill/>
                </a:ln>
                <a:solidFill>
                  <a:srgbClr val="C64D56"/>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094447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DFBABB-B7F6-7A76-AFAA-76A30943D289}"/>
              </a:ext>
            </a:extLst>
          </p:cNvPr>
          <p:cNvGrpSpPr/>
          <p:nvPr/>
        </p:nvGrpSpPr>
        <p:grpSpPr>
          <a:xfrm>
            <a:off x="1158240" y="424190"/>
            <a:ext cx="9479280" cy="1445250"/>
            <a:chOff x="1667223" y="857877"/>
            <a:chExt cx="9479280" cy="1557010"/>
          </a:xfrm>
        </p:grpSpPr>
        <p:sp>
          <p:nvSpPr>
            <p:cNvPr id="4" name="Google Shape;275;p7">
              <a:extLst>
                <a:ext uri="{FF2B5EF4-FFF2-40B4-BE49-F238E27FC236}">
                  <a16:creationId xmlns:a16="http://schemas.microsoft.com/office/drawing/2014/main" id="{3F45601D-4A81-9BCE-5472-C290A0CF8AC1}"/>
                </a:ext>
              </a:extLst>
            </p:cNvPr>
            <p:cNvSpPr/>
            <p:nvPr/>
          </p:nvSpPr>
          <p:spPr>
            <a:xfrm>
              <a:off x="1667223" y="857877"/>
              <a:ext cx="9479280" cy="15570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F669A469-5BEA-336E-4F6F-A28A34F47BBA}"/>
                </a:ext>
              </a:extLst>
            </p:cNvPr>
            <p:cNvSpPr txBox="1"/>
            <p:nvPr/>
          </p:nvSpPr>
          <p:spPr>
            <a:xfrm>
              <a:off x="1667223" y="919933"/>
              <a:ext cx="9167409" cy="1425779"/>
            </a:xfrm>
            <a:prstGeom prst="rect">
              <a:avLst/>
            </a:prstGeom>
            <a:noFill/>
          </p:spPr>
          <p:txBody>
            <a:bodyPr wrap="square">
              <a:spAutoFit/>
            </a:bodyPr>
            <a:lstStyle/>
            <a:p>
              <a:pPr algn="ctr">
                <a:buClr>
                  <a:srgbClr val="000000"/>
                </a:buClr>
                <a:buFont typeface="Arial"/>
                <a:buNone/>
              </a:pPr>
              <a:r>
                <a:rPr lang="en-US" sz="40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u="sng" kern="0" dirty="0">
                  <a:solidFill>
                    <a:srgbClr val="892E45"/>
                  </a:solidFill>
                  <a:latin typeface="Cambria" panose="02040503050406030204" pitchFamily="18" charset="0"/>
                  <a:ea typeface="Times New Roman" panose="02020603050405020304" pitchFamily="18" charset="0"/>
                  <a:cs typeface="Arial"/>
                  <a:sym typeface="Arial"/>
                </a:rPr>
                <a:t> 4</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Chi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tiết</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cho</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thấy</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rất</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hiểu</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sở</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thích</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tính</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tình</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em</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kern="0" dirty="0" err="1">
                  <a:solidFill>
                    <a:srgbClr val="892E45"/>
                  </a:solidFill>
                  <a:latin typeface="Cambria" panose="02040503050406030204" pitchFamily="18" charset="0"/>
                  <a:ea typeface="Times New Roman" panose="02020603050405020304" pitchFamily="18" charset="0"/>
                  <a:cs typeface="Arial"/>
                  <a:sym typeface="Arial"/>
                </a:rPr>
                <a:t>mình</a:t>
              </a:r>
              <a:endParaRPr lang="vi-VN" sz="4000" kern="0" dirty="0">
                <a:solidFill>
                  <a:srgbClr val="892E45"/>
                </a:solidFill>
                <a:latin typeface="Cambria" panose="02040503050406030204" pitchFamily="18" charset="0"/>
                <a:ea typeface="Times New Roman" panose="02020603050405020304" pitchFamily="18" charset="0"/>
                <a:cs typeface="Arial"/>
                <a:sym typeface="Arial"/>
              </a:endParaRPr>
            </a:p>
          </p:txBody>
        </p:sp>
      </p:grpSp>
      <p:sp>
        <p:nvSpPr>
          <p:cNvPr id="8" name="TextBox 7">
            <a:extLst>
              <a:ext uri="{FF2B5EF4-FFF2-40B4-BE49-F238E27FC236}">
                <a16:creationId xmlns:a16="http://schemas.microsoft.com/office/drawing/2014/main" id="{4EC037AD-0652-1E13-0174-70EA64BEE10A}"/>
              </a:ext>
            </a:extLst>
          </p:cNvPr>
          <p:cNvSpPr txBox="1"/>
          <p:nvPr/>
        </p:nvSpPr>
        <p:spPr>
          <a:xfrm>
            <a:off x="7254240" y="2403238"/>
            <a:ext cx="43383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rPr>
              <a:t>Không có bạn chơi.</a:t>
            </a:r>
          </a:p>
        </p:txBody>
      </p:sp>
      <p:grpSp>
        <p:nvGrpSpPr>
          <p:cNvPr id="9" name="Group 8">
            <a:extLst>
              <a:ext uri="{FF2B5EF4-FFF2-40B4-BE49-F238E27FC236}">
                <a16:creationId xmlns:a16="http://schemas.microsoft.com/office/drawing/2014/main" id="{1ABE14AE-0D1A-8160-2DE7-95E24C8C67D0}"/>
              </a:ext>
            </a:extLst>
          </p:cNvPr>
          <p:cNvGrpSpPr/>
          <p:nvPr/>
        </p:nvGrpSpPr>
        <p:grpSpPr>
          <a:xfrm>
            <a:off x="764308" y="2568187"/>
            <a:ext cx="6096000" cy="2062103"/>
            <a:chOff x="739488" y="2551836"/>
            <a:chExt cx="6096000" cy="2062103"/>
          </a:xfrm>
        </p:grpSpPr>
        <p:sp>
          <p:nvSpPr>
            <p:cNvPr id="10" name="Rectangle: Rounded Corners 9">
              <a:extLst>
                <a:ext uri="{FF2B5EF4-FFF2-40B4-BE49-F238E27FC236}">
                  <a16:creationId xmlns:a16="http://schemas.microsoft.com/office/drawing/2014/main" id="{1B09DBC3-A721-DA97-41BF-6CF1EA34EF4C}"/>
                </a:ext>
              </a:extLst>
            </p:cNvPr>
            <p:cNvSpPr/>
            <p:nvPr/>
          </p:nvSpPr>
          <p:spPr>
            <a:xfrm>
              <a:off x="739488" y="2551836"/>
              <a:ext cx="6093228" cy="2062103"/>
            </a:xfrm>
            <a:prstGeom prst="roundRect">
              <a:avLst/>
            </a:prstGeom>
            <a:solidFill>
              <a:srgbClr val="D8F2F6"/>
            </a:solidFill>
            <a:ln w="38100">
              <a:solidFill>
                <a:srgbClr val="6B85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B8944C-AF2D-0A7D-BDA0-5C121F7CC4B8}"/>
                </a:ext>
              </a:extLst>
            </p:cNvPr>
            <p:cNvSpPr txBox="1"/>
            <p:nvPr/>
          </p:nvSpPr>
          <p:spPr>
            <a:xfrm>
              <a:off x="739488" y="2705724"/>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64D56"/>
                  </a:solidFill>
                  <a:effectLst/>
                  <a:uLnTx/>
                  <a:uFillTx/>
                  <a:latin typeface="Cambria" panose="02040503050406030204" pitchFamily="18" charset="0"/>
                  <a:ea typeface="+mn-ea"/>
                  <a:cs typeface="+mn-cs"/>
                </a:rPr>
                <a:t>Chi tiết cho thấy bạn nhỏ rất hiểu sở thích, tính tình của em mình là:</a:t>
              </a:r>
            </a:p>
          </p:txBody>
        </p:sp>
      </p:grpSp>
    </p:spTree>
    <p:extLst>
      <p:ext uri="{BB962C8B-B14F-4D97-AF65-F5344CB8AC3E}">
        <p14:creationId xmlns:p14="http://schemas.microsoft.com/office/powerpoint/2010/main" val="4229385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DAE441-CEC3-8B0E-1A76-6BBF37AEE84E}"/>
              </a:ext>
            </a:extLst>
          </p:cNvPr>
          <p:cNvSpPr txBox="1"/>
          <p:nvPr/>
        </p:nvSpPr>
        <p:spPr>
          <a:xfrm>
            <a:off x="2115590" y="2744368"/>
            <a:ext cx="6093228" cy="646331"/>
          </a:xfrm>
          <a:prstGeom prst="rect">
            <a:avLst/>
          </a:prstGeom>
          <a:noFill/>
        </p:spPr>
        <p:txBody>
          <a:bodyPr wrap="square">
            <a:spAutoFit/>
          </a:bodyPr>
          <a:lstStyle/>
          <a:p>
            <a:br>
              <a:rPr lang="vi-VN" b="0" i="0" dirty="0">
                <a:solidFill>
                  <a:srgbClr val="000000"/>
                </a:solidFill>
                <a:effectLst/>
                <a:latin typeface="OpenSans"/>
              </a:rPr>
            </a:br>
            <a:endParaRPr lang="en-US" dirty="0"/>
          </a:p>
        </p:txBody>
      </p:sp>
      <p:grpSp>
        <p:nvGrpSpPr>
          <p:cNvPr id="2" name="Group 1">
            <a:extLst>
              <a:ext uri="{FF2B5EF4-FFF2-40B4-BE49-F238E27FC236}">
                <a16:creationId xmlns:a16="http://schemas.microsoft.com/office/drawing/2014/main" id="{C41FB84A-894B-E914-9801-FB4F5B95C89D}"/>
              </a:ext>
            </a:extLst>
          </p:cNvPr>
          <p:cNvGrpSpPr/>
          <p:nvPr/>
        </p:nvGrpSpPr>
        <p:grpSpPr>
          <a:xfrm>
            <a:off x="1158240" y="424190"/>
            <a:ext cx="9479280" cy="1445250"/>
            <a:chOff x="1667223" y="857877"/>
            <a:chExt cx="9479280" cy="1557010"/>
          </a:xfrm>
        </p:grpSpPr>
        <p:sp>
          <p:nvSpPr>
            <p:cNvPr id="4" name="Google Shape;275;p7">
              <a:extLst>
                <a:ext uri="{FF2B5EF4-FFF2-40B4-BE49-F238E27FC236}">
                  <a16:creationId xmlns:a16="http://schemas.microsoft.com/office/drawing/2014/main" id="{192AC646-D290-EFCE-38DA-D9A20B11DAA1}"/>
                </a:ext>
              </a:extLst>
            </p:cNvPr>
            <p:cNvSpPr/>
            <p:nvPr/>
          </p:nvSpPr>
          <p:spPr>
            <a:xfrm>
              <a:off x="1667223" y="857877"/>
              <a:ext cx="9479280" cy="15570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32B9E877-C2B3-3484-C4BF-F5BEAE9FF0F2}"/>
                </a:ext>
              </a:extLst>
            </p:cNvPr>
            <p:cNvSpPr txBox="1"/>
            <p:nvPr/>
          </p:nvSpPr>
          <p:spPr>
            <a:xfrm>
              <a:off x="1667223" y="919933"/>
              <a:ext cx="9167409" cy="1425779"/>
            </a:xfrm>
            <a:prstGeom prst="rect">
              <a:avLst/>
            </a:prstGeom>
            <a:noFill/>
          </p:spPr>
          <p:txBody>
            <a:bodyPr wrap="square">
              <a:spAutoFit/>
            </a:bodyPr>
            <a:lstStyle/>
            <a:p>
              <a:pPr algn="ctr">
                <a:buClr>
                  <a:srgbClr val="000000"/>
                </a:buClr>
                <a:buFont typeface="Arial"/>
                <a:buNone/>
              </a:pPr>
              <a:r>
                <a:rPr lang="en-US" sz="40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u="sng" kern="0" dirty="0">
                  <a:solidFill>
                    <a:srgbClr val="892E45"/>
                  </a:solidFill>
                  <a:latin typeface="Cambria" panose="02040503050406030204" pitchFamily="18" charset="0"/>
                  <a:ea typeface="Times New Roman" panose="02020603050405020304" pitchFamily="18" charset="0"/>
                  <a:cs typeface="Arial"/>
                  <a:sym typeface="Arial"/>
                </a:rPr>
                <a:t> 5</a:t>
              </a:r>
              <a:r>
                <a:rPr lang="en-US" sz="4000" kern="0" dirty="0">
                  <a:solidFill>
                    <a:srgbClr val="892E45"/>
                  </a:solidFill>
                  <a:latin typeface="Cambria" panose="02040503050406030204" pitchFamily="18" charset="0"/>
                  <a:ea typeface="Times New Roman" panose="02020603050405020304" pitchFamily="18" charset="0"/>
                  <a:cs typeface="Arial"/>
                  <a:sym typeface="Arial"/>
                </a:rPr>
                <a:t>: </a:t>
              </a:r>
              <a:r>
                <a:rPr lang="vi-VN" sz="4000" kern="0" dirty="0">
                  <a:solidFill>
                    <a:srgbClr val="892E45"/>
                  </a:solidFill>
                  <a:latin typeface="Cambria" panose="02040503050406030204" pitchFamily="18" charset="0"/>
                  <a:ea typeface="Times New Roman" panose="02020603050405020304" pitchFamily="18" charset="0"/>
                  <a:cs typeface="Arial"/>
                  <a:sym typeface="Arial"/>
                </a:rPr>
                <a:t>Bài thơ cho em hiểu điều gì về tình cảm chị em trong gia đình?</a:t>
              </a:r>
            </a:p>
          </p:txBody>
        </p:sp>
      </p:grpSp>
      <p:grpSp>
        <p:nvGrpSpPr>
          <p:cNvPr id="11" name="Group 10">
            <a:extLst>
              <a:ext uri="{FF2B5EF4-FFF2-40B4-BE49-F238E27FC236}">
                <a16:creationId xmlns:a16="http://schemas.microsoft.com/office/drawing/2014/main" id="{7A21B5D7-B8BA-9BA1-5E00-AB35476D8306}"/>
              </a:ext>
            </a:extLst>
          </p:cNvPr>
          <p:cNvGrpSpPr/>
          <p:nvPr/>
        </p:nvGrpSpPr>
        <p:grpSpPr>
          <a:xfrm>
            <a:off x="2115590" y="2035008"/>
            <a:ext cx="6876010" cy="4205761"/>
            <a:chOff x="1841270" y="2228048"/>
            <a:chExt cx="6876010" cy="4205761"/>
          </a:xfrm>
        </p:grpSpPr>
        <p:sp>
          <p:nvSpPr>
            <p:cNvPr id="9" name="任意多边形: 形状 34">
              <a:extLst>
                <a:ext uri="{FF2B5EF4-FFF2-40B4-BE49-F238E27FC236}">
                  <a16:creationId xmlns:a16="http://schemas.microsoft.com/office/drawing/2014/main" id="{32AA9C2B-B5F1-C601-0D1A-71DD4575A8DF}"/>
                </a:ext>
              </a:extLst>
            </p:cNvPr>
            <p:cNvSpPr/>
            <p:nvPr/>
          </p:nvSpPr>
          <p:spPr>
            <a:xfrm>
              <a:off x="1841270" y="2228048"/>
              <a:ext cx="6876010" cy="4205761"/>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rgbClr val="D8F2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D60CFC48-ECD2-B788-4EF6-F1BD04C1CCF5}"/>
                </a:ext>
              </a:extLst>
            </p:cNvPr>
            <p:cNvSpPr txBox="1"/>
            <p:nvPr/>
          </p:nvSpPr>
          <p:spPr>
            <a:xfrm>
              <a:off x="2333337" y="2930544"/>
              <a:ext cx="5875481" cy="2800767"/>
            </a:xfrm>
            <a:prstGeom prst="rect">
              <a:avLst/>
            </a:prstGeom>
            <a:noFill/>
          </p:spPr>
          <p:txBody>
            <a:bodyPr wrap="square">
              <a:spAutoFit/>
            </a:bodyPr>
            <a:lstStyle/>
            <a:p>
              <a:pPr algn="ctr"/>
              <a:r>
                <a:rPr lang="vi-VN" sz="4400" b="1" i="0" dirty="0">
                  <a:solidFill>
                    <a:srgbClr val="000000"/>
                  </a:solidFill>
                  <a:effectLst/>
                  <a:latin typeface="Cambria" panose="02040503050406030204" pitchFamily="18" charset="0"/>
                </a:rPr>
                <a:t>Bài thơ cho em hiểu chị em trong gia đình luôn yêu thương, </a:t>
              </a:r>
              <a:endParaRPr lang="en-US" sz="4400" b="1" i="0" dirty="0">
                <a:solidFill>
                  <a:srgbClr val="000000"/>
                </a:solidFill>
                <a:effectLst/>
                <a:latin typeface="Cambria" panose="02040503050406030204" pitchFamily="18" charset="0"/>
              </a:endParaRPr>
            </a:p>
            <a:p>
              <a:pPr algn="ctr"/>
              <a:r>
                <a:rPr lang="vi-VN" sz="4400" b="1" i="0" dirty="0">
                  <a:solidFill>
                    <a:srgbClr val="000000"/>
                  </a:solidFill>
                  <a:effectLst/>
                  <a:latin typeface="Cambria" panose="02040503050406030204" pitchFamily="18" charset="0"/>
                </a:rPr>
                <a:t>quý mến nhau.</a:t>
              </a:r>
              <a:endParaRPr lang="en-US" sz="4400" b="1" dirty="0">
                <a:latin typeface="Cambria" panose="02040503050406030204" pitchFamily="18" charset="0"/>
              </a:endParaRPr>
            </a:p>
          </p:txBody>
        </p:sp>
      </p:grpSp>
    </p:spTree>
    <p:extLst>
      <p:ext uri="{BB962C8B-B14F-4D97-AF65-F5344CB8AC3E}">
        <p14:creationId xmlns:p14="http://schemas.microsoft.com/office/powerpoint/2010/main" val="1660823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9729608-F185-9DFC-96C0-5A82F5CDB4FD}"/>
              </a:ext>
            </a:extLst>
          </p:cNvPr>
          <p:cNvGrpSpPr/>
          <p:nvPr/>
        </p:nvGrpSpPr>
        <p:grpSpPr>
          <a:xfrm>
            <a:off x="860601" y="2354818"/>
            <a:ext cx="10470797" cy="2450971"/>
            <a:chOff x="860601" y="2354818"/>
            <a:chExt cx="10470797" cy="2450971"/>
          </a:xfrm>
        </p:grpSpPr>
        <p:grpSp>
          <p:nvGrpSpPr>
            <p:cNvPr id="2" name="Group 1">
              <a:extLst>
                <a:ext uri="{FF2B5EF4-FFF2-40B4-BE49-F238E27FC236}">
                  <a16:creationId xmlns:a16="http://schemas.microsoft.com/office/drawing/2014/main" id="{4AC9804C-A30B-FF6A-AC98-26E6F5968DB8}"/>
                </a:ext>
              </a:extLst>
            </p:cNvPr>
            <p:cNvGrpSpPr/>
            <p:nvPr/>
          </p:nvGrpSpPr>
          <p:grpSpPr>
            <a:xfrm>
              <a:off x="860601" y="2354818"/>
              <a:ext cx="10470797" cy="2123659"/>
              <a:chOff x="952107" y="1571920"/>
              <a:chExt cx="4421171" cy="1857080"/>
            </a:xfrm>
            <a:solidFill>
              <a:srgbClr val="FFFFFF"/>
            </a:solidFill>
          </p:grpSpPr>
          <p:sp>
            <p:nvSpPr>
              <p:cNvPr id="4" name="Rectangle: Rounded Corners 3">
                <a:extLst>
                  <a:ext uri="{FF2B5EF4-FFF2-40B4-BE49-F238E27FC236}">
                    <a16:creationId xmlns:a16="http://schemas.microsoft.com/office/drawing/2014/main" id="{9C3EFE37-B86B-B039-8061-53F637D2518C}"/>
                  </a:ext>
                </a:extLst>
              </p:cNvPr>
              <p:cNvSpPr/>
              <p:nvPr/>
            </p:nvSpPr>
            <p:spPr>
              <a:xfrm>
                <a:off x="952107" y="1571920"/>
                <a:ext cx="4421171" cy="1857080"/>
              </a:xfrm>
              <a:prstGeom prst="roundRect">
                <a:avLst/>
              </a:prstGeom>
              <a:grpFill/>
              <a:ln w="28575" cap="flat" cmpd="sng" algn="ctr">
                <a:solidFill>
                  <a:srgbClr val="892E45"/>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95C7">
                      <a:lumMod val="75000"/>
                    </a:srgbClr>
                  </a:solidFill>
                  <a:effectLst/>
                  <a:uLnTx/>
                  <a:uFillTx/>
                  <a:latin typeface="Arial"/>
                  <a:ea typeface="+mn-ea"/>
                  <a:cs typeface="+mn-cs"/>
                  <a:sym typeface="Arial"/>
                </a:endParaRPr>
              </a:p>
            </p:txBody>
          </p:sp>
          <p:sp>
            <p:nvSpPr>
              <p:cNvPr id="5" name="Rectangle: Rounded Corners 7">
                <a:extLst>
                  <a:ext uri="{FF2B5EF4-FFF2-40B4-BE49-F238E27FC236}">
                    <a16:creationId xmlns:a16="http://schemas.microsoft.com/office/drawing/2014/main" id="{4ECDA4C5-109B-E31C-3F42-CCDB460456D2}"/>
                  </a:ext>
                </a:extLst>
              </p:cNvPr>
              <p:cNvSpPr/>
              <p:nvPr/>
            </p:nvSpPr>
            <p:spPr>
              <a:xfrm>
                <a:off x="1018892" y="1677896"/>
                <a:ext cx="4271472" cy="1622148"/>
              </a:xfrm>
              <a:prstGeom prst="roundRect">
                <a:avLst/>
              </a:prstGeom>
              <a:grpFill/>
              <a:ln w="38100" cap="flat" cmpd="sng" algn="ctr">
                <a:solidFill>
                  <a:srgbClr val="892E4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95C7">
                      <a:lumMod val="75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3" name="TextBox 2">
              <a:extLst>
                <a:ext uri="{FF2B5EF4-FFF2-40B4-BE49-F238E27FC236}">
                  <a16:creationId xmlns:a16="http://schemas.microsoft.com/office/drawing/2014/main" id="{6770DC5B-8E9B-974F-7DEC-BDCE13403FAA}"/>
                </a:ext>
              </a:extLst>
            </p:cNvPr>
            <p:cNvSpPr txBox="1"/>
            <p:nvPr/>
          </p:nvSpPr>
          <p:spPr>
            <a:xfrm>
              <a:off x="1676400" y="2682131"/>
              <a:ext cx="9139843" cy="2123658"/>
            </a:xfrm>
            <a:prstGeom prst="rect">
              <a:avLst/>
            </a:prstGeom>
            <a:noFill/>
          </p:spPr>
          <p:txBody>
            <a:bodyPr wrap="square">
              <a:spAutoFit/>
            </a:bodyPr>
            <a:lstStyle/>
            <a:p>
              <a:pPr algn="ctr"/>
              <a:r>
                <a:rPr lang="vi-VN" sz="4400" b="1" i="0" dirty="0">
                  <a:solidFill>
                    <a:srgbClr val="892E45"/>
                  </a:solidFill>
                  <a:effectLst/>
                  <a:latin typeface="Cambria" panose="02040503050406030204" pitchFamily="18" charset="0"/>
                </a:rPr>
                <a:t>Bài thơ nói về tình cảm của người chị dành cho người em của mình.</a:t>
              </a:r>
              <a:br>
                <a:rPr lang="vi-VN" sz="4400" b="1" i="0" dirty="0">
                  <a:solidFill>
                    <a:srgbClr val="892E45"/>
                  </a:solidFill>
                  <a:effectLst/>
                  <a:latin typeface="Cambria" panose="02040503050406030204" pitchFamily="18" charset="0"/>
                </a:rPr>
              </a:br>
              <a:endParaRPr lang="en-US" sz="4400" b="1" dirty="0">
                <a:solidFill>
                  <a:srgbClr val="892E45"/>
                </a:solidFill>
                <a:latin typeface="Cambria" panose="02040503050406030204" pitchFamily="18" charset="0"/>
              </a:endParaRPr>
            </a:p>
          </p:txBody>
        </p:sp>
      </p:grpSp>
      <p:pic>
        <p:nvPicPr>
          <p:cNvPr id="12" name="Picture 11">
            <a:extLst>
              <a:ext uri="{FF2B5EF4-FFF2-40B4-BE49-F238E27FC236}">
                <a16:creationId xmlns:a16="http://schemas.microsoft.com/office/drawing/2014/main" id="{FDFFD297-1834-B203-2028-73BF95699972}"/>
              </a:ext>
            </a:extLst>
          </p:cNvPr>
          <p:cNvPicPr>
            <a:picLocks noChangeAspect="1"/>
          </p:cNvPicPr>
          <p:nvPr/>
        </p:nvPicPr>
        <p:blipFill>
          <a:blip r:embed="rId2"/>
          <a:stretch>
            <a:fillRect/>
          </a:stretch>
        </p:blipFill>
        <p:spPr>
          <a:xfrm>
            <a:off x="3353617" y="0"/>
            <a:ext cx="5785407" cy="3225314"/>
          </a:xfrm>
          <a:prstGeom prst="rect">
            <a:avLst/>
          </a:prstGeom>
        </p:spPr>
      </p:pic>
    </p:spTree>
    <p:extLst>
      <p:ext uri="{BB962C8B-B14F-4D97-AF65-F5344CB8AC3E}">
        <p14:creationId xmlns:p14="http://schemas.microsoft.com/office/powerpoint/2010/main" val="104909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CBFA4D-AD0E-0ABA-ED67-F81B7FBD88FC}"/>
              </a:ext>
            </a:extLst>
          </p:cNvPr>
          <p:cNvPicPr>
            <a:picLocks noChangeAspect="1"/>
          </p:cNvPicPr>
          <p:nvPr/>
        </p:nvPicPr>
        <p:blipFill>
          <a:blip r:embed="rId2"/>
          <a:stretch>
            <a:fillRect/>
          </a:stretch>
        </p:blipFill>
        <p:spPr>
          <a:xfrm>
            <a:off x="-263960" y="426512"/>
            <a:ext cx="9129228" cy="6858000"/>
          </a:xfrm>
          <a:prstGeom prst="rect">
            <a:avLst/>
          </a:prstGeom>
        </p:spPr>
      </p:pic>
      <p:pic>
        <p:nvPicPr>
          <p:cNvPr id="9" name="Picture 8">
            <a:extLst>
              <a:ext uri="{FF2B5EF4-FFF2-40B4-BE49-F238E27FC236}">
                <a16:creationId xmlns:a16="http://schemas.microsoft.com/office/drawing/2014/main" id="{6FBE141E-565E-E849-9303-15E2754FB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150" y="810341"/>
            <a:ext cx="2220403" cy="3018675"/>
          </a:xfrm>
          <a:prstGeom prst="rect">
            <a:avLst/>
          </a:prstGeom>
        </p:spPr>
      </p:pic>
    </p:spTree>
    <p:extLst>
      <p:ext uri="{BB962C8B-B14F-4D97-AF65-F5344CB8AC3E}">
        <p14:creationId xmlns:p14="http://schemas.microsoft.com/office/powerpoint/2010/main" val="4007215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243840" y="0"/>
            <a:ext cx="12191999" cy="6858000"/>
          </a:xfrm>
          <a:prstGeom prst="rect">
            <a:avLst/>
          </a:prstGeom>
        </p:spPr>
      </p:pic>
      <p:sp>
        <p:nvSpPr>
          <p:cNvPr id="3" name="文本框 25">
            <a:extLst>
              <a:ext uri="{FF2B5EF4-FFF2-40B4-BE49-F238E27FC236}">
                <a16:creationId xmlns:a16="http://schemas.microsoft.com/office/drawing/2014/main" id="{1A6DC0DE-EDD7-9A7A-41CB-BA4D58C653F1}"/>
              </a:ext>
            </a:extLst>
          </p:cNvPr>
          <p:cNvSpPr txBox="1"/>
          <p:nvPr/>
        </p:nvSpPr>
        <p:spPr>
          <a:xfrm>
            <a:off x="989635" y="1031830"/>
            <a:ext cx="1133805" cy="2554545"/>
          </a:xfrm>
          <a:prstGeom prst="rect">
            <a:avLst/>
          </a:prstGeom>
          <a:solidFill>
            <a:schemeClr val="accent1">
              <a:alpha val="56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spc="300" dirty="0" err="1">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000" b="1" spc="300" dirty="0">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spc="300" dirty="0" err="1">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4000" b="1" spc="300" dirty="0">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spc="300" dirty="0" err="1">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lang="en-US" altLang="zh-CN" sz="4000" b="1" spc="300" dirty="0">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spc="300" dirty="0" err="1">
                <a:solidFill>
                  <a:srgbClr val="FFFFFF"/>
                </a:solidFill>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4000" b="1" i="0" u="none" strike="noStrike" kern="1200" cap="none" spc="300" normalizeH="0" baseline="0" noProof="0" dirty="0">
              <a:ln>
                <a:noFill/>
              </a:ln>
              <a:solidFill>
                <a:srgbClr val="FFFFFF"/>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5" name="TextBox 4">
            <a:extLst>
              <a:ext uri="{FF2B5EF4-FFF2-40B4-BE49-F238E27FC236}">
                <a16:creationId xmlns:a16="http://schemas.microsoft.com/office/drawing/2014/main" id="{B5E57E10-7945-7D30-CC9F-FA4BE871ABCD}"/>
              </a:ext>
            </a:extLst>
          </p:cNvPr>
          <p:cNvSpPr txBox="1"/>
          <p:nvPr/>
        </p:nvSpPr>
        <p:spPr>
          <a:xfrm>
            <a:off x="2225040" y="723811"/>
            <a:ext cx="8422640" cy="5067541"/>
          </a:xfrm>
          <a:prstGeom prst="rect">
            <a:avLst/>
          </a:prstGeom>
          <a:solidFill>
            <a:schemeClr val="bg1"/>
          </a:solidFill>
        </p:spPr>
        <p:txBody>
          <a:bodyPr wrap="square">
            <a:spAutoFit/>
          </a:bodyPr>
          <a:lstStyle/>
          <a:p>
            <a:pPr marL="0" marR="0" indent="228600" algn="just">
              <a:lnSpc>
                <a:spcPct val="120000"/>
              </a:lnSpc>
              <a:spcBef>
                <a:spcPts val="0"/>
              </a:spcBef>
              <a:spcAft>
                <a:spcPts val="0"/>
              </a:spcAft>
            </a:pPr>
            <a:r>
              <a:rPr lang="nl-NL" sz="1900" b="1" dirty="0">
                <a:effectLst/>
                <a:latin typeface="Cambria" panose="02040503050406030204" pitchFamily="18" charset="0"/>
                <a:ea typeface="Times New Roman" panose="02020603050405020304" pitchFamily="18" charset="0"/>
              </a:rPr>
              <a:t>1. Năng lực đặc thù.</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1900" dirty="0">
                <a:effectLst/>
                <a:latin typeface="Cambria" panose="02040503050406030204" pitchFamily="18" charset="0"/>
                <a:ea typeface="Times New Roman" panose="02020603050405020304" pitchFamily="18" charset="0"/>
              </a:rPr>
              <a:t>- Học sinh đọc đúng từ ngữ, câu, đoạn và toàn bộ bài thơ “Tôi yêu em tôi”.</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1900" dirty="0">
                <a:effectLst/>
                <a:latin typeface="Cambria" panose="02040503050406030204" pitchFamily="18" charset="0"/>
                <a:ea typeface="Times New Roman" panose="02020603050405020304" pitchFamily="18" charset="0"/>
              </a:rPr>
              <a:t>- Biết nghỉ hơi giữa các dòng thơ; giọng đọc thể hiện cảm xúc của bạn nhỏ đối với em gái của mình.</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1900" dirty="0">
                <a:effectLst/>
                <a:latin typeface="Cambria" panose="02040503050406030204" pitchFamily="18" charset="0"/>
                <a:ea typeface="Times New Roman" panose="02020603050405020304" pitchFamily="18" charset="0"/>
              </a:rPr>
              <a:t>- HS cảm nhận được vẻ đáng yêu của cô em gái qua cảm nhận của nhân vật “Tôi” và tình cảm yêu quý nhau của hai em.</a:t>
            </a:r>
            <a:endParaRPr lang="en-US" sz="1900" dirty="0">
              <a:effectLst/>
              <a:latin typeface="Cambria" panose="02040503050406030204" pitchFamily="18" charset="0"/>
              <a:ea typeface="Times New Roman" panose="02020603050405020304" pitchFamily="18" charset="0"/>
            </a:endParaRPr>
          </a:p>
          <a:p>
            <a:pPr marL="0" marR="0" algn="just">
              <a:spcBef>
                <a:spcPts val="0"/>
              </a:spcBef>
              <a:spcAft>
                <a:spcPts val="0"/>
              </a:spcAft>
            </a:pPr>
            <a:r>
              <a:rPr lang="nl-NL" sz="1900" dirty="0">
                <a:effectLst/>
                <a:latin typeface="Cambria" panose="02040503050406030204" pitchFamily="18" charset="0"/>
                <a:ea typeface="Times New Roman" panose="02020603050405020304" pitchFamily="18" charset="0"/>
              </a:rPr>
              <a:t>     - Hiểu được nội dung bài thơ thể hiện tình cảm anh chị em.</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1900" dirty="0">
                <a:effectLst/>
                <a:latin typeface="Cambria" panose="02040503050406030204" pitchFamily="18" charset="0"/>
                <a:ea typeface="Times New Roman" panose="02020603050405020304" pitchFamily="18" charset="0"/>
              </a:rPr>
              <a:t>- Nói rõ ràng, tập trung vào mục đích nói và đề tài được nói tới.</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900" b="1" dirty="0">
                <a:effectLst/>
                <a:latin typeface="Cambria" panose="02040503050406030204" pitchFamily="18" charset="0"/>
                <a:ea typeface="Times New Roman" panose="02020603050405020304" pitchFamily="18" charset="0"/>
              </a:rPr>
              <a:t>2. </a:t>
            </a:r>
            <a:r>
              <a:rPr lang="en-US" sz="1900" b="1" dirty="0" err="1">
                <a:effectLst/>
                <a:latin typeface="Cambria" panose="02040503050406030204" pitchFamily="18" charset="0"/>
                <a:ea typeface="Times New Roman" panose="02020603050405020304" pitchFamily="18" charset="0"/>
              </a:rPr>
              <a:t>Năng</a:t>
            </a:r>
            <a:r>
              <a:rPr lang="en-US" sz="1900" b="1" dirty="0">
                <a:effectLst/>
                <a:latin typeface="Cambria" panose="02040503050406030204" pitchFamily="18" charset="0"/>
                <a:ea typeface="Times New Roman" panose="02020603050405020304" pitchFamily="18" charset="0"/>
              </a:rPr>
              <a:t> </a:t>
            </a:r>
            <a:r>
              <a:rPr lang="en-US" sz="1900" b="1" dirty="0" err="1">
                <a:effectLst/>
                <a:latin typeface="Cambria" panose="02040503050406030204" pitchFamily="18" charset="0"/>
                <a:ea typeface="Times New Roman" panose="02020603050405020304" pitchFamily="18" charset="0"/>
              </a:rPr>
              <a:t>lực</a:t>
            </a:r>
            <a:r>
              <a:rPr lang="en-US" sz="1900" b="1" dirty="0">
                <a:effectLst/>
                <a:latin typeface="Cambria" panose="02040503050406030204" pitchFamily="18" charset="0"/>
                <a:ea typeface="Times New Roman" panose="02020603050405020304" pitchFamily="18" charset="0"/>
              </a:rPr>
              <a:t> </a:t>
            </a:r>
            <a:r>
              <a:rPr lang="en-US" sz="1900" b="1" dirty="0" err="1">
                <a:effectLst/>
                <a:latin typeface="Cambria" panose="02040503050406030204" pitchFamily="18" charset="0"/>
                <a:ea typeface="Times New Roman" panose="02020603050405020304" pitchFamily="18" charset="0"/>
              </a:rPr>
              <a:t>chung</a:t>
            </a:r>
            <a:r>
              <a:rPr lang="en-US" sz="1900" b="1" dirty="0">
                <a:effectLst/>
                <a:latin typeface="Cambria" panose="02040503050406030204" pitchFamily="18" charset="0"/>
                <a:ea typeface="Times New Roman" panose="02020603050405020304" pitchFamily="18" charset="0"/>
              </a:rPr>
              <a:t>.</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Năng</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lực</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tự</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chủ</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tự</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học</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năng</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lực</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giải</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quyết</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vấn</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đề</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và</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sáng</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tạo</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năng</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lực</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giao</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tiếp</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và</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hợp</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tác</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900" b="1" dirty="0">
                <a:effectLst/>
                <a:latin typeface="Cambria" panose="02040503050406030204" pitchFamily="18" charset="0"/>
                <a:ea typeface="Times New Roman" panose="02020603050405020304" pitchFamily="18" charset="0"/>
              </a:rPr>
              <a:t>3. </a:t>
            </a:r>
            <a:r>
              <a:rPr lang="en-US" sz="1900" b="1" dirty="0" err="1">
                <a:effectLst/>
                <a:latin typeface="Cambria" panose="02040503050406030204" pitchFamily="18" charset="0"/>
                <a:ea typeface="Times New Roman" panose="02020603050405020304" pitchFamily="18" charset="0"/>
              </a:rPr>
              <a:t>Phẩm</a:t>
            </a:r>
            <a:r>
              <a:rPr lang="en-US" sz="1900" b="1" dirty="0">
                <a:effectLst/>
                <a:latin typeface="Cambria" panose="02040503050406030204" pitchFamily="18" charset="0"/>
                <a:ea typeface="Times New Roman" panose="02020603050405020304" pitchFamily="18" charset="0"/>
              </a:rPr>
              <a:t> </a:t>
            </a:r>
            <a:r>
              <a:rPr lang="en-US" sz="1900" b="1" dirty="0" err="1">
                <a:effectLst/>
                <a:latin typeface="Cambria" panose="02040503050406030204" pitchFamily="18" charset="0"/>
                <a:ea typeface="Times New Roman" panose="02020603050405020304" pitchFamily="18" charset="0"/>
              </a:rPr>
              <a:t>chất</a:t>
            </a:r>
            <a:r>
              <a:rPr lang="en-US" sz="1900" b="1" dirty="0">
                <a:effectLst/>
                <a:latin typeface="Cambria" panose="02040503050406030204" pitchFamily="18" charset="0"/>
                <a:ea typeface="Times New Roman" panose="02020603050405020304" pitchFamily="18" charset="0"/>
              </a:rPr>
              <a:t>.</a:t>
            </a:r>
            <a:endParaRPr lang="en-US" sz="19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Phẩm</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chất</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yêu</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nước</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phẩm</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chất</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nhân</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ái</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phẩm</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chất</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chăm</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chỉ</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phẩm</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chất</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trách</a:t>
            </a:r>
            <a:r>
              <a:rPr lang="en-US" sz="1900" dirty="0">
                <a:effectLst/>
                <a:latin typeface="Cambria" panose="02040503050406030204" pitchFamily="18" charset="0"/>
                <a:ea typeface="Times New Roman" panose="02020603050405020304" pitchFamily="18" charset="0"/>
              </a:rPr>
              <a:t> </a:t>
            </a:r>
            <a:r>
              <a:rPr lang="en-US" sz="1900" dirty="0" err="1">
                <a:effectLst/>
                <a:latin typeface="Cambria" panose="02040503050406030204" pitchFamily="18" charset="0"/>
                <a:ea typeface="Times New Roman" panose="02020603050405020304" pitchFamily="18" charset="0"/>
              </a:rPr>
              <a:t>nhiệm</a:t>
            </a:r>
            <a:r>
              <a:rPr lang="en-US" sz="1900" dirty="0">
                <a:effectLst/>
                <a:latin typeface="Cambria" panose="02040503050406030204" pitchFamily="18" charset="0"/>
                <a:ea typeface="Times New Roman" panose="02020603050405020304" pitchFamily="18" charset="0"/>
              </a:rPr>
              <a:t>.</a:t>
            </a:r>
          </a:p>
        </p:txBody>
      </p:sp>
      <p:pic>
        <p:nvPicPr>
          <p:cNvPr id="4" name="Picture 3">
            <a:extLst>
              <a:ext uri="{FF2B5EF4-FFF2-40B4-BE49-F238E27FC236}">
                <a16:creationId xmlns:a16="http://schemas.microsoft.com/office/drawing/2014/main" id="{3AA5B55C-7031-6C27-6175-870C3BE4F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5490"/>
            <a:ext cx="2333557" cy="3172510"/>
          </a:xfrm>
          <a:prstGeom prst="rect">
            <a:avLst/>
          </a:prstGeom>
        </p:spPr>
      </p:pic>
    </p:spTree>
    <p:extLst>
      <p:ext uri="{BB962C8B-B14F-4D97-AF65-F5344CB8AC3E}">
        <p14:creationId xmlns:p14="http://schemas.microsoft.com/office/powerpoint/2010/main" val="300996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C7070"/>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FAD701-ABF8-288E-B45A-CCCDC79B8011}"/>
              </a:ext>
            </a:extLst>
          </p:cNvPr>
          <p:cNvGraphicFramePr>
            <a:graphicFrameLocks noGrp="1"/>
          </p:cNvGraphicFramePr>
          <p:nvPr/>
        </p:nvGraphicFramePr>
        <p:xfrm>
          <a:off x="3820649" y="294987"/>
          <a:ext cx="7841462" cy="5775960"/>
        </p:xfrm>
        <a:graphic>
          <a:graphicData uri="http://schemas.openxmlformats.org/drawingml/2006/table">
            <a:tbl>
              <a:tblPr/>
              <a:tblGrid>
                <a:gridCol w="3830904">
                  <a:extLst>
                    <a:ext uri="{9D8B030D-6E8A-4147-A177-3AD203B41FA5}">
                      <a16:colId xmlns:a16="http://schemas.microsoft.com/office/drawing/2014/main" val="3386047395"/>
                    </a:ext>
                  </a:extLst>
                </a:gridCol>
                <a:gridCol w="4010558">
                  <a:extLst>
                    <a:ext uri="{9D8B030D-6E8A-4147-A177-3AD203B41FA5}">
                      <a16:colId xmlns:a16="http://schemas.microsoft.com/office/drawing/2014/main" val="3146260773"/>
                    </a:ext>
                  </a:extLst>
                </a:gridCol>
              </a:tblGrid>
              <a:tr h="0">
                <a:tc>
                  <a:txBody>
                    <a:bodyPr/>
                    <a:lstStyle/>
                    <a:p>
                      <a:pPr fontAlgn="t"/>
                      <a:r>
                        <a:rPr lang="en-US" sz="2600" b="1" dirty="0">
                          <a:effectLst/>
                          <a:latin typeface="Cambria" panose="02040503050406030204" pitchFamily="18" charset="0"/>
                        </a:rPr>
                        <a:t>T</a:t>
                      </a:r>
                      <a:r>
                        <a:rPr lang="vi-VN" sz="2600" b="1" dirty="0">
                          <a:effectLst/>
                          <a:latin typeface="Cambria" panose="02040503050406030204" pitchFamily="18" charset="0"/>
                        </a:rPr>
                        <a:t>ôi yêu em tôi</a:t>
                      </a:r>
                    </a:p>
                    <a:p>
                      <a:pPr fontAlgn="t"/>
                      <a:r>
                        <a:rPr lang="vi-VN" sz="2600" b="1" dirty="0">
                          <a:effectLst/>
                          <a:latin typeface="Cambria" panose="02040503050406030204" pitchFamily="18" charset="0"/>
                        </a:rPr>
                        <a:t>Nó cười rúc rích</a:t>
                      </a:r>
                    </a:p>
                    <a:p>
                      <a:pPr fontAlgn="t"/>
                      <a:r>
                        <a:rPr lang="vi-VN" sz="2600" b="1" dirty="0">
                          <a:effectLst/>
                          <a:latin typeface="Cambria" panose="02040503050406030204" pitchFamily="18" charset="0"/>
                        </a:rPr>
                        <a:t>Mỗi khi tôi đùa</a:t>
                      </a:r>
                    </a:p>
                    <a:p>
                      <a:pPr fontAlgn="t"/>
                      <a:r>
                        <a:rPr lang="vi-VN" sz="2600" b="1" dirty="0">
                          <a:effectLst/>
                          <a:latin typeface="Cambria" panose="02040503050406030204" pitchFamily="18" charset="0"/>
                        </a:rPr>
                        <a:t>Nó vui, nó thích.</a:t>
                      </a:r>
                    </a:p>
                  </a:txBody>
                  <a:tcPr marL="38100" marR="38100" marT="38100" marB="38100">
                    <a:lnL>
                      <a:noFill/>
                    </a:lnL>
                    <a:lnR>
                      <a:noFill/>
                    </a:lnR>
                    <a:lnT>
                      <a:noFill/>
                    </a:lnT>
                    <a:lnB>
                      <a:noFill/>
                    </a:lnB>
                  </a:tcPr>
                </a:tc>
                <a:tc>
                  <a:txBody>
                    <a:bodyPr/>
                    <a:lstStyle/>
                    <a:p>
                      <a:pPr fontAlgn="t"/>
                      <a:r>
                        <a:rPr lang="en-US" sz="2600" b="1" dirty="0" err="1">
                          <a:effectLst/>
                          <a:latin typeface="Cambria" panose="02040503050406030204" pitchFamily="18" charset="0"/>
                        </a:rPr>
                        <a:t>Tôi</a:t>
                      </a:r>
                      <a:r>
                        <a:rPr lang="en-US" sz="2600" b="1" dirty="0">
                          <a:effectLst/>
                          <a:latin typeface="Cambria" panose="02040503050406030204" pitchFamily="18" charset="0"/>
                        </a:rPr>
                        <a:t> </a:t>
                      </a:r>
                      <a:r>
                        <a:rPr lang="en-US" sz="2600" b="1" dirty="0" err="1">
                          <a:effectLst/>
                          <a:latin typeface="Cambria" panose="02040503050406030204" pitchFamily="18" charset="0"/>
                        </a:rPr>
                        <a:t>đi</a:t>
                      </a:r>
                      <a:r>
                        <a:rPr lang="en-US" sz="2600" b="1" dirty="0">
                          <a:effectLst/>
                          <a:latin typeface="Cambria" panose="02040503050406030204" pitchFamily="18" charset="0"/>
                        </a:rPr>
                        <a:t> </a:t>
                      </a:r>
                      <a:r>
                        <a:rPr lang="en-US" sz="2600" b="1" dirty="0" err="1">
                          <a:effectLst/>
                          <a:latin typeface="Cambria" panose="02040503050406030204" pitchFamily="18" charset="0"/>
                        </a:rPr>
                        <a:t>đâu</a:t>
                      </a:r>
                      <a:r>
                        <a:rPr lang="en-US" sz="2600" b="1" dirty="0">
                          <a:effectLst/>
                          <a:latin typeface="Cambria" panose="02040503050406030204" pitchFamily="18" charset="0"/>
                        </a:rPr>
                        <a:t> </a:t>
                      </a:r>
                      <a:r>
                        <a:rPr lang="en-US" sz="2600" b="1" dirty="0" err="1">
                          <a:effectLst/>
                          <a:latin typeface="Cambria" panose="02040503050406030204" pitchFamily="18" charset="0"/>
                        </a:rPr>
                        <a:t>lâu</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mong</a:t>
                      </a:r>
                      <a:r>
                        <a:rPr lang="en-US" sz="2600" b="1" dirty="0">
                          <a:effectLst/>
                          <a:latin typeface="Cambria" panose="02040503050406030204" pitchFamily="18" charset="0"/>
                        </a:rPr>
                        <a:t>, </a:t>
                      </a:r>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nhắc</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nấp</a:t>
                      </a:r>
                      <a:r>
                        <a:rPr lang="en-US" sz="2600" b="1" dirty="0">
                          <a:effectLst/>
                          <a:latin typeface="Cambria" panose="02040503050406030204" pitchFamily="18" charset="0"/>
                        </a:rPr>
                        <a:t> </a:t>
                      </a:r>
                      <a:r>
                        <a:rPr lang="en-US" sz="2600" b="1" dirty="0" err="1">
                          <a:effectLst/>
                          <a:latin typeface="Cambria" panose="02040503050406030204" pitchFamily="18" charset="0"/>
                        </a:rPr>
                        <a:t>sau</a:t>
                      </a:r>
                      <a:r>
                        <a:rPr lang="en-US" sz="2600" b="1" dirty="0">
                          <a:effectLst/>
                          <a:latin typeface="Cambria" panose="02040503050406030204" pitchFamily="18" charset="0"/>
                        </a:rPr>
                        <a:t> </a:t>
                      </a:r>
                      <a:r>
                        <a:rPr lang="en-US" sz="2600" b="1" dirty="0" err="1">
                          <a:effectLst/>
                          <a:latin typeface="Cambria" panose="02040503050406030204" pitchFamily="18" charset="0"/>
                        </a:rPr>
                        <a:t>cây</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Òa</a:t>
                      </a:r>
                      <a:r>
                        <a:rPr lang="en-US" sz="2600" b="1" dirty="0">
                          <a:effectLst/>
                          <a:latin typeface="Cambria" panose="02040503050406030204" pitchFamily="18" charset="0"/>
                        </a:rPr>
                        <a:t> </a:t>
                      </a:r>
                      <a:r>
                        <a:rPr lang="en-US" sz="2600" b="1" dirty="0" err="1">
                          <a:effectLst/>
                          <a:latin typeface="Cambria" panose="02040503050406030204" pitchFamily="18" charset="0"/>
                        </a:rPr>
                        <a:t>ra</a:t>
                      </a:r>
                      <a:r>
                        <a:rPr lang="en-US" sz="2600" b="1" dirty="0">
                          <a:effectLst/>
                          <a:latin typeface="Cambria" panose="02040503050406030204" pitchFamily="18" charset="0"/>
                        </a:rPr>
                        <a:t> </a:t>
                      </a:r>
                      <a:r>
                        <a:rPr lang="en-US" sz="2600" b="1" dirty="0" err="1">
                          <a:effectLst/>
                          <a:latin typeface="Cambria" panose="02040503050406030204" pitchFamily="18" charset="0"/>
                        </a:rPr>
                        <a:t>ôm</a:t>
                      </a:r>
                      <a:r>
                        <a:rPr lang="en-US" sz="2600" b="1" dirty="0">
                          <a:effectLst/>
                          <a:latin typeface="Cambria" panose="02040503050406030204" pitchFamily="18" charset="0"/>
                        </a:rPr>
                        <a:t> </a:t>
                      </a:r>
                      <a:r>
                        <a:rPr lang="en-US" sz="2600" b="1" dirty="0" err="1">
                          <a:effectLst/>
                          <a:latin typeface="Cambria" panose="02040503050406030204" pitchFamily="18" charset="0"/>
                        </a:rPr>
                        <a:t>chặt</a:t>
                      </a:r>
                      <a:r>
                        <a:rPr lang="en-US" sz="2600" b="1" dirty="0">
                          <a:effectLst/>
                          <a:latin typeface="Cambria" panose="02040503050406030204" pitchFamily="18" charset="0"/>
                        </a:rPr>
                        <a:t>.</a:t>
                      </a:r>
                    </a:p>
                  </a:txBody>
                  <a:tcPr marL="38100" marR="38100" marT="38100" marB="38100">
                    <a:lnL>
                      <a:noFill/>
                    </a:lnL>
                    <a:lnR>
                      <a:noFill/>
                    </a:lnR>
                    <a:lnT>
                      <a:noFill/>
                    </a:lnT>
                    <a:lnB>
                      <a:noFill/>
                    </a:lnB>
                  </a:tcPr>
                </a:tc>
                <a:extLst>
                  <a:ext uri="{0D108BD9-81ED-4DB2-BD59-A6C34878D82A}">
                    <a16:rowId xmlns:a16="http://schemas.microsoft.com/office/drawing/2014/main" val="4033831670"/>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Mắt nó đen ngời</a:t>
                      </a:r>
                    </a:p>
                    <a:p>
                      <a:pPr fontAlgn="t"/>
                      <a:r>
                        <a:rPr lang="vi-VN" sz="2600" b="1" dirty="0">
                          <a:effectLst/>
                          <a:latin typeface="Cambria" panose="02040503050406030204" pitchFamily="18" charset="0"/>
                        </a:rPr>
                        <a:t>Trong veo như nước</a:t>
                      </a:r>
                    </a:p>
                    <a:p>
                      <a:pPr fontAlgn="t"/>
                      <a:r>
                        <a:rPr lang="vi-VN" sz="2600" b="1" dirty="0">
                          <a:effectLst/>
                          <a:latin typeface="Cambria" panose="02040503050406030204" pitchFamily="18" charset="0"/>
                        </a:rPr>
                        <a:t>Miệng nó tươi hồng</a:t>
                      </a:r>
                    </a:p>
                    <a:p>
                      <a:pPr fontAlgn="t"/>
                      <a:r>
                        <a:rPr lang="vi-VN" sz="2600" b="1" dirty="0">
                          <a:effectLst/>
                          <a:latin typeface="Cambria" panose="02040503050406030204" pitchFamily="18" charset="0"/>
                        </a:rPr>
                        <a:t>Nói như khướu hót.</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Nó thích vẽ lắm</a:t>
                      </a:r>
                    </a:p>
                    <a:p>
                      <a:pPr fontAlgn="t"/>
                      <a:r>
                        <a:rPr lang="vi-VN" sz="2600" b="1" dirty="0">
                          <a:effectLst/>
                          <a:latin typeface="Cambria" panose="02040503050406030204" pitchFamily="18" charset="0"/>
                        </a:rPr>
                        <a:t>Vẽ thỏ có đôi</a:t>
                      </a:r>
                    </a:p>
                    <a:p>
                      <a:pPr fontAlgn="t"/>
                      <a:r>
                        <a:rPr lang="vi-VN" sz="2600" b="1" dirty="0">
                          <a:effectLst/>
                          <a:latin typeface="Cambria" panose="02040503050406030204" pitchFamily="18" charset="0"/>
                        </a:rPr>
                        <a:t>Nó sợ thỏ một</a:t>
                      </a:r>
                    </a:p>
                    <a:p>
                      <a:pPr fontAlgn="t"/>
                      <a:r>
                        <a:rPr lang="vi-VN" sz="2600" b="1" dirty="0">
                          <a:effectLst/>
                          <a:latin typeface="Cambria" panose="02040503050406030204" pitchFamily="18" charset="0"/>
                        </a:rPr>
                        <a:t>Không có bạn chơi.</a:t>
                      </a:r>
                    </a:p>
                  </a:txBody>
                  <a:tcPr marL="38100" marR="38100" marT="38100" marB="38100">
                    <a:lnL>
                      <a:noFill/>
                    </a:lnL>
                    <a:lnR>
                      <a:noFill/>
                    </a:lnR>
                    <a:lnT>
                      <a:noFill/>
                    </a:lnT>
                    <a:lnB>
                      <a:noFill/>
                    </a:lnB>
                  </a:tcPr>
                </a:tc>
                <a:extLst>
                  <a:ext uri="{0D108BD9-81ED-4DB2-BD59-A6C34878D82A}">
                    <a16:rowId xmlns:a16="http://schemas.microsoft.com/office/drawing/2014/main" val="2220077385"/>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Hoa lan, hoa lí</a:t>
                      </a:r>
                    </a:p>
                    <a:p>
                      <a:pPr fontAlgn="t"/>
                      <a:r>
                        <a:rPr lang="vi-VN" sz="2600" b="1" dirty="0">
                          <a:effectLst/>
                          <a:latin typeface="Cambria" panose="02040503050406030204" pitchFamily="18" charset="0"/>
                        </a:rPr>
                        <a:t>Nó nhặt cài đầu</a:t>
                      </a:r>
                    </a:p>
                    <a:p>
                      <a:pPr fontAlgn="t"/>
                      <a:r>
                        <a:rPr lang="vi-VN" sz="2600" b="1" dirty="0">
                          <a:effectLst/>
                          <a:latin typeface="Cambria" panose="02040503050406030204" pitchFamily="18" charset="0"/>
                        </a:rPr>
                        <a:t>Hương thơm theo nó</a:t>
                      </a:r>
                    </a:p>
                    <a:p>
                      <a:pPr fontAlgn="t"/>
                      <a:r>
                        <a:rPr lang="vi-VN" sz="2600" b="1" dirty="0">
                          <a:effectLst/>
                          <a:latin typeface="Cambria" panose="02040503050406030204" pitchFamily="18" charset="0"/>
                        </a:rPr>
                        <a:t>Sân trước vườn sau.</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Kìa, tiếng nó đấy!</a:t>
                      </a:r>
                    </a:p>
                    <a:p>
                      <a:pPr fontAlgn="t"/>
                      <a:r>
                        <a:rPr lang="vi-VN" sz="2600" b="1" dirty="0">
                          <a:effectLst/>
                          <a:latin typeface="Cambria" panose="02040503050406030204" pitchFamily="18" charset="0"/>
                        </a:rPr>
                        <a:t>Đang ở trường về</a:t>
                      </a:r>
                    </a:p>
                    <a:p>
                      <a:pPr fontAlgn="t"/>
                      <a:r>
                        <a:rPr lang="vi-VN" sz="2600" b="1" dirty="0">
                          <a:effectLst/>
                          <a:latin typeface="Cambria" panose="02040503050406030204" pitchFamily="18" charset="0"/>
                        </a:rPr>
                        <a:t>Cùng bạn bắt bướm</a:t>
                      </a:r>
                    </a:p>
                    <a:p>
                      <a:pPr fontAlgn="t"/>
                      <a:r>
                        <a:rPr lang="vi-VN" sz="2600" b="1" dirty="0">
                          <a:effectLst/>
                          <a:latin typeface="Cambria" panose="02040503050406030204" pitchFamily="18" charset="0"/>
                        </a:rPr>
                        <a:t>Cười dưới hàng tre….</a:t>
                      </a:r>
                    </a:p>
                  </a:txBody>
                  <a:tcPr marL="38100" marR="38100" marT="38100" marB="38100">
                    <a:lnL>
                      <a:noFill/>
                    </a:lnL>
                    <a:lnR>
                      <a:noFill/>
                    </a:lnR>
                    <a:lnT>
                      <a:noFill/>
                    </a:lnT>
                    <a:lnB>
                      <a:noFill/>
                    </a:lnB>
                  </a:tcPr>
                </a:tc>
                <a:extLst>
                  <a:ext uri="{0D108BD9-81ED-4DB2-BD59-A6C34878D82A}">
                    <a16:rowId xmlns:a16="http://schemas.microsoft.com/office/drawing/2014/main" val="291771909"/>
                  </a:ext>
                </a:extLst>
              </a:tr>
            </a:tbl>
          </a:graphicData>
        </a:graphic>
      </p:graphicFrame>
      <p:sp>
        <p:nvSpPr>
          <p:cNvPr id="10" name="TextBox 9">
            <a:extLst>
              <a:ext uri="{FF2B5EF4-FFF2-40B4-BE49-F238E27FC236}">
                <a16:creationId xmlns:a16="http://schemas.microsoft.com/office/drawing/2014/main" id="{557B3914-28AF-B87F-B01F-237FC9F52B97}"/>
              </a:ext>
            </a:extLst>
          </p:cNvPr>
          <p:cNvSpPr txBox="1"/>
          <p:nvPr/>
        </p:nvSpPr>
        <p:spPr>
          <a:xfrm>
            <a:off x="9351790" y="6039793"/>
            <a:ext cx="190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Phạm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Hổ</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p>
        </p:txBody>
      </p:sp>
      <p:pic>
        <p:nvPicPr>
          <p:cNvPr id="12" name="Picture 11">
            <a:extLst>
              <a:ext uri="{FF2B5EF4-FFF2-40B4-BE49-F238E27FC236}">
                <a16:creationId xmlns:a16="http://schemas.microsoft.com/office/drawing/2014/main" id="{3CA433FA-F8CF-A50C-0B96-7AE8D6E89147}"/>
              </a:ext>
            </a:extLst>
          </p:cNvPr>
          <p:cNvPicPr>
            <a:picLocks noChangeAspect="1"/>
          </p:cNvPicPr>
          <p:nvPr/>
        </p:nvPicPr>
        <p:blipFill rotWithShape="1">
          <a:blip r:embed="rId2"/>
          <a:srcRect t="31407" r="67667" b="14960"/>
          <a:stretch/>
        </p:blipFill>
        <p:spPr>
          <a:xfrm>
            <a:off x="277284" y="3365039"/>
            <a:ext cx="3444608" cy="3213908"/>
          </a:xfrm>
          <a:prstGeom prst="rect">
            <a:avLst/>
          </a:prstGeom>
          <a:ln>
            <a:noFill/>
          </a:ln>
          <a:effectLst>
            <a:softEdge rad="112500"/>
          </a:effectLst>
        </p:spPr>
      </p:pic>
      <p:pic>
        <p:nvPicPr>
          <p:cNvPr id="11" name="Picture 10">
            <a:extLst>
              <a:ext uri="{FF2B5EF4-FFF2-40B4-BE49-F238E27FC236}">
                <a16:creationId xmlns:a16="http://schemas.microsoft.com/office/drawing/2014/main" id="{5EC4D75A-260A-6002-0790-3F0EDA9EC94C}"/>
              </a:ext>
            </a:extLst>
          </p:cNvPr>
          <p:cNvPicPr>
            <a:picLocks noChangeAspect="1"/>
          </p:cNvPicPr>
          <p:nvPr/>
        </p:nvPicPr>
        <p:blipFill>
          <a:blip r:embed="rId3"/>
          <a:stretch>
            <a:fillRect/>
          </a:stretch>
        </p:blipFill>
        <p:spPr>
          <a:xfrm>
            <a:off x="-177223" y="80246"/>
            <a:ext cx="4639458" cy="4078577"/>
          </a:xfrm>
          <a:prstGeom prst="rect">
            <a:avLst/>
          </a:prstGeom>
        </p:spPr>
      </p:pic>
    </p:spTree>
    <p:extLst>
      <p:ext uri="{BB962C8B-B14F-4D97-AF65-F5344CB8AC3E}">
        <p14:creationId xmlns:p14="http://schemas.microsoft.com/office/powerpoint/2010/main" val="383623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1" y="-69009"/>
            <a:ext cx="12191999" cy="6858000"/>
          </a:xfrm>
          <a:prstGeom prst="rect">
            <a:avLst/>
          </a:prstGeom>
        </p:spPr>
      </p:pic>
      <p:sp>
        <p:nvSpPr>
          <p:cNvPr id="26" name="文本框 25">
            <a:extLst>
              <a:ext uri="{FF2B5EF4-FFF2-40B4-BE49-F238E27FC236}">
                <a16:creationId xmlns:a16="http://schemas.microsoft.com/office/drawing/2014/main" id="{D0A1CC77-D107-4F01-FC83-B4EF38BE959B}"/>
              </a:ext>
            </a:extLst>
          </p:cNvPr>
          <p:cNvSpPr txBox="1"/>
          <p:nvPr/>
        </p:nvSpPr>
        <p:spPr>
          <a:xfrm>
            <a:off x="3722253" y="867579"/>
            <a:ext cx="4456125" cy="830997"/>
          </a:xfrm>
          <a:prstGeom prst="rect">
            <a:avLst/>
          </a:prstGeom>
          <a:solidFill>
            <a:schemeClr val="accent1">
              <a:alpha val="56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FFFFFF"/>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4800" b="1" i="0" u="none" strike="noStrike" kern="1200" cap="none" spc="300" normalizeH="0" noProof="0" dirty="0">
                <a:ln>
                  <a:noFill/>
                </a:ln>
                <a:solidFill>
                  <a:srgbClr val="FFFFFF"/>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VÀ NGHE</a:t>
            </a:r>
            <a:endParaRPr kumimoji="0" lang="zh-CN" altLang="en-US" sz="4800" b="1" i="0" u="none" strike="noStrike" kern="1200" cap="none" spc="300" normalizeH="0" baseline="0" noProof="0" dirty="0">
              <a:ln>
                <a:noFill/>
              </a:ln>
              <a:solidFill>
                <a:srgbClr val="FFFFFF"/>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877DC7C5-7AB9-0072-18DC-E15A46842C87}"/>
              </a:ext>
            </a:extLst>
          </p:cNvPr>
          <p:cNvPicPr>
            <a:picLocks noChangeAspect="1"/>
          </p:cNvPicPr>
          <p:nvPr/>
        </p:nvPicPr>
        <p:blipFill>
          <a:blip r:embed="rId3"/>
          <a:stretch>
            <a:fillRect/>
          </a:stretch>
        </p:blipFill>
        <p:spPr>
          <a:xfrm>
            <a:off x="-533093" y="602166"/>
            <a:ext cx="11964644" cy="6858000"/>
          </a:xfrm>
          <a:prstGeom prst="rect">
            <a:avLst/>
          </a:prstGeom>
        </p:spPr>
      </p:pic>
    </p:spTree>
    <p:extLst>
      <p:ext uri="{BB962C8B-B14F-4D97-AF65-F5344CB8AC3E}">
        <p14:creationId xmlns:p14="http://schemas.microsoft.com/office/powerpoint/2010/main" val="2967642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EE2FEF-1B5E-3824-1AD2-B894BC75084E}"/>
              </a:ext>
            </a:extLst>
          </p:cNvPr>
          <p:cNvGrpSpPr/>
          <p:nvPr/>
        </p:nvGrpSpPr>
        <p:grpSpPr>
          <a:xfrm>
            <a:off x="883505" y="581969"/>
            <a:ext cx="6697702" cy="2127980"/>
            <a:chOff x="1452522" y="857877"/>
            <a:chExt cx="9550996" cy="1804387"/>
          </a:xfrm>
        </p:grpSpPr>
        <p:sp>
          <p:nvSpPr>
            <p:cNvPr id="5" name="Google Shape;275;p7">
              <a:extLst>
                <a:ext uri="{FF2B5EF4-FFF2-40B4-BE49-F238E27FC236}">
                  <a16:creationId xmlns:a16="http://schemas.microsoft.com/office/drawing/2014/main" id="{41229B49-2CA0-3AE2-D20F-913E7B88BAE3}"/>
                </a:ext>
              </a:extLst>
            </p:cNvPr>
            <p:cNvSpPr/>
            <p:nvPr/>
          </p:nvSpPr>
          <p:spPr>
            <a:xfrm>
              <a:off x="1452522" y="857877"/>
              <a:ext cx="9550996" cy="1804387"/>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63FE5B4F-728F-1FC4-DA21-F4F6C8DA49F9}"/>
                </a:ext>
              </a:extLst>
            </p:cNvPr>
            <p:cNvSpPr txBox="1"/>
            <p:nvPr/>
          </p:nvSpPr>
          <p:spPr>
            <a:xfrm>
              <a:off x="1452522" y="988332"/>
              <a:ext cx="9167409" cy="1361206"/>
            </a:xfrm>
            <a:prstGeom prst="rect">
              <a:avLst/>
            </a:prstGeom>
            <a:noFill/>
          </p:spPr>
          <p:txBody>
            <a:bodyPr wrap="square">
              <a:spAutoFit/>
            </a:bodyPr>
            <a:lstStyle/>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1.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Cùng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trao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đổi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để</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hiểu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nghĩa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các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tục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ngữ</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ca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dao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dưới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đây</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a:t>
              </a:r>
            </a:p>
          </p:txBody>
        </p:sp>
      </p:grpSp>
      <p:sp>
        <p:nvSpPr>
          <p:cNvPr id="10" name="TextBox 9">
            <a:extLst>
              <a:ext uri="{FF2B5EF4-FFF2-40B4-BE49-F238E27FC236}">
                <a16:creationId xmlns:a16="http://schemas.microsoft.com/office/drawing/2014/main" id="{D6B22082-B6C7-E160-9394-E2978908879D}"/>
              </a:ext>
            </a:extLst>
          </p:cNvPr>
          <p:cNvSpPr txBox="1"/>
          <p:nvPr/>
        </p:nvSpPr>
        <p:spPr>
          <a:xfrm>
            <a:off x="531185" y="2964429"/>
            <a:ext cx="8480435" cy="2308324"/>
          </a:xfrm>
          <a:prstGeom prst="rect">
            <a:avLst/>
          </a:prstGeom>
          <a:noFill/>
        </p:spPr>
        <p:txBody>
          <a:bodyPr wrap="square">
            <a:spAutoFit/>
          </a:bodyPr>
          <a:lstStyle/>
          <a:p>
            <a:pPr marL="571500" indent="-571500">
              <a:lnSpc>
                <a:spcPct val="150000"/>
              </a:lnSpc>
              <a:buClr>
                <a:srgbClr val="000000"/>
              </a:buClr>
              <a:buFontTx/>
              <a:buChar char="-"/>
            </a:pPr>
            <a:r>
              <a:rPr lang="en-US" sz="3600" b="1" kern="0" dirty="0" err="1">
                <a:latin typeface="Cambria" panose="02040503050406030204" pitchFamily="18" charset="0"/>
                <a:ea typeface="Times New Roman" panose="02020603050405020304" pitchFamily="18" charset="0"/>
                <a:cs typeface="Arial"/>
                <a:sym typeface="Arial"/>
              </a:rPr>
              <a:t>Chị</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ngã</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em</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nâng</a:t>
            </a:r>
            <a:r>
              <a:rPr lang="en-US" sz="3600" b="1" kern="0" dirty="0">
                <a:latin typeface="Cambria" panose="02040503050406030204" pitchFamily="18" charset="0"/>
                <a:ea typeface="Times New Roman" panose="02020603050405020304" pitchFamily="18" charset="0"/>
                <a:cs typeface="Arial"/>
                <a:sym typeface="Arial"/>
              </a:rPr>
              <a:t>.</a:t>
            </a:r>
          </a:p>
          <a:p>
            <a:pPr marL="571500" indent="-571500">
              <a:lnSpc>
                <a:spcPct val="150000"/>
              </a:lnSpc>
              <a:buClr>
                <a:srgbClr val="000000"/>
              </a:buClr>
              <a:buFontTx/>
              <a:buChar char="-"/>
            </a:pPr>
            <a:r>
              <a:rPr lang="en-US" sz="3600" b="1" kern="0" dirty="0">
                <a:latin typeface="Cambria" panose="02040503050406030204" pitchFamily="18" charset="0"/>
                <a:ea typeface="Times New Roman" panose="02020603050405020304" pitchFamily="18" charset="0"/>
                <a:cs typeface="Arial"/>
                <a:sym typeface="Arial"/>
              </a:rPr>
              <a:t>         Anh </a:t>
            </a:r>
            <a:r>
              <a:rPr lang="en-US" sz="3600" b="1" kern="0" dirty="0" err="1">
                <a:latin typeface="Cambria" panose="02040503050406030204" pitchFamily="18" charset="0"/>
                <a:ea typeface="Times New Roman" panose="02020603050405020304" pitchFamily="18" charset="0"/>
                <a:cs typeface="Arial"/>
                <a:sym typeface="Arial"/>
              </a:rPr>
              <a:t>em</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như</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thể</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chân</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tay</a:t>
            </a:r>
            <a:endParaRPr lang="en-US" sz="3600" b="1" kern="0" dirty="0">
              <a:latin typeface="Cambria" panose="02040503050406030204" pitchFamily="18" charset="0"/>
              <a:ea typeface="Times New Roman" panose="02020603050405020304" pitchFamily="18" charset="0"/>
              <a:cs typeface="Arial"/>
              <a:sym typeface="Arial"/>
            </a:endParaRPr>
          </a:p>
          <a:p>
            <a:pPr algn="ctr">
              <a:buClr>
                <a:srgbClr val="000000"/>
              </a:buClr>
            </a:pPr>
            <a:r>
              <a:rPr lang="en-US" sz="3600" b="1" kern="0" dirty="0" err="1">
                <a:latin typeface="Cambria" panose="02040503050406030204" pitchFamily="18" charset="0"/>
                <a:ea typeface="Times New Roman" panose="02020603050405020304" pitchFamily="18" charset="0"/>
                <a:cs typeface="Arial"/>
                <a:sym typeface="Arial"/>
              </a:rPr>
              <a:t>Rách</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lành</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đùm</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bọc</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dở</a:t>
            </a:r>
            <a:r>
              <a:rPr lang="en-US" sz="3600" b="1" kern="0" dirty="0">
                <a:latin typeface="Cambria" panose="02040503050406030204" pitchFamily="18" charset="0"/>
                <a:ea typeface="Times New Roman" panose="02020603050405020304" pitchFamily="18" charset="0"/>
                <a:cs typeface="Arial"/>
                <a:sym typeface="Arial"/>
              </a:rPr>
              <a:t> hay </a:t>
            </a:r>
            <a:r>
              <a:rPr lang="en-US" sz="3600" b="1" kern="0" dirty="0" err="1">
                <a:latin typeface="Cambria" panose="02040503050406030204" pitchFamily="18" charset="0"/>
                <a:ea typeface="Times New Roman" panose="02020603050405020304" pitchFamily="18" charset="0"/>
                <a:cs typeface="Arial"/>
                <a:sym typeface="Arial"/>
              </a:rPr>
              <a:t>đỡ</a:t>
            </a:r>
            <a:r>
              <a:rPr lang="en-US" sz="3600" b="1" kern="0" dirty="0">
                <a:latin typeface="Cambria" panose="02040503050406030204" pitchFamily="18" charset="0"/>
                <a:ea typeface="Times New Roman" panose="02020603050405020304" pitchFamily="18" charset="0"/>
                <a:cs typeface="Arial"/>
                <a:sym typeface="Arial"/>
              </a:rPr>
              <a:t> </a:t>
            </a:r>
            <a:r>
              <a:rPr lang="en-US" sz="3600" b="1" kern="0" dirty="0" err="1">
                <a:latin typeface="Cambria" panose="02040503050406030204" pitchFamily="18" charset="0"/>
                <a:ea typeface="Times New Roman" panose="02020603050405020304" pitchFamily="18" charset="0"/>
                <a:cs typeface="Arial"/>
                <a:sym typeface="Arial"/>
              </a:rPr>
              <a:t>dần</a:t>
            </a:r>
            <a:endParaRPr lang="vi-VN" sz="3600" kern="0" dirty="0">
              <a:latin typeface="Cambria" panose="02040503050406030204" pitchFamily="18" charset="0"/>
              <a:ea typeface="Times New Roman" panose="02020603050405020304" pitchFamily="18" charset="0"/>
              <a:cs typeface="Arial"/>
              <a:sym typeface="Arial"/>
            </a:endParaRPr>
          </a:p>
        </p:txBody>
      </p:sp>
      <p:pic>
        <p:nvPicPr>
          <p:cNvPr id="15" name="Picture 14">
            <a:extLst>
              <a:ext uri="{FF2B5EF4-FFF2-40B4-BE49-F238E27FC236}">
                <a16:creationId xmlns:a16="http://schemas.microsoft.com/office/drawing/2014/main" id="{891EC1B7-ADF5-B681-D5BE-C08832DA1712}"/>
              </a:ext>
            </a:extLst>
          </p:cNvPr>
          <p:cNvPicPr>
            <a:picLocks noChangeAspect="1"/>
          </p:cNvPicPr>
          <p:nvPr/>
        </p:nvPicPr>
        <p:blipFill rotWithShape="1">
          <a:blip r:embed="rId2"/>
          <a:srcRect l="69954" t="36381" r="10000" b="34788"/>
          <a:stretch/>
        </p:blipFill>
        <p:spPr>
          <a:xfrm>
            <a:off x="7689362" y="1155389"/>
            <a:ext cx="4157496" cy="3363601"/>
          </a:xfrm>
          <a:prstGeom prst="rect">
            <a:avLst/>
          </a:prstGeom>
        </p:spPr>
      </p:pic>
    </p:spTree>
    <p:extLst>
      <p:ext uri="{BB962C8B-B14F-4D97-AF65-F5344CB8AC3E}">
        <p14:creationId xmlns:p14="http://schemas.microsoft.com/office/powerpoint/2010/main" val="1736088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15B86D-1943-D3CA-6B54-6777079A4A60}"/>
              </a:ext>
            </a:extLst>
          </p:cNvPr>
          <p:cNvGrpSpPr/>
          <p:nvPr/>
        </p:nvGrpSpPr>
        <p:grpSpPr>
          <a:xfrm>
            <a:off x="883505" y="581969"/>
            <a:ext cx="10538182" cy="1759171"/>
            <a:chOff x="1452522" y="857877"/>
            <a:chExt cx="9550996" cy="1491661"/>
          </a:xfrm>
        </p:grpSpPr>
        <p:sp>
          <p:nvSpPr>
            <p:cNvPr id="3" name="Google Shape;275;p7">
              <a:extLst>
                <a:ext uri="{FF2B5EF4-FFF2-40B4-BE49-F238E27FC236}">
                  <a16:creationId xmlns:a16="http://schemas.microsoft.com/office/drawing/2014/main" id="{8C2732F9-BFCE-30E2-8D16-084F7D8F066F}"/>
                </a:ext>
              </a:extLst>
            </p:cNvPr>
            <p:cNvSpPr/>
            <p:nvPr/>
          </p:nvSpPr>
          <p:spPr>
            <a:xfrm>
              <a:off x="1452522" y="857877"/>
              <a:ext cx="9550996" cy="1361206"/>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17F8D4CA-F35E-F14B-EADB-05D6CE9CF007}"/>
                </a:ext>
              </a:extLst>
            </p:cNvPr>
            <p:cNvSpPr txBox="1"/>
            <p:nvPr/>
          </p:nvSpPr>
          <p:spPr>
            <a:xfrm>
              <a:off x="1452522" y="988332"/>
              <a:ext cx="9167409" cy="1361206"/>
            </a:xfrm>
            <a:prstGeom prst="rect">
              <a:avLst/>
            </a:prstGeom>
            <a:noFill/>
          </p:spPr>
          <p:txBody>
            <a:bodyPr wrap="square">
              <a:spAutoFit/>
            </a:bodyPr>
            <a:lstStyle/>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1.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Cùng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trao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đổi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để</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hiểu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nghĩa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các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tục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ngữ</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ca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dao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dưới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đây</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a:t>
              </a:r>
            </a:p>
          </p:txBody>
        </p:sp>
      </p:grpSp>
      <p:grpSp>
        <p:nvGrpSpPr>
          <p:cNvPr id="5" name="Group 4">
            <a:extLst>
              <a:ext uri="{FF2B5EF4-FFF2-40B4-BE49-F238E27FC236}">
                <a16:creationId xmlns:a16="http://schemas.microsoft.com/office/drawing/2014/main" id="{A729E063-F055-847E-53BB-C2BA9005320F}"/>
              </a:ext>
            </a:extLst>
          </p:cNvPr>
          <p:cNvGrpSpPr/>
          <p:nvPr/>
        </p:nvGrpSpPr>
        <p:grpSpPr>
          <a:xfrm>
            <a:off x="3415618" y="2446930"/>
            <a:ext cx="5050722" cy="967367"/>
            <a:chOff x="1965731" y="4012308"/>
            <a:chExt cx="2545542" cy="967367"/>
          </a:xfrm>
        </p:grpSpPr>
        <p:sp>
          <p:nvSpPr>
            <p:cNvPr id="6" name="Rectangle: Rounded Corners 5">
              <a:extLst>
                <a:ext uri="{FF2B5EF4-FFF2-40B4-BE49-F238E27FC236}">
                  <a16:creationId xmlns:a16="http://schemas.microsoft.com/office/drawing/2014/main" id="{3787637F-DB0B-D1B7-DCF4-CDEBA91C29CD}"/>
                </a:ext>
              </a:extLst>
            </p:cNvPr>
            <p:cNvSpPr/>
            <p:nvPr/>
          </p:nvSpPr>
          <p:spPr>
            <a:xfrm>
              <a:off x="2064598" y="4012308"/>
              <a:ext cx="2346165" cy="967367"/>
            </a:xfrm>
            <a:prstGeom prst="roundRect">
              <a:avLst/>
            </a:prstGeom>
            <a:solidFill>
              <a:srgbClr val="D8F2F6"/>
            </a:solidFill>
            <a:ln w="38100">
              <a:solidFill>
                <a:srgbClr val="6B85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A9FC9-2605-9BD3-7650-AAC212D08D6F}"/>
                </a:ext>
              </a:extLst>
            </p:cNvPr>
            <p:cNvSpPr txBox="1"/>
            <p:nvPr/>
          </p:nvSpPr>
          <p:spPr>
            <a:xfrm>
              <a:off x="1965731" y="4073214"/>
              <a:ext cx="2545542" cy="769441"/>
            </a:xfrm>
            <a:prstGeom prst="rect">
              <a:avLst/>
            </a:prstGeom>
            <a:noFill/>
          </p:spPr>
          <p:txBody>
            <a:bodyPr wrap="square">
              <a:spAutoFit/>
            </a:bodyPr>
            <a:lstStyle/>
            <a:p>
              <a:pPr algn="ctr"/>
              <a:r>
                <a:rPr lang="en-US" sz="4400" b="1" kern="0" dirty="0" err="1">
                  <a:latin typeface="Cambria" panose="02040503050406030204" pitchFamily="18" charset="0"/>
                  <a:cs typeface="Arial"/>
                  <a:sym typeface="Arial"/>
                </a:rPr>
                <a:t>Chị</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ngã</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em</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nâng</a:t>
              </a:r>
              <a:endParaRPr lang="en-US" sz="4400" b="1" dirty="0"/>
            </a:p>
          </p:txBody>
        </p:sp>
      </p:grpSp>
      <p:sp>
        <p:nvSpPr>
          <p:cNvPr id="9" name="TextBox 8">
            <a:extLst>
              <a:ext uri="{FF2B5EF4-FFF2-40B4-BE49-F238E27FC236}">
                <a16:creationId xmlns:a16="http://schemas.microsoft.com/office/drawing/2014/main" id="{C53F8E8C-CDC0-0535-5456-72F9B6AE4717}"/>
              </a:ext>
            </a:extLst>
          </p:cNvPr>
          <p:cNvSpPr txBox="1"/>
          <p:nvPr/>
        </p:nvSpPr>
        <p:spPr>
          <a:xfrm>
            <a:off x="883505" y="3580724"/>
            <a:ext cx="10538182" cy="1938992"/>
          </a:xfrm>
          <a:prstGeom prst="rect">
            <a:avLst/>
          </a:prstGeom>
          <a:noFill/>
        </p:spPr>
        <p:txBody>
          <a:bodyPr wrap="square">
            <a:spAutoFit/>
          </a:bodyPr>
          <a:lstStyle/>
          <a:p>
            <a:pPr algn="just"/>
            <a:r>
              <a:rPr lang="en-US" sz="4000" b="1" i="0" dirty="0">
                <a:solidFill>
                  <a:srgbClr val="4F332F"/>
                </a:solidFill>
                <a:effectLst/>
                <a:latin typeface="Cambria" panose="02040503050406030204" pitchFamily="18" charset="0"/>
              </a:rPr>
              <a:t>    Khi </a:t>
            </a:r>
            <a:r>
              <a:rPr lang="en-US" sz="4000" b="1" i="0" dirty="0" err="1">
                <a:solidFill>
                  <a:srgbClr val="4F332F"/>
                </a:solidFill>
                <a:effectLst/>
                <a:latin typeface="Cambria" panose="02040503050406030204" pitchFamily="18" charset="0"/>
              </a:rPr>
              <a:t>chị</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bị</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ngã</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thì</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em</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sẽ</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nâng</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đỡ</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chị</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đứng</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dậy</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Câu</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tục</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ngữ</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muốn</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nói</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rằng</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là</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chị</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em</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trong</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nhà</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thì</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phải</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biết</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giúp</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đỡ</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lẫn</a:t>
            </a:r>
            <a:r>
              <a:rPr lang="en-US" sz="4000" b="1" i="0" dirty="0">
                <a:solidFill>
                  <a:srgbClr val="4F332F"/>
                </a:solidFill>
                <a:effectLst/>
                <a:latin typeface="Cambria" panose="02040503050406030204" pitchFamily="18" charset="0"/>
              </a:rPr>
              <a:t> </a:t>
            </a:r>
            <a:r>
              <a:rPr lang="en-US" sz="4000" b="1" i="0" dirty="0" err="1">
                <a:solidFill>
                  <a:srgbClr val="4F332F"/>
                </a:solidFill>
                <a:effectLst/>
                <a:latin typeface="Cambria" panose="02040503050406030204" pitchFamily="18" charset="0"/>
              </a:rPr>
              <a:t>nhau</a:t>
            </a:r>
            <a:r>
              <a:rPr lang="en-US" sz="4000" b="1" i="0" dirty="0">
                <a:solidFill>
                  <a:srgbClr val="4F332F"/>
                </a:solidFill>
                <a:effectLst/>
                <a:latin typeface="Cambria" panose="02040503050406030204" pitchFamily="18" charset="0"/>
              </a:rPr>
              <a:t>.</a:t>
            </a:r>
            <a:endParaRPr lang="en-US" sz="4000" b="1" dirty="0">
              <a:solidFill>
                <a:srgbClr val="4F332F"/>
              </a:solidFill>
              <a:latin typeface="Cambria" panose="02040503050406030204" pitchFamily="18" charset="0"/>
            </a:endParaRPr>
          </a:p>
        </p:txBody>
      </p:sp>
    </p:spTree>
    <p:extLst>
      <p:ext uri="{BB962C8B-B14F-4D97-AF65-F5344CB8AC3E}">
        <p14:creationId xmlns:p14="http://schemas.microsoft.com/office/powerpoint/2010/main" val="2258821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15B86D-1943-D3CA-6B54-6777079A4A60}"/>
              </a:ext>
            </a:extLst>
          </p:cNvPr>
          <p:cNvGrpSpPr/>
          <p:nvPr/>
        </p:nvGrpSpPr>
        <p:grpSpPr>
          <a:xfrm>
            <a:off x="883505" y="581969"/>
            <a:ext cx="10538182" cy="1759171"/>
            <a:chOff x="1452522" y="857877"/>
            <a:chExt cx="9550996" cy="1491661"/>
          </a:xfrm>
        </p:grpSpPr>
        <p:sp>
          <p:nvSpPr>
            <p:cNvPr id="3" name="Google Shape;275;p7">
              <a:extLst>
                <a:ext uri="{FF2B5EF4-FFF2-40B4-BE49-F238E27FC236}">
                  <a16:creationId xmlns:a16="http://schemas.microsoft.com/office/drawing/2014/main" id="{8C2732F9-BFCE-30E2-8D16-084F7D8F066F}"/>
                </a:ext>
              </a:extLst>
            </p:cNvPr>
            <p:cNvSpPr/>
            <p:nvPr/>
          </p:nvSpPr>
          <p:spPr>
            <a:xfrm>
              <a:off x="1452522" y="857877"/>
              <a:ext cx="9550996" cy="1361206"/>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17F8D4CA-F35E-F14B-EADB-05D6CE9CF007}"/>
                </a:ext>
              </a:extLst>
            </p:cNvPr>
            <p:cNvSpPr txBox="1"/>
            <p:nvPr/>
          </p:nvSpPr>
          <p:spPr>
            <a:xfrm>
              <a:off x="1452522" y="988332"/>
              <a:ext cx="9167409" cy="1361206"/>
            </a:xfrm>
            <a:prstGeom prst="rect">
              <a:avLst/>
            </a:prstGeom>
            <a:noFill/>
          </p:spPr>
          <p:txBody>
            <a:bodyPr wrap="square">
              <a:spAutoFit/>
            </a:bodyPr>
            <a:lstStyle/>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1.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Cùng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trao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đổi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để</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hiểu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nghĩa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các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tục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ngữ</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ca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dao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dưới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đây</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a:t>
              </a:r>
            </a:p>
          </p:txBody>
        </p:sp>
      </p:grpSp>
      <p:grpSp>
        <p:nvGrpSpPr>
          <p:cNvPr id="5" name="Group 4">
            <a:extLst>
              <a:ext uri="{FF2B5EF4-FFF2-40B4-BE49-F238E27FC236}">
                <a16:creationId xmlns:a16="http://schemas.microsoft.com/office/drawing/2014/main" id="{A729E063-F055-847E-53BB-C2BA9005320F}"/>
              </a:ext>
            </a:extLst>
          </p:cNvPr>
          <p:cNvGrpSpPr/>
          <p:nvPr/>
        </p:nvGrpSpPr>
        <p:grpSpPr>
          <a:xfrm>
            <a:off x="1169472" y="2430172"/>
            <a:ext cx="9543013" cy="1754229"/>
            <a:chOff x="1913006" y="4012308"/>
            <a:chExt cx="2644337" cy="1754229"/>
          </a:xfrm>
        </p:grpSpPr>
        <p:sp>
          <p:nvSpPr>
            <p:cNvPr id="6" name="Rectangle: Rounded Corners 5">
              <a:extLst>
                <a:ext uri="{FF2B5EF4-FFF2-40B4-BE49-F238E27FC236}">
                  <a16:creationId xmlns:a16="http://schemas.microsoft.com/office/drawing/2014/main" id="{3787637F-DB0B-D1B7-DCF4-CDEBA91C29CD}"/>
                </a:ext>
              </a:extLst>
            </p:cNvPr>
            <p:cNvSpPr/>
            <p:nvPr/>
          </p:nvSpPr>
          <p:spPr>
            <a:xfrm>
              <a:off x="1913006" y="4012308"/>
              <a:ext cx="2644337" cy="1754229"/>
            </a:xfrm>
            <a:prstGeom prst="roundRect">
              <a:avLst/>
            </a:prstGeom>
            <a:solidFill>
              <a:srgbClr val="D8F2F6"/>
            </a:solidFill>
            <a:ln w="38100">
              <a:solidFill>
                <a:srgbClr val="6B85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A9FC9-2605-9BD3-7650-AAC212D08D6F}"/>
                </a:ext>
              </a:extLst>
            </p:cNvPr>
            <p:cNvSpPr txBox="1"/>
            <p:nvPr/>
          </p:nvSpPr>
          <p:spPr>
            <a:xfrm>
              <a:off x="1965731" y="4073214"/>
              <a:ext cx="2545542" cy="1446550"/>
            </a:xfrm>
            <a:prstGeom prst="rect">
              <a:avLst/>
            </a:prstGeom>
            <a:noFill/>
          </p:spPr>
          <p:txBody>
            <a:bodyPr wrap="square">
              <a:spAutoFit/>
            </a:bodyPr>
            <a:lstStyle/>
            <a:p>
              <a:pPr algn="ctr"/>
              <a:r>
                <a:rPr lang="en-US" sz="4400" b="1" kern="0" dirty="0">
                  <a:latin typeface="Cambria" panose="02040503050406030204" pitchFamily="18" charset="0"/>
                  <a:cs typeface="Arial"/>
                  <a:sym typeface="Arial"/>
                </a:rPr>
                <a:t>Anh </a:t>
              </a:r>
              <a:r>
                <a:rPr lang="en-US" sz="4400" b="1" kern="0" dirty="0" err="1">
                  <a:latin typeface="Cambria" panose="02040503050406030204" pitchFamily="18" charset="0"/>
                  <a:cs typeface="Arial"/>
                  <a:sym typeface="Arial"/>
                </a:rPr>
                <a:t>em</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như</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thể</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chân</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tay</a:t>
              </a:r>
              <a:endParaRPr lang="en-US" sz="4400" b="1" kern="0" dirty="0">
                <a:latin typeface="Cambria" panose="02040503050406030204" pitchFamily="18" charset="0"/>
                <a:cs typeface="Arial"/>
                <a:sym typeface="Arial"/>
              </a:endParaRPr>
            </a:p>
            <a:p>
              <a:pPr algn="ctr"/>
              <a:r>
                <a:rPr lang="en-US" sz="4400" b="1" kern="0" dirty="0" err="1">
                  <a:latin typeface="Cambria" panose="02040503050406030204" pitchFamily="18" charset="0"/>
                  <a:cs typeface="Arial"/>
                  <a:sym typeface="Arial"/>
                </a:rPr>
                <a:t>Rách</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lành</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đùm</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bọc</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dở</a:t>
              </a:r>
              <a:r>
                <a:rPr lang="en-US" sz="4400" b="1" kern="0" dirty="0">
                  <a:latin typeface="Cambria" panose="02040503050406030204" pitchFamily="18" charset="0"/>
                  <a:cs typeface="Arial"/>
                  <a:sym typeface="Arial"/>
                </a:rPr>
                <a:t> hay </a:t>
              </a:r>
              <a:r>
                <a:rPr lang="en-US" sz="4400" b="1" kern="0" dirty="0" err="1">
                  <a:latin typeface="Cambria" panose="02040503050406030204" pitchFamily="18" charset="0"/>
                  <a:cs typeface="Arial"/>
                  <a:sym typeface="Arial"/>
                </a:rPr>
                <a:t>đỡ</a:t>
              </a:r>
              <a:r>
                <a:rPr lang="en-US" sz="4400" b="1" kern="0" dirty="0">
                  <a:latin typeface="Cambria" panose="02040503050406030204" pitchFamily="18" charset="0"/>
                  <a:cs typeface="Arial"/>
                  <a:sym typeface="Arial"/>
                </a:rPr>
                <a:t> </a:t>
              </a:r>
              <a:r>
                <a:rPr lang="en-US" sz="4400" b="1" kern="0" dirty="0" err="1">
                  <a:latin typeface="Cambria" panose="02040503050406030204" pitchFamily="18" charset="0"/>
                  <a:cs typeface="Arial"/>
                  <a:sym typeface="Arial"/>
                </a:rPr>
                <a:t>đần</a:t>
              </a:r>
              <a:r>
                <a:rPr lang="en-US" sz="4400" b="1" kern="0" dirty="0">
                  <a:latin typeface="Cambria" panose="02040503050406030204" pitchFamily="18" charset="0"/>
                  <a:cs typeface="Arial"/>
                  <a:sym typeface="Arial"/>
                </a:rPr>
                <a:t>.</a:t>
              </a:r>
            </a:p>
          </p:txBody>
        </p:sp>
      </p:grpSp>
      <p:sp>
        <p:nvSpPr>
          <p:cNvPr id="9" name="TextBox 8">
            <a:extLst>
              <a:ext uri="{FF2B5EF4-FFF2-40B4-BE49-F238E27FC236}">
                <a16:creationId xmlns:a16="http://schemas.microsoft.com/office/drawing/2014/main" id="{C53F8E8C-CDC0-0535-5456-72F9B6AE4717}"/>
              </a:ext>
            </a:extLst>
          </p:cNvPr>
          <p:cNvSpPr txBox="1"/>
          <p:nvPr/>
        </p:nvSpPr>
        <p:spPr>
          <a:xfrm>
            <a:off x="685592" y="4367855"/>
            <a:ext cx="10820815" cy="1754326"/>
          </a:xfrm>
          <a:prstGeom prst="rect">
            <a:avLst/>
          </a:prstGeom>
          <a:noFill/>
        </p:spPr>
        <p:txBody>
          <a:bodyPr wrap="square">
            <a:spAutoFit/>
          </a:bodyPr>
          <a:lstStyle/>
          <a:p>
            <a:pPr algn="just"/>
            <a:r>
              <a:rPr lang="en-US" sz="3600" b="1" i="0" dirty="0">
                <a:solidFill>
                  <a:srgbClr val="4F332F"/>
                </a:solidFill>
                <a:effectLst/>
                <a:latin typeface="Cambria" panose="02040503050406030204" pitchFamily="18" charset="0"/>
              </a:rPr>
              <a:t>    </a:t>
            </a:r>
            <a:r>
              <a:rPr lang="vi-VN" sz="3600" b="1" i="0" dirty="0">
                <a:solidFill>
                  <a:srgbClr val="4F332F"/>
                </a:solidFill>
                <a:effectLst/>
                <a:latin typeface="Cambria" panose="02040503050406030204" pitchFamily="18" charset="0"/>
              </a:rPr>
              <a:t>Anh em trong gia đình được so sánh với chân và tay, đây là hai bộ phận luôn hỗ trợ cho nhau. Câu ca dao cho thấy tình cảm giữa anh em trong gia đình.</a:t>
            </a:r>
            <a:endParaRPr lang="en-US" sz="3600" b="1" dirty="0">
              <a:solidFill>
                <a:srgbClr val="4F332F"/>
              </a:solidFill>
              <a:latin typeface="Cambria" panose="02040503050406030204" pitchFamily="18" charset="0"/>
            </a:endParaRPr>
          </a:p>
        </p:txBody>
      </p:sp>
    </p:spTree>
    <p:extLst>
      <p:ext uri="{BB962C8B-B14F-4D97-AF65-F5344CB8AC3E}">
        <p14:creationId xmlns:p14="http://schemas.microsoft.com/office/powerpoint/2010/main" val="2544217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3EAB78-AD17-3217-D528-4CC70BC1A80A}"/>
              </a:ext>
            </a:extLst>
          </p:cNvPr>
          <p:cNvGrpSpPr/>
          <p:nvPr/>
        </p:nvGrpSpPr>
        <p:grpSpPr>
          <a:xfrm>
            <a:off x="883504" y="581969"/>
            <a:ext cx="10654561" cy="2227733"/>
            <a:chOff x="1452521" y="857877"/>
            <a:chExt cx="9656473" cy="1888970"/>
          </a:xfrm>
        </p:grpSpPr>
        <p:sp>
          <p:nvSpPr>
            <p:cNvPr id="3" name="Google Shape;275;p7">
              <a:extLst>
                <a:ext uri="{FF2B5EF4-FFF2-40B4-BE49-F238E27FC236}">
                  <a16:creationId xmlns:a16="http://schemas.microsoft.com/office/drawing/2014/main" id="{AE7986AA-C9DB-A300-0EC2-414FD3781352}"/>
                </a:ext>
              </a:extLst>
            </p:cNvPr>
            <p:cNvSpPr/>
            <p:nvPr/>
          </p:nvSpPr>
          <p:spPr>
            <a:xfrm>
              <a:off x="1452521" y="857877"/>
              <a:ext cx="9656473" cy="188897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1D345E29-C521-BD2D-1B49-F6145F8A2627}"/>
                </a:ext>
              </a:extLst>
            </p:cNvPr>
            <p:cNvSpPr txBox="1"/>
            <p:nvPr/>
          </p:nvSpPr>
          <p:spPr>
            <a:xfrm>
              <a:off x="1452522" y="988332"/>
              <a:ext cx="9448407" cy="1565845"/>
            </a:xfrm>
            <a:prstGeom prst="rect">
              <a:avLst/>
            </a:prstGeom>
            <a:noFill/>
          </p:spPr>
          <p:txBody>
            <a:bodyPr wrap="square">
              <a:spAutoFit/>
            </a:bodyPr>
            <a:lstStyle/>
            <a:p>
              <a:pPr algn="ctr">
                <a:buClr>
                  <a:srgbClr val="000000"/>
                </a:buClr>
                <a:buFont typeface="Arial"/>
                <a:buNone/>
              </a:pPr>
              <a:r>
                <a:rPr lang="en-US" sz="3800" b="1" kern="0" dirty="0">
                  <a:solidFill>
                    <a:srgbClr val="892E45"/>
                  </a:solidFill>
                  <a:latin typeface="Cambria" panose="02040503050406030204" pitchFamily="18" charset="0"/>
                  <a:ea typeface="Times New Roman" panose="02020603050405020304" pitchFamily="18" charset="0"/>
                  <a:cs typeface="Arial"/>
                  <a:sym typeface="Arial"/>
                </a:rPr>
                <a:t>2. a. </a:t>
              </a:r>
              <a:r>
                <a:rPr lang="vi-VN" sz="3800" b="1" kern="0" dirty="0">
                  <a:solidFill>
                    <a:srgbClr val="892E45"/>
                  </a:solidFill>
                  <a:latin typeface="Cambria" panose="02040503050406030204" pitchFamily="18" charset="0"/>
                  <a:ea typeface="Times New Roman" panose="02020603050405020304" pitchFamily="18" charset="0"/>
                  <a:cs typeface="Arial"/>
                  <a:sym typeface="Arial"/>
                </a:rPr>
                <a:t>Kể về những việc em thường làm cùng với anh, chị hoặc em của em. Nêu cảm nghĩ của em khi có anh, chị hoặc em làm việc cùng.</a:t>
              </a:r>
              <a:endParaRPr lang="en-US" sz="3800" b="1" kern="0" dirty="0">
                <a:solidFill>
                  <a:srgbClr val="892E45"/>
                </a:solidFill>
                <a:latin typeface="Cambria" panose="02040503050406030204" pitchFamily="18" charset="0"/>
                <a:ea typeface="Times New Roman" panose="02020603050405020304" pitchFamily="18" charset="0"/>
                <a:cs typeface="Arial"/>
                <a:sym typeface="Arial"/>
              </a:endParaRPr>
            </a:p>
          </p:txBody>
        </p:sp>
      </p:grpSp>
      <p:pic>
        <p:nvPicPr>
          <p:cNvPr id="1026" name="Picture 2" descr="Tình cảm anh, chị, em trang 107, 108 Tiếng Việt lớp 3 Tập 1 | Kết nối tri thức (ảnh 1)">
            <a:extLst>
              <a:ext uri="{FF2B5EF4-FFF2-40B4-BE49-F238E27FC236}">
                <a16:creationId xmlns:a16="http://schemas.microsoft.com/office/drawing/2014/main" id="{082F85DA-C887-A02B-A574-BB8A44159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931" y="2963552"/>
            <a:ext cx="7641705" cy="310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62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3EAB78-AD17-3217-D528-4CC70BC1A80A}"/>
              </a:ext>
            </a:extLst>
          </p:cNvPr>
          <p:cNvGrpSpPr/>
          <p:nvPr/>
        </p:nvGrpSpPr>
        <p:grpSpPr>
          <a:xfrm>
            <a:off x="883504" y="581969"/>
            <a:ext cx="10654561" cy="1429711"/>
            <a:chOff x="1452521" y="857877"/>
            <a:chExt cx="9656473" cy="1888970"/>
          </a:xfrm>
        </p:grpSpPr>
        <p:sp>
          <p:nvSpPr>
            <p:cNvPr id="3" name="Google Shape;275;p7">
              <a:extLst>
                <a:ext uri="{FF2B5EF4-FFF2-40B4-BE49-F238E27FC236}">
                  <a16:creationId xmlns:a16="http://schemas.microsoft.com/office/drawing/2014/main" id="{AE7986AA-C9DB-A300-0EC2-414FD3781352}"/>
                </a:ext>
              </a:extLst>
            </p:cNvPr>
            <p:cNvSpPr/>
            <p:nvPr/>
          </p:nvSpPr>
          <p:spPr>
            <a:xfrm>
              <a:off x="1452521" y="857877"/>
              <a:ext cx="9656473" cy="188897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1D345E29-C521-BD2D-1B49-F6145F8A2627}"/>
                </a:ext>
              </a:extLst>
            </p:cNvPr>
            <p:cNvSpPr txBox="1"/>
            <p:nvPr/>
          </p:nvSpPr>
          <p:spPr>
            <a:xfrm>
              <a:off x="1452522" y="988332"/>
              <a:ext cx="9448407" cy="1069994"/>
            </a:xfrm>
            <a:prstGeom prst="rect">
              <a:avLst/>
            </a:prstGeom>
            <a:noFill/>
          </p:spPr>
          <p:txBody>
            <a:bodyPr wrap="square">
              <a:spAutoFit/>
            </a:bodyPr>
            <a:lstStyle/>
            <a:p>
              <a:pPr algn="ctr">
                <a:buClr>
                  <a:srgbClr val="000000"/>
                </a:buClr>
                <a:buFont typeface="Arial"/>
                <a:buNone/>
              </a:pPr>
              <a:r>
                <a:rPr lang="en-US" sz="3800" b="1" kern="0" dirty="0">
                  <a:solidFill>
                    <a:srgbClr val="892E45"/>
                  </a:solidFill>
                  <a:latin typeface="Cambria" panose="02040503050406030204" pitchFamily="18" charset="0"/>
                  <a:ea typeface="Times New Roman" panose="02020603050405020304" pitchFamily="18" charset="0"/>
                  <a:cs typeface="Arial"/>
                  <a:sym typeface="Arial"/>
                </a:rPr>
                <a:t>2. b.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Em</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mong</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muốn</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có</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anh</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chị</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hoặc</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em</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a:t>
              </a:r>
            </a:p>
          </p:txBody>
        </p:sp>
      </p:grpSp>
      <p:pic>
        <p:nvPicPr>
          <p:cNvPr id="1026" name="Picture 2" descr="Tình cảm anh, chị, em trang 107, 108 Tiếng Việt lớp 3 Tập 1 | Kết nối tri thức (ảnh 1)">
            <a:extLst>
              <a:ext uri="{FF2B5EF4-FFF2-40B4-BE49-F238E27FC236}">
                <a16:creationId xmlns:a16="http://schemas.microsoft.com/office/drawing/2014/main" id="{082F85DA-C887-A02B-A574-BB8A44159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669" y="2366709"/>
            <a:ext cx="9368880" cy="381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846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1" y="0"/>
            <a:ext cx="12191999" cy="6858000"/>
          </a:xfrm>
          <a:prstGeom prst="rect">
            <a:avLst/>
          </a:prstGeom>
        </p:spPr>
      </p:pic>
      <p:grpSp>
        <p:nvGrpSpPr>
          <p:cNvPr id="6" name="Group 5">
            <a:extLst>
              <a:ext uri="{FF2B5EF4-FFF2-40B4-BE49-F238E27FC236}">
                <a16:creationId xmlns:a16="http://schemas.microsoft.com/office/drawing/2014/main" id="{B607C8A3-ABCB-5C3D-3309-96041D2E2987}"/>
              </a:ext>
            </a:extLst>
          </p:cNvPr>
          <p:cNvGrpSpPr/>
          <p:nvPr/>
        </p:nvGrpSpPr>
        <p:grpSpPr>
          <a:xfrm>
            <a:off x="1034742" y="2386702"/>
            <a:ext cx="5430798" cy="1429711"/>
            <a:chOff x="1452523" y="857877"/>
            <a:chExt cx="4922057" cy="1888970"/>
          </a:xfrm>
        </p:grpSpPr>
        <p:sp>
          <p:nvSpPr>
            <p:cNvPr id="7" name="Google Shape;275;p7">
              <a:extLst>
                <a:ext uri="{FF2B5EF4-FFF2-40B4-BE49-F238E27FC236}">
                  <a16:creationId xmlns:a16="http://schemas.microsoft.com/office/drawing/2014/main" id="{7999ED8C-027E-6B7A-5400-F175CFAD3A49}"/>
                </a:ext>
              </a:extLst>
            </p:cNvPr>
            <p:cNvSpPr/>
            <p:nvPr/>
          </p:nvSpPr>
          <p:spPr>
            <a:xfrm>
              <a:off x="1760502" y="857877"/>
              <a:ext cx="4378891" cy="188897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474E85A4-A36C-2D23-3D41-ED1E40A8A7E5}"/>
                </a:ext>
              </a:extLst>
            </p:cNvPr>
            <p:cNvSpPr txBox="1"/>
            <p:nvPr/>
          </p:nvSpPr>
          <p:spPr>
            <a:xfrm>
              <a:off x="1452523" y="988332"/>
              <a:ext cx="4922057" cy="1667233"/>
            </a:xfrm>
            <a:prstGeom prst="rect">
              <a:avLst/>
            </a:prstGeom>
            <a:noFill/>
          </p:spPr>
          <p:txBody>
            <a:bodyPr wrap="square">
              <a:spAutoFit/>
            </a:bodyPr>
            <a:lstStyle/>
            <a:p>
              <a:pPr algn="ctr">
                <a:buClr>
                  <a:srgbClr val="000000"/>
                </a:buClr>
                <a:buFont typeface="Arial"/>
                <a:buNone/>
              </a:pPr>
              <a:r>
                <a:rPr lang="en-US" sz="3800" b="1" kern="0" dirty="0">
                  <a:solidFill>
                    <a:srgbClr val="892E45"/>
                  </a:solidFill>
                  <a:latin typeface="Cambria" panose="02040503050406030204" pitchFamily="18" charset="0"/>
                  <a:ea typeface="Times New Roman" panose="02020603050405020304" pitchFamily="18" charset="0"/>
                  <a:cs typeface="Arial"/>
                  <a:sym typeface="Arial"/>
                </a:rPr>
                <a:t>Chia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sẻ</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bài</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học</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với</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thân</a:t>
              </a:r>
              <a:endParaRPr lang="en-US" sz="3800" b="1" kern="0" dirty="0">
                <a:solidFill>
                  <a:srgbClr val="892E45"/>
                </a:solidFill>
                <a:latin typeface="Cambria" panose="02040503050406030204" pitchFamily="18" charset="0"/>
                <a:ea typeface="Times New Roman" panose="02020603050405020304" pitchFamily="18" charset="0"/>
                <a:cs typeface="Arial"/>
                <a:sym typeface="Arial"/>
              </a:endParaRPr>
            </a:p>
          </p:txBody>
        </p:sp>
      </p:grpSp>
      <p:grpSp>
        <p:nvGrpSpPr>
          <p:cNvPr id="9" name="Group 8">
            <a:extLst>
              <a:ext uri="{FF2B5EF4-FFF2-40B4-BE49-F238E27FC236}">
                <a16:creationId xmlns:a16="http://schemas.microsoft.com/office/drawing/2014/main" id="{3DEB1F58-C023-183A-C9AE-53E563885839}"/>
              </a:ext>
            </a:extLst>
          </p:cNvPr>
          <p:cNvGrpSpPr/>
          <p:nvPr/>
        </p:nvGrpSpPr>
        <p:grpSpPr>
          <a:xfrm>
            <a:off x="3206443" y="4028303"/>
            <a:ext cx="5430798" cy="988540"/>
            <a:chOff x="1452523" y="1029418"/>
            <a:chExt cx="4922057" cy="1306084"/>
          </a:xfrm>
        </p:grpSpPr>
        <p:sp>
          <p:nvSpPr>
            <p:cNvPr id="10" name="Google Shape;275;p7">
              <a:extLst>
                <a:ext uri="{FF2B5EF4-FFF2-40B4-BE49-F238E27FC236}">
                  <a16:creationId xmlns:a16="http://schemas.microsoft.com/office/drawing/2014/main" id="{49D9ACB7-A328-D421-B6EB-F729C3674C8A}"/>
                </a:ext>
              </a:extLst>
            </p:cNvPr>
            <p:cNvSpPr/>
            <p:nvPr/>
          </p:nvSpPr>
          <p:spPr>
            <a:xfrm>
              <a:off x="1760502" y="1029418"/>
              <a:ext cx="4378891" cy="1306084"/>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F05D3E87-B0F0-735A-91FB-5A607B5614CF}"/>
                </a:ext>
              </a:extLst>
            </p:cNvPr>
            <p:cNvSpPr txBox="1"/>
            <p:nvPr/>
          </p:nvSpPr>
          <p:spPr>
            <a:xfrm>
              <a:off x="1452523" y="1253962"/>
              <a:ext cx="4922057" cy="894612"/>
            </a:xfrm>
            <a:prstGeom prst="rect">
              <a:avLst/>
            </a:prstGeom>
            <a:noFill/>
          </p:spPr>
          <p:txBody>
            <a:bodyPr wrap="square">
              <a:spAutoFit/>
            </a:bodyPr>
            <a:lstStyle/>
            <a:p>
              <a:pPr algn="ctr">
                <a:buClr>
                  <a:srgbClr val="000000"/>
                </a:buClr>
                <a:buFont typeface="Arial"/>
                <a:buNone/>
              </a:pP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Chuẩn</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bị</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bài</a:t>
              </a:r>
              <a:r>
                <a:rPr lang="en-US" sz="38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800" b="1" kern="0" dirty="0" err="1">
                  <a:solidFill>
                    <a:srgbClr val="892E45"/>
                  </a:solidFill>
                  <a:latin typeface="Cambria" panose="02040503050406030204" pitchFamily="18" charset="0"/>
                  <a:ea typeface="Times New Roman" panose="02020603050405020304" pitchFamily="18" charset="0"/>
                  <a:cs typeface="Arial"/>
                  <a:sym typeface="Arial"/>
                </a:rPr>
                <a:t>mới</a:t>
              </a:r>
              <a:endParaRPr lang="en-US" sz="3800" b="1" kern="0" dirty="0">
                <a:solidFill>
                  <a:srgbClr val="892E45"/>
                </a:solidFill>
                <a:latin typeface="Cambria" panose="02040503050406030204" pitchFamily="18" charset="0"/>
                <a:ea typeface="Times New Roman" panose="02020603050405020304" pitchFamily="18" charset="0"/>
                <a:cs typeface="Arial"/>
                <a:sym typeface="Arial"/>
              </a:endParaRPr>
            </a:p>
          </p:txBody>
        </p:sp>
      </p:grpSp>
      <p:pic>
        <p:nvPicPr>
          <p:cNvPr id="12" name="Picture 11">
            <a:extLst>
              <a:ext uri="{FF2B5EF4-FFF2-40B4-BE49-F238E27FC236}">
                <a16:creationId xmlns:a16="http://schemas.microsoft.com/office/drawing/2014/main" id="{1D18C745-F43B-77F1-5C0D-955F3AB377FE}"/>
              </a:ext>
            </a:extLst>
          </p:cNvPr>
          <p:cNvPicPr>
            <a:picLocks noChangeAspect="1"/>
          </p:cNvPicPr>
          <p:nvPr/>
        </p:nvPicPr>
        <p:blipFill>
          <a:blip r:embed="rId3"/>
          <a:stretch>
            <a:fillRect/>
          </a:stretch>
        </p:blipFill>
        <p:spPr>
          <a:xfrm>
            <a:off x="5075317" y="0"/>
            <a:ext cx="5529551" cy="3694496"/>
          </a:xfrm>
          <a:prstGeom prst="rect">
            <a:avLst/>
          </a:prstGeom>
        </p:spPr>
      </p:pic>
    </p:spTree>
    <p:extLst>
      <p:ext uri="{BB962C8B-B14F-4D97-AF65-F5344CB8AC3E}">
        <p14:creationId xmlns:p14="http://schemas.microsoft.com/office/powerpoint/2010/main" val="4260261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1" y="-40442"/>
            <a:ext cx="12191999" cy="6858000"/>
          </a:xfrm>
          <a:prstGeom prst="rect">
            <a:avLst/>
          </a:prstGeom>
        </p:spPr>
      </p:pic>
      <p:pic>
        <p:nvPicPr>
          <p:cNvPr id="10" name="Picture 9">
            <a:extLst>
              <a:ext uri="{FF2B5EF4-FFF2-40B4-BE49-F238E27FC236}">
                <a16:creationId xmlns:a16="http://schemas.microsoft.com/office/drawing/2014/main" id="{62660548-7FA0-982B-FB81-0A8E8E8A1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75" y="1382021"/>
            <a:ext cx="4162585" cy="5659104"/>
          </a:xfrm>
          <a:prstGeom prst="rect">
            <a:avLst/>
          </a:prstGeom>
        </p:spPr>
      </p:pic>
      <p:grpSp>
        <p:nvGrpSpPr>
          <p:cNvPr id="9" name="Group 8">
            <a:extLst>
              <a:ext uri="{FF2B5EF4-FFF2-40B4-BE49-F238E27FC236}">
                <a16:creationId xmlns:a16="http://schemas.microsoft.com/office/drawing/2014/main" id="{6489A471-B0A6-20E7-0E68-67C313D15E6E}"/>
              </a:ext>
            </a:extLst>
          </p:cNvPr>
          <p:cNvGrpSpPr/>
          <p:nvPr/>
        </p:nvGrpSpPr>
        <p:grpSpPr>
          <a:xfrm>
            <a:off x="3443235" y="164456"/>
            <a:ext cx="7922348" cy="4209213"/>
            <a:chOff x="3443235" y="164456"/>
            <a:chExt cx="7922348" cy="4209213"/>
          </a:xfrm>
        </p:grpSpPr>
        <p:pic>
          <p:nvPicPr>
            <p:cNvPr id="7" name="Picture 6">
              <a:extLst>
                <a:ext uri="{FF2B5EF4-FFF2-40B4-BE49-F238E27FC236}">
                  <a16:creationId xmlns:a16="http://schemas.microsoft.com/office/drawing/2014/main" id="{0B54755F-3E42-F4A7-F95C-00910FCC9E84}"/>
                </a:ext>
              </a:extLst>
            </p:cNvPr>
            <p:cNvPicPr>
              <a:picLocks noChangeAspect="1"/>
            </p:cNvPicPr>
            <p:nvPr/>
          </p:nvPicPr>
          <p:blipFill rotWithShape="1">
            <a:blip r:embed="rId4"/>
            <a:srcRect b="58043"/>
            <a:stretch/>
          </p:blipFill>
          <p:spPr>
            <a:xfrm>
              <a:off x="3443235" y="164456"/>
              <a:ext cx="7736495" cy="2435129"/>
            </a:xfrm>
            <a:prstGeom prst="rect">
              <a:avLst/>
            </a:prstGeom>
          </p:spPr>
        </p:pic>
        <p:pic>
          <p:nvPicPr>
            <p:cNvPr id="8" name="Picture 7">
              <a:extLst>
                <a:ext uri="{FF2B5EF4-FFF2-40B4-BE49-F238E27FC236}">
                  <a16:creationId xmlns:a16="http://schemas.microsoft.com/office/drawing/2014/main" id="{6052A78A-6CD2-F0D5-ED9F-30E29DA2C3F1}"/>
                </a:ext>
              </a:extLst>
            </p:cNvPr>
            <p:cNvPicPr>
              <a:picLocks noChangeAspect="1"/>
            </p:cNvPicPr>
            <p:nvPr/>
          </p:nvPicPr>
          <p:blipFill rotWithShape="1">
            <a:blip r:embed="rId4"/>
            <a:srcRect l="2691" t="48934" r="-2691" b="17119"/>
            <a:stretch/>
          </p:blipFill>
          <p:spPr>
            <a:xfrm>
              <a:off x="3629088" y="2403446"/>
              <a:ext cx="7736495" cy="1970223"/>
            </a:xfrm>
            <a:prstGeom prst="rect">
              <a:avLst/>
            </a:prstGeom>
          </p:spPr>
        </p:pic>
      </p:grpSp>
    </p:spTree>
    <p:extLst>
      <p:ext uri="{BB962C8B-B14F-4D97-AF65-F5344CB8AC3E}">
        <p14:creationId xmlns:p14="http://schemas.microsoft.com/office/powerpoint/2010/main" val="3387836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309F7-502B-31F0-1977-FD2249DB8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1463"/>
            <a:ext cx="3609030" cy="4906537"/>
          </a:xfrm>
          <a:prstGeom prst="rect">
            <a:avLst/>
          </a:prstGeom>
        </p:spPr>
      </p:pic>
      <p:pic>
        <p:nvPicPr>
          <p:cNvPr id="6" name="Picture 5">
            <a:extLst>
              <a:ext uri="{FF2B5EF4-FFF2-40B4-BE49-F238E27FC236}">
                <a16:creationId xmlns:a16="http://schemas.microsoft.com/office/drawing/2014/main" id="{4D2F4DF5-5BA8-0F79-0BAB-00BE64914616}"/>
              </a:ext>
            </a:extLst>
          </p:cNvPr>
          <p:cNvPicPr>
            <a:picLocks noChangeAspect="1"/>
          </p:cNvPicPr>
          <p:nvPr/>
        </p:nvPicPr>
        <p:blipFill>
          <a:blip r:embed="rId3"/>
          <a:stretch>
            <a:fillRect/>
          </a:stretch>
        </p:blipFill>
        <p:spPr>
          <a:xfrm>
            <a:off x="2159338" y="342768"/>
            <a:ext cx="9925148" cy="5614903"/>
          </a:xfrm>
          <a:prstGeom prst="rect">
            <a:avLst/>
          </a:prstGeom>
        </p:spPr>
      </p:pic>
    </p:spTree>
    <p:extLst>
      <p:ext uri="{BB962C8B-B14F-4D97-AF65-F5344CB8AC3E}">
        <p14:creationId xmlns:p14="http://schemas.microsoft.com/office/powerpoint/2010/main" val="325206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60002-9D7D-237A-6FB2-39E01520E5A4}"/>
              </a:ext>
            </a:extLst>
          </p:cNvPr>
          <p:cNvGrpSpPr/>
          <p:nvPr/>
        </p:nvGrpSpPr>
        <p:grpSpPr>
          <a:xfrm>
            <a:off x="1631766" y="489839"/>
            <a:ext cx="9139843" cy="1773863"/>
            <a:chOff x="1693718" y="1115298"/>
            <a:chExt cx="9139843" cy="1773863"/>
          </a:xfrm>
        </p:grpSpPr>
        <p:grpSp>
          <p:nvGrpSpPr>
            <p:cNvPr id="3" name="Group 2">
              <a:extLst>
                <a:ext uri="{FF2B5EF4-FFF2-40B4-BE49-F238E27FC236}">
                  <a16:creationId xmlns:a16="http://schemas.microsoft.com/office/drawing/2014/main" id="{7ED07F03-6B03-D10F-26E1-72FDD9DECF19}"/>
                </a:ext>
              </a:extLst>
            </p:cNvPr>
            <p:cNvGrpSpPr/>
            <p:nvPr/>
          </p:nvGrpSpPr>
          <p:grpSpPr>
            <a:xfrm>
              <a:off x="2011680" y="1115298"/>
              <a:ext cx="8503920" cy="1773863"/>
              <a:chOff x="952107" y="1571920"/>
              <a:chExt cx="4421171" cy="1857080"/>
            </a:xfrm>
            <a:solidFill>
              <a:srgbClr val="FFFFFF"/>
            </a:solidFill>
          </p:grpSpPr>
          <p:sp>
            <p:nvSpPr>
              <p:cNvPr id="5" name="Rectangle: Rounded Corners 4">
                <a:extLst>
                  <a:ext uri="{FF2B5EF4-FFF2-40B4-BE49-F238E27FC236}">
                    <a16:creationId xmlns:a16="http://schemas.microsoft.com/office/drawing/2014/main" id="{C947FFD3-9DFB-A1C0-57BF-42A714DE98CF}"/>
                  </a:ext>
                </a:extLst>
              </p:cNvPr>
              <p:cNvSpPr/>
              <p:nvPr/>
            </p:nvSpPr>
            <p:spPr>
              <a:xfrm>
                <a:off x="952107" y="1571920"/>
                <a:ext cx="4421171" cy="1857080"/>
              </a:xfrm>
              <a:prstGeom prst="roundRect">
                <a:avLst/>
              </a:prstGeom>
              <a:grpFill/>
              <a:ln w="28575" cap="flat" cmpd="sng" algn="ctr">
                <a:solidFill>
                  <a:srgbClr val="892E45"/>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95C7">
                      <a:lumMod val="75000"/>
                    </a:srgbClr>
                  </a:solidFill>
                  <a:effectLst/>
                  <a:uLnTx/>
                  <a:uFillTx/>
                  <a:latin typeface="Arial"/>
                  <a:ea typeface="+mn-ea"/>
                  <a:cs typeface="+mn-cs"/>
                  <a:sym typeface="Arial"/>
                </a:endParaRPr>
              </a:p>
            </p:txBody>
          </p:sp>
          <p:sp>
            <p:nvSpPr>
              <p:cNvPr id="6" name="Rectangle: Rounded Corners 7">
                <a:extLst>
                  <a:ext uri="{FF2B5EF4-FFF2-40B4-BE49-F238E27FC236}">
                    <a16:creationId xmlns:a16="http://schemas.microsoft.com/office/drawing/2014/main" id="{469E02AC-5B73-8BA5-72F9-778C2C727C1A}"/>
                  </a:ext>
                </a:extLst>
              </p:cNvPr>
              <p:cNvSpPr/>
              <p:nvPr/>
            </p:nvSpPr>
            <p:spPr>
              <a:xfrm>
                <a:off x="1018892" y="1677896"/>
                <a:ext cx="4271472" cy="1622148"/>
              </a:xfrm>
              <a:prstGeom prst="roundRect">
                <a:avLst/>
              </a:prstGeom>
              <a:grpFill/>
              <a:ln w="28575" cap="flat" cmpd="sng" algn="ctr">
                <a:solidFill>
                  <a:srgbClr val="892E4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95C7">
                      <a:lumMod val="75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4" name="TextBox 3">
              <a:extLst>
                <a:ext uri="{FF2B5EF4-FFF2-40B4-BE49-F238E27FC236}">
                  <a16:creationId xmlns:a16="http://schemas.microsoft.com/office/drawing/2014/main" id="{8312C5CD-84D3-B91C-0098-D271BCE63FB3}"/>
                </a:ext>
              </a:extLst>
            </p:cNvPr>
            <p:cNvSpPr txBox="1"/>
            <p:nvPr/>
          </p:nvSpPr>
          <p:spPr>
            <a:xfrm>
              <a:off x="1693718" y="1319433"/>
              <a:ext cx="9139843" cy="1446550"/>
            </a:xfrm>
            <a:prstGeom prst="rect">
              <a:avLst/>
            </a:prstGeom>
            <a:noFill/>
          </p:spPr>
          <p:txBody>
            <a:bodyPr wrap="square">
              <a:spAutoFit/>
            </a:bodyPr>
            <a:lstStyle/>
            <a:p>
              <a:pPr algn="ctr"/>
              <a:r>
                <a:rPr lang="en-US" sz="4400" b="1" i="0" dirty="0" err="1">
                  <a:solidFill>
                    <a:srgbClr val="892E45"/>
                  </a:solidFill>
                  <a:effectLst/>
                  <a:latin typeface="Cambria" panose="02040503050406030204" pitchFamily="18" charset="0"/>
                </a:rPr>
                <a:t>Em</a:t>
              </a:r>
              <a:r>
                <a:rPr lang="en-US" sz="4400" b="1" i="0" dirty="0">
                  <a:solidFill>
                    <a:srgbClr val="892E45"/>
                  </a:solidFill>
                  <a:effectLst/>
                  <a:latin typeface="Cambria" panose="02040503050406030204" pitchFamily="18" charset="0"/>
                </a:rPr>
                <a:t> </a:t>
              </a:r>
              <a:r>
                <a:rPr lang="en-US" sz="4400" b="1" i="0" dirty="0" err="1">
                  <a:solidFill>
                    <a:srgbClr val="892E45"/>
                  </a:solidFill>
                  <a:effectLst/>
                  <a:latin typeface="Cambria" panose="02040503050406030204" pitchFamily="18" charset="0"/>
                </a:rPr>
                <a:t>yêu</a:t>
              </a:r>
              <a:r>
                <a:rPr lang="en-US" sz="4400" b="1" i="0" dirty="0">
                  <a:solidFill>
                    <a:srgbClr val="892E45"/>
                  </a:solidFill>
                  <a:effectLst/>
                  <a:latin typeface="Cambria" panose="02040503050406030204" pitchFamily="18" charset="0"/>
                </a:rPr>
                <a:t> </a:t>
              </a:r>
              <a:r>
                <a:rPr lang="en-US" sz="4400" b="1" i="0" dirty="0" err="1">
                  <a:solidFill>
                    <a:srgbClr val="892E45"/>
                  </a:solidFill>
                  <a:effectLst/>
                  <a:latin typeface="Cambria" panose="02040503050406030204" pitchFamily="18" charset="0"/>
                </a:rPr>
                <a:t>nhất</a:t>
              </a:r>
              <a:r>
                <a:rPr lang="en-US" sz="4400" b="1" i="0" dirty="0">
                  <a:solidFill>
                    <a:srgbClr val="892E45"/>
                  </a:solidFill>
                  <a:effectLst/>
                  <a:latin typeface="Cambria" panose="02040503050406030204" pitchFamily="18" charset="0"/>
                </a:rPr>
                <a:t> </a:t>
              </a:r>
              <a:r>
                <a:rPr lang="en-US" sz="4400" b="1" i="0" dirty="0" err="1">
                  <a:solidFill>
                    <a:srgbClr val="892E45"/>
                  </a:solidFill>
                  <a:effectLst/>
                  <a:latin typeface="Cambria" panose="02040503050406030204" pitchFamily="18" charset="0"/>
                </a:rPr>
                <a:t>điều</a:t>
              </a:r>
              <a:r>
                <a:rPr lang="en-US" sz="4400" b="1" i="0" dirty="0">
                  <a:solidFill>
                    <a:srgbClr val="892E45"/>
                  </a:solidFill>
                  <a:effectLst/>
                  <a:latin typeface="Cambria" panose="02040503050406030204" pitchFamily="18" charset="0"/>
                </a:rPr>
                <a:t> </a:t>
              </a:r>
              <a:r>
                <a:rPr lang="en-US" sz="4400" b="1" i="0" dirty="0" err="1">
                  <a:solidFill>
                    <a:srgbClr val="892E45"/>
                  </a:solidFill>
                  <a:effectLst/>
                  <a:latin typeface="Cambria" panose="02040503050406030204" pitchFamily="18" charset="0"/>
                </a:rPr>
                <a:t>gì</a:t>
              </a:r>
              <a:r>
                <a:rPr lang="en-US" sz="4400" b="1" i="0" dirty="0">
                  <a:solidFill>
                    <a:srgbClr val="892E45"/>
                  </a:solidFill>
                  <a:effectLst/>
                  <a:latin typeface="Cambria" panose="02040503050406030204" pitchFamily="18" charset="0"/>
                </a:rPr>
                <a:t> ở </a:t>
              </a:r>
              <a:r>
                <a:rPr lang="en-US" sz="4400" b="1" i="0" dirty="0" err="1">
                  <a:solidFill>
                    <a:srgbClr val="892E45"/>
                  </a:solidFill>
                  <a:effectLst/>
                  <a:latin typeface="Cambria" panose="02040503050406030204" pitchFamily="18" charset="0"/>
                </a:rPr>
                <a:t>anh</a:t>
              </a:r>
              <a:r>
                <a:rPr lang="en-US" sz="4400" b="1" dirty="0">
                  <a:solidFill>
                    <a:srgbClr val="892E45"/>
                  </a:solidFill>
                  <a:latin typeface="Cambria" panose="02040503050406030204" pitchFamily="18" charset="0"/>
                </a:rPr>
                <a:t>, </a:t>
              </a:r>
              <a:r>
                <a:rPr lang="en-US" sz="4400" b="1" dirty="0" err="1">
                  <a:solidFill>
                    <a:srgbClr val="892E45"/>
                  </a:solidFill>
                  <a:latin typeface="Cambria" panose="02040503050406030204" pitchFamily="18" charset="0"/>
                </a:rPr>
                <a:t>chị</a:t>
              </a:r>
              <a:r>
                <a:rPr lang="en-US" sz="4400" b="1" dirty="0">
                  <a:solidFill>
                    <a:srgbClr val="892E45"/>
                  </a:solidFill>
                  <a:latin typeface="Cambria" panose="02040503050406030204" pitchFamily="18" charset="0"/>
                </a:rPr>
                <a:t> </a:t>
              </a:r>
              <a:r>
                <a:rPr lang="en-US" sz="4400" b="1" dirty="0" err="1">
                  <a:solidFill>
                    <a:srgbClr val="892E45"/>
                  </a:solidFill>
                  <a:latin typeface="Cambria" panose="02040503050406030204" pitchFamily="18" charset="0"/>
                </a:rPr>
                <a:t>hoặc</a:t>
              </a:r>
              <a:r>
                <a:rPr lang="en-US" sz="4400" b="1" dirty="0">
                  <a:solidFill>
                    <a:srgbClr val="892E45"/>
                  </a:solidFill>
                  <a:latin typeface="Cambria" panose="02040503050406030204" pitchFamily="18" charset="0"/>
                </a:rPr>
                <a:t> </a:t>
              </a:r>
              <a:r>
                <a:rPr lang="en-US" sz="4400" b="1" dirty="0" err="1">
                  <a:solidFill>
                    <a:srgbClr val="892E45"/>
                  </a:solidFill>
                  <a:latin typeface="Cambria" panose="02040503050406030204" pitchFamily="18" charset="0"/>
                </a:rPr>
                <a:t>em</a:t>
              </a:r>
              <a:r>
                <a:rPr lang="en-US" sz="4400" b="1" dirty="0">
                  <a:solidFill>
                    <a:srgbClr val="892E45"/>
                  </a:solidFill>
                  <a:latin typeface="Cambria" panose="02040503050406030204" pitchFamily="18" charset="0"/>
                </a:rPr>
                <a:t> </a:t>
              </a:r>
              <a:r>
                <a:rPr lang="en-US" sz="4400" b="1" dirty="0" err="1">
                  <a:solidFill>
                    <a:srgbClr val="892E45"/>
                  </a:solidFill>
                  <a:latin typeface="Cambria" panose="02040503050406030204" pitchFamily="18" charset="0"/>
                </a:rPr>
                <a:t>của</a:t>
              </a:r>
              <a:r>
                <a:rPr lang="en-US" sz="4400" b="1" dirty="0">
                  <a:solidFill>
                    <a:srgbClr val="892E45"/>
                  </a:solidFill>
                  <a:latin typeface="Cambria" panose="02040503050406030204" pitchFamily="18" charset="0"/>
                </a:rPr>
                <a:t> </a:t>
              </a:r>
              <a:r>
                <a:rPr lang="en-US" sz="4400" b="1" dirty="0" err="1">
                  <a:solidFill>
                    <a:srgbClr val="892E45"/>
                  </a:solidFill>
                  <a:latin typeface="Cambria" panose="02040503050406030204" pitchFamily="18" charset="0"/>
                </a:rPr>
                <a:t>mình</a:t>
              </a:r>
              <a:r>
                <a:rPr lang="en-US" sz="4400" b="1" dirty="0">
                  <a:solidFill>
                    <a:srgbClr val="892E45"/>
                  </a:solidFill>
                  <a:latin typeface="Cambria" panose="02040503050406030204" pitchFamily="18" charset="0"/>
                </a:rPr>
                <a:t>?</a:t>
              </a:r>
            </a:p>
          </p:txBody>
        </p:sp>
      </p:grpSp>
      <p:pic>
        <p:nvPicPr>
          <p:cNvPr id="8" name="Picture 7">
            <a:extLst>
              <a:ext uri="{FF2B5EF4-FFF2-40B4-BE49-F238E27FC236}">
                <a16:creationId xmlns:a16="http://schemas.microsoft.com/office/drawing/2014/main" id="{6BF8C468-6D03-1771-7825-92DFA0B00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556" y="2551715"/>
            <a:ext cx="4065131" cy="3903223"/>
          </a:xfrm>
          <a:prstGeom prst="rect">
            <a:avLst/>
          </a:prstGeom>
        </p:spPr>
      </p:pic>
      <p:pic>
        <p:nvPicPr>
          <p:cNvPr id="10" name="Picture 9">
            <a:extLst>
              <a:ext uri="{FF2B5EF4-FFF2-40B4-BE49-F238E27FC236}">
                <a16:creationId xmlns:a16="http://schemas.microsoft.com/office/drawing/2014/main" id="{FB71BCB2-DCB8-2F65-32D7-58E169466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194" y="2678898"/>
            <a:ext cx="3554620" cy="3903223"/>
          </a:xfrm>
          <a:prstGeom prst="rect">
            <a:avLst/>
          </a:prstGeom>
        </p:spPr>
      </p:pic>
    </p:spTree>
    <p:extLst>
      <p:ext uri="{BB962C8B-B14F-4D97-AF65-F5344CB8AC3E}">
        <p14:creationId xmlns:p14="http://schemas.microsoft.com/office/powerpoint/2010/main" val="1806895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E6EC20-24C6-B1CC-2B60-0E98758F0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59" y="2743199"/>
            <a:ext cx="2902980" cy="3946650"/>
          </a:xfrm>
          <a:prstGeom prst="rect">
            <a:avLst/>
          </a:prstGeom>
        </p:spPr>
      </p:pic>
      <p:pic>
        <p:nvPicPr>
          <p:cNvPr id="6" name="Picture 5">
            <a:extLst>
              <a:ext uri="{FF2B5EF4-FFF2-40B4-BE49-F238E27FC236}">
                <a16:creationId xmlns:a16="http://schemas.microsoft.com/office/drawing/2014/main" id="{6CC52DA2-909D-DEFA-BFC6-D09849A876EA}"/>
              </a:ext>
            </a:extLst>
          </p:cNvPr>
          <p:cNvPicPr>
            <a:picLocks noChangeAspect="1"/>
          </p:cNvPicPr>
          <p:nvPr/>
        </p:nvPicPr>
        <p:blipFill>
          <a:blip r:embed="rId3"/>
          <a:stretch>
            <a:fillRect/>
          </a:stretch>
        </p:blipFill>
        <p:spPr>
          <a:xfrm>
            <a:off x="1548188" y="306266"/>
            <a:ext cx="10138527" cy="5620999"/>
          </a:xfrm>
          <a:prstGeom prst="rect">
            <a:avLst/>
          </a:prstGeom>
        </p:spPr>
      </p:pic>
    </p:spTree>
    <p:extLst>
      <p:ext uri="{BB962C8B-B14F-4D97-AF65-F5344CB8AC3E}">
        <p14:creationId xmlns:p14="http://schemas.microsoft.com/office/powerpoint/2010/main" val="3989066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7070"/>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FAD701-ABF8-288E-B45A-CCCDC79B8011}"/>
              </a:ext>
            </a:extLst>
          </p:cNvPr>
          <p:cNvGraphicFramePr>
            <a:graphicFrameLocks noGrp="1"/>
          </p:cNvGraphicFramePr>
          <p:nvPr>
            <p:extLst>
              <p:ext uri="{D42A27DB-BD31-4B8C-83A1-F6EECF244321}">
                <p14:modId xmlns:p14="http://schemas.microsoft.com/office/powerpoint/2010/main" val="3376104559"/>
              </p:ext>
            </p:extLst>
          </p:nvPr>
        </p:nvGraphicFramePr>
        <p:xfrm>
          <a:off x="3820649" y="294987"/>
          <a:ext cx="7841462" cy="5775960"/>
        </p:xfrm>
        <a:graphic>
          <a:graphicData uri="http://schemas.openxmlformats.org/drawingml/2006/table">
            <a:tbl>
              <a:tblPr/>
              <a:tblGrid>
                <a:gridCol w="3830904">
                  <a:extLst>
                    <a:ext uri="{9D8B030D-6E8A-4147-A177-3AD203B41FA5}">
                      <a16:colId xmlns:a16="http://schemas.microsoft.com/office/drawing/2014/main" val="3386047395"/>
                    </a:ext>
                  </a:extLst>
                </a:gridCol>
                <a:gridCol w="4010558">
                  <a:extLst>
                    <a:ext uri="{9D8B030D-6E8A-4147-A177-3AD203B41FA5}">
                      <a16:colId xmlns:a16="http://schemas.microsoft.com/office/drawing/2014/main" val="3146260773"/>
                    </a:ext>
                  </a:extLst>
                </a:gridCol>
              </a:tblGrid>
              <a:tr h="0">
                <a:tc>
                  <a:txBody>
                    <a:bodyPr/>
                    <a:lstStyle/>
                    <a:p>
                      <a:pPr fontAlgn="t"/>
                      <a:r>
                        <a:rPr lang="en-US" sz="2600" b="1" dirty="0">
                          <a:effectLst/>
                          <a:latin typeface="Cambria" panose="02040503050406030204" pitchFamily="18" charset="0"/>
                        </a:rPr>
                        <a:t>T</a:t>
                      </a:r>
                      <a:r>
                        <a:rPr lang="vi-VN" sz="2600" b="1" dirty="0">
                          <a:effectLst/>
                          <a:latin typeface="Cambria" panose="02040503050406030204" pitchFamily="18" charset="0"/>
                        </a:rPr>
                        <a:t>ôi yêu em tôi</a:t>
                      </a:r>
                    </a:p>
                    <a:p>
                      <a:pPr fontAlgn="t"/>
                      <a:r>
                        <a:rPr lang="vi-VN" sz="2600" b="1" dirty="0">
                          <a:effectLst/>
                          <a:latin typeface="Cambria" panose="02040503050406030204" pitchFamily="18" charset="0"/>
                        </a:rPr>
                        <a:t>Nó cười rúc rích</a:t>
                      </a:r>
                    </a:p>
                    <a:p>
                      <a:pPr fontAlgn="t"/>
                      <a:r>
                        <a:rPr lang="vi-VN" sz="2600" b="1" dirty="0">
                          <a:effectLst/>
                          <a:latin typeface="Cambria" panose="02040503050406030204" pitchFamily="18" charset="0"/>
                        </a:rPr>
                        <a:t>Mỗi khi tôi đùa</a:t>
                      </a:r>
                    </a:p>
                    <a:p>
                      <a:pPr fontAlgn="t"/>
                      <a:r>
                        <a:rPr lang="vi-VN" sz="2600" b="1" dirty="0">
                          <a:effectLst/>
                          <a:latin typeface="Cambria" panose="02040503050406030204" pitchFamily="18" charset="0"/>
                        </a:rPr>
                        <a:t>Nó vui, nó thích.</a:t>
                      </a:r>
                    </a:p>
                  </a:txBody>
                  <a:tcPr marL="38100" marR="38100" marT="38100" marB="38100">
                    <a:lnL>
                      <a:noFill/>
                    </a:lnL>
                    <a:lnR>
                      <a:noFill/>
                    </a:lnR>
                    <a:lnT>
                      <a:noFill/>
                    </a:lnT>
                    <a:lnB>
                      <a:noFill/>
                    </a:lnB>
                  </a:tcPr>
                </a:tc>
                <a:tc>
                  <a:txBody>
                    <a:bodyPr/>
                    <a:lstStyle/>
                    <a:p>
                      <a:pPr fontAlgn="t"/>
                      <a:r>
                        <a:rPr lang="en-US" sz="2600" b="1" dirty="0" err="1">
                          <a:effectLst/>
                          <a:latin typeface="Cambria" panose="02040503050406030204" pitchFamily="18" charset="0"/>
                        </a:rPr>
                        <a:t>Tôi</a:t>
                      </a:r>
                      <a:r>
                        <a:rPr lang="en-US" sz="2600" b="1" dirty="0">
                          <a:effectLst/>
                          <a:latin typeface="Cambria" panose="02040503050406030204" pitchFamily="18" charset="0"/>
                        </a:rPr>
                        <a:t> </a:t>
                      </a:r>
                      <a:r>
                        <a:rPr lang="en-US" sz="2600" b="1" dirty="0" err="1">
                          <a:effectLst/>
                          <a:latin typeface="Cambria" panose="02040503050406030204" pitchFamily="18" charset="0"/>
                        </a:rPr>
                        <a:t>đi</a:t>
                      </a:r>
                      <a:r>
                        <a:rPr lang="en-US" sz="2600" b="1" dirty="0">
                          <a:effectLst/>
                          <a:latin typeface="Cambria" panose="02040503050406030204" pitchFamily="18" charset="0"/>
                        </a:rPr>
                        <a:t> </a:t>
                      </a:r>
                      <a:r>
                        <a:rPr lang="en-US" sz="2600" b="1" dirty="0" err="1">
                          <a:effectLst/>
                          <a:latin typeface="Cambria" panose="02040503050406030204" pitchFamily="18" charset="0"/>
                        </a:rPr>
                        <a:t>đâu</a:t>
                      </a:r>
                      <a:r>
                        <a:rPr lang="en-US" sz="2600" b="1" dirty="0">
                          <a:effectLst/>
                          <a:latin typeface="Cambria" panose="02040503050406030204" pitchFamily="18" charset="0"/>
                        </a:rPr>
                        <a:t> </a:t>
                      </a:r>
                      <a:r>
                        <a:rPr lang="en-US" sz="2600" b="1" dirty="0" err="1">
                          <a:effectLst/>
                          <a:latin typeface="Cambria" panose="02040503050406030204" pitchFamily="18" charset="0"/>
                        </a:rPr>
                        <a:t>lâu</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mong</a:t>
                      </a:r>
                      <a:r>
                        <a:rPr lang="en-US" sz="2600" b="1" dirty="0">
                          <a:effectLst/>
                          <a:latin typeface="Cambria" panose="02040503050406030204" pitchFamily="18" charset="0"/>
                        </a:rPr>
                        <a:t>, </a:t>
                      </a:r>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nhắc</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nấp</a:t>
                      </a:r>
                      <a:r>
                        <a:rPr lang="en-US" sz="2600" b="1" dirty="0">
                          <a:effectLst/>
                          <a:latin typeface="Cambria" panose="02040503050406030204" pitchFamily="18" charset="0"/>
                        </a:rPr>
                        <a:t> </a:t>
                      </a:r>
                      <a:r>
                        <a:rPr lang="en-US" sz="2600" b="1" dirty="0" err="1">
                          <a:effectLst/>
                          <a:latin typeface="Cambria" panose="02040503050406030204" pitchFamily="18" charset="0"/>
                        </a:rPr>
                        <a:t>sau</a:t>
                      </a:r>
                      <a:r>
                        <a:rPr lang="en-US" sz="2600" b="1" dirty="0">
                          <a:effectLst/>
                          <a:latin typeface="Cambria" panose="02040503050406030204" pitchFamily="18" charset="0"/>
                        </a:rPr>
                        <a:t> </a:t>
                      </a:r>
                      <a:r>
                        <a:rPr lang="en-US" sz="2600" b="1" dirty="0" err="1">
                          <a:effectLst/>
                          <a:latin typeface="Cambria" panose="02040503050406030204" pitchFamily="18" charset="0"/>
                        </a:rPr>
                        <a:t>cây</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Òa</a:t>
                      </a:r>
                      <a:r>
                        <a:rPr lang="en-US" sz="2600" b="1" dirty="0">
                          <a:effectLst/>
                          <a:latin typeface="Cambria" panose="02040503050406030204" pitchFamily="18" charset="0"/>
                        </a:rPr>
                        <a:t> </a:t>
                      </a:r>
                      <a:r>
                        <a:rPr lang="en-US" sz="2600" b="1" dirty="0" err="1">
                          <a:effectLst/>
                          <a:latin typeface="Cambria" panose="02040503050406030204" pitchFamily="18" charset="0"/>
                        </a:rPr>
                        <a:t>ra</a:t>
                      </a:r>
                      <a:r>
                        <a:rPr lang="en-US" sz="2600" b="1" dirty="0">
                          <a:effectLst/>
                          <a:latin typeface="Cambria" panose="02040503050406030204" pitchFamily="18" charset="0"/>
                        </a:rPr>
                        <a:t> </a:t>
                      </a:r>
                      <a:r>
                        <a:rPr lang="en-US" sz="2600" b="1" dirty="0" err="1">
                          <a:effectLst/>
                          <a:latin typeface="Cambria" panose="02040503050406030204" pitchFamily="18" charset="0"/>
                        </a:rPr>
                        <a:t>ôm</a:t>
                      </a:r>
                      <a:r>
                        <a:rPr lang="en-US" sz="2600" b="1" dirty="0">
                          <a:effectLst/>
                          <a:latin typeface="Cambria" panose="02040503050406030204" pitchFamily="18" charset="0"/>
                        </a:rPr>
                        <a:t> </a:t>
                      </a:r>
                      <a:r>
                        <a:rPr lang="en-US" sz="2600" b="1" dirty="0" err="1">
                          <a:effectLst/>
                          <a:latin typeface="Cambria" panose="02040503050406030204" pitchFamily="18" charset="0"/>
                        </a:rPr>
                        <a:t>chặt</a:t>
                      </a:r>
                      <a:r>
                        <a:rPr lang="en-US" sz="2600" b="1" dirty="0">
                          <a:effectLst/>
                          <a:latin typeface="Cambria" panose="02040503050406030204" pitchFamily="18" charset="0"/>
                        </a:rPr>
                        <a:t>.</a:t>
                      </a:r>
                    </a:p>
                  </a:txBody>
                  <a:tcPr marL="38100" marR="38100" marT="38100" marB="38100">
                    <a:lnL>
                      <a:noFill/>
                    </a:lnL>
                    <a:lnR>
                      <a:noFill/>
                    </a:lnR>
                    <a:lnT>
                      <a:noFill/>
                    </a:lnT>
                    <a:lnB>
                      <a:noFill/>
                    </a:lnB>
                  </a:tcPr>
                </a:tc>
                <a:extLst>
                  <a:ext uri="{0D108BD9-81ED-4DB2-BD59-A6C34878D82A}">
                    <a16:rowId xmlns:a16="http://schemas.microsoft.com/office/drawing/2014/main" val="4033831670"/>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Mắt nó đen ngời</a:t>
                      </a:r>
                    </a:p>
                    <a:p>
                      <a:pPr fontAlgn="t"/>
                      <a:r>
                        <a:rPr lang="vi-VN" sz="2600" b="1" dirty="0">
                          <a:effectLst/>
                          <a:latin typeface="Cambria" panose="02040503050406030204" pitchFamily="18" charset="0"/>
                        </a:rPr>
                        <a:t>Trong veo như nước</a:t>
                      </a:r>
                    </a:p>
                    <a:p>
                      <a:pPr fontAlgn="t"/>
                      <a:r>
                        <a:rPr lang="vi-VN" sz="2600" b="1" dirty="0">
                          <a:effectLst/>
                          <a:latin typeface="Cambria" panose="02040503050406030204" pitchFamily="18" charset="0"/>
                        </a:rPr>
                        <a:t>Miệng nó tươi hồng</a:t>
                      </a:r>
                    </a:p>
                    <a:p>
                      <a:pPr fontAlgn="t"/>
                      <a:r>
                        <a:rPr lang="vi-VN" sz="2600" b="1" dirty="0">
                          <a:effectLst/>
                          <a:latin typeface="Cambria" panose="02040503050406030204" pitchFamily="18" charset="0"/>
                        </a:rPr>
                        <a:t>Nói như khướu hót.</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Nó thích vẽ lắm</a:t>
                      </a:r>
                    </a:p>
                    <a:p>
                      <a:pPr fontAlgn="t"/>
                      <a:r>
                        <a:rPr lang="vi-VN" sz="2600" b="1" dirty="0">
                          <a:effectLst/>
                          <a:latin typeface="Cambria" panose="02040503050406030204" pitchFamily="18" charset="0"/>
                        </a:rPr>
                        <a:t>Vẽ thỏ có đôi</a:t>
                      </a:r>
                    </a:p>
                    <a:p>
                      <a:pPr fontAlgn="t"/>
                      <a:r>
                        <a:rPr lang="vi-VN" sz="2600" b="1" dirty="0">
                          <a:effectLst/>
                          <a:latin typeface="Cambria" panose="02040503050406030204" pitchFamily="18" charset="0"/>
                        </a:rPr>
                        <a:t>Nó sợ thỏ một</a:t>
                      </a:r>
                    </a:p>
                    <a:p>
                      <a:pPr fontAlgn="t"/>
                      <a:r>
                        <a:rPr lang="vi-VN" sz="2600" b="1" dirty="0">
                          <a:effectLst/>
                          <a:latin typeface="Cambria" panose="02040503050406030204" pitchFamily="18" charset="0"/>
                        </a:rPr>
                        <a:t>Không có bạn chơi.</a:t>
                      </a:r>
                    </a:p>
                  </a:txBody>
                  <a:tcPr marL="38100" marR="38100" marT="38100" marB="38100">
                    <a:lnL>
                      <a:noFill/>
                    </a:lnL>
                    <a:lnR>
                      <a:noFill/>
                    </a:lnR>
                    <a:lnT>
                      <a:noFill/>
                    </a:lnT>
                    <a:lnB>
                      <a:noFill/>
                    </a:lnB>
                  </a:tcPr>
                </a:tc>
                <a:extLst>
                  <a:ext uri="{0D108BD9-81ED-4DB2-BD59-A6C34878D82A}">
                    <a16:rowId xmlns:a16="http://schemas.microsoft.com/office/drawing/2014/main" val="2220077385"/>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Hoa lan, hoa lí</a:t>
                      </a:r>
                    </a:p>
                    <a:p>
                      <a:pPr fontAlgn="t"/>
                      <a:r>
                        <a:rPr lang="vi-VN" sz="2600" b="1" dirty="0">
                          <a:effectLst/>
                          <a:latin typeface="Cambria" panose="02040503050406030204" pitchFamily="18" charset="0"/>
                        </a:rPr>
                        <a:t>Nó nhặt cài đầu</a:t>
                      </a:r>
                    </a:p>
                    <a:p>
                      <a:pPr fontAlgn="t"/>
                      <a:r>
                        <a:rPr lang="vi-VN" sz="2600" b="1" dirty="0">
                          <a:effectLst/>
                          <a:latin typeface="Cambria" panose="02040503050406030204" pitchFamily="18" charset="0"/>
                        </a:rPr>
                        <a:t>Hương thơm theo nó</a:t>
                      </a:r>
                    </a:p>
                    <a:p>
                      <a:pPr fontAlgn="t"/>
                      <a:r>
                        <a:rPr lang="vi-VN" sz="2600" b="1" dirty="0">
                          <a:effectLst/>
                          <a:latin typeface="Cambria" panose="02040503050406030204" pitchFamily="18" charset="0"/>
                        </a:rPr>
                        <a:t>Sân trước vườn sau.</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Kìa, tiếng nó đấy!</a:t>
                      </a:r>
                    </a:p>
                    <a:p>
                      <a:pPr fontAlgn="t"/>
                      <a:r>
                        <a:rPr lang="vi-VN" sz="2600" b="1" dirty="0">
                          <a:effectLst/>
                          <a:latin typeface="Cambria" panose="02040503050406030204" pitchFamily="18" charset="0"/>
                        </a:rPr>
                        <a:t>Đang ở trường về</a:t>
                      </a:r>
                    </a:p>
                    <a:p>
                      <a:pPr fontAlgn="t"/>
                      <a:r>
                        <a:rPr lang="vi-VN" sz="2600" b="1" dirty="0">
                          <a:effectLst/>
                          <a:latin typeface="Cambria" panose="02040503050406030204" pitchFamily="18" charset="0"/>
                        </a:rPr>
                        <a:t>Cùng bạn bắt bướm</a:t>
                      </a:r>
                    </a:p>
                    <a:p>
                      <a:pPr fontAlgn="t"/>
                      <a:r>
                        <a:rPr lang="vi-VN" sz="2600" b="1" dirty="0">
                          <a:effectLst/>
                          <a:latin typeface="Cambria" panose="02040503050406030204" pitchFamily="18" charset="0"/>
                        </a:rPr>
                        <a:t>Cười dưới hàng tre….</a:t>
                      </a:r>
                    </a:p>
                  </a:txBody>
                  <a:tcPr marL="38100" marR="38100" marT="38100" marB="38100">
                    <a:lnL>
                      <a:noFill/>
                    </a:lnL>
                    <a:lnR>
                      <a:noFill/>
                    </a:lnR>
                    <a:lnT>
                      <a:noFill/>
                    </a:lnT>
                    <a:lnB>
                      <a:noFill/>
                    </a:lnB>
                  </a:tcPr>
                </a:tc>
                <a:extLst>
                  <a:ext uri="{0D108BD9-81ED-4DB2-BD59-A6C34878D82A}">
                    <a16:rowId xmlns:a16="http://schemas.microsoft.com/office/drawing/2014/main" val="291771909"/>
                  </a:ext>
                </a:extLst>
              </a:tr>
            </a:tbl>
          </a:graphicData>
        </a:graphic>
      </p:graphicFrame>
      <p:sp>
        <p:nvSpPr>
          <p:cNvPr id="10" name="TextBox 9">
            <a:extLst>
              <a:ext uri="{FF2B5EF4-FFF2-40B4-BE49-F238E27FC236}">
                <a16:creationId xmlns:a16="http://schemas.microsoft.com/office/drawing/2014/main" id="{557B3914-28AF-B87F-B01F-237FC9F52B97}"/>
              </a:ext>
            </a:extLst>
          </p:cNvPr>
          <p:cNvSpPr txBox="1"/>
          <p:nvPr/>
        </p:nvSpPr>
        <p:spPr>
          <a:xfrm>
            <a:off x="9351790" y="6039793"/>
            <a:ext cx="1908090" cy="461665"/>
          </a:xfrm>
          <a:prstGeom prst="rect">
            <a:avLst/>
          </a:prstGeom>
          <a:noFill/>
        </p:spPr>
        <p:txBody>
          <a:bodyPr wrap="square" rtlCol="0">
            <a:spAutoFit/>
          </a:bodyPr>
          <a:lstStyle/>
          <a:p>
            <a:r>
              <a:rPr lang="en-US" sz="2400" dirty="0">
                <a:latin typeface="Cambria" panose="02040503050406030204" pitchFamily="18" charset="0"/>
                <a:ea typeface="Vogue-ExtraBold" panose="020B0500000000000000" pitchFamily="34" charset="0"/>
                <a:cs typeface="Vogue-ExtraBold" panose="020B0500000000000000" pitchFamily="34" charset="0"/>
              </a:rPr>
              <a:t>(</a:t>
            </a:r>
            <a:r>
              <a:rPr lang="en-US" sz="2400" dirty="0" err="1">
                <a:latin typeface="Cambria" panose="02040503050406030204" pitchFamily="18" charset="0"/>
                <a:ea typeface="Vogue-ExtraBold" panose="020B0500000000000000" pitchFamily="34" charset="0"/>
                <a:cs typeface="Vogue-ExtraBold" panose="020B0500000000000000" pitchFamily="34" charset="0"/>
              </a:rPr>
              <a:t>Phạm</a:t>
            </a:r>
            <a:r>
              <a:rPr lang="en-US" sz="2400" dirty="0">
                <a:latin typeface="Cambria" panose="02040503050406030204" pitchFamily="18" charset="0"/>
                <a:ea typeface="Vogue-ExtraBold" panose="020B0500000000000000" pitchFamily="34" charset="0"/>
                <a:cs typeface="Vogue-ExtraBold" panose="020B0500000000000000" pitchFamily="34" charset="0"/>
              </a:rPr>
              <a:t> </a:t>
            </a:r>
            <a:r>
              <a:rPr lang="en-US" sz="2400" dirty="0" err="1">
                <a:latin typeface="Cambria" panose="02040503050406030204" pitchFamily="18" charset="0"/>
                <a:ea typeface="Vogue-ExtraBold" panose="020B0500000000000000" pitchFamily="34" charset="0"/>
                <a:cs typeface="Vogue-ExtraBold" panose="020B0500000000000000" pitchFamily="34" charset="0"/>
              </a:rPr>
              <a:t>Hổ</a:t>
            </a:r>
            <a:r>
              <a:rPr lang="en-US" sz="2400" dirty="0">
                <a:latin typeface="Cambria" panose="02040503050406030204" pitchFamily="18" charset="0"/>
                <a:ea typeface="Vogue-ExtraBold" panose="020B0500000000000000" pitchFamily="34" charset="0"/>
                <a:cs typeface="Vogue-ExtraBold" panose="020B0500000000000000" pitchFamily="34" charset="0"/>
              </a:rPr>
              <a:t>)</a:t>
            </a:r>
          </a:p>
        </p:txBody>
      </p:sp>
      <p:pic>
        <p:nvPicPr>
          <p:cNvPr id="12" name="Picture 11">
            <a:extLst>
              <a:ext uri="{FF2B5EF4-FFF2-40B4-BE49-F238E27FC236}">
                <a16:creationId xmlns:a16="http://schemas.microsoft.com/office/drawing/2014/main" id="{3CA433FA-F8CF-A50C-0B96-7AE8D6E89147}"/>
              </a:ext>
            </a:extLst>
          </p:cNvPr>
          <p:cNvPicPr>
            <a:picLocks noChangeAspect="1"/>
          </p:cNvPicPr>
          <p:nvPr/>
        </p:nvPicPr>
        <p:blipFill rotWithShape="1">
          <a:blip r:embed="rId2"/>
          <a:srcRect t="31407" r="67667" b="14960"/>
          <a:stretch/>
        </p:blipFill>
        <p:spPr>
          <a:xfrm>
            <a:off x="277284" y="3365039"/>
            <a:ext cx="3444608" cy="3213908"/>
          </a:xfrm>
          <a:prstGeom prst="rect">
            <a:avLst/>
          </a:prstGeom>
          <a:ln>
            <a:noFill/>
          </a:ln>
          <a:effectLst>
            <a:softEdge rad="112500"/>
          </a:effectLst>
        </p:spPr>
      </p:pic>
      <p:pic>
        <p:nvPicPr>
          <p:cNvPr id="11" name="Picture 10">
            <a:extLst>
              <a:ext uri="{FF2B5EF4-FFF2-40B4-BE49-F238E27FC236}">
                <a16:creationId xmlns:a16="http://schemas.microsoft.com/office/drawing/2014/main" id="{5EC4D75A-260A-6002-0790-3F0EDA9EC94C}"/>
              </a:ext>
            </a:extLst>
          </p:cNvPr>
          <p:cNvPicPr>
            <a:picLocks noChangeAspect="1"/>
          </p:cNvPicPr>
          <p:nvPr/>
        </p:nvPicPr>
        <p:blipFill>
          <a:blip r:embed="rId3"/>
          <a:stretch>
            <a:fillRect/>
          </a:stretch>
        </p:blipFill>
        <p:spPr>
          <a:xfrm>
            <a:off x="-139154" y="168337"/>
            <a:ext cx="4639458" cy="4078577"/>
          </a:xfrm>
          <a:prstGeom prst="rect">
            <a:avLst/>
          </a:prstGeom>
        </p:spPr>
      </p:pic>
    </p:spTree>
    <p:extLst>
      <p:ext uri="{BB962C8B-B14F-4D97-AF65-F5344CB8AC3E}">
        <p14:creationId xmlns:p14="http://schemas.microsoft.com/office/powerpoint/2010/main" val="2578468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3B47AF-2E2A-6C7B-FB3A-CCE7BD8330E8}"/>
              </a:ext>
            </a:extLst>
          </p:cNvPr>
          <p:cNvGrpSpPr/>
          <p:nvPr/>
        </p:nvGrpSpPr>
        <p:grpSpPr>
          <a:xfrm>
            <a:off x="5659122" y="2100384"/>
            <a:ext cx="2651760" cy="965200"/>
            <a:chOff x="1584960" y="2176879"/>
            <a:chExt cx="2651760" cy="965200"/>
          </a:xfrm>
        </p:grpSpPr>
        <p:sp>
          <p:nvSpPr>
            <p:cNvPr id="6" name="Rectangle: Rounded Corners 5">
              <a:extLst>
                <a:ext uri="{FF2B5EF4-FFF2-40B4-BE49-F238E27FC236}">
                  <a16:creationId xmlns:a16="http://schemas.microsoft.com/office/drawing/2014/main" id="{44BB6D25-A100-5010-8BC8-F255A95915B2}"/>
                </a:ext>
              </a:extLst>
            </p:cNvPr>
            <p:cNvSpPr/>
            <p:nvPr/>
          </p:nvSpPr>
          <p:spPr>
            <a:xfrm>
              <a:off x="1584960" y="2176879"/>
              <a:ext cx="2550160" cy="965200"/>
            </a:xfrm>
            <a:prstGeom prst="roundRect">
              <a:avLst>
                <a:gd name="adj" fmla="val 50000"/>
              </a:avLst>
            </a:prstGeom>
            <a:solidFill>
              <a:srgbClr val="F9DFE0"/>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7A977A-C27F-5659-B43D-D4CB6E9F399F}"/>
                </a:ext>
              </a:extLst>
            </p:cNvPr>
            <p:cNvSpPr txBox="1"/>
            <p:nvPr/>
          </p:nvSpPr>
          <p:spPr>
            <a:xfrm>
              <a:off x="1686560" y="2336313"/>
              <a:ext cx="2550160" cy="646331"/>
            </a:xfrm>
            <a:prstGeom prst="rect">
              <a:avLst/>
            </a:prstGeom>
            <a:noFill/>
          </p:spPr>
          <p:txBody>
            <a:bodyPr wrap="square">
              <a:spAutoFit/>
            </a:bodyPr>
            <a:lstStyle/>
            <a:p>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khướu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hót</a:t>
              </a:r>
              <a:endParaRPr lang="en-US" sz="2800" dirty="0"/>
            </a:p>
          </p:txBody>
        </p:sp>
      </p:grpSp>
      <p:grpSp>
        <p:nvGrpSpPr>
          <p:cNvPr id="10" name="Group 9">
            <a:extLst>
              <a:ext uri="{FF2B5EF4-FFF2-40B4-BE49-F238E27FC236}">
                <a16:creationId xmlns:a16="http://schemas.microsoft.com/office/drawing/2014/main" id="{EE2F4510-A186-6A82-A32E-72C5281FE741}"/>
              </a:ext>
            </a:extLst>
          </p:cNvPr>
          <p:cNvGrpSpPr/>
          <p:nvPr/>
        </p:nvGrpSpPr>
        <p:grpSpPr>
          <a:xfrm>
            <a:off x="2407920" y="2125392"/>
            <a:ext cx="2865120" cy="965200"/>
            <a:chOff x="1584960" y="2176879"/>
            <a:chExt cx="2865120" cy="965200"/>
          </a:xfrm>
        </p:grpSpPr>
        <p:sp>
          <p:nvSpPr>
            <p:cNvPr id="11" name="Rectangle: Rounded Corners 10">
              <a:extLst>
                <a:ext uri="{FF2B5EF4-FFF2-40B4-BE49-F238E27FC236}">
                  <a16:creationId xmlns:a16="http://schemas.microsoft.com/office/drawing/2014/main" id="{A86B7C07-29DE-B609-0BB1-7F71C610B689}"/>
                </a:ext>
              </a:extLst>
            </p:cNvPr>
            <p:cNvSpPr/>
            <p:nvPr/>
          </p:nvSpPr>
          <p:spPr>
            <a:xfrm>
              <a:off x="1584960" y="2176879"/>
              <a:ext cx="2550160" cy="965200"/>
            </a:xfrm>
            <a:prstGeom prst="roundRect">
              <a:avLst>
                <a:gd name="adj" fmla="val 50000"/>
              </a:avLst>
            </a:prstGeom>
            <a:solidFill>
              <a:srgbClr val="F9DFE0"/>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8E1FC3-52A6-B4FC-7073-8C80BC6DDED3}"/>
                </a:ext>
              </a:extLst>
            </p:cNvPr>
            <p:cNvSpPr txBox="1"/>
            <p:nvPr/>
          </p:nvSpPr>
          <p:spPr>
            <a:xfrm>
              <a:off x="1899920" y="2338462"/>
              <a:ext cx="2550160" cy="646331"/>
            </a:xfrm>
            <a:prstGeom prst="rect">
              <a:avLst/>
            </a:prstGeom>
            <a:noFill/>
          </p:spPr>
          <p:txBody>
            <a:bodyPr wrap="square">
              <a:spAutoFit/>
            </a:bodyPr>
            <a:lstStyle/>
            <a:p>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rích</a:t>
              </a:r>
              <a:endParaRPr lang="en-US" sz="2800" dirty="0"/>
            </a:p>
          </p:txBody>
        </p:sp>
      </p:grpSp>
      <p:grpSp>
        <p:nvGrpSpPr>
          <p:cNvPr id="13" name="Group 12">
            <a:extLst>
              <a:ext uri="{FF2B5EF4-FFF2-40B4-BE49-F238E27FC236}">
                <a16:creationId xmlns:a16="http://schemas.microsoft.com/office/drawing/2014/main" id="{14341EAA-8988-ED7D-A3F8-D227F7D4EAEA}"/>
              </a:ext>
            </a:extLst>
          </p:cNvPr>
          <p:cNvGrpSpPr/>
          <p:nvPr/>
        </p:nvGrpSpPr>
        <p:grpSpPr>
          <a:xfrm>
            <a:off x="2329181" y="3454688"/>
            <a:ext cx="2550160" cy="965200"/>
            <a:chOff x="1584960" y="2176879"/>
            <a:chExt cx="2550160" cy="965200"/>
          </a:xfrm>
        </p:grpSpPr>
        <p:sp>
          <p:nvSpPr>
            <p:cNvPr id="14" name="Rectangle: Rounded Corners 13">
              <a:extLst>
                <a:ext uri="{FF2B5EF4-FFF2-40B4-BE49-F238E27FC236}">
                  <a16:creationId xmlns:a16="http://schemas.microsoft.com/office/drawing/2014/main" id="{3CC07916-121D-AE0D-47A2-5A97F7AEC2A0}"/>
                </a:ext>
              </a:extLst>
            </p:cNvPr>
            <p:cNvSpPr/>
            <p:nvPr/>
          </p:nvSpPr>
          <p:spPr>
            <a:xfrm>
              <a:off x="1584960" y="2176879"/>
              <a:ext cx="2550160" cy="965200"/>
            </a:xfrm>
            <a:prstGeom prst="roundRect">
              <a:avLst>
                <a:gd name="adj" fmla="val 50000"/>
              </a:avLst>
            </a:prstGeom>
            <a:solidFill>
              <a:srgbClr val="F9DFE0"/>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08A8E2-F6FD-5CC4-22BD-F8FAC85D351D}"/>
                </a:ext>
              </a:extLst>
            </p:cNvPr>
            <p:cNvSpPr txBox="1"/>
            <p:nvPr/>
          </p:nvSpPr>
          <p:spPr>
            <a:xfrm>
              <a:off x="2444748" y="2336313"/>
              <a:ext cx="988061" cy="646331"/>
            </a:xfrm>
            <a:prstGeom prst="rect">
              <a:avLst/>
            </a:prstGeom>
            <a:noFill/>
          </p:spPr>
          <p:txBody>
            <a:bodyPr wrap="square">
              <a:spAutoFit/>
            </a:bodyPr>
            <a:lstStyle/>
            <a:p>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nấp</a:t>
              </a:r>
              <a:endParaRPr lang="en-US" sz="2800" dirty="0"/>
            </a:p>
          </p:txBody>
        </p:sp>
      </p:grpSp>
      <p:grpSp>
        <p:nvGrpSpPr>
          <p:cNvPr id="16" name="Group 15">
            <a:extLst>
              <a:ext uri="{FF2B5EF4-FFF2-40B4-BE49-F238E27FC236}">
                <a16:creationId xmlns:a16="http://schemas.microsoft.com/office/drawing/2014/main" id="{D39FF1E5-E01F-AA02-7BAF-3AEE98E53A7E}"/>
              </a:ext>
            </a:extLst>
          </p:cNvPr>
          <p:cNvGrpSpPr/>
          <p:nvPr/>
        </p:nvGrpSpPr>
        <p:grpSpPr>
          <a:xfrm>
            <a:off x="5659122" y="3429000"/>
            <a:ext cx="2550160" cy="965200"/>
            <a:chOff x="1584960" y="2176879"/>
            <a:chExt cx="2550160" cy="965200"/>
          </a:xfrm>
        </p:grpSpPr>
        <p:sp>
          <p:nvSpPr>
            <p:cNvPr id="17" name="Rectangle: Rounded Corners 16">
              <a:extLst>
                <a:ext uri="{FF2B5EF4-FFF2-40B4-BE49-F238E27FC236}">
                  <a16:creationId xmlns:a16="http://schemas.microsoft.com/office/drawing/2014/main" id="{3374384A-7AB2-39A2-1FC7-5B9ED2210AA1}"/>
                </a:ext>
              </a:extLst>
            </p:cNvPr>
            <p:cNvSpPr/>
            <p:nvPr/>
          </p:nvSpPr>
          <p:spPr>
            <a:xfrm>
              <a:off x="1584960" y="2176879"/>
              <a:ext cx="2550160" cy="965200"/>
            </a:xfrm>
            <a:prstGeom prst="roundRect">
              <a:avLst>
                <a:gd name="adj" fmla="val 50000"/>
              </a:avLst>
            </a:prstGeom>
            <a:solidFill>
              <a:srgbClr val="F9DFE0"/>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2D70140-1107-3081-D7C1-87A4B76A82FC}"/>
                </a:ext>
              </a:extLst>
            </p:cNvPr>
            <p:cNvSpPr txBox="1"/>
            <p:nvPr/>
          </p:nvSpPr>
          <p:spPr>
            <a:xfrm>
              <a:off x="2473958" y="2334165"/>
              <a:ext cx="1036318" cy="646331"/>
            </a:xfrm>
            <a:prstGeom prst="rect">
              <a:avLst/>
            </a:prstGeom>
            <a:noFill/>
          </p:spPr>
          <p:txBody>
            <a:bodyPr wrap="square">
              <a:spAutoFit/>
            </a:bodyPr>
            <a:lstStyle/>
            <a:p>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vẽ</a:t>
              </a:r>
              <a:endParaRPr lang="en-US" sz="2800" dirty="0"/>
            </a:p>
          </p:txBody>
        </p:sp>
      </p:grpSp>
      <p:pic>
        <p:nvPicPr>
          <p:cNvPr id="2" name="Picture 1">
            <a:extLst>
              <a:ext uri="{FF2B5EF4-FFF2-40B4-BE49-F238E27FC236}">
                <a16:creationId xmlns:a16="http://schemas.microsoft.com/office/drawing/2014/main" id="{F6FB0835-E7BE-D5E1-398E-F45CAFEA2541}"/>
              </a:ext>
            </a:extLst>
          </p:cNvPr>
          <p:cNvPicPr>
            <a:picLocks noChangeAspect="1"/>
          </p:cNvPicPr>
          <p:nvPr/>
        </p:nvPicPr>
        <p:blipFill>
          <a:blip r:embed="rId2"/>
          <a:stretch>
            <a:fillRect/>
          </a:stretch>
        </p:blipFill>
        <p:spPr>
          <a:xfrm>
            <a:off x="3041215" y="468111"/>
            <a:ext cx="5596613" cy="2139881"/>
          </a:xfrm>
          <a:prstGeom prst="rect">
            <a:avLst/>
          </a:prstGeom>
        </p:spPr>
      </p:pic>
    </p:spTree>
    <p:extLst>
      <p:ext uri="{BB962C8B-B14F-4D97-AF65-F5344CB8AC3E}">
        <p14:creationId xmlns:p14="http://schemas.microsoft.com/office/powerpoint/2010/main" val="3806996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FAD701-ABF8-288E-B45A-CCCDC79B8011}"/>
              </a:ext>
            </a:extLst>
          </p:cNvPr>
          <p:cNvGraphicFramePr>
            <a:graphicFrameLocks noGrp="1"/>
          </p:cNvGraphicFramePr>
          <p:nvPr>
            <p:extLst>
              <p:ext uri="{D42A27DB-BD31-4B8C-83A1-F6EECF244321}">
                <p14:modId xmlns:p14="http://schemas.microsoft.com/office/powerpoint/2010/main" val="3214780658"/>
              </p:ext>
            </p:extLst>
          </p:nvPr>
        </p:nvGraphicFramePr>
        <p:xfrm>
          <a:off x="4391178" y="375361"/>
          <a:ext cx="7841462" cy="5775960"/>
        </p:xfrm>
        <a:graphic>
          <a:graphicData uri="http://schemas.openxmlformats.org/drawingml/2006/table">
            <a:tbl>
              <a:tblPr/>
              <a:tblGrid>
                <a:gridCol w="3830904">
                  <a:extLst>
                    <a:ext uri="{9D8B030D-6E8A-4147-A177-3AD203B41FA5}">
                      <a16:colId xmlns:a16="http://schemas.microsoft.com/office/drawing/2014/main" val="3386047395"/>
                    </a:ext>
                  </a:extLst>
                </a:gridCol>
                <a:gridCol w="4010558">
                  <a:extLst>
                    <a:ext uri="{9D8B030D-6E8A-4147-A177-3AD203B41FA5}">
                      <a16:colId xmlns:a16="http://schemas.microsoft.com/office/drawing/2014/main" val="3146260773"/>
                    </a:ext>
                  </a:extLst>
                </a:gridCol>
              </a:tblGrid>
              <a:tr h="0">
                <a:tc>
                  <a:txBody>
                    <a:bodyPr/>
                    <a:lstStyle/>
                    <a:p>
                      <a:pPr fontAlgn="t"/>
                      <a:r>
                        <a:rPr lang="en-US" sz="2600" b="1" dirty="0">
                          <a:effectLst/>
                          <a:latin typeface="Cambria" panose="02040503050406030204" pitchFamily="18" charset="0"/>
                        </a:rPr>
                        <a:t>T</a:t>
                      </a:r>
                      <a:r>
                        <a:rPr lang="vi-VN" sz="2600" b="1" dirty="0">
                          <a:effectLst/>
                          <a:latin typeface="Cambria" panose="02040503050406030204" pitchFamily="18" charset="0"/>
                        </a:rPr>
                        <a:t>ôi yêu em tôi</a:t>
                      </a:r>
                    </a:p>
                    <a:p>
                      <a:pPr fontAlgn="t"/>
                      <a:r>
                        <a:rPr lang="vi-VN" sz="2600" b="1" dirty="0">
                          <a:effectLst/>
                          <a:latin typeface="Cambria" panose="02040503050406030204" pitchFamily="18" charset="0"/>
                        </a:rPr>
                        <a:t>Nó cười rúc rích</a:t>
                      </a:r>
                    </a:p>
                    <a:p>
                      <a:pPr fontAlgn="t"/>
                      <a:r>
                        <a:rPr lang="vi-VN" sz="2600" b="1" dirty="0">
                          <a:effectLst/>
                          <a:latin typeface="Cambria" panose="02040503050406030204" pitchFamily="18" charset="0"/>
                        </a:rPr>
                        <a:t>Mỗi khi tôi đùa</a:t>
                      </a:r>
                    </a:p>
                    <a:p>
                      <a:pPr fontAlgn="t"/>
                      <a:r>
                        <a:rPr lang="vi-VN" sz="2600" b="1" dirty="0">
                          <a:effectLst/>
                          <a:latin typeface="Cambria" panose="02040503050406030204" pitchFamily="18" charset="0"/>
                        </a:rPr>
                        <a:t>Nó vui, nó thích.</a:t>
                      </a:r>
                    </a:p>
                  </a:txBody>
                  <a:tcPr marL="38100" marR="38100" marT="38100" marB="38100">
                    <a:lnL>
                      <a:noFill/>
                    </a:lnL>
                    <a:lnR>
                      <a:noFill/>
                    </a:lnR>
                    <a:lnT>
                      <a:noFill/>
                    </a:lnT>
                    <a:lnB>
                      <a:noFill/>
                    </a:lnB>
                  </a:tcPr>
                </a:tc>
                <a:tc>
                  <a:txBody>
                    <a:bodyPr/>
                    <a:lstStyle/>
                    <a:p>
                      <a:pPr fontAlgn="t"/>
                      <a:r>
                        <a:rPr lang="en-US" sz="2600" b="1" dirty="0" err="1">
                          <a:effectLst/>
                          <a:latin typeface="Cambria" panose="02040503050406030204" pitchFamily="18" charset="0"/>
                        </a:rPr>
                        <a:t>Tôi</a:t>
                      </a:r>
                      <a:r>
                        <a:rPr lang="en-US" sz="2600" b="1" dirty="0">
                          <a:effectLst/>
                          <a:latin typeface="Cambria" panose="02040503050406030204" pitchFamily="18" charset="0"/>
                        </a:rPr>
                        <a:t> </a:t>
                      </a:r>
                      <a:r>
                        <a:rPr lang="en-US" sz="2600" b="1" dirty="0" err="1">
                          <a:effectLst/>
                          <a:latin typeface="Cambria" panose="02040503050406030204" pitchFamily="18" charset="0"/>
                        </a:rPr>
                        <a:t>đi</a:t>
                      </a:r>
                      <a:r>
                        <a:rPr lang="en-US" sz="2600" b="1" dirty="0">
                          <a:effectLst/>
                          <a:latin typeface="Cambria" panose="02040503050406030204" pitchFamily="18" charset="0"/>
                        </a:rPr>
                        <a:t> </a:t>
                      </a:r>
                      <a:r>
                        <a:rPr lang="en-US" sz="2600" b="1" dirty="0" err="1">
                          <a:effectLst/>
                          <a:latin typeface="Cambria" panose="02040503050406030204" pitchFamily="18" charset="0"/>
                        </a:rPr>
                        <a:t>đâu</a:t>
                      </a:r>
                      <a:r>
                        <a:rPr lang="en-US" sz="2600" b="1" dirty="0">
                          <a:effectLst/>
                          <a:latin typeface="Cambria" panose="02040503050406030204" pitchFamily="18" charset="0"/>
                        </a:rPr>
                        <a:t> </a:t>
                      </a:r>
                      <a:r>
                        <a:rPr lang="en-US" sz="2600" b="1" dirty="0" err="1">
                          <a:effectLst/>
                          <a:latin typeface="Cambria" panose="02040503050406030204" pitchFamily="18" charset="0"/>
                        </a:rPr>
                        <a:t>lâu</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mong</a:t>
                      </a:r>
                      <a:r>
                        <a:rPr lang="en-US" sz="2600" b="1" dirty="0">
                          <a:effectLst/>
                          <a:latin typeface="Cambria" panose="02040503050406030204" pitchFamily="18" charset="0"/>
                        </a:rPr>
                        <a:t>, </a:t>
                      </a:r>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nhắc</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nấp</a:t>
                      </a:r>
                      <a:r>
                        <a:rPr lang="en-US" sz="2600" b="1" dirty="0">
                          <a:effectLst/>
                          <a:latin typeface="Cambria" panose="02040503050406030204" pitchFamily="18" charset="0"/>
                        </a:rPr>
                        <a:t> </a:t>
                      </a:r>
                      <a:r>
                        <a:rPr lang="en-US" sz="2600" b="1" dirty="0" err="1">
                          <a:effectLst/>
                          <a:latin typeface="Cambria" panose="02040503050406030204" pitchFamily="18" charset="0"/>
                        </a:rPr>
                        <a:t>sau</a:t>
                      </a:r>
                      <a:r>
                        <a:rPr lang="en-US" sz="2600" b="1" dirty="0">
                          <a:effectLst/>
                          <a:latin typeface="Cambria" panose="02040503050406030204" pitchFamily="18" charset="0"/>
                        </a:rPr>
                        <a:t> </a:t>
                      </a:r>
                      <a:r>
                        <a:rPr lang="en-US" sz="2600" b="1" dirty="0" err="1">
                          <a:effectLst/>
                          <a:latin typeface="Cambria" panose="02040503050406030204" pitchFamily="18" charset="0"/>
                        </a:rPr>
                        <a:t>cây</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Òa</a:t>
                      </a:r>
                      <a:r>
                        <a:rPr lang="en-US" sz="2600" b="1" dirty="0">
                          <a:effectLst/>
                          <a:latin typeface="Cambria" panose="02040503050406030204" pitchFamily="18" charset="0"/>
                        </a:rPr>
                        <a:t> </a:t>
                      </a:r>
                      <a:r>
                        <a:rPr lang="en-US" sz="2600" b="1" dirty="0" err="1">
                          <a:effectLst/>
                          <a:latin typeface="Cambria" panose="02040503050406030204" pitchFamily="18" charset="0"/>
                        </a:rPr>
                        <a:t>ra</a:t>
                      </a:r>
                      <a:r>
                        <a:rPr lang="en-US" sz="2600" b="1" dirty="0">
                          <a:effectLst/>
                          <a:latin typeface="Cambria" panose="02040503050406030204" pitchFamily="18" charset="0"/>
                        </a:rPr>
                        <a:t> </a:t>
                      </a:r>
                      <a:r>
                        <a:rPr lang="en-US" sz="2600" b="1" dirty="0" err="1">
                          <a:effectLst/>
                          <a:latin typeface="Cambria" panose="02040503050406030204" pitchFamily="18" charset="0"/>
                        </a:rPr>
                        <a:t>ôm</a:t>
                      </a:r>
                      <a:r>
                        <a:rPr lang="en-US" sz="2600" b="1" dirty="0">
                          <a:effectLst/>
                          <a:latin typeface="Cambria" panose="02040503050406030204" pitchFamily="18" charset="0"/>
                        </a:rPr>
                        <a:t> </a:t>
                      </a:r>
                      <a:r>
                        <a:rPr lang="en-US" sz="2600" b="1" dirty="0" err="1">
                          <a:effectLst/>
                          <a:latin typeface="Cambria" panose="02040503050406030204" pitchFamily="18" charset="0"/>
                        </a:rPr>
                        <a:t>chặt</a:t>
                      </a:r>
                      <a:r>
                        <a:rPr lang="en-US" sz="2600" b="1" dirty="0">
                          <a:effectLst/>
                          <a:latin typeface="Cambria" panose="02040503050406030204" pitchFamily="18" charset="0"/>
                        </a:rPr>
                        <a:t>.</a:t>
                      </a:r>
                    </a:p>
                  </a:txBody>
                  <a:tcPr marL="38100" marR="38100" marT="38100" marB="38100">
                    <a:lnL>
                      <a:noFill/>
                    </a:lnL>
                    <a:lnR>
                      <a:noFill/>
                    </a:lnR>
                    <a:lnT>
                      <a:noFill/>
                    </a:lnT>
                    <a:lnB>
                      <a:noFill/>
                    </a:lnB>
                  </a:tcPr>
                </a:tc>
                <a:extLst>
                  <a:ext uri="{0D108BD9-81ED-4DB2-BD59-A6C34878D82A}">
                    <a16:rowId xmlns:a16="http://schemas.microsoft.com/office/drawing/2014/main" val="4033831670"/>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Mắt nó đen ngời</a:t>
                      </a:r>
                    </a:p>
                    <a:p>
                      <a:pPr fontAlgn="t"/>
                      <a:r>
                        <a:rPr lang="vi-VN" sz="2600" b="1" dirty="0">
                          <a:effectLst/>
                          <a:latin typeface="Cambria" panose="02040503050406030204" pitchFamily="18" charset="0"/>
                        </a:rPr>
                        <a:t>Trong veo như nước</a:t>
                      </a:r>
                    </a:p>
                    <a:p>
                      <a:pPr fontAlgn="t"/>
                      <a:r>
                        <a:rPr lang="vi-VN" sz="2600" b="1" dirty="0">
                          <a:effectLst/>
                          <a:latin typeface="Cambria" panose="02040503050406030204" pitchFamily="18" charset="0"/>
                        </a:rPr>
                        <a:t>Miệng nó tươi hồng</a:t>
                      </a:r>
                    </a:p>
                    <a:p>
                      <a:pPr fontAlgn="t"/>
                      <a:r>
                        <a:rPr lang="vi-VN" sz="2600" b="1" dirty="0">
                          <a:effectLst/>
                          <a:latin typeface="Cambria" panose="02040503050406030204" pitchFamily="18" charset="0"/>
                        </a:rPr>
                        <a:t>Nói như khướu hót.</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Nó thích vẽ lắm</a:t>
                      </a:r>
                    </a:p>
                    <a:p>
                      <a:pPr fontAlgn="t"/>
                      <a:r>
                        <a:rPr lang="vi-VN" sz="2600" b="1" dirty="0">
                          <a:effectLst/>
                          <a:latin typeface="Cambria" panose="02040503050406030204" pitchFamily="18" charset="0"/>
                        </a:rPr>
                        <a:t>Vẽ thỏ có đôi</a:t>
                      </a:r>
                    </a:p>
                    <a:p>
                      <a:pPr fontAlgn="t"/>
                      <a:r>
                        <a:rPr lang="vi-VN" sz="2600" b="1" dirty="0">
                          <a:effectLst/>
                          <a:latin typeface="Cambria" panose="02040503050406030204" pitchFamily="18" charset="0"/>
                        </a:rPr>
                        <a:t>Nó sợ thỏ một</a:t>
                      </a:r>
                    </a:p>
                    <a:p>
                      <a:pPr fontAlgn="t"/>
                      <a:r>
                        <a:rPr lang="vi-VN" sz="2600" b="1" dirty="0">
                          <a:effectLst/>
                          <a:latin typeface="Cambria" panose="02040503050406030204" pitchFamily="18" charset="0"/>
                        </a:rPr>
                        <a:t>Không có bạn chơi.</a:t>
                      </a:r>
                    </a:p>
                  </a:txBody>
                  <a:tcPr marL="38100" marR="38100" marT="38100" marB="38100">
                    <a:lnL>
                      <a:noFill/>
                    </a:lnL>
                    <a:lnR>
                      <a:noFill/>
                    </a:lnR>
                    <a:lnT>
                      <a:noFill/>
                    </a:lnT>
                    <a:lnB>
                      <a:noFill/>
                    </a:lnB>
                  </a:tcPr>
                </a:tc>
                <a:extLst>
                  <a:ext uri="{0D108BD9-81ED-4DB2-BD59-A6C34878D82A}">
                    <a16:rowId xmlns:a16="http://schemas.microsoft.com/office/drawing/2014/main" val="2220077385"/>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Hoa lan, hoa lí</a:t>
                      </a:r>
                    </a:p>
                    <a:p>
                      <a:pPr fontAlgn="t"/>
                      <a:r>
                        <a:rPr lang="vi-VN" sz="2600" b="1" dirty="0">
                          <a:effectLst/>
                          <a:latin typeface="Cambria" panose="02040503050406030204" pitchFamily="18" charset="0"/>
                        </a:rPr>
                        <a:t>Nó nhặt cài đầu</a:t>
                      </a:r>
                    </a:p>
                    <a:p>
                      <a:pPr fontAlgn="t"/>
                      <a:r>
                        <a:rPr lang="vi-VN" sz="2600" b="1" dirty="0">
                          <a:effectLst/>
                          <a:latin typeface="Cambria" panose="02040503050406030204" pitchFamily="18" charset="0"/>
                        </a:rPr>
                        <a:t>Hương thơm theo nó</a:t>
                      </a:r>
                    </a:p>
                    <a:p>
                      <a:pPr fontAlgn="t"/>
                      <a:r>
                        <a:rPr lang="vi-VN" sz="2600" b="1" dirty="0">
                          <a:effectLst/>
                          <a:latin typeface="Cambria" panose="02040503050406030204" pitchFamily="18" charset="0"/>
                        </a:rPr>
                        <a:t>Sân trước vườn sau.</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Kìa, tiếng nó đấy!</a:t>
                      </a:r>
                    </a:p>
                    <a:p>
                      <a:pPr fontAlgn="t"/>
                      <a:r>
                        <a:rPr lang="vi-VN" sz="2600" b="1" dirty="0">
                          <a:effectLst/>
                          <a:latin typeface="Cambria" panose="02040503050406030204" pitchFamily="18" charset="0"/>
                        </a:rPr>
                        <a:t>Đang ở trường về</a:t>
                      </a:r>
                    </a:p>
                    <a:p>
                      <a:pPr fontAlgn="t"/>
                      <a:r>
                        <a:rPr lang="vi-VN" sz="2600" b="1" dirty="0">
                          <a:effectLst/>
                          <a:latin typeface="Cambria" panose="02040503050406030204" pitchFamily="18" charset="0"/>
                        </a:rPr>
                        <a:t>Cùng bạn bắt bướm</a:t>
                      </a:r>
                    </a:p>
                    <a:p>
                      <a:pPr fontAlgn="t"/>
                      <a:r>
                        <a:rPr lang="vi-VN" sz="2600" b="1" dirty="0">
                          <a:effectLst/>
                          <a:latin typeface="Cambria" panose="02040503050406030204" pitchFamily="18" charset="0"/>
                        </a:rPr>
                        <a:t>Cười dưới hàng tre….</a:t>
                      </a:r>
                    </a:p>
                  </a:txBody>
                  <a:tcPr marL="38100" marR="38100" marT="38100" marB="38100">
                    <a:lnL>
                      <a:noFill/>
                    </a:lnL>
                    <a:lnR>
                      <a:noFill/>
                    </a:lnR>
                    <a:lnT>
                      <a:noFill/>
                    </a:lnT>
                    <a:lnB>
                      <a:noFill/>
                    </a:lnB>
                  </a:tcPr>
                </a:tc>
                <a:extLst>
                  <a:ext uri="{0D108BD9-81ED-4DB2-BD59-A6C34878D82A}">
                    <a16:rowId xmlns:a16="http://schemas.microsoft.com/office/drawing/2014/main" val="291771909"/>
                  </a:ext>
                </a:extLst>
              </a:tr>
            </a:tbl>
          </a:graphicData>
        </a:graphic>
      </p:graphicFrame>
      <p:sp>
        <p:nvSpPr>
          <p:cNvPr id="10" name="TextBox 9">
            <a:extLst>
              <a:ext uri="{FF2B5EF4-FFF2-40B4-BE49-F238E27FC236}">
                <a16:creationId xmlns:a16="http://schemas.microsoft.com/office/drawing/2014/main" id="{557B3914-28AF-B87F-B01F-237FC9F52B97}"/>
              </a:ext>
            </a:extLst>
          </p:cNvPr>
          <p:cNvSpPr txBox="1"/>
          <p:nvPr/>
        </p:nvSpPr>
        <p:spPr>
          <a:xfrm>
            <a:off x="9351790" y="6039793"/>
            <a:ext cx="190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Phạm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Hổ</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p>
        </p:txBody>
      </p:sp>
      <p:pic>
        <p:nvPicPr>
          <p:cNvPr id="13" name="Picture 12">
            <a:extLst>
              <a:ext uri="{FF2B5EF4-FFF2-40B4-BE49-F238E27FC236}">
                <a16:creationId xmlns:a16="http://schemas.microsoft.com/office/drawing/2014/main" id="{C150FD15-6547-C21D-42AF-60962696F46B}"/>
              </a:ext>
            </a:extLst>
          </p:cNvPr>
          <p:cNvPicPr>
            <a:picLocks noChangeAspect="1"/>
          </p:cNvPicPr>
          <p:nvPr/>
        </p:nvPicPr>
        <p:blipFill>
          <a:blip r:embed="rId2"/>
          <a:stretch>
            <a:fillRect/>
          </a:stretch>
        </p:blipFill>
        <p:spPr>
          <a:xfrm>
            <a:off x="0" y="141080"/>
            <a:ext cx="4825830" cy="4123540"/>
          </a:xfrm>
          <a:prstGeom prst="rect">
            <a:avLst/>
          </a:prstGeom>
        </p:spPr>
      </p:pic>
      <p:sp>
        <p:nvSpPr>
          <p:cNvPr id="4" name="Speech Bubble: Rectangle with Corners Rounded 3">
            <a:extLst>
              <a:ext uri="{FF2B5EF4-FFF2-40B4-BE49-F238E27FC236}">
                <a16:creationId xmlns:a16="http://schemas.microsoft.com/office/drawing/2014/main" id="{1AD368D2-BE28-C7A0-C91E-367FCDED545D}"/>
              </a:ext>
            </a:extLst>
          </p:cNvPr>
          <p:cNvSpPr/>
          <p:nvPr/>
        </p:nvSpPr>
        <p:spPr>
          <a:xfrm>
            <a:off x="501346" y="3334851"/>
            <a:ext cx="3510990" cy="1023789"/>
          </a:xfrm>
          <a:prstGeom prst="wedgeRoundRectCallout">
            <a:avLst>
              <a:gd name="adj1" fmla="val -57483"/>
              <a:gd name="adj2" fmla="val 44312"/>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Bài</a:t>
            </a:r>
            <a:r>
              <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r>
              <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trên</a:t>
            </a:r>
            <a:r>
              <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có</a:t>
            </a:r>
            <a:r>
              <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mấy</a:t>
            </a:r>
            <a:r>
              <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p>
        </p:txBody>
      </p:sp>
      <p:sp>
        <p:nvSpPr>
          <p:cNvPr id="5" name="Speech Bubble: Rectangle with Corners Rounded 4">
            <a:extLst>
              <a:ext uri="{FF2B5EF4-FFF2-40B4-BE49-F238E27FC236}">
                <a16:creationId xmlns:a16="http://schemas.microsoft.com/office/drawing/2014/main" id="{0DE2385B-7EB1-BACB-A273-DAD8CBF23F18}"/>
              </a:ext>
            </a:extLst>
          </p:cNvPr>
          <p:cNvSpPr/>
          <p:nvPr/>
        </p:nvSpPr>
        <p:spPr>
          <a:xfrm>
            <a:off x="311786" y="4757969"/>
            <a:ext cx="3846828" cy="1439399"/>
          </a:xfrm>
          <a:prstGeom prst="wedgeRoundRectCallout">
            <a:avLst>
              <a:gd name="adj1" fmla="val -49336"/>
              <a:gd name="adj2" fmla="val 2997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Bài</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trên</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có</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6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mỗi</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ứng</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với</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1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khổ</a:t>
            </a:r>
            <a:r>
              <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endParaRPr kumimoji="0" lang="en-US" sz="28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2936710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6ACC8C9-E640-80B6-0277-6ACE3C524523}"/>
              </a:ext>
            </a:extLst>
          </p:cNvPr>
          <p:cNvSpPr/>
          <p:nvPr/>
        </p:nvSpPr>
        <p:spPr>
          <a:xfrm>
            <a:off x="4277360" y="375362"/>
            <a:ext cx="2783670" cy="1712624"/>
          </a:xfrm>
          <a:prstGeom prst="roundRect">
            <a:avLst/>
          </a:prstGeom>
          <a:solidFill>
            <a:srgbClr val="F9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589319B-6AB3-1566-C273-D078B25E40C1}"/>
              </a:ext>
            </a:extLst>
          </p:cNvPr>
          <p:cNvSpPr/>
          <p:nvPr/>
        </p:nvSpPr>
        <p:spPr>
          <a:xfrm>
            <a:off x="4277360" y="2438120"/>
            <a:ext cx="3444608" cy="1712623"/>
          </a:xfrm>
          <a:prstGeom prst="roundRect">
            <a:avLst/>
          </a:prstGeom>
          <a:solidFill>
            <a:srgbClr val="D8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169179D-59BF-C750-C09A-16188CE30C88}"/>
              </a:ext>
            </a:extLst>
          </p:cNvPr>
          <p:cNvSpPr/>
          <p:nvPr/>
        </p:nvSpPr>
        <p:spPr>
          <a:xfrm>
            <a:off x="4277360" y="4519700"/>
            <a:ext cx="3444608" cy="1712622"/>
          </a:xfrm>
          <a:prstGeom prst="roundRect">
            <a:avLst/>
          </a:prstGeom>
          <a:solidFill>
            <a:srgbClr val="F9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CCD81BF-16AC-79E5-77C9-E058502E29EE}"/>
              </a:ext>
            </a:extLst>
          </p:cNvPr>
          <p:cNvSpPr/>
          <p:nvPr/>
        </p:nvSpPr>
        <p:spPr>
          <a:xfrm>
            <a:off x="7815272" y="375361"/>
            <a:ext cx="3444608" cy="1712624"/>
          </a:xfrm>
          <a:prstGeom prst="roundRect">
            <a:avLst/>
          </a:prstGeom>
          <a:solidFill>
            <a:srgbClr val="D8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3D718B5-D287-2D0F-080F-3CAD9C9C5A9D}"/>
              </a:ext>
            </a:extLst>
          </p:cNvPr>
          <p:cNvSpPr/>
          <p:nvPr/>
        </p:nvSpPr>
        <p:spPr>
          <a:xfrm>
            <a:off x="7835786" y="2438120"/>
            <a:ext cx="3424094" cy="1802583"/>
          </a:xfrm>
          <a:prstGeom prst="roundRect">
            <a:avLst/>
          </a:prstGeom>
          <a:solidFill>
            <a:srgbClr val="F9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7A367B2-DC89-3615-CEF3-C2C38FA65098}"/>
              </a:ext>
            </a:extLst>
          </p:cNvPr>
          <p:cNvSpPr/>
          <p:nvPr/>
        </p:nvSpPr>
        <p:spPr>
          <a:xfrm>
            <a:off x="8013276" y="4429739"/>
            <a:ext cx="3444608" cy="1802583"/>
          </a:xfrm>
          <a:prstGeom prst="roundRect">
            <a:avLst/>
          </a:prstGeom>
          <a:solidFill>
            <a:srgbClr val="D8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FFAD701-ABF8-288E-B45A-CCCDC79B8011}"/>
              </a:ext>
            </a:extLst>
          </p:cNvPr>
          <p:cNvGraphicFramePr>
            <a:graphicFrameLocks noGrp="1"/>
          </p:cNvGraphicFramePr>
          <p:nvPr/>
        </p:nvGraphicFramePr>
        <p:xfrm>
          <a:off x="4391178" y="375361"/>
          <a:ext cx="7841462" cy="5775960"/>
        </p:xfrm>
        <a:graphic>
          <a:graphicData uri="http://schemas.openxmlformats.org/drawingml/2006/table">
            <a:tbl>
              <a:tblPr/>
              <a:tblGrid>
                <a:gridCol w="3830904">
                  <a:extLst>
                    <a:ext uri="{9D8B030D-6E8A-4147-A177-3AD203B41FA5}">
                      <a16:colId xmlns:a16="http://schemas.microsoft.com/office/drawing/2014/main" val="3386047395"/>
                    </a:ext>
                  </a:extLst>
                </a:gridCol>
                <a:gridCol w="4010558">
                  <a:extLst>
                    <a:ext uri="{9D8B030D-6E8A-4147-A177-3AD203B41FA5}">
                      <a16:colId xmlns:a16="http://schemas.microsoft.com/office/drawing/2014/main" val="3146260773"/>
                    </a:ext>
                  </a:extLst>
                </a:gridCol>
              </a:tblGrid>
              <a:tr h="0">
                <a:tc>
                  <a:txBody>
                    <a:bodyPr/>
                    <a:lstStyle/>
                    <a:p>
                      <a:pPr fontAlgn="t"/>
                      <a:r>
                        <a:rPr lang="en-US" sz="2600" b="1" dirty="0">
                          <a:effectLst/>
                          <a:latin typeface="Cambria" panose="02040503050406030204" pitchFamily="18" charset="0"/>
                        </a:rPr>
                        <a:t>T</a:t>
                      </a:r>
                      <a:r>
                        <a:rPr lang="vi-VN" sz="2600" b="1" dirty="0">
                          <a:effectLst/>
                          <a:latin typeface="Cambria" panose="02040503050406030204" pitchFamily="18" charset="0"/>
                        </a:rPr>
                        <a:t>ôi yêu em tôi</a:t>
                      </a:r>
                    </a:p>
                    <a:p>
                      <a:pPr fontAlgn="t"/>
                      <a:r>
                        <a:rPr lang="vi-VN" sz="2600" b="1" dirty="0">
                          <a:effectLst/>
                          <a:latin typeface="Cambria" panose="02040503050406030204" pitchFamily="18" charset="0"/>
                        </a:rPr>
                        <a:t>Nó cười rúc rích</a:t>
                      </a:r>
                    </a:p>
                    <a:p>
                      <a:pPr fontAlgn="t"/>
                      <a:r>
                        <a:rPr lang="vi-VN" sz="2600" b="1" dirty="0">
                          <a:effectLst/>
                          <a:latin typeface="Cambria" panose="02040503050406030204" pitchFamily="18" charset="0"/>
                        </a:rPr>
                        <a:t>Mỗi khi tôi đùa</a:t>
                      </a:r>
                    </a:p>
                    <a:p>
                      <a:pPr fontAlgn="t"/>
                      <a:r>
                        <a:rPr lang="vi-VN" sz="2600" b="1" dirty="0">
                          <a:effectLst/>
                          <a:latin typeface="Cambria" panose="02040503050406030204" pitchFamily="18" charset="0"/>
                        </a:rPr>
                        <a:t>Nó vui, nó thích.</a:t>
                      </a:r>
                    </a:p>
                  </a:txBody>
                  <a:tcPr marL="38100" marR="38100" marT="38100" marB="38100">
                    <a:lnL>
                      <a:noFill/>
                    </a:lnL>
                    <a:lnR>
                      <a:noFill/>
                    </a:lnR>
                    <a:lnT>
                      <a:noFill/>
                    </a:lnT>
                    <a:lnB>
                      <a:noFill/>
                    </a:lnB>
                  </a:tcPr>
                </a:tc>
                <a:tc>
                  <a:txBody>
                    <a:bodyPr/>
                    <a:lstStyle/>
                    <a:p>
                      <a:pPr fontAlgn="t"/>
                      <a:r>
                        <a:rPr lang="en-US" sz="2600" b="1" dirty="0" err="1">
                          <a:effectLst/>
                          <a:latin typeface="Cambria" panose="02040503050406030204" pitchFamily="18" charset="0"/>
                        </a:rPr>
                        <a:t>Tôi</a:t>
                      </a:r>
                      <a:r>
                        <a:rPr lang="en-US" sz="2600" b="1" dirty="0">
                          <a:effectLst/>
                          <a:latin typeface="Cambria" panose="02040503050406030204" pitchFamily="18" charset="0"/>
                        </a:rPr>
                        <a:t> </a:t>
                      </a:r>
                      <a:r>
                        <a:rPr lang="en-US" sz="2600" b="1" dirty="0" err="1">
                          <a:effectLst/>
                          <a:latin typeface="Cambria" panose="02040503050406030204" pitchFamily="18" charset="0"/>
                        </a:rPr>
                        <a:t>đi</a:t>
                      </a:r>
                      <a:r>
                        <a:rPr lang="en-US" sz="2600" b="1" dirty="0">
                          <a:effectLst/>
                          <a:latin typeface="Cambria" panose="02040503050406030204" pitchFamily="18" charset="0"/>
                        </a:rPr>
                        <a:t> </a:t>
                      </a:r>
                      <a:r>
                        <a:rPr lang="en-US" sz="2600" b="1" dirty="0" err="1">
                          <a:effectLst/>
                          <a:latin typeface="Cambria" panose="02040503050406030204" pitchFamily="18" charset="0"/>
                        </a:rPr>
                        <a:t>đâu</a:t>
                      </a:r>
                      <a:r>
                        <a:rPr lang="en-US" sz="2600" b="1" dirty="0">
                          <a:effectLst/>
                          <a:latin typeface="Cambria" panose="02040503050406030204" pitchFamily="18" charset="0"/>
                        </a:rPr>
                        <a:t> </a:t>
                      </a:r>
                      <a:r>
                        <a:rPr lang="en-US" sz="2600" b="1" dirty="0" err="1">
                          <a:effectLst/>
                          <a:latin typeface="Cambria" panose="02040503050406030204" pitchFamily="18" charset="0"/>
                        </a:rPr>
                        <a:t>lâu</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mong</a:t>
                      </a:r>
                      <a:r>
                        <a:rPr lang="en-US" sz="2600" b="1" dirty="0">
                          <a:effectLst/>
                          <a:latin typeface="Cambria" panose="02040503050406030204" pitchFamily="18" charset="0"/>
                        </a:rPr>
                        <a:t>, </a:t>
                      </a:r>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nhắc</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Nó</a:t>
                      </a:r>
                      <a:r>
                        <a:rPr lang="en-US" sz="2600" b="1" dirty="0">
                          <a:effectLst/>
                          <a:latin typeface="Cambria" panose="02040503050406030204" pitchFamily="18" charset="0"/>
                        </a:rPr>
                        <a:t> </a:t>
                      </a:r>
                      <a:r>
                        <a:rPr lang="en-US" sz="2600" b="1" dirty="0" err="1">
                          <a:effectLst/>
                          <a:latin typeface="Cambria" panose="02040503050406030204" pitchFamily="18" charset="0"/>
                        </a:rPr>
                        <a:t>nấp</a:t>
                      </a:r>
                      <a:r>
                        <a:rPr lang="en-US" sz="2600" b="1" dirty="0">
                          <a:effectLst/>
                          <a:latin typeface="Cambria" panose="02040503050406030204" pitchFamily="18" charset="0"/>
                        </a:rPr>
                        <a:t> </a:t>
                      </a:r>
                      <a:r>
                        <a:rPr lang="en-US" sz="2600" b="1" dirty="0" err="1">
                          <a:effectLst/>
                          <a:latin typeface="Cambria" panose="02040503050406030204" pitchFamily="18" charset="0"/>
                        </a:rPr>
                        <a:t>sau</a:t>
                      </a:r>
                      <a:r>
                        <a:rPr lang="en-US" sz="2600" b="1" dirty="0">
                          <a:effectLst/>
                          <a:latin typeface="Cambria" panose="02040503050406030204" pitchFamily="18" charset="0"/>
                        </a:rPr>
                        <a:t> </a:t>
                      </a:r>
                      <a:r>
                        <a:rPr lang="en-US" sz="2600" b="1" dirty="0" err="1">
                          <a:effectLst/>
                          <a:latin typeface="Cambria" panose="02040503050406030204" pitchFamily="18" charset="0"/>
                        </a:rPr>
                        <a:t>cây</a:t>
                      </a:r>
                      <a:endParaRPr lang="en-US" sz="2600" b="1" dirty="0">
                        <a:effectLst/>
                        <a:latin typeface="Cambria" panose="02040503050406030204" pitchFamily="18" charset="0"/>
                      </a:endParaRPr>
                    </a:p>
                    <a:p>
                      <a:pPr fontAlgn="t"/>
                      <a:r>
                        <a:rPr lang="en-US" sz="2600" b="1" dirty="0" err="1">
                          <a:effectLst/>
                          <a:latin typeface="Cambria" panose="02040503050406030204" pitchFamily="18" charset="0"/>
                        </a:rPr>
                        <a:t>Òa</a:t>
                      </a:r>
                      <a:r>
                        <a:rPr lang="en-US" sz="2600" b="1" dirty="0">
                          <a:effectLst/>
                          <a:latin typeface="Cambria" panose="02040503050406030204" pitchFamily="18" charset="0"/>
                        </a:rPr>
                        <a:t> </a:t>
                      </a:r>
                      <a:r>
                        <a:rPr lang="en-US" sz="2600" b="1" dirty="0" err="1">
                          <a:effectLst/>
                          <a:latin typeface="Cambria" panose="02040503050406030204" pitchFamily="18" charset="0"/>
                        </a:rPr>
                        <a:t>ra</a:t>
                      </a:r>
                      <a:r>
                        <a:rPr lang="en-US" sz="2600" b="1" dirty="0">
                          <a:effectLst/>
                          <a:latin typeface="Cambria" panose="02040503050406030204" pitchFamily="18" charset="0"/>
                        </a:rPr>
                        <a:t> </a:t>
                      </a:r>
                      <a:r>
                        <a:rPr lang="en-US" sz="2600" b="1" dirty="0" err="1">
                          <a:effectLst/>
                          <a:latin typeface="Cambria" panose="02040503050406030204" pitchFamily="18" charset="0"/>
                        </a:rPr>
                        <a:t>ôm</a:t>
                      </a:r>
                      <a:r>
                        <a:rPr lang="en-US" sz="2600" b="1" dirty="0">
                          <a:effectLst/>
                          <a:latin typeface="Cambria" panose="02040503050406030204" pitchFamily="18" charset="0"/>
                        </a:rPr>
                        <a:t> </a:t>
                      </a:r>
                      <a:r>
                        <a:rPr lang="en-US" sz="2600" b="1" dirty="0" err="1">
                          <a:effectLst/>
                          <a:latin typeface="Cambria" panose="02040503050406030204" pitchFamily="18" charset="0"/>
                        </a:rPr>
                        <a:t>chặt</a:t>
                      </a:r>
                      <a:r>
                        <a:rPr lang="en-US" sz="2600" b="1" dirty="0">
                          <a:effectLst/>
                          <a:latin typeface="Cambria" panose="02040503050406030204" pitchFamily="18" charset="0"/>
                        </a:rPr>
                        <a:t>.</a:t>
                      </a:r>
                    </a:p>
                  </a:txBody>
                  <a:tcPr marL="38100" marR="38100" marT="38100" marB="38100">
                    <a:lnL>
                      <a:noFill/>
                    </a:lnL>
                    <a:lnR>
                      <a:noFill/>
                    </a:lnR>
                    <a:lnT>
                      <a:noFill/>
                    </a:lnT>
                    <a:lnB>
                      <a:noFill/>
                    </a:lnB>
                  </a:tcPr>
                </a:tc>
                <a:extLst>
                  <a:ext uri="{0D108BD9-81ED-4DB2-BD59-A6C34878D82A}">
                    <a16:rowId xmlns:a16="http://schemas.microsoft.com/office/drawing/2014/main" val="4033831670"/>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Mắt nó đen ngời</a:t>
                      </a:r>
                    </a:p>
                    <a:p>
                      <a:pPr fontAlgn="t"/>
                      <a:r>
                        <a:rPr lang="vi-VN" sz="2600" b="1" dirty="0">
                          <a:effectLst/>
                          <a:latin typeface="Cambria" panose="02040503050406030204" pitchFamily="18" charset="0"/>
                        </a:rPr>
                        <a:t>Trong veo như nước</a:t>
                      </a:r>
                    </a:p>
                    <a:p>
                      <a:pPr fontAlgn="t"/>
                      <a:r>
                        <a:rPr lang="vi-VN" sz="2600" b="1" dirty="0">
                          <a:effectLst/>
                          <a:latin typeface="Cambria" panose="02040503050406030204" pitchFamily="18" charset="0"/>
                        </a:rPr>
                        <a:t>Miệng nó tươi hồng</a:t>
                      </a:r>
                    </a:p>
                    <a:p>
                      <a:pPr fontAlgn="t"/>
                      <a:r>
                        <a:rPr lang="vi-VN" sz="2600" b="1" dirty="0">
                          <a:effectLst/>
                          <a:latin typeface="Cambria" panose="02040503050406030204" pitchFamily="18" charset="0"/>
                        </a:rPr>
                        <a:t>Nói như khướu hót.</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Nó thích vẽ lắm</a:t>
                      </a:r>
                    </a:p>
                    <a:p>
                      <a:pPr fontAlgn="t"/>
                      <a:r>
                        <a:rPr lang="vi-VN" sz="2600" b="1" dirty="0">
                          <a:effectLst/>
                          <a:latin typeface="Cambria" panose="02040503050406030204" pitchFamily="18" charset="0"/>
                        </a:rPr>
                        <a:t>Vẽ thỏ có đôi</a:t>
                      </a:r>
                    </a:p>
                    <a:p>
                      <a:pPr fontAlgn="t"/>
                      <a:r>
                        <a:rPr lang="vi-VN" sz="2600" b="1" dirty="0">
                          <a:effectLst/>
                          <a:latin typeface="Cambria" panose="02040503050406030204" pitchFamily="18" charset="0"/>
                        </a:rPr>
                        <a:t>Nó sợ thỏ một</a:t>
                      </a:r>
                    </a:p>
                    <a:p>
                      <a:pPr fontAlgn="t"/>
                      <a:r>
                        <a:rPr lang="vi-VN" sz="2600" b="1" dirty="0">
                          <a:effectLst/>
                          <a:latin typeface="Cambria" panose="02040503050406030204" pitchFamily="18" charset="0"/>
                        </a:rPr>
                        <a:t>Không có bạn chơi.</a:t>
                      </a:r>
                    </a:p>
                  </a:txBody>
                  <a:tcPr marL="38100" marR="38100" marT="38100" marB="38100">
                    <a:lnL>
                      <a:noFill/>
                    </a:lnL>
                    <a:lnR>
                      <a:noFill/>
                    </a:lnR>
                    <a:lnT>
                      <a:noFill/>
                    </a:lnT>
                    <a:lnB>
                      <a:noFill/>
                    </a:lnB>
                  </a:tcPr>
                </a:tc>
                <a:extLst>
                  <a:ext uri="{0D108BD9-81ED-4DB2-BD59-A6C34878D82A}">
                    <a16:rowId xmlns:a16="http://schemas.microsoft.com/office/drawing/2014/main" val="2220077385"/>
                  </a:ext>
                </a:extLst>
              </a:tr>
              <a:tr h="0">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Hoa lan, hoa lí</a:t>
                      </a:r>
                    </a:p>
                    <a:p>
                      <a:pPr fontAlgn="t"/>
                      <a:r>
                        <a:rPr lang="vi-VN" sz="2600" b="1" dirty="0">
                          <a:effectLst/>
                          <a:latin typeface="Cambria" panose="02040503050406030204" pitchFamily="18" charset="0"/>
                        </a:rPr>
                        <a:t>Nó nhặt cài đầu</a:t>
                      </a:r>
                    </a:p>
                    <a:p>
                      <a:pPr fontAlgn="t"/>
                      <a:r>
                        <a:rPr lang="vi-VN" sz="2600" b="1" dirty="0">
                          <a:effectLst/>
                          <a:latin typeface="Cambria" panose="02040503050406030204" pitchFamily="18" charset="0"/>
                        </a:rPr>
                        <a:t>Hương thơm theo nó</a:t>
                      </a:r>
                    </a:p>
                    <a:p>
                      <a:pPr fontAlgn="t"/>
                      <a:r>
                        <a:rPr lang="vi-VN" sz="2600" b="1" dirty="0">
                          <a:effectLst/>
                          <a:latin typeface="Cambria" panose="02040503050406030204" pitchFamily="18" charset="0"/>
                        </a:rPr>
                        <a:t>Sân trước vườn sau.</a:t>
                      </a:r>
                    </a:p>
                  </a:txBody>
                  <a:tcPr marL="38100" marR="38100" marT="38100" marB="38100">
                    <a:lnL>
                      <a:noFill/>
                    </a:lnL>
                    <a:lnR>
                      <a:noFill/>
                    </a:lnR>
                    <a:lnT>
                      <a:noFill/>
                    </a:lnT>
                    <a:lnB>
                      <a:noFill/>
                    </a:lnB>
                  </a:tcPr>
                </a:tc>
                <a:tc>
                  <a:txBody>
                    <a:bodyPr/>
                    <a:lstStyle/>
                    <a:p>
                      <a:pPr fontAlgn="t"/>
                      <a:r>
                        <a:rPr lang="vi-VN" sz="2600" b="1" dirty="0">
                          <a:effectLst/>
                          <a:latin typeface="Cambria" panose="02040503050406030204" pitchFamily="18" charset="0"/>
                        </a:rPr>
                        <a:t> </a:t>
                      </a:r>
                    </a:p>
                    <a:p>
                      <a:pPr fontAlgn="t"/>
                      <a:r>
                        <a:rPr lang="vi-VN" sz="2600" b="1" dirty="0">
                          <a:effectLst/>
                          <a:latin typeface="Cambria" panose="02040503050406030204" pitchFamily="18" charset="0"/>
                        </a:rPr>
                        <a:t>Kìa, tiếng nó đấy!</a:t>
                      </a:r>
                    </a:p>
                    <a:p>
                      <a:pPr fontAlgn="t"/>
                      <a:r>
                        <a:rPr lang="vi-VN" sz="2600" b="1" dirty="0">
                          <a:effectLst/>
                          <a:latin typeface="Cambria" panose="02040503050406030204" pitchFamily="18" charset="0"/>
                        </a:rPr>
                        <a:t>Đang ở trường về</a:t>
                      </a:r>
                    </a:p>
                    <a:p>
                      <a:pPr fontAlgn="t"/>
                      <a:r>
                        <a:rPr lang="vi-VN" sz="2600" b="1" dirty="0">
                          <a:effectLst/>
                          <a:latin typeface="Cambria" panose="02040503050406030204" pitchFamily="18" charset="0"/>
                        </a:rPr>
                        <a:t>Cùng bạn bắt bướm</a:t>
                      </a:r>
                    </a:p>
                    <a:p>
                      <a:pPr fontAlgn="t"/>
                      <a:r>
                        <a:rPr lang="vi-VN" sz="2600" b="1" dirty="0">
                          <a:effectLst/>
                          <a:latin typeface="Cambria" panose="02040503050406030204" pitchFamily="18" charset="0"/>
                        </a:rPr>
                        <a:t>Cười dưới hàng tre….</a:t>
                      </a:r>
                    </a:p>
                  </a:txBody>
                  <a:tcPr marL="38100" marR="38100" marT="38100" marB="38100">
                    <a:lnL>
                      <a:noFill/>
                    </a:lnL>
                    <a:lnR>
                      <a:noFill/>
                    </a:lnR>
                    <a:lnT>
                      <a:noFill/>
                    </a:lnT>
                    <a:lnB>
                      <a:noFill/>
                    </a:lnB>
                  </a:tcPr>
                </a:tc>
                <a:extLst>
                  <a:ext uri="{0D108BD9-81ED-4DB2-BD59-A6C34878D82A}">
                    <a16:rowId xmlns:a16="http://schemas.microsoft.com/office/drawing/2014/main" val="291771909"/>
                  </a:ext>
                </a:extLst>
              </a:tr>
            </a:tbl>
          </a:graphicData>
        </a:graphic>
      </p:graphicFrame>
      <p:sp>
        <p:nvSpPr>
          <p:cNvPr id="10" name="TextBox 9">
            <a:extLst>
              <a:ext uri="{FF2B5EF4-FFF2-40B4-BE49-F238E27FC236}">
                <a16:creationId xmlns:a16="http://schemas.microsoft.com/office/drawing/2014/main" id="{557B3914-28AF-B87F-B01F-237FC9F52B97}"/>
              </a:ext>
            </a:extLst>
          </p:cNvPr>
          <p:cNvSpPr txBox="1"/>
          <p:nvPr/>
        </p:nvSpPr>
        <p:spPr>
          <a:xfrm>
            <a:off x="9433070" y="6161181"/>
            <a:ext cx="190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Phạm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Hổ</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p>
        </p:txBody>
      </p:sp>
      <p:pic>
        <p:nvPicPr>
          <p:cNvPr id="13" name="Picture 12">
            <a:extLst>
              <a:ext uri="{FF2B5EF4-FFF2-40B4-BE49-F238E27FC236}">
                <a16:creationId xmlns:a16="http://schemas.microsoft.com/office/drawing/2014/main" id="{C150FD15-6547-C21D-42AF-60962696F46B}"/>
              </a:ext>
            </a:extLst>
          </p:cNvPr>
          <p:cNvPicPr>
            <a:picLocks noChangeAspect="1"/>
          </p:cNvPicPr>
          <p:nvPr/>
        </p:nvPicPr>
        <p:blipFill>
          <a:blip r:embed="rId2"/>
          <a:stretch>
            <a:fillRect/>
          </a:stretch>
        </p:blipFill>
        <p:spPr>
          <a:xfrm>
            <a:off x="-120806" y="87513"/>
            <a:ext cx="4825830" cy="4123540"/>
          </a:xfrm>
          <a:prstGeom prst="rect">
            <a:avLst/>
          </a:prstGeom>
        </p:spPr>
      </p:pic>
      <p:pic>
        <p:nvPicPr>
          <p:cNvPr id="6" name="Picture 5">
            <a:extLst>
              <a:ext uri="{FF2B5EF4-FFF2-40B4-BE49-F238E27FC236}">
                <a16:creationId xmlns:a16="http://schemas.microsoft.com/office/drawing/2014/main" id="{D9902038-9F44-CE39-E685-F7BC326C7C29}"/>
              </a:ext>
            </a:extLst>
          </p:cNvPr>
          <p:cNvPicPr>
            <a:picLocks noChangeAspect="1"/>
          </p:cNvPicPr>
          <p:nvPr/>
        </p:nvPicPr>
        <p:blipFill rotWithShape="1">
          <a:blip r:embed="rId3"/>
          <a:srcRect t="31407" r="67667" b="14960"/>
          <a:stretch/>
        </p:blipFill>
        <p:spPr>
          <a:xfrm>
            <a:off x="419524" y="3287550"/>
            <a:ext cx="3444608" cy="3213908"/>
          </a:xfrm>
          <a:prstGeom prst="rect">
            <a:avLst/>
          </a:prstGeom>
          <a:ln>
            <a:noFill/>
          </a:ln>
          <a:effectLst>
            <a:softEdge rad="112500"/>
          </a:effectLst>
        </p:spPr>
      </p:pic>
    </p:spTree>
    <p:extLst>
      <p:ext uri="{BB962C8B-B14F-4D97-AF65-F5344CB8AC3E}">
        <p14:creationId xmlns:p14="http://schemas.microsoft.com/office/powerpoint/2010/main" val="409674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1419</Words>
  <Application>Microsoft Office PowerPoint</Application>
  <PresentationFormat>Widescreen</PresentationFormat>
  <Paragraphs>237</Paragraphs>
  <Slides>28</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OpenSans</vt:lpstr>
      <vt:lpstr>Calibri</vt:lpstr>
      <vt:lpstr>Calibri Light</vt:lpstr>
      <vt:lpstr>Arial</vt:lpstr>
      <vt:lpstr>SVN-Newton</vt:lpstr>
      <vt:lpstr>SVN-Ready</vt:lpstr>
      <vt:lpstr>Times New Roman</vt:lpstr>
      <vt:lpstr>Vogue-ExtraBold</vt:lpstr>
      <vt:lpstr>微软雅黑</vt:lpstr>
      <vt:lpstr>Cambria</vt:lpstr>
      <vt:lpstr>等线</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ong si</cp:lastModifiedBy>
  <cp:revision>21</cp:revision>
  <dcterms:created xsi:type="dcterms:W3CDTF">2022-10-10T04:09:53Z</dcterms:created>
  <dcterms:modified xsi:type="dcterms:W3CDTF">2025-12-25T15:54:57Z</dcterms:modified>
</cp:coreProperties>
</file>