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mp3" ContentType="audio/m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81" r:id="rId2"/>
    <p:sldId id="257" r:id="rId3"/>
    <p:sldId id="258" r:id="rId4"/>
    <p:sldId id="262" r:id="rId5"/>
    <p:sldId id="282" r:id="rId6"/>
    <p:sldId id="261" r:id="rId7"/>
    <p:sldId id="263" r:id="rId8"/>
    <p:sldId id="265" r:id="rId9"/>
    <p:sldId id="266" r:id="rId10"/>
    <p:sldId id="267" r:id="rId11"/>
    <p:sldId id="272" r:id="rId12"/>
    <p:sldId id="277" r:id="rId13"/>
    <p:sldId id="274" r:id="rId14"/>
    <p:sldId id="278" r:id="rId15"/>
    <p:sldId id="273" r:id="rId16"/>
    <p:sldId id="270" r:id="rId17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mbria Math" panose="02040503050406030204" pitchFamily="18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B050"/>
    <a:srgbClr val="FF0000"/>
    <a:srgbClr val="D57DB1"/>
    <a:srgbClr val="FFB651"/>
    <a:srgbClr val="A477D1"/>
    <a:srgbClr val="3440AA"/>
    <a:srgbClr val="AC202D"/>
    <a:srgbClr val="09A73A"/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50" autoAdjust="0"/>
    <p:restoredTop sz="78158" autoAdjust="0"/>
  </p:normalViewPr>
  <p:slideViewPr>
    <p:cSldViewPr>
      <p:cViewPr>
        <p:scale>
          <a:sx n="33" d="100"/>
          <a:sy n="33" d="100"/>
        </p:scale>
        <p:origin x="830" y="77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1509A9-6D13-4E14-BDCE-B379C301AF08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70DD7E-22AF-4768-B8B9-1CA864C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51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dung</a:t>
            </a:r>
            <a:r>
              <a:rPr lang="en-US" baseline="0" dirty="0"/>
              <a:t> </a:t>
            </a:r>
            <a:r>
              <a:rPr lang="en-US" baseline="0" err="1"/>
              <a:t>bảng</a:t>
            </a:r>
            <a:r>
              <a:rPr lang="en-US" baseline="0"/>
              <a:t> con</a:t>
            </a:r>
          </a:p>
          <a:p>
            <a:r>
              <a:rPr lang="en-US" baseline="0"/>
              <a:t>MR: Tô thêm hoặc bớt đi ô vào hình A, B, C là PS nào?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DD7E-22AF-4768-B8B9-1CA864C0DB5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73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dung</a:t>
            </a:r>
            <a:r>
              <a:rPr lang="en-US" baseline="0" dirty="0"/>
              <a:t> </a:t>
            </a:r>
            <a:r>
              <a:rPr lang="en-US" baseline="0" err="1"/>
              <a:t>bảng</a:t>
            </a:r>
            <a:r>
              <a:rPr lang="en-US" baseline="0"/>
              <a:t> con</a:t>
            </a:r>
          </a:p>
          <a:p>
            <a:r>
              <a:rPr lang="en-US" baseline="0"/>
              <a:t>MR: Tô thêm hoặc bớt đi ô vào hình A, B, C là PS nào?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DD7E-22AF-4768-B8B9-1CA864C0DB5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816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Điền</a:t>
            </a:r>
            <a:r>
              <a:rPr lang="en-US" baseline="0" dirty="0"/>
              <a:t> </a:t>
            </a:r>
            <a:r>
              <a:rPr lang="en-US" baseline="0" dirty="0" err="1"/>
              <a:t>trực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ô </a:t>
            </a:r>
            <a:r>
              <a:rPr lang="en-US" baseline="0" dirty="0" err="1"/>
              <a:t>trống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DD7E-22AF-4768-B8B9-1CA864C0DB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65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Chốt: Nêu tính chất 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0DD7E-22AF-4768-B8B9-1CA864C0DB5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443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dùng</a:t>
            </a:r>
            <a:r>
              <a:rPr lang="en-US" baseline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xoay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DD7E-22AF-4768-B8B9-1CA864C0DB5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34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HS dung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err="1"/>
              <a:t>hoa</a:t>
            </a:r>
            <a:r>
              <a:rPr lang="en-US" baseline="0"/>
              <a:t> xoay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MR: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Nhìn vào các hình còn lại đọc phân số chỉ phần tô màu của các phần còn lại.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DD7E-22AF-4768-B8B9-1CA864C0DB5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72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Chiếu</a:t>
            </a:r>
            <a:r>
              <a:rPr lang="en-US" baseline="0"/>
              <a:t> kết quả</a:t>
            </a:r>
          </a:p>
          <a:p>
            <a:r>
              <a:rPr lang="en-US" baseline="0"/>
              <a:t>GV có thể sử dụng vở HS chữa 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DD7E-22AF-4768-B8B9-1CA864C0DB5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037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DD7E-22AF-4768-B8B9-1CA864C0DB5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892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6E29CDC3-E673-4358-B9A5-B22F03CEC0D6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0.png"/><Relationship Id="rId11" Type="http://schemas.openxmlformats.org/officeDocument/2006/relationships/image" Target="../media/image50.png"/><Relationship Id="rId5" Type="http://schemas.openxmlformats.org/officeDocument/2006/relationships/image" Target="../media/image7.pn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.png"/><Relationship Id="rId7" Type="http://schemas.openxmlformats.org/officeDocument/2006/relationships/image" Target="../media/image78.png"/><Relationship Id="rId12" Type="http://schemas.openxmlformats.org/officeDocument/2006/relationships/slide" Target="slide1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slide" Target="slide15.xml"/><Relationship Id="rId5" Type="http://schemas.openxmlformats.org/officeDocument/2006/relationships/image" Target="../media/image75.png"/><Relationship Id="rId10" Type="http://schemas.openxmlformats.org/officeDocument/2006/relationships/image" Target="../media/image500.png"/><Relationship Id="rId4" Type="http://schemas.openxmlformats.org/officeDocument/2006/relationships/image" Target="../media/image740.png"/><Relationship Id="rId9" Type="http://schemas.openxmlformats.org/officeDocument/2006/relationships/image" Target="../media/image8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51.png"/><Relationship Id="rId4" Type="http://schemas.openxmlformats.org/officeDocument/2006/relationships/image" Target="../media/image10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51.png"/><Relationship Id="rId7" Type="http://schemas.openxmlformats.org/officeDocument/2006/relationships/image" Target="../media/image27.png"/><Relationship Id="rId12" Type="http://schemas.openxmlformats.org/officeDocument/2006/relationships/image" Target="../media/image6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5" Type="http://schemas.openxmlformats.org/officeDocument/2006/relationships/image" Target="../media/image55.png"/><Relationship Id="rId10" Type="http://schemas.openxmlformats.org/officeDocument/2006/relationships/image" Target="../media/image58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slide" Target="slide11.xml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microsoft.com/office/2007/relationships/hdphoto" Target="../media/hdphoto7.wdp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16.png"/><Relationship Id="rId10" Type="http://schemas.microsoft.com/office/2007/relationships/hdphoto" Target="../media/hdphoto6.wdp"/><Relationship Id="rId19" Type="http://schemas.openxmlformats.org/officeDocument/2006/relationships/image" Target="../media/image40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7.wdp"/><Relationship Id="rId1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6.wdp"/><Relationship Id="rId5" Type="http://schemas.openxmlformats.org/officeDocument/2006/relationships/image" Target="../media/image8.png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19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29.png"/><Relationship Id="rId18" Type="http://schemas.openxmlformats.org/officeDocument/2006/relationships/image" Target="../media/image25.wmf"/><Relationship Id="rId3" Type="http://schemas.openxmlformats.org/officeDocument/2006/relationships/control" Target="../activeX/activeX2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70.png"/><Relationship Id="rId17" Type="http://schemas.openxmlformats.org/officeDocument/2006/relationships/image" Target="../media/image24.wmf"/><Relationship Id="rId2" Type="http://schemas.openxmlformats.org/officeDocument/2006/relationships/control" Target="../activeX/activeX1.xml"/><Relationship Id="rId16" Type="http://schemas.openxmlformats.org/officeDocument/2006/relationships/image" Target="../media/image23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28.svg"/><Relationship Id="rId5" Type="http://schemas.openxmlformats.org/officeDocument/2006/relationships/control" Target="../activeX/activeX4.xml"/><Relationship Id="rId15" Type="http://schemas.openxmlformats.org/officeDocument/2006/relationships/image" Target="../media/image22.wmf"/><Relationship Id="rId10" Type="http://schemas.openxmlformats.org/officeDocument/2006/relationships/image" Target="../media/image27.png"/><Relationship Id="rId19" Type="http://schemas.openxmlformats.org/officeDocument/2006/relationships/image" Target="../media/image26.wmf"/><Relationship Id="rId4" Type="http://schemas.openxmlformats.org/officeDocument/2006/relationships/control" Target="../activeX/activeX3.xml"/><Relationship Id="rId9" Type="http://schemas.openxmlformats.org/officeDocument/2006/relationships/image" Target="../media/image7.png"/><Relationship Id="rId14" Type="http://schemas.openxmlformats.org/officeDocument/2006/relationships/image" Target="../media/image29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2.png"/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6.png"/><Relationship Id="rId11" Type="http://schemas.openxmlformats.org/officeDocument/2006/relationships/image" Target="../media/image44.png"/><Relationship Id="rId5" Type="http://schemas.openxmlformats.org/officeDocument/2006/relationships/image" Target="../media/image7.png"/><Relationship Id="rId10" Type="http://schemas.openxmlformats.org/officeDocument/2006/relationships/image" Target="../media/image7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DC6C1A2-9CA9-4BD3-BFC5-676446CFF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"/>
            <a:ext cx="18288000" cy="102412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36DBCB-E8E5-E65B-5730-B68DE517B558}"/>
              </a:ext>
            </a:extLst>
          </p:cNvPr>
          <p:cNvSpPr txBox="1"/>
          <p:nvPr/>
        </p:nvSpPr>
        <p:spPr>
          <a:xfrm>
            <a:off x="5029200" y="4229100"/>
            <a:ext cx="98876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B</a:t>
            </a:r>
            <a:r>
              <a:rPr lang="en-VN" sz="8000" dirty="0">
                <a:solidFill>
                  <a:srgbClr val="FF0000"/>
                </a:solidFill>
              </a:rPr>
              <a:t>ài 3: ÔN TẬP PHÂN SỐ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CB1E41-69FF-974D-30A5-CF128C1D14D3}"/>
              </a:ext>
            </a:extLst>
          </p:cNvPr>
          <p:cNvSpPr/>
          <p:nvPr/>
        </p:nvSpPr>
        <p:spPr>
          <a:xfrm>
            <a:off x="7554556" y="2247900"/>
            <a:ext cx="4117410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TOÁN 5</a:t>
            </a:r>
          </a:p>
        </p:txBody>
      </p:sp>
    </p:spTree>
    <p:extLst>
      <p:ext uri="{BB962C8B-B14F-4D97-AF65-F5344CB8AC3E}">
        <p14:creationId xmlns:p14="http://schemas.microsoft.com/office/powerpoint/2010/main" val="1271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023C425-CE51-40D0-83CD-B89D3439C9E1}"/>
              </a:ext>
            </a:extLst>
          </p:cNvPr>
          <p:cNvGrpSpPr/>
          <p:nvPr/>
        </p:nvGrpSpPr>
        <p:grpSpPr>
          <a:xfrm>
            <a:off x="0" y="-30079"/>
            <a:ext cx="18288000" cy="10252515"/>
            <a:chOff x="0" y="-11235"/>
            <a:chExt cx="18288000" cy="10252515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392A148-4A6D-4612-9654-B84A6C3FB31B}"/>
                </a:ext>
              </a:extLst>
            </p:cNvPr>
            <p:cNvSpPr/>
            <p:nvPr/>
          </p:nvSpPr>
          <p:spPr>
            <a:xfrm>
              <a:off x="0" y="0"/>
              <a:ext cx="18288000" cy="10241280"/>
            </a:xfrm>
            <a:custGeom>
              <a:avLst/>
              <a:gdLst/>
              <a:ahLst/>
              <a:cxnLst/>
              <a:rect l="l" t="t" r="r" b="b"/>
              <a:pathLst>
                <a:path w="18288000" h="10241280">
                  <a:moveTo>
                    <a:pt x="0" y="0"/>
                  </a:moveTo>
                  <a:lnTo>
                    <a:pt x="18288000" y="0"/>
                  </a:lnTo>
                  <a:lnTo>
                    <a:pt x="18288000" y="10241280"/>
                  </a:lnTo>
                  <a:lnTo>
                    <a:pt x="0" y="10241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C88196F-C14D-4D66-B570-92D64231DDB0}"/>
                </a:ext>
              </a:extLst>
            </p:cNvPr>
            <p:cNvGrpSpPr/>
            <p:nvPr/>
          </p:nvGrpSpPr>
          <p:grpSpPr>
            <a:xfrm>
              <a:off x="129203" y="-11235"/>
              <a:ext cx="17853997" cy="9955335"/>
              <a:chOff x="0" y="-38100"/>
              <a:chExt cx="4535397" cy="2382187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6D411791-B780-4C4D-AD93-20361A83E495}"/>
                  </a:ext>
                </a:extLst>
              </p:cNvPr>
              <p:cNvSpPr/>
              <p:nvPr/>
            </p:nvSpPr>
            <p:spPr>
              <a:xfrm>
                <a:off x="44607" y="14682"/>
                <a:ext cx="4490790" cy="2295268"/>
              </a:xfrm>
              <a:custGeom>
                <a:avLst/>
                <a:gdLst/>
                <a:ahLst/>
                <a:cxnLst/>
                <a:rect l="l" t="t" r="r" b="b"/>
                <a:pathLst>
                  <a:path w="4535397" h="2344088">
                    <a:moveTo>
                      <a:pt x="43160" y="0"/>
                    </a:moveTo>
                    <a:lnTo>
                      <a:pt x="4492237" y="0"/>
                    </a:lnTo>
                    <a:cubicBezTo>
                      <a:pt x="4503684" y="0"/>
                      <a:pt x="4514662" y="4547"/>
                      <a:pt x="4522756" y="12641"/>
                    </a:cubicBezTo>
                    <a:cubicBezTo>
                      <a:pt x="4530850" y="20735"/>
                      <a:pt x="4535397" y="31713"/>
                      <a:pt x="4535397" y="43160"/>
                    </a:cubicBezTo>
                    <a:lnTo>
                      <a:pt x="4535397" y="2300928"/>
                    </a:lnTo>
                    <a:cubicBezTo>
                      <a:pt x="4535397" y="2324764"/>
                      <a:pt x="4516074" y="2344088"/>
                      <a:pt x="4492237" y="2344088"/>
                    </a:cubicBezTo>
                    <a:lnTo>
                      <a:pt x="43160" y="2344088"/>
                    </a:lnTo>
                    <a:cubicBezTo>
                      <a:pt x="31713" y="2344088"/>
                      <a:pt x="20735" y="2339540"/>
                      <a:pt x="12641" y="2331446"/>
                    </a:cubicBezTo>
                    <a:cubicBezTo>
                      <a:pt x="4547" y="2323352"/>
                      <a:pt x="0" y="2312375"/>
                      <a:pt x="0" y="2300928"/>
                    </a:cubicBezTo>
                    <a:lnTo>
                      <a:pt x="0" y="43160"/>
                    </a:lnTo>
                    <a:cubicBezTo>
                      <a:pt x="0" y="31713"/>
                      <a:pt x="4547" y="20735"/>
                      <a:pt x="12641" y="12641"/>
                    </a:cubicBezTo>
                    <a:cubicBezTo>
                      <a:pt x="20735" y="4547"/>
                      <a:pt x="31713" y="0"/>
                      <a:pt x="43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rnd">
                <a:solidFill>
                  <a:srgbClr val="9DAD44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9075F7C-4A24-4B2A-B13B-7122AD63C03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535397" cy="23821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9589781-92BD-4834-8EF5-CDA563F479B2}"/>
              </a:ext>
            </a:extLst>
          </p:cNvPr>
          <p:cNvGrpSpPr/>
          <p:nvPr/>
        </p:nvGrpSpPr>
        <p:grpSpPr>
          <a:xfrm>
            <a:off x="684844" y="342900"/>
            <a:ext cx="10211756" cy="1494528"/>
            <a:chOff x="425223" y="334805"/>
            <a:chExt cx="10211756" cy="14945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63FE846-A60D-4EA8-9A34-47F84B88614C}"/>
                </a:ext>
              </a:extLst>
            </p:cNvPr>
            <p:cNvGrpSpPr/>
            <p:nvPr/>
          </p:nvGrpSpPr>
          <p:grpSpPr>
            <a:xfrm>
              <a:off x="1162290" y="373438"/>
              <a:ext cx="9474689" cy="1455895"/>
              <a:chOff x="2387078" y="876363"/>
              <a:chExt cx="9474689" cy="145589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7E620B6-C897-4C7B-9AEF-5B602DB0ABEC}"/>
                  </a:ext>
                </a:extLst>
              </p:cNvPr>
              <p:cNvSpPr/>
              <p:nvPr/>
            </p:nvSpPr>
            <p:spPr>
              <a:xfrm>
                <a:off x="2387078" y="876363"/>
                <a:ext cx="9474689" cy="1455895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7E2EB28-7A6E-44AA-A9B1-41BC83C16557}"/>
                  </a:ext>
                </a:extLst>
              </p:cNvPr>
              <p:cNvSpPr txBox="1"/>
              <p:nvPr/>
            </p:nvSpPr>
            <p:spPr>
              <a:xfrm>
                <a:off x="3053588" y="1076398"/>
                <a:ext cx="880817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trả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lời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160FF2B-B331-4D78-AAE5-CBFDE1890E00}"/>
                </a:ext>
              </a:extLst>
            </p:cNvPr>
            <p:cNvSpPr/>
            <p:nvPr/>
          </p:nvSpPr>
          <p:spPr>
            <a:xfrm>
              <a:off x="425223" y="334805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FFFF"/>
                  </a:solidFill>
                  <a:latin typeface="Arial"/>
                  <a:ea typeface="字魂105号-简雅黑"/>
                </a:rPr>
                <a:t>3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32662D8-075A-40F3-9BD5-D03ADD13B70F}"/>
              </a:ext>
            </a:extLst>
          </p:cNvPr>
          <p:cNvGrpSpPr/>
          <p:nvPr/>
        </p:nvGrpSpPr>
        <p:grpSpPr>
          <a:xfrm>
            <a:off x="304800" y="1794726"/>
            <a:ext cx="17678398" cy="1826253"/>
            <a:chOff x="472101" y="2053160"/>
            <a:chExt cx="17168198" cy="182625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9346E4-9FB1-4B8A-9690-58761F6994E8}"/>
                </a:ext>
              </a:extLst>
            </p:cNvPr>
            <p:cNvSpPr txBox="1"/>
            <p:nvPr/>
          </p:nvSpPr>
          <p:spPr>
            <a:xfrm>
              <a:off x="472101" y="2371308"/>
              <a:ext cx="17168198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b,    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tô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</a:t>
              </a:r>
              <a:r>
                <a:rPr lang="vi-VN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ới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4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4AA1943-4D5B-454D-A0BA-A69BE4CFAE72}"/>
                    </a:ext>
                  </a:extLst>
                </p:cNvPr>
                <p:cNvSpPr txBox="1"/>
                <p:nvPr/>
              </p:nvSpPr>
              <p:spPr>
                <a:xfrm>
                  <a:off x="716247" y="2053160"/>
                  <a:ext cx="1555978" cy="15336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FF0000"/>
                                </a:solidFill>
                                <a:latin typeface="UTM Avo" panose="0204060305050602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FF0000"/>
                                </a:solidFill>
                                <a:latin typeface="UTM Avo" panose="0204060305050602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FF0000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4AA1943-4D5B-454D-A0BA-A69BE4CFAE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247" y="2053160"/>
                  <a:ext cx="1555978" cy="153362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E123995E-B4C8-4B64-B24C-9E9A49C712A3}"/>
              </a:ext>
            </a:extLst>
          </p:cNvPr>
          <p:cNvGrpSpPr/>
          <p:nvPr/>
        </p:nvGrpSpPr>
        <p:grpSpPr>
          <a:xfrm>
            <a:off x="1224936" y="3413923"/>
            <a:ext cx="6137817" cy="3008625"/>
            <a:chOff x="1224936" y="3413923"/>
            <a:chExt cx="6137817" cy="3008625"/>
          </a:xfrm>
        </p:grpSpPr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D5590C24-2F67-4DB8-AB01-64347E1D4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43249" y="3413923"/>
              <a:ext cx="4819504" cy="3008625"/>
            </a:xfrm>
            <a:prstGeom prst="rect">
              <a:avLst/>
            </a:prstGeom>
          </p:spPr>
        </p:pic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08023603-8436-4770-8A91-52339470E80E}"/>
                </a:ext>
              </a:extLst>
            </p:cNvPr>
            <p:cNvSpPr txBox="1"/>
            <p:nvPr/>
          </p:nvSpPr>
          <p:spPr>
            <a:xfrm>
              <a:off x="1224936" y="3759801"/>
              <a:ext cx="17269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DC404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89DBA510-A9A7-48B9-9CAA-3BB568175F73}"/>
              </a:ext>
            </a:extLst>
          </p:cNvPr>
          <p:cNvGrpSpPr/>
          <p:nvPr/>
        </p:nvGrpSpPr>
        <p:grpSpPr>
          <a:xfrm>
            <a:off x="8192716" y="3356053"/>
            <a:ext cx="6285285" cy="3042585"/>
            <a:chOff x="8192716" y="3356053"/>
            <a:chExt cx="6285285" cy="3042585"/>
          </a:xfrm>
        </p:grpSpPr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F10AA722-2CD9-4E4C-AC12-572386842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96385" y="3356053"/>
              <a:ext cx="4881616" cy="3042585"/>
            </a:xfrm>
            <a:prstGeom prst="rect">
              <a:avLst/>
            </a:prstGeom>
          </p:spPr>
        </p:pic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B0AAC9AB-5BE0-430F-A833-9A231353E4EC}"/>
                </a:ext>
              </a:extLst>
            </p:cNvPr>
            <p:cNvSpPr txBox="1"/>
            <p:nvPr/>
          </p:nvSpPr>
          <p:spPr>
            <a:xfrm>
              <a:off x="8192716" y="3686674"/>
              <a:ext cx="17269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DC404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0A062E4F-1962-4CA3-86F4-5E988BDB2A17}"/>
              </a:ext>
            </a:extLst>
          </p:cNvPr>
          <p:cNvGrpSpPr/>
          <p:nvPr/>
        </p:nvGrpSpPr>
        <p:grpSpPr>
          <a:xfrm>
            <a:off x="1224935" y="6553894"/>
            <a:ext cx="6199930" cy="3108193"/>
            <a:chOff x="1224935" y="6553894"/>
            <a:chExt cx="6199930" cy="3108193"/>
          </a:xfrm>
        </p:grpSpPr>
        <p:pic>
          <p:nvPicPr>
            <p:cNvPr id="180" name="Picture 179">
              <a:extLst>
                <a:ext uri="{FF2B5EF4-FFF2-40B4-BE49-F238E27FC236}">
                  <a16:creationId xmlns:a16="http://schemas.microsoft.com/office/drawing/2014/main" id="{D90BF9EF-D3ED-4EBD-B807-E6AC0876C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43249" y="6619502"/>
              <a:ext cx="4881616" cy="3042585"/>
            </a:xfrm>
            <a:prstGeom prst="rect">
              <a:avLst/>
            </a:prstGeom>
          </p:spPr>
        </p:pic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3380B2BC-186F-47DA-95FD-E986EF30DFD2}"/>
                </a:ext>
              </a:extLst>
            </p:cNvPr>
            <p:cNvSpPr txBox="1"/>
            <p:nvPr/>
          </p:nvSpPr>
          <p:spPr>
            <a:xfrm>
              <a:off x="1224935" y="6553894"/>
              <a:ext cx="17269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DC404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</a:t>
              </a:r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C1234B38-3421-4AF9-AF39-102F56BE2181}"/>
              </a:ext>
            </a:extLst>
          </p:cNvPr>
          <p:cNvGrpSpPr/>
          <p:nvPr/>
        </p:nvGrpSpPr>
        <p:grpSpPr>
          <a:xfrm>
            <a:off x="8333004" y="6567122"/>
            <a:ext cx="6140182" cy="3080603"/>
            <a:chOff x="8333004" y="6567122"/>
            <a:chExt cx="6140182" cy="3080603"/>
          </a:xfrm>
        </p:grpSpPr>
        <p:pic>
          <p:nvPicPr>
            <p:cNvPr id="181" name="Picture 180">
              <a:extLst>
                <a:ext uri="{FF2B5EF4-FFF2-40B4-BE49-F238E27FC236}">
                  <a16:creationId xmlns:a16="http://schemas.microsoft.com/office/drawing/2014/main" id="{CF46D92C-E291-4BB7-8674-5699DE20D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596385" y="6600326"/>
              <a:ext cx="4876801" cy="3047399"/>
            </a:xfrm>
            <a:prstGeom prst="rect">
              <a:avLst/>
            </a:prstGeom>
          </p:spPr>
        </p:pic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F573B823-21F4-4E98-888F-64626BC77F90}"/>
                </a:ext>
              </a:extLst>
            </p:cNvPr>
            <p:cNvSpPr txBox="1"/>
            <p:nvPr/>
          </p:nvSpPr>
          <p:spPr>
            <a:xfrm>
              <a:off x="8333004" y="6567122"/>
              <a:ext cx="17269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DC404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D.</a:t>
              </a:r>
            </a:p>
          </p:txBody>
        </p:sp>
      </p:grpSp>
      <p:pic>
        <p:nvPicPr>
          <p:cNvPr id="186" name="correct">
            <a:hlinkClick r:id="" action="ppaction://media"/>
            <a:extLst>
              <a:ext uri="{FF2B5EF4-FFF2-40B4-BE49-F238E27FC236}">
                <a16:creationId xmlns:a16="http://schemas.microsoft.com/office/drawing/2014/main" id="{DBD739AD-0641-4E1F-B3DC-EBE489C8C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153710" y="1615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22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1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2367CAF-C661-4A49-B15B-78D87D4B2307}"/>
              </a:ext>
            </a:extLst>
          </p:cNvPr>
          <p:cNvGrpSpPr/>
          <p:nvPr/>
        </p:nvGrpSpPr>
        <p:grpSpPr>
          <a:xfrm>
            <a:off x="0" y="-30079"/>
            <a:ext cx="18288000" cy="10252515"/>
            <a:chOff x="0" y="-11235"/>
            <a:chExt cx="18288000" cy="10252515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F6C267AD-B8F1-412B-9241-1460CA5CE955}"/>
                </a:ext>
              </a:extLst>
            </p:cNvPr>
            <p:cNvSpPr/>
            <p:nvPr/>
          </p:nvSpPr>
          <p:spPr>
            <a:xfrm>
              <a:off x="0" y="0"/>
              <a:ext cx="18288000" cy="10241280"/>
            </a:xfrm>
            <a:custGeom>
              <a:avLst/>
              <a:gdLst/>
              <a:ahLst/>
              <a:cxnLst/>
              <a:rect l="l" t="t" r="r" b="b"/>
              <a:pathLst>
                <a:path w="18288000" h="10241280">
                  <a:moveTo>
                    <a:pt x="0" y="0"/>
                  </a:moveTo>
                  <a:lnTo>
                    <a:pt x="18288000" y="0"/>
                  </a:lnTo>
                  <a:lnTo>
                    <a:pt x="18288000" y="10241280"/>
                  </a:lnTo>
                  <a:lnTo>
                    <a:pt x="0" y="10241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03952B2-7DF3-4B51-BB9A-52C7771CC39E}"/>
                </a:ext>
              </a:extLst>
            </p:cNvPr>
            <p:cNvGrpSpPr/>
            <p:nvPr/>
          </p:nvGrpSpPr>
          <p:grpSpPr>
            <a:xfrm>
              <a:off x="129203" y="-11235"/>
              <a:ext cx="17853997" cy="9955335"/>
              <a:chOff x="0" y="-38100"/>
              <a:chExt cx="4535397" cy="2382187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9E52C1BB-9B78-4CD4-9D90-3D9B1867C4E0}"/>
                  </a:ext>
                </a:extLst>
              </p:cNvPr>
              <p:cNvSpPr/>
              <p:nvPr/>
            </p:nvSpPr>
            <p:spPr>
              <a:xfrm>
                <a:off x="44607" y="14682"/>
                <a:ext cx="4490790" cy="2295268"/>
              </a:xfrm>
              <a:custGeom>
                <a:avLst/>
                <a:gdLst/>
                <a:ahLst/>
                <a:cxnLst/>
                <a:rect l="l" t="t" r="r" b="b"/>
                <a:pathLst>
                  <a:path w="4535397" h="2344088">
                    <a:moveTo>
                      <a:pt x="43160" y="0"/>
                    </a:moveTo>
                    <a:lnTo>
                      <a:pt x="4492237" y="0"/>
                    </a:lnTo>
                    <a:cubicBezTo>
                      <a:pt x="4503684" y="0"/>
                      <a:pt x="4514662" y="4547"/>
                      <a:pt x="4522756" y="12641"/>
                    </a:cubicBezTo>
                    <a:cubicBezTo>
                      <a:pt x="4530850" y="20735"/>
                      <a:pt x="4535397" y="31713"/>
                      <a:pt x="4535397" y="43160"/>
                    </a:cubicBezTo>
                    <a:lnTo>
                      <a:pt x="4535397" y="2300928"/>
                    </a:lnTo>
                    <a:cubicBezTo>
                      <a:pt x="4535397" y="2324764"/>
                      <a:pt x="4516074" y="2344088"/>
                      <a:pt x="4492237" y="2344088"/>
                    </a:cubicBezTo>
                    <a:lnTo>
                      <a:pt x="43160" y="2344088"/>
                    </a:lnTo>
                    <a:cubicBezTo>
                      <a:pt x="31713" y="2344088"/>
                      <a:pt x="20735" y="2339540"/>
                      <a:pt x="12641" y="2331446"/>
                    </a:cubicBezTo>
                    <a:cubicBezTo>
                      <a:pt x="4547" y="2323352"/>
                      <a:pt x="0" y="2312375"/>
                      <a:pt x="0" y="2300928"/>
                    </a:cubicBezTo>
                    <a:lnTo>
                      <a:pt x="0" y="43160"/>
                    </a:lnTo>
                    <a:cubicBezTo>
                      <a:pt x="0" y="31713"/>
                      <a:pt x="4547" y="20735"/>
                      <a:pt x="12641" y="12641"/>
                    </a:cubicBezTo>
                    <a:cubicBezTo>
                      <a:pt x="20735" y="4547"/>
                      <a:pt x="31713" y="0"/>
                      <a:pt x="43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rnd">
                <a:solidFill>
                  <a:srgbClr val="9DAD44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B15C0D9-430B-49B1-86A7-5BC7BC41724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535397" cy="23821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170130B-B88B-4F4C-B6EB-AF08B1E41A97}"/>
              </a:ext>
            </a:extLst>
          </p:cNvPr>
          <p:cNvGrpSpPr/>
          <p:nvPr/>
        </p:nvGrpSpPr>
        <p:grpSpPr>
          <a:xfrm>
            <a:off x="966447" y="1322400"/>
            <a:ext cx="13031156" cy="1494528"/>
            <a:chOff x="425223" y="334805"/>
            <a:chExt cx="13031156" cy="14945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B88403-0D60-414D-A2BD-B3023D239F1E}"/>
                </a:ext>
              </a:extLst>
            </p:cNvPr>
            <p:cNvGrpSpPr/>
            <p:nvPr/>
          </p:nvGrpSpPr>
          <p:grpSpPr>
            <a:xfrm>
              <a:off x="1162290" y="373438"/>
              <a:ext cx="12294089" cy="1455895"/>
              <a:chOff x="2387078" y="876363"/>
              <a:chExt cx="12294089" cy="145589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8963C4D-4C19-4D14-8FDB-A781312C6E1C}"/>
                  </a:ext>
                </a:extLst>
              </p:cNvPr>
              <p:cNvSpPr/>
              <p:nvPr/>
            </p:nvSpPr>
            <p:spPr>
              <a:xfrm>
                <a:off x="2387078" y="876363"/>
                <a:ext cx="12294089" cy="1455895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02AF4C-0463-4085-BBE1-2D56B4B161B0}"/>
                  </a:ext>
                </a:extLst>
              </p:cNvPr>
              <p:cNvSpPr txBox="1"/>
              <p:nvPr/>
            </p:nvSpPr>
            <p:spPr>
              <a:xfrm>
                <a:off x="3053588" y="1076398"/>
                <a:ext cx="1162757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0B3BA99-8915-4657-A1CA-AF9DE67813D1}"/>
                </a:ext>
              </a:extLst>
            </p:cNvPr>
            <p:cNvSpPr/>
            <p:nvPr/>
          </p:nvSpPr>
          <p:spPr>
            <a:xfrm>
              <a:off x="425223" y="334805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9D018D2-8BAA-4B83-8823-796BA17925AC}"/>
              </a:ext>
            </a:extLst>
          </p:cNvPr>
          <p:cNvGrpSpPr/>
          <p:nvPr/>
        </p:nvGrpSpPr>
        <p:grpSpPr>
          <a:xfrm>
            <a:off x="738803" y="3009900"/>
            <a:ext cx="4421618" cy="1723910"/>
            <a:chOff x="457200" y="2046773"/>
            <a:chExt cx="4421618" cy="172391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FC5649E-8040-4788-9B1B-1318FC72E73B}"/>
                </a:ext>
              </a:extLst>
            </p:cNvPr>
            <p:cNvGrpSpPr/>
            <p:nvPr/>
          </p:nvGrpSpPr>
          <p:grpSpPr>
            <a:xfrm>
              <a:off x="1293382" y="2046773"/>
              <a:ext cx="3585436" cy="1723910"/>
              <a:chOff x="1030679" y="2313864"/>
              <a:chExt cx="3585436" cy="17239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F05918A5-7225-4BAC-A7FA-4D67B4F297F2}"/>
                      </a:ext>
                    </a:extLst>
                  </p:cNvPr>
                  <p:cNvSpPr txBox="1"/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5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F05918A5-7225-4BAC-A7FA-4D67B4F297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05B6613-C7FF-4E85-A560-30FDFB732436}"/>
                  </a:ext>
                </a:extLst>
              </p:cNvPr>
              <p:cNvSpPr txBox="1"/>
              <p:nvPr/>
            </p:nvSpPr>
            <p:spPr>
              <a:xfrm>
                <a:off x="1942507" y="2709036"/>
                <a:ext cx="160221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endParaRPr lang="en-US" sz="5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6F19A8A1-85A1-45CB-B41A-4EA0006AA9D4}"/>
                      </a:ext>
                    </a:extLst>
                  </p:cNvPr>
                  <p:cNvSpPr txBox="1"/>
                  <p:nvPr/>
                </p:nvSpPr>
                <p:spPr>
                  <a:xfrm>
                    <a:off x="3013897" y="2313864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21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40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6F19A8A1-85A1-45CB-B41A-4EA0006AA9D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13897" y="2313864"/>
                    <a:ext cx="1602218" cy="171367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9B3D9BB-6FFF-4D65-BF72-4BC29BFDC389}"/>
                </a:ext>
              </a:extLst>
            </p:cNvPr>
            <p:cNvSpPr txBox="1"/>
            <p:nvPr/>
          </p:nvSpPr>
          <p:spPr>
            <a:xfrm>
              <a:off x="457200" y="2441945"/>
              <a:ext cx="16022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a,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1F21D9F-819C-4E4C-AD03-828D3D8606E4}"/>
              </a:ext>
            </a:extLst>
          </p:cNvPr>
          <p:cNvGrpSpPr/>
          <p:nvPr/>
        </p:nvGrpSpPr>
        <p:grpSpPr>
          <a:xfrm>
            <a:off x="6818159" y="3009900"/>
            <a:ext cx="4421618" cy="1723910"/>
            <a:chOff x="457200" y="2046773"/>
            <a:chExt cx="4421618" cy="172391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5837F1D-7FE0-4374-9770-189EFD3F3802}"/>
                </a:ext>
              </a:extLst>
            </p:cNvPr>
            <p:cNvGrpSpPr/>
            <p:nvPr/>
          </p:nvGrpSpPr>
          <p:grpSpPr>
            <a:xfrm>
              <a:off x="1293382" y="2046773"/>
              <a:ext cx="3585436" cy="1723910"/>
              <a:chOff x="1030679" y="2313864"/>
              <a:chExt cx="3585436" cy="17239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76CB99D4-9ECA-4974-8D1A-1814253B7440}"/>
                      </a:ext>
                    </a:extLst>
                  </p:cNvPr>
                  <p:cNvSpPr txBox="1"/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17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30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76CB99D4-9ECA-4974-8D1A-1814253B744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D1765AC-3EA1-424A-9F99-D1A1287D4ABF}"/>
                  </a:ext>
                </a:extLst>
              </p:cNvPr>
              <p:cNvSpPr txBox="1"/>
              <p:nvPr/>
            </p:nvSpPr>
            <p:spPr>
              <a:xfrm>
                <a:off x="1942507" y="2709036"/>
                <a:ext cx="160221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endParaRPr lang="en-US" sz="5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100FBE60-FDD6-4D9F-88B5-A4C538D16A98}"/>
                      </a:ext>
                    </a:extLst>
                  </p:cNvPr>
                  <p:cNvSpPr txBox="1"/>
                  <p:nvPr/>
                </p:nvSpPr>
                <p:spPr>
                  <a:xfrm>
                    <a:off x="3013897" y="2313864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53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90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100FBE60-FDD6-4D9F-88B5-A4C538D16A9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13897" y="2313864"/>
                    <a:ext cx="1602218" cy="171367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387E553-1080-4A98-9068-4A9F49B157A6}"/>
                </a:ext>
              </a:extLst>
            </p:cNvPr>
            <p:cNvSpPr txBox="1"/>
            <p:nvPr/>
          </p:nvSpPr>
          <p:spPr>
            <a:xfrm>
              <a:off x="457200" y="2441945"/>
              <a:ext cx="16022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b,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4D53AD3-3A9D-47C2-9A52-AB2238004F3C}"/>
              </a:ext>
            </a:extLst>
          </p:cNvPr>
          <p:cNvGrpSpPr/>
          <p:nvPr/>
        </p:nvGrpSpPr>
        <p:grpSpPr>
          <a:xfrm>
            <a:off x="12766045" y="3009900"/>
            <a:ext cx="5346358" cy="1723910"/>
            <a:chOff x="457200" y="2046773"/>
            <a:chExt cx="5346358" cy="172391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DDDE7D4-71DA-4DEC-87E7-B2FFB42F8AD5}"/>
                </a:ext>
              </a:extLst>
            </p:cNvPr>
            <p:cNvGrpSpPr/>
            <p:nvPr/>
          </p:nvGrpSpPr>
          <p:grpSpPr>
            <a:xfrm>
              <a:off x="1293382" y="2046773"/>
              <a:ext cx="4510176" cy="1723910"/>
              <a:chOff x="1030679" y="2313864"/>
              <a:chExt cx="4510176" cy="17239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A36F3883-D018-4F48-9F4B-F2B1D43B5C7C}"/>
                      </a:ext>
                    </a:extLst>
                  </p:cNvPr>
                  <p:cNvSpPr txBox="1"/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;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A36F3883-D018-4F48-9F4B-F2B1D43B5C7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62A3469-E1BF-40CD-98B5-B20AA4446D65}"/>
                  </a:ext>
                </a:extLst>
              </p:cNvPr>
              <p:cNvSpPr txBox="1"/>
              <p:nvPr/>
            </p:nvSpPr>
            <p:spPr>
              <a:xfrm>
                <a:off x="2867247" y="2709036"/>
                <a:ext cx="160221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endParaRPr lang="en-US" sz="5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A032B1A0-01D5-4C57-A7DB-4907CA27090F}"/>
                      </a:ext>
                    </a:extLst>
                  </p:cNvPr>
                  <p:cNvSpPr txBox="1"/>
                  <p:nvPr/>
                </p:nvSpPr>
                <p:spPr>
                  <a:xfrm>
                    <a:off x="3938637" y="2313864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35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48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A032B1A0-01D5-4C57-A7DB-4907CA27090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38637" y="2313864"/>
                    <a:ext cx="1602218" cy="171367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6BA8F58-749F-4255-AA17-4592A191A25B}"/>
                </a:ext>
              </a:extLst>
            </p:cNvPr>
            <p:cNvSpPr txBox="1"/>
            <p:nvPr/>
          </p:nvSpPr>
          <p:spPr>
            <a:xfrm>
              <a:off x="457200" y="2441945"/>
              <a:ext cx="16022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c,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62CDE12-2724-4C09-9A26-153C91415DF1}"/>
                  </a:ext>
                </a:extLst>
              </p:cNvPr>
              <p:cNvSpPr txBox="1"/>
              <p:nvPr/>
            </p:nvSpPr>
            <p:spPr>
              <a:xfrm>
                <a:off x="14531003" y="3000196"/>
                <a:ext cx="1602218" cy="1713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62CDE12-2724-4C09-9A26-153C91415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31003" y="3000196"/>
                <a:ext cx="1602218" cy="171367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Arrow: Right 15">
            <a:hlinkClick r:id="rId11" action="ppaction://hlinksldjump"/>
            <a:extLst>
              <a:ext uri="{FF2B5EF4-FFF2-40B4-BE49-F238E27FC236}">
                <a16:creationId xmlns:a16="http://schemas.microsoft.com/office/drawing/2014/main" id="{601D5219-4406-4ED6-974E-AF7B8360D178}"/>
              </a:ext>
            </a:extLst>
          </p:cNvPr>
          <p:cNvSpPr/>
          <p:nvPr/>
        </p:nvSpPr>
        <p:spPr>
          <a:xfrm flipH="1">
            <a:off x="1125608" y="7773012"/>
            <a:ext cx="2793632" cy="151489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Đáp án</a:t>
            </a:r>
          </a:p>
        </p:txBody>
      </p:sp>
      <p:sp>
        <p:nvSpPr>
          <p:cNvPr id="36" name="Arrow: Right 35">
            <a:hlinkClick r:id="rId12" action="ppaction://hlinksldjump"/>
            <a:extLst>
              <a:ext uri="{FF2B5EF4-FFF2-40B4-BE49-F238E27FC236}">
                <a16:creationId xmlns:a16="http://schemas.microsoft.com/office/drawing/2014/main" id="{9B07B358-BD84-4CB8-81E0-766CD97E1DB0}"/>
              </a:ext>
            </a:extLst>
          </p:cNvPr>
          <p:cNvSpPr/>
          <p:nvPr/>
        </p:nvSpPr>
        <p:spPr>
          <a:xfrm>
            <a:off x="14403336" y="8021424"/>
            <a:ext cx="2793632" cy="151489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Tiếp tục</a:t>
            </a:r>
          </a:p>
        </p:txBody>
      </p:sp>
    </p:spTree>
    <p:extLst>
      <p:ext uri="{BB962C8B-B14F-4D97-AF65-F5344CB8AC3E}">
        <p14:creationId xmlns:p14="http://schemas.microsoft.com/office/powerpoint/2010/main" val="289434520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2367CAF-C661-4A49-B15B-78D87D4B2307}"/>
              </a:ext>
            </a:extLst>
          </p:cNvPr>
          <p:cNvGrpSpPr/>
          <p:nvPr/>
        </p:nvGrpSpPr>
        <p:grpSpPr>
          <a:xfrm>
            <a:off x="0" y="-30079"/>
            <a:ext cx="18288000" cy="10252515"/>
            <a:chOff x="0" y="-11235"/>
            <a:chExt cx="18288000" cy="10252515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F6C267AD-B8F1-412B-9241-1460CA5CE955}"/>
                </a:ext>
              </a:extLst>
            </p:cNvPr>
            <p:cNvSpPr/>
            <p:nvPr/>
          </p:nvSpPr>
          <p:spPr>
            <a:xfrm>
              <a:off x="0" y="0"/>
              <a:ext cx="18288000" cy="10241280"/>
            </a:xfrm>
            <a:custGeom>
              <a:avLst/>
              <a:gdLst/>
              <a:ahLst/>
              <a:cxnLst/>
              <a:rect l="l" t="t" r="r" b="b"/>
              <a:pathLst>
                <a:path w="18288000" h="10241280">
                  <a:moveTo>
                    <a:pt x="0" y="0"/>
                  </a:moveTo>
                  <a:lnTo>
                    <a:pt x="18288000" y="0"/>
                  </a:lnTo>
                  <a:lnTo>
                    <a:pt x="18288000" y="10241280"/>
                  </a:lnTo>
                  <a:lnTo>
                    <a:pt x="0" y="10241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03952B2-7DF3-4B51-BB9A-52C7771CC39E}"/>
                </a:ext>
              </a:extLst>
            </p:cNvPr>
            <p:cNvGrpSpPr/>
            <p:nvPr/>
          </p:nvGrpSpPr>
          <p:grpSpPr>
            <a:xfrm>
              <a:off x="129203" y="-11235"/>
              <a:ext cx="17853997" cy="9955335"/>
              <a:chOff x="0" y="-38100"/>
              <a:chExt cx="4535397" cy="2382187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9E52C1BB-9B78-4CD4-9D90-3D9B1867C4E0}"/>
                  </a:ext>
                </a:extLst>
              </p:cNvPr>
              <p:cNvSpPr/>
              <p:nvPr/>
            </p:nvSpPr>
            <p:spPr>
              <a:xfrm>
                <a:off x="44607" y="14682"/>
                <a:ext cx="4490790" cy="2295268"/>
              </a:xfrm>
              <a:custGeom>
                <a:avLst/>
                <a:gdLst/>
                <a:ahLst/>
                <a:cxnLst/>
                <a:rect l="l" t="t" r="r" b="b"/>
                <a:pathLst>
                  <a:path w="4535397" h="2344088">
                    <a:moveTo>
                      <a:pt x="43160" y="0"/>
                    </a:moveTo>
                    <a:lnTo>
                      <a:pt x="4492237" y="0"/>
                    </a:lnTo>
                    <a:cubicBezTo>
                      <a:pt x="4503684" y="0"/>
                      <a:pt x="4514662" y="4547"/>
                      <a:pt x="4522756" y="12641"/>
                    </a:cubicBezTo>
                    <a:cubicBezTo>
                      <a:pt x="4530850" y="20735"/>
                      <a:pt x="4535397" y="31713"/>
                      <a:pt x="4535397" y="43160"/>
                    </a:cubicBezTo>
                    <a:lnTo>
                      <a:pt x="4535397" y="2300928"/>
                    </a:lnTo>
                    <a:cubicBezTo>
                      <a:pt x="4535397" y="2324764"/>
                      <a:pt x="4516074" y="2344088"/>
                      <a:pt x="4492237" y="2344088"/>
                    </a:cubicBezTo>
                    <a:lnTo>
                      <a:pt x="43160" y="2344088"/>
                    </a:lnTo>
                    <a:cubicBezTo>
                      <a:pt x="31713" y="2344088"/>
                      <a:pt x="20735" y="2339540"/>
                      <a:pt x="12641" y="2331446"/>
                    </a:cubicBezTo>
                    <a:cubicBezTo>
                      <a:pt x="4547" y="2323352"/>
                      <a:pt x="0" y="2312375"/>
                      <a:pt x="0" y="2300928"/>
                    </a:cubicBezTo>
                    <a:lnTo>
                      <a:pt x="0" y="43160"/>
                    </a:lnTo>
                    <a:cubicBezTo>
                      <a:pt x="0" y="31713"/>
                      <a:pt x="4547" y="20735"/>
                      <a:pt x="12641" y="12641"/>
                    </a:cubicBezTo>
                    <a:cubicBezTo>
                      <a:pt x="20735" y="4547"/>
                      <a:pt x="31713" y="0"/>
                      <a:pt x="43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rnd">
                <a:solidFill>
                  <a:srgbClr val="9DAD44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B15C0D9-430B-49B1-86A7-5BC7BC41724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535397" cy="23821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170130B-B88B-4F4C-B6EB-AF08B1E41A97}"/>
              </a:ext>
            </a:extLst>
          </p:cNvPr>
          <p:cNvGrpSpPr/>
          <p:nvPr/>
        </p:nvGrpSpPr>
        <p:grpSpPr>
          <a:xfrm>
            <a:off x="684844" y="342900"/>
            <a:ext cx="4344356" cy="1494528"/>
            <a:chOff x="425223" y="334805"/>
            <a:chExt cx="4344356" cy="14945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B88403-0D60-414D-A2BD-B3023D239F1E}"/>
                </a:ext>
              </a:extLst>
            </p:cNvPr>
            <p:cNvGrpSpPr/>
            <p:nvPr/>
          </p:nvGrpSpPr>
          <p:grpSpPr>
            <a:xfrm>
              <a:off x="1162290" y="373438"/>
              <a:ext cx="3607289" cy="1455895"/>
              <a:chOff x="2387078" y="876363"/>
              <a:chExt cx="3607289" cy="145589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8963C4D-4C19-4D14-8FDB-A781312C6E1C}"/>
                  </a:ext>
                </a:extLst>
              </p:cNvPr>
              <p:cNvSpPr/>
              <p:nvPr/>
            </p:nvSpPr>
            <p:spPr>
              <a:xfrm>
                <a:off x="2387078" y="876363"/>
                <a:ext cx="3607289" cy="1455895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02AF4C-0463-4085-BBE1-2D56B4B161B0}"/>
                  </a:ext>
                </a:extLst>
              </p:cNvPr>
              <p:cNvSpPr txBox="1"/>
              <p:nvPr/>
            </p:nvSpPr>
            <p:spPr>
              <a:xfrm>
                <a:off x="2641567" y="1076398"/>
                <a:ext cx="316937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6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0B3BA99-8915-4657-A1CA-AF9DE67813D1}"/>
                </a:ext>
              </a:extLst>
            </p:cNvPr>
            <p:cNvSpPr/>
            <p:nvPr/>
          </p:nvSpPr>
          <p:spPr>
            <a:xfrm>
              <a:off x="425223" y="334805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5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729BCF-0B72-45EB-A466-553B00766371}"/>
              </a:ext>
            </a:extLst>
          </p:cNvPr>
          <p:cNvGrpSpPr/>
          <p:nvPr/>
        </p:nvGrpSpPr>
        <p:grpSpPr>
          <a:xfrm>
            <a:off x="5791200" y="2324100"/>
            <a:ext cx="6541377" cy="3106037"/>
            <a:chOff x="5791200" y="2324100"/>
            <a:chExt cx="6541377" cy="3106037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4C1E2035-8918-401C-B5BD-547CD72AB930}"/>
                </a:ext>
              </a:extLst>
            </p:cNvPr>
            <p:cNvSpPr/>
            <p:nvPr/>
          </p:nvSpPr>
          <p:spPr>
            <a:xfrm>
              <a:off x="5791200" y="2324100"/>
              <a:ext cx="6541377" cy="3106037"/>
            </a:xfrm>
            <a:prstGeom prst="roundRect">
              <a:avLst/>
            </a:prstGeom>
            <a:solidFill>
              <a:srgbClr val="D57DB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36F3883-D018-4F48-9F4B-F2B1D43B5C7C}"/>
                    </a:ext>
                  </a:extLst>
                </p:cNvPr>
                <p:cNvSpPr txBox="1"/>
                <p:nvPr/>
              </p:nvSpPr>
              <p:spPr>
                <a:xfrm>
                  <a:off x="6552191" y="2809675"/>
                  <a:ext cx="5183618" cy="20615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6</m:t>
                            </m:r>
                            <m:r>
                              <a:rPr lang="en-US" sz="6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12</m:t>
                            </m:r>
                            <m:r>
                              <a:rPr lang="en-US" sz="6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17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17</m:t>
                            </m:r>
                            <m:r>
                              <a:rPr lang="en-US" sz="6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4</m:t>
                            </m:r>
                            <m:r>
                              <a:rPr lang="en-US" sz="6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20</m:t>
                            </m:r>
                          </m:den>
                        </m:f>
                        <m:r>
                          <a:rPr lang="en-US" sz="6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</m:oMath>
                    </m:oMathPara>
                  </a14:m>
                  <a:endParaRPr lang="en-US" sz="6600" b="1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36F3883-D018-4F48-9F4B-F2B1D43B5C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2191" y="2809675"/>
                  <a:ext cx="5183618" cy="206152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6" name="Freeform 6">
            <a:extLst>
              <a:ext uri="{FF2B5EF4-FFF2-40B4-BE49-F238E27FC236}">
                <a16:creationId xmlns:a16="http://schemas.microsoft.com/office/drawing/2014/main" id="{68C771C1-0B58-49BB-82E5-9EF6C6E1CDEB}"/>
              </a:ext>
            </a:extLst>
          </p:cNvPr>
          <p:cNvSpPr/>
          <p:nvPr/>
        </p:nvSpPr>
        <p:spPr>
          <a:xfrm>
            <a:off x="-1175183" y="5915712"/>
            <a:ext cx="20606183" cy="4511202"/>
          </a:xfrm>
          <a:custGeom>
            <a:avLst/>
            <a:gdLst/>
            <a:ahLst/>
            <a:cxnLst/>
            <a:rect l="l" t="t" r="r" b="b"/>
            <a:pathLst>
              <a:path w="19995366" h="3449201">
                <a:moveTo>
                  <a:pt x="0" y="0"/>
                </a:moveTo>
                <a:lnTo>
                  <a:pt x="19995366" y="0"/>
                </a:lnTo>
                <a:lnTo>
                  <a:pt x="19995366" y="3449200"/>
                </a:lnTo>
                <a:lnTo>
                  <a:pt x="0" y="34492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3B6172-1ADC-4EAC-B8D2-ED49D2A3374A}"/>
                  </a:ext>
                </a:extLst>
              </p:cNvPr>
              <p:cNvSpPr txBox="1"/>
              <p:nvPr/>
            </p:nvSpPr>
            <p:spPr>
              <a:xfrm>
                <a:off x="3568249" y="6493243"/>
                <a:ext cx="5183618" cy="2061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  <m: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6600" b="1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  <m: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  <m: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6600" b="1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  <m: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17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17</m:t>
                          </m:r>
                          <m: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6600" b="1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  <m: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6600" b="1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  <m: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5</m:t>
                          </m:r>
                          <m: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6600" b="1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6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6600" b="1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3B6172-1ADC-4EAC-B8D2-ED49D2A33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249" y="6493243"/>
                <a:ext cx="5183618" cy="2061526"/>
              </a:xfrm>
              <a:prstGeom prst="rect">
                <a:avLst/>
              </a:prstGeom>
              <a:blipFill>
                <a:blip r:embed="rId6"/>
                <a:stretch>
                  <a:fillRect r="-366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911979E-4008-46F7-B653-99CE6A4927CC}"/>
                  </a:ext>
                </a:extLst>
              </p:cNvPr>
              <p:cNvSpPr txBox="1"/>
              <p:nvPr/>
            </p:nvSpPr>
            <p:spPr>
              <a:xfrm>
                <a:off x="8796874" y="6493243"/>
                <a:ext cx="5183618" cy="2061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6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6600" b="1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911979E-4008-46F7-B653-99CE6A492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6874" y="6493243"/>
                <a:ext cx="5183618" cy="206152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9948A7-75DB-4C8F-85D0-64D3BB4D939F}"/>
              </a:ext>
            </a:extLst>
          </p:cNvPr>
          <p:cNvCxnSpPr/>
          <p:nvPr/>
        </p:nvCxnSpPr>
        <p:spPr>
          <a:xfrm flipV="1">
            <a:off x="3540175" y="6527332"/>
            <a:ext cx="730979" cy="8291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75B361D-C728-4603-99DF-185ABEED9B58}"/>
              </a:ext>
            </a:extLst>
          </p:cNvPr>
          <p:cNvCxnSpPr/>
          <p:nvPr/>
        </p:nvCxnSpPr>
        <p:spPr>
          <a:xfrm flipV="1">
            <a:off x="5425710" y="7725570"/>
            <a:ext cx="730979" cy="8291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142CAF7-9389-4EF3-A669-87B023FCD4EE}"/>
              </a:ext>
            </a:extLst>
          </p:cNvPr>
          <p:cNvCxnSpPr/>
          <p:nvPr/>
        </p:nvCxnSpPr>
        <p:spPr>
          <a:xfrm flipV="1">
            <a:off x="9473591" y="6493243"/>
            <a:ext cx="730979" cy="8291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45794E8-9158-41EE-AFAB-E42CD17D6427}"/>
              </a:ext>
            </a:extLst>
          </p:cNvPr>
          <p:cNvCxnSpPr/>
          <p:nvPr/>
        </p:nvCxnSpPr>
        <p:spPr>
          <a:xfrm flipV="1">
            <a:off x="3810000" y="7740363"/>
            <a:ext cx="730979" cy="8291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421BC44-85C3-4A80-B614-F7D23B4E3920}"/>
              </a:ext>
            </a:extLst>
          </p:cNvPr>
          <p:cNvCxnSpPr/>
          <p:nvPr/>
        </p:nvCxnSpPr>
        <p:spPr>
          <a:xfrm flipV="1">
            <a:off x="7727536" y="6533004"/>
            <a:ext cx="730979" cy="8291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C1571D6-542F-479B-8FFD-D991809D59B6}"/>
              </a:ext>
            </a:extLst>
          </p:cNvPr>
          <p:cNvCxnSpPr/>
          <p:nvPr/>
        </p:nvCxnSpPr>
        <p:spPr>
          <a:xfrm flipV="1">
            <a:off x="9683966" y="7796900"/>
            <a:ext cx="730979" cy="8291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4253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1"/>
      <p:bldP spid="4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F4E72C5-8824-4A39-8E70-78C9AEDA21AF}"/>
              </a:ext>
            </a:extLst>
          </p:cNvPr>
          <p:cNvSpPr/>
          <p:nvPr/>
        </p:nvSpPr>
        <p:spPr>
          <a:xfrm>
            <a:off x="0" y="0"/>
            <a:ext cx="18288000" cy="10241280"/>
          </a:xfrm>
          <a:custGeom>
            <a:avLst/>
            <a:gdLst/>
            <a:ahLst/>
            <a:cxnLst/>
            <a:rect l="l" t="t" r="r" b="b"/>
            <a:pathLst>
              <a:path w="18288000" h="10241280">
                <a:moveTo>
                  <a:pt x="0" y="0"/>
                </a:moveTo>
                <a:lnTo>
                  <a:pt x="18288000" y="0"/>
                </a:lnTo>
                <a:lnTo>
                  <a:pt x="18288000" y="10241280"/>
                </a:lnTo>
                <a:lnTo>
                  <a:pt x="0" y="102412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BC26A07-DAF7-46BC-8A7A-A1020C8662CD}"/>
              </a:ext>
            </a:extLst>
          </p:cNvPr>
          <p:cNvSpPr/>
          <p:nvPr/>
        </p:nvSpPr>
        <p:spPr>
          <a:xfrm>
            <a:off x="1676400" y="1407673"/>
            <a:ext cx="11911627" cy="7471653"/>
          </a:xfrm>
          <a:custGeom>
            <a:avLst/>
            <a:gdLst/>
            <a:ahLst/>
            <a:cxnLst/>
            <a:rect l="l" t="t" r="r" b="b"/>
            <a:pathLst>
              <a:path w="4535397" h="2344088">
                <a:moveTo>
                  <a:pt x="43160" y="0"/>
                </a:moveTo>
                <a:lnTo>
                  <a:pt x="4492237" y="0"/>
                </a:lnTo>
                <a:cubicBezTo>
                  <a:pt x="4503684" y="0"/>
                  <a:pt x="4514662" y="4547"/>
                  <a:pt x="4522756" y="12641"/>
                </a:cubicBezTo>
                <a:cubicBezTo>
                  <a:pt x="4530850" y="20735"/>
                  <a:pt x="4535397" y="31713"/>
                  <a:pt x="4535397" y="43160"/>
                </a:cubicBezTo>
                <a:lnTo>
                  <a:pt x="4535397" y="2300928"/>
                </a:lnTo>
                <a:cubicBezTo>
                  <a:pt x="4535397" y="2324764"/>
                  <a:pt x="4516074" y="2344088"/>
                  <a:pt x="4492237" y="2344088"/>
                </a:cubicBezTo>
                <a:lnTo>
                  <a:pt x="43160" y="2344088"/>
                </a:lnTo>
                <a:cubicBezTo>
                  <a:pt x="31713" y="2344088"/>
                  <a:pt x="20735" y="2339540"/>
                  <a:pt x="12641" y="2331446"/>
                </a:cubicBezTo>
                <a:cubicBezTo>
                  <a:pt x="4547" y="2323352"/>
                  <a:pt x="0" y="2312375"/>
                  <a:pt x="0" y="2300928"/>
                </a:cubicBezTo>
                <a:lnTo>
                  <a:pt x="0" y="43160"/>
                </a:lnTo>
                <a:cubicBezTo>
                  <a:pt x="0" y="31713"/>
                  <a:pt x="4547" y="20735"/>
                  <a:pt x="12641" y="12641"/>
                </a:cubicBezTo>
                <a:cubicBezTo>
                  <a:pt x="20735" y="4547"/>
                  <a:pt x="31713" y="0"/>
                  <a:pt x="43160" y="0"/>
                </a:cubicBezTo>
                <a:close/>
              </a:path>
            </a:pathLst>
          </a:custGeom>
          <a:solidFill>
            <a:srgbClr val="FFFFFF"/>
          </a:solidFill>
          <a:ln w="95250" cap="rnd">
            <a:solidFill>
              <a:srgbClr val="9DAD44"/>
            </a:solidFill>
            <a:prstDash val="sysDot"/>
            <a:round/>
          </a:ln>
        </p:spPr>
        <p:txBody>
          <a:bodyPr/>
          <a:lstStyle/>
          <a:p>
            <a:endParaRPr lang="en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5FAB88-3CC4-4017-8EA4-AC6A03FDA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0" y="2324100"/>
            <a:ext cx="5766340" cy="7556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4090BD-9916-415F-BC51-68393D429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9746" y="859441"/>
            <a:ext cx="6582054" cy="856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8111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2367CAF-C661-4A49-B15B-78D87D4B2307}"/>
              </a:ext>
            </a:extLst>
          </p:cNvPr>
          <p:cNvGrpSpPr/>
          <p:nvPr/>
        </p:nvGrpSpPr>
        <p:grpSpPr>
          <a:xfrm>
            <a:off x="0" y="-30079"/>
            <a:ext cx="18288000" cy="10252515"/>
            <a:chOff x="0" y="-11235"/>
            <a:chExt cx="18288000" cy="10252515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F6C267AD-B8F1-412B-9241-1460CA5CE955}"/>
                </a:ext>
              </a:extLst>
            </p:cNvPr>
            <p:cNvSpPr/>
            <p:nvPr/>
          </p:nvSpPr>
          <p:spPr>
            <a:xfrm>
              <a:off x="0" y="0"/>
              <a:ext cx="18288000" cy="10241280"/>
            </a:xfrm>
            <a:custGeom>
              <a:avLst/>
              <a:gdLst/>
              <a:ahLst/>
              <a:cxnLst/>
              <a:rect l="l" t="t" r="r" b="b"/>
              <a:pathLst>
                <a:path w="18288000" h="10241280">
                  <a:moveTo>
                    <a:pt x="0" y="0"/>
                  </a:moveTo>
                  <a:lnTo>
                    <a:pt x="18288000" y="0"/>
                  </a:lnTo>
                  <a:lnTo>
                    <a:pt x="18288000" y="10241280"/>
                  </a:lnTo>
                  <a:lnTo>
                    <a:pt x="0" y="10241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03952B2-7DF3-4B51-BB9A-52C7771CC39E}"/>
                </a:ext>
              </a:extLst>
            </p:cNvPr>
            <p:cNvGrpSpPr/>
            <p:nvPr/>
          </p:nvGrpSpPr>
          <p:grpSpPr>
            <a:xfrm>
              <a:off x="129203" y="-11235"/>
              <a:ext cx="17853997" cy="9955335"/>
              <a:chOff x="0" y="-38100"/>
              <a:chExt cx="4535397" cy="2382187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9E52C1BB-9B78-4CD4-9D90-3D9B1867C4E0}"/>
                  </a:ext>
                </a:extLst>
              </p:cNvPr>
              <p:cNvSpPr/>
              <p:nvPr/>
            </p:nvSpPr>
            <p:spPr>
              <a:xfrm>
                <a:off x="44607" y="14682"/>
                <a:ext cx="4490790" cy="2295268"/>
              </a:xfrm>
              <a:custGeom>
                <a:avLst/>
                <a:gdLst/>
                <a:ahLst/>
                <a:cxnLst/>
                <a:rect l="l" t="t" r="r" b="b"/>
                <a:pathLst>
                  <a:path w="4535397" h="2344088">
                    <a:moveTo>
                      <a:pt x="43160" y="0"/>
                    </a:moveTo>
                    <a:lnTo>
                      <a:pt x="4492237" y="0"/>
                    </a:lnTo>
                    <a:cubicBezTo>
                      <a:pt x="4503684" y="0"/>
                      <a:pt x="4514662" y="4547"/>
                      <a:pt x="4522756" y="12641"/>
                    </a:cubicBezTo>
                    <a:cubicBezTo>
                      <a:pt x="4530850" y="20735"/>
                      <a:pt x="4535397" y="31713"/>
                      <a:pt x="4535397" y="43160"/>
                    </a:cubicBezTo>
                    <a:lnTo>
                      <a:pt x="4535397" y="2300928"/>
                    </a:lnTo>
                    <a:cubicBezTo>
                      <a:pt x="4535397" y="2324764"/>
                      <a:pt x="4516074" y="2344088"/>
                      <a:pt x="4492237" y="2344088"/>
                    </a:cubicBezTo>
                    <a:lnTo>
                      <a:pt x="43160" y="2344088"/>
                    </a:lnTo>
                    <a:cubicBezTo>
                      <a:pt x="31713" y="2344088"/>
                      <a:pt x="20735" y="2339540"/>
                      <a:pt x="12641" y="2331446"/>
                    </a:cubicBezTo>
                    <a:cubicBezTo>
                      <a:pt x="4547" y="2323352"/>
                      <a:pt x="0" y="2312375"/>
                      <a:pt x="0" y="2300928"/>
                    </a:cubicBezTo>
                    <a:lnTo>
                      <a:pt x="0" y="43160"/>
                    </a:lnTo>
                    <a:cubicBezTo>
                      <a:pt x="0" y="31713"/>
                      <a:pt x="4547" y="20735"/>
                      <a:pt x="12641" y="12641"/>
                    </a:cubicBezTo>
                    <a:cubicBezTo>
                      <a:pt x="20735" y="4547"/>
                      <a:pt x="31713" y="0"/>
                      <a:pt x="43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rnd">
                <a:solidFill>
                  <a:srgbClr val="9DAD44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B15C0D9-430B-49B1-86A7-5BC7BC41724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535397" cy="23821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36" name="Freeform 6">
            <a:extLst>
              <a:ext uri="{FF2B5EF4-FFF2-40B4-BE49-F238E27FC236}">
                <a16:creationId xmlns:a16="http://schemas.microsoft.com/office/drawing/2014/main" id="{68C771C1-0B58-49BB-82E5-9EF6C6E1CDEB}"/>
              </a:ext>
            </a:extLst>
          </p:cNvPr>
          <p:cNvSpPr/>
          <p:nvPr/>
        </p:nvSpPr>
        <p:spPr>
          <a:xfrm>
            <a:off x="-1175183" y="7476104"/>
            <a:ext cx="20462767" cy="2950810"/>
          </a:xfrm>
          <a:custGeom>
            <a:avLst/>
            <a:gdLst/>
            <a:ahLst/>
            <a:cxnLst/>
            <a:rect l="l" t="t" r="r" b="b"/>
            <a:pathLst>
              <a:path w="19995366" h="3449201">
                <a:moveTo>
                  <a:pt x="0" y="0"/>
                </a:moveTo>
                <a:lnTo>
                  <a:pt x="19995366" y="0"/>
                </a:lnTo>
                <a:lnTo>
                  <a:pt x="19995366" y="3449200"/>
                </a:lnTo>
                <a:lnTo>
                  <a:pt x="0" y="3449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787FAD7-ED41-44B8-829A-590F41C71457}"/>
              </a:ext>
            </a:extLst>
          </p:cNvPr>
          <p:cNvGrpSpPr/>
          <p:nvPr/>
        </p:nvGrpSpPr>
        <p:grpSpPr>
          <a:xfrm>
            <a:off x="7493150" y="2750525"/>
            <a:ext cx="2221898" cy="4386777"/>
            <a:chOff x="7777076" y="1104900"/>
            <a:chExt cx="2733848" cy="5856713"/>
          </a:xfrm>
        </p:grpSpPr>
        <p:sp>
          <p:nvSpPr>
            <p:cNvPr id="64" name="Freeform 5">
              <a:extLst>
                <a:ext uri="{FF2B5EF4-FFF2-40B4-BE49-F238E27FC236}">
                  <a16:creationId xmlns:a16="http://schemas.microsoft.com/office/drawing/2014/main" id="{F1E7468B-C505-43A4-BECB-6F565FFDC9EA}"/>
                </a:ext>
              </a:extLst>
            </p:cNvPr>
            <p:cNvSpPr/>
            <p:nvPr/>
          </p:nvSpPr>
          <p:spPr>
            <a:xfrm>
              <a:off x="7777076" y="1403678"/>
              <a:ext cx="2733848" cy="5557935"/>
            </a:xfrm>
            <a:custGeom>
              <a:avLst/>
              <a:gdLst/>
              <a:ahLst/>
              <a:cxnLst/>
              <a:rect l="l" t="t" r="r" b="b"/>
              <a:pathLst>
                <a:path w="1093782" h="3476924">
                  <a:moveTo>
                    <a:pt x="0" y="0"/>
                  </a:moveTo>
                  <a:lnTo>
                    <a:pt x="1093782" y="0"/>
                  </a:lnTo>
                  <a:lnTo>
                    <a:pt x="1093782" y="3476924"/>
                  </a:lnTo>
                  <a:lnTo>
                    <a:pt x="0" y="34769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65" name="Freeform 6">
              <a:extLst>
                <a:ext uri="{FF2B5EF4-FFF2-40B4-BE49-F238E27FC236}">
                  <a16:creationId xmlns:a16="http://schemas.microsoft.com/office/drawing/2014/main" id="{D0C44A2F-574B-40F1-9E15-37C963C16950}"/>
                </a:ext>
              </a:extLst>
            </p:cNvPr>
            <p:cNvSpPr/>
            <p:nvPr/>
          </p:nvSpPr>
          <p:spPr>
            <a:xfrm rot="576431">
              <a:off x="7777076" y="1429173"/>
              <a:ext cx="1451253" cy="2753473"/>
            </a:xfrm>
            <a:custGeom>
              <a:avLst/>
              <a:gdLst/>
              <a:ahLst/>
              <a:cxnLst/>
              <a:rect l="l" t="t" r="r" b="b"/>
              <a:pathLst>
                <a:path w="580630" h="1722513">
                  <a:moveTo>
                    <a:pt x="0" y="0"/>
                  </a:moveTo>
                  <a:lnTo>
                    <a:pt x="580630" y="0"/>
                  </a:lnTo>
                  <a:lnTo>
                    <a:pt x="580630" y="1722513"/>
                  </a:lnTo>
                  <a:lnTo>
                    <a:pt x="0" y="17225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66" name="Freeform 11">
              <a:extLst>
                <a:ext uri="{FF2B5EF4-FFF2-40B4-BE49-F238E27FC236}">
                  <a16:creationId xmlns:a16="http://schemas.microsoft.com/office/drawing/2014/main" id="{2FB51A75-9003-4785-B5D6-6AA5DFB8CA45}"/>
                </a:ext>
              </a:extLst>
            </p:cNvPr>
            <p:cNvSpPr/>
            <p:nvPr/>
          </p:nvSpPr>
          <p:spPr>
            <a:xfrm flipH="1">
              <a:off x="9144000" y="1104900"/>
              <a:ext cx="916751" cy="1739358"/>
            </a:xfrm>
            <a:custGeom>
              <a:avLst/>
              <a:gdLst/>
              <a:ahLst/>
              <a:cxnLst/>
              <a:rect l="l" t="t" r="r" b="b"/>
              <a:pathLst>
                <a:path w="366782" h="1088105">
                  <a:moveTo>
                    <a:pt x="366782" y="0"/>
                  </a:moveTo>
                  <a:lnTo>
                    <a:pt x="0" y="0"/>
                  </a:lnTo>
                  <a:lnTo>
                    <a:pt x="0" y="1088105"/>
                  </a:lnTo>
                  <a:lnTo>
                    <a:pt x="366782" y="1088105"/>
                  </a:lnTo>
                  <a:lnTo>
                    <a:pt x="366782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48" name="Freeform 12">
            <a:extLst>
              <a:ext uri="{FF2B5EF4-FFF2-40B4-BE49-F238E27FC236}">
                <a16:creationId xmlns:a16="http://schemas.microsoft.com/office/drawing/2014/main" id="{95E96C9C-3C77-4654-A8CB-11BC726107AF}"/>
              </a:ext>
            </a:extLst>
          </p:cNvPr>
          <p:cNvSpPr/>
          <p:nvPr/>
        </p:nvSpPr>
        <p:spPr>
          <a:xfrm>
            <a:off x="7329321" y="2132080"/>
            <a:ext cx="3101223" cy="4657748"/>
          </a:xfrm>
          <a:custGeom>
            <a:avLst/>
            <a:gdLst/>
            <a:ahLst/>
            <a:cxnLst/>
            <a:rect l="l" t="t" r="r" b="b"/>
            <a:pathLst>
              <a:path w="2306827" h="3471088">
                <a:moveTo>
                  <a:pt x="0" y="0"/>
                </a:moveTo>
                <a:lnTo>
                  <a:pt x="2306827" y="0"/>
                </a:lnTo>
                <a:lnTo>
                  <a:pt x="2306827" y="3471088"/>
                </a:lnTo>
                <a:lnTo>
                  <a:pt x="0" y="34710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2AE86A5-BB4E-4EE5-A09F-088B4DB0FD0B}"/>
              </a:ext>
            </a:extLst>
          </p:cNvPr>
          <p:cNvGrpSpPr/>
          <p:nvPr/>
        </p:nvGrpSpPr>
        <p:grpSpPr>
          <a:xfrm>
            <a:off x="6611496" y="6124693"/>
            <a:ext cx="4265806" cy="3009635"/>
            <a:chOff x="6667500" y="5590803"/>
            <a:chExt cx="4953000" cy="3591297"/>
          </a:xfrm>
        </p:grpSpPr>
        <p:sp>
          <p:nvSpPr>
            <p:cNvPr id="67" name="Freeform 15">
              <a:extLst>
                <a:ext uri="{FF2B5EF4-FFF2-40B4-BE49-F238E27FC236}">
                  <a16:creationId xmlns:a16="http://schemas.microsoft.com/office/drawing/2014/main" id="{345DD95D-97EA-4F97-A12A-B93D70B2CCEC}"/>
                </a:ext>
              </a:extLst>
            </p:cNvPr>
            <p:cNvSpPr/>
            <p:nvPr/>
          </p:nvSpPr>
          <p:spPr>
            <a:xfrm>
              <a:off x="6667500" y="5590803"/>
              <a:ext cx="4953000" cy="1157647"/>
            </a:xfrm>
            <a:custGeom>
              <a:avLst/>
              <a:gdLst/>
              <a:ahLst/>
              <a:cxnLst/>
              <a:rect l="l" t="t" r="r" b="b"/>
              <a:pathLst>
                <a:path w="1981640" h="724199">
                  <a:moveTo>
                    <a:pt x="0" y="0"/>
                  </a:moveTo>
                  <a:lnTo>
                    <a:pt x="1981640" y="0"/>
                  </a:lnTo>
                  <a:lnTo>
                    <a:pt x="1981640" y="724199"/>
                  </a:lnTo>
                  <a:lnTo>
                    <a:pt x="0" y="724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68" name="Freeform 16">
              <a:extLst>
                <a:ext uri="{FF2B5EF4-FFF2-40B4-BE49-F238E27FC236}">
                  <a16:creationId xmlns:a16="http://schemas.microsoft.com/office/drawing/2014/main" id="{F6BDA908-065D-41A3-853D-6CBAB06E7F4A}"/>
                </a:ext>
              </a:extLst>
            </p:cNvPr>
            <p:cNvSpPr/>
            <p:nvPr/>
          </p:nvSpPr>
          <p:spPr>
            <a:xfrm>
              <a:off x="6964122" y="6366183"/>
              <a:ext cx="4407369" cy="2815917"/>
            </a:xfrm>
            <a:custGeom>
              <a:avLst/>
              <a:gdLst/>
              <a:ahLst/>
              <a:cxnLst/>
              <a:rect l="l" t="t" r="r" b="b"/>
              <a:pathLst>
                <a:path w="1763339" h="1761577">
                  <a:moveTo>
                    <a:pt x="0" y="0"/>
                  </a:moveTo>
                  <a:lnTo>
                    <a:pt x="1763339" y="0"/>
                  </a:lnTo>
                  <a:lnTo>
                    <a:pt x="1763339" y="1761578"/>
                  </a:lnTo>
                  <a:lnTo>
                    <a:pt x="0" y="17615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5E21830-5ABA-46D9-8FF3-64A12BE7FA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5890" y="3720886"/>
            <a:ext cx="4700423" cy="44931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9C18D15-EDA0-4402-B54C-2854DB01C7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813014" y="3549066"/>
            <a:ext cx="4925995" cy="4657748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6D2DBEFD-A830-4FCE-AEF1-01B0B2B716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99773" y="225193"/>
            <a:ext cx="16411373" cy="196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0502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2367CAF-C661-4A49-B15B-78D87D4B2307}"/>
              </a:ext>
            </a:extLst>
          </p:cNvPr>
          <p:cNvGrpSpPr/>
          <p:nvPr/>
        </p:nvGrpSpPr>
        <p:grpSpPr>
          <a:xfrm>
            <a:off x="0" y="-30079"/>
            <a:ext cx="18288000" cy="10252515"/>
            <a:chOff x="0" y="-11235"/>
            <a:chExt cx="18288000" cy="10252515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F6C267AD-B8F1-412B-9241-1460CA5CE955}"/>
                </a:ext>
              </a:extLst>
            </p:cNvPr>
            <p:cNvSpPr/>
            <p:nvPr/>
          </p:nvSpPr>
          <p:spPr>
            <a:xfrm>
              <a:off x="0" y="0"/>
              <a:ext cx="18288000" cy="10241280"/>
            </a:xfrm>
            <a:custGeom>
              <a:avLst/>
              <a:gdLst/>
              <a:ahLst/>
              <a:cxnLst/>
              <a:rect l="l" t="t" r="r" b="b"/>
              <a:pathLst>
                <a:path w="18288000" h="10241280">
                  <a:moveTo>
                    <a:pt x="0" y="0"/>
                  </a:moveTo>
                  <a:lnTo>
                    <a:pt x="18288000" y="0"/>
                  </a:lnTo>
                  <a:lnTo>
                    <a:pt x="18288000" y="10241280"/>
                  </a:lnTo>
                  <a:lnTo>
                    <a:pt x="0" y="10241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03952B2-7DF3-4B51-BB9A-52C7771CC39E}"/>
                </a:ext>
              </a:extLst>
            </p:cNvPr>
            <p:cNvGrpSpPr/>
            <p:nvPr/>
          </p:nvGrpSpPr>
          <p:grpSpPr>
            <a:xfrm>
              <a:off x="129203" y="-11235"/>
              <a:ext cx="17853997" cy="9955335"/>
              <a:chOff x="0" y="-38100"/>
              <a:chExt cx="4535397" cy="2382187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9E52C1BB-9B78-4CD4-9D90-3D9B1867C4E0}"/>
                  </a:ext>
                </a:extLst>
              </p:cNvPr>
              <p:cNvSpPr/>
              <p:nvPr/>
            </p:nvSpPr>
            <p:spPr>
              <a:xfrm>
                <a:off x="44607" y="14682"/>
                <a:ext cx="4490790" cy="2295268"/>
              </a:xfrm>
              <a:custGeom>
                <a:avLst/>
                <a:gdLst/>
                <a:ahLst/>
                <a:cxnLst/>
                <a:rect l="l" t="t" r="r" b="b"/>
                <a:pathLst>
                  <a:path w="4535397" h="2344088">
                    <a:moveTo>
                      <a:pt x="43160" y="0"/>
                    </a:moveTo>
                    <a:lnTo>
                      <a:pt x="4492237" y="0"/>
                    </a:lnTo>
                    <a:cubicBezTo>
                      <a:pt x="4503684" y="0"/>
                      <a:pt x="4514662" y="4547"/>
                      <a:pt x="4522756" y="12641"/>
                    </a:cubicBezTo>
                    <a:cubicBezTo>
                      <a:pt x="4530850" y="20735"/>
                      <a:pt x="4535397" y="31713"/>
                      <a:pt x="4535397" y="43160"/>
                    </a:cubicBezTo>
                    <a:lnTo>
                      <a:pt x="4535397" y="2300928"/>
                    </a:lnTo>
                    <a:cubicBezTo>
                      <a:pt x="4535397" y="2324764"/>
                      <a:pt x="4516074" y="2344088"/>
                      <a:pt x="4492237" y="2344088"/>
                    </a:cubicBezTo>
                    <a:lnTo>
                      <a:pt x="43160" y="2344088"/>
                    </a:lnTo>
                    <a:cubicBezTo>
                      <a:pt x="31713" y="2344088"/>
                      <a:pt x="20735" y="2339540"/>
                      <a:pt x="12641" y="2331446"/>
                    </a:cubicBezTo>
                    <a:cubicBezTo>
                      <a:pt x="4547" y="2323352"/>
                      <a:pt x="0" y="2312375"/>
                      <a:pt x="0" y="2300928"/>
                    </a:cubicBezTo>
                    <a:lnTo>
                      <a:pt x="0" y="43160"/>
                    </a:lnTo>
                    <a:cubicBezTo>
                      <a:pt x="0" y="31713"/>
                      <a:pt x="4547" y="20735"/>
                      <a:pt x="12641" y="12641"/>
                    </a:cubicBezTo>
                    <a:cubicBezTo>
                      <a:pt x="20735" y="4547"/>
                      <a:pt x="31713" y="0"/>
                      <a:pt x="43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rnd">
                <a:solidFill>
                  <a:srgbClr val="9DAD44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B15C0D9-430B-49B1-86A7-5BC7BC41724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535397" cy="23821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170130B-B88B-4F4C-B6EB-AF08B1E41A97}"/>
              </a:ext>
            </a:extLst>
          </p:cNvPr>
          <p:cNvGrpSpPr/>
          <p:nvPr/>
        </p:nvGrpSpPr>
        <p:grpSpPr>
          <a:xfrm>
            <a:off x="684844" y="342900"/>
            <a:ext cx="13031156" cy="1494528"/>
            <a:chOff x="425223" y="334805"/>
            <a:chExt cx="13031156" cy="14945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B88403-0D60-414D-A2BD-B3023D239F1E}"/>
                </a:ext>
              </a:extLst>
            </p:cNvPr>
            <p:cNvGrpSpPr/>
            <p:nvPr/>
          </p:nvGrpSpPr>
          <p:grpSpPr>
            <a:xfrm>
              <a:off x="1162290" y="373438"/>
              <a:ext cx="12294089" cy="1455895"/>
              <a:chOff x="2387078" y="876363"/>
              <a:chExt cx="12294089" cy="145589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8963C4D-4C19-4D14-8FDB-A781312C6E1C}"/>
                  </a:ext>
                </a:extLst>
              </p:cNvPr>
              <p:cNvSpPr/>
              <p:nvPr/>
            </p:nvSpPr>
            <p:spPr>
              <a:xfrm>
                <a:off x="2387078" y="876363"/>
                <a:ext cx="12294089" cy="1455895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02AF4C-0463-4085-BBE1-2D56B4B161B0}"/>
                  </a:ext>
                </a:extLst>
              </p:cNvPr>
              <p:cNvSpPr txBox="1"/>
              <p:nvPr/>
            </p:nvSpPr>
            <p:spPr>
              <a:xfrm>
                <a:off x="3053588" y="1076398"/>
                <a:ext cx="1162757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0B3BA99-8915-4657-A1CA-AF9DE67813D1}"/>
                </a:ext>
              </a:extLst>
            </p:cNvPr>
            <p:cNvSpPr/>
            <p:nvPr/>
          </p:nvSpPr>
          <p:spPr>
            <a:xfrm>
              <a:off x="425223" y="334805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9D018D2-8BAA-4B83-8823-796BA17925AC}"/>
              </a:ext>
            </a:extLst>
          </p:cNvPr>
          <p:cNvGrpSpPr/>
          <p:nvPr/>
        </p:nvGrpSpPr>
        <p:grpSpPr>
          <a:xfrm>
            <a:off x="1336410" y="2030400"/>
            <a:ext cx="4421618" cy="1723910"/>
            <a:chOff x="457200" y="2046773"/>
            <a:chExt cx="4421618" cy="172391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FC5649E-8040-4788-9B1B-1318FC72E73B}"/>
                </a:ext>
              </a:extLst>
            </p:cNvPr>
            <p:cNvGrpSpPr/>
            <p:nvPr/>
          </p:nvGrpSpPr>
          <p:grpSpPr>
            <a:xfrm>
              <a:off x="1293382" y="2046773"/>
              <a:ext cx="3585436" cy="1723910"/>
              <a:chOff x="1030679" y="2313864"/>
              <a:chExt cx="3585436" cy="17239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F05918A5-7225-4BAC-A7FA-4D67B4F297F2}"/>
                      </a:ext>
                    </a:extLst>
                  </p:cNvPr>
                  <p:cNvSpPr txBox="1"/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5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F05918A5-7225-4BAC-A7FA-4D67B4F297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05B6613-C7FF-4E85-A560-30FDFB732436}"/>
                  </a:ext>
                </a:extLst>
              </p:cNvPr>
              <p:cNvSpPr txBox="1"/>
              <p:nvPr/>
            </p:nvSpPr>
            <p:spPr>
              <a:xfrm>
                <a:off x="1942507" y="2709036"/>
                <a:ext cx="160221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endParaRPr lang="en-US" sz="5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6F19A8A1-85A1-45CB-B41A-4EA0006AA9D4}"/>
                      </a:ext>
                    </a:extLst>
                  </p:cNvPr>
                  <p:cNvSpPr txBox="1"/>
                  <p:nvPr/>
                </p:nvSpPr>
                <p:spPr>
                  <a:xfrm>
                    <a:off x="3013897" y="2313864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21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40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6F19A8A1-85A1-45CB-B41A-4EA0006AA9D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13897" y="2313864"/>
                    <a:ext cx="1602218" cy="171367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9B3D9BB-6FFF-4D65-BF72-4BC29BFDC389}"/>
                </a:ext>
              </a:extLst>
            </p:cNvPr>
            <p:cNvSpPr txBox="1"/>
            <p:nvPr/>
          </p:nvSpPr>
          <p:spPr>
            <a:xfrm>
              <a:off x="457200" y="2441945"/>
              <a:ext cx="16022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a,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1F21D9F-819C-4E4C-AD03-828D3D8606E4}"/>
              </a:ext>
            </a:extLst>
          </p:cNvPr>
          <p:cNvGrpSpPr/>
          <p:nvPr/>
        </p:nvGrpSpPr>
        <p:grpSpPr>
          <a:xfrm>
            <a:off x="10387566" y="2030400"/>
            <a:ext cx="4421618" cy="1723910"/>
            <a:chOff x="457200" y="2046773"/>
            <a:chExt cx="4421618" cy="172391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5837F1D-7FE0-4374-9770-189EFD3F3802}"/>
                </a:ext>
              </a:extLst>
            </p:cNvPr>
            <p:cNvGrpSpPr/>
            <p:nvPr/>
          </p:nvGrpSpPr>
          <p:grpSpPr>
            <a:xfrm>
              <a:off x="1293382" y="2046773"/>
              <a:ext cx="3585436" cy="1723910"/>
              <a:chOff x="1030679" y="2313864"/>
              <a:chExt cx="3585436" cy="17239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76CB99D4-9ECA-4974-8D1A-1814253B7440}"/>
                      </a:ext>
                    </a:extLst>
                  </p:cNvPr>
                  <p:cNvSpPr txBox="1"/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17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30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76CB99D4-9ECA-4974-8D1A-1814253B744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D1765AC-3EA1-424A-9F99-D1A1287D4ABF}"/>
                  </a:ext>
                </a:extLst>
              </p:cNvPr>
              <p:cNvSpPr txBox="1"/>
              <p:nvPr/>
            </p:nvSpPr>
            <p:spPr>
              <a:xfrm>
                <a:off x="1942507" y="2709036"/>
                <a:ext cx="160221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endParaRPr lang="en-US" sz="5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100FBE60-FDD6-4D9F-88B5-A4C538D16A98}"/>
                      </a:ext>
                    </a:extLst>
                  </p:cNvPr>
                  <p:cNvSpPr txBox="1"/>
                  <p:nvPr/>
                </p:nvSpPr>
                <p:spPr>
                  <a:xfrm>
                    <a:off x="3013897" y="2313864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53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90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100FBE60-FDD6-4D9F-88B5-A4C538D16A9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13897" y="2313864"/>
                    <a:ext cx="1602218" cy="171367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387E553-1080-4A98-9068-4A9F49B157A6}"/>
                </a:ext>
              </a:extLst>
            </p:cNvPr>
            <p:cNvSpPr txBox="1"/>
            <p:nvPr/>
          </p:nvSpPr>
          <p:spPr>
            <a:xfrm>
              <a:off x="457200" y="2441945"/>
              <a:ext cx="16022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b,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8A184BD-199A-40F3-9337-1312558AD77E}"/>
                  </a:ext>
                </a:extLst>
              </p:cNvPr>
              <p:cNvSpPr txBox="1"/>
              <p:nvPr/>
            </p:nvSpPr>
            <p:spPr>
              <a:xfrm>
                <a:off x="1179999" y="4400645"/>
                <a:ext cx="5523491" cy="1713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09A73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9A73A"/>
                              </a:solidFill>
                              <a:latin typeface="UTM Avo" panose="0204060305050602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9A73A"/>
                              </a:solidFill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9A73A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09A73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>
                              <a:solidFill>
                                <a:srgbClr val="09A73A"/>
                              </a:solidFill>
                              <a:latin typeface="UTM Avo" panose="02040603050506020204" pitchFamily="18" charset="0"/>
                            </a:rPr>
                            <m:t>9</m:t>
                          </m:r>
                          <m:r>
                            <a:rPr lang="en-US" sz="5400" b="1" i="1">
                              <a:solidFill>
                                <a:srgbClr val="09A73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9A73A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>
                              <a:solidFill>
                                <a:srgbClr val="09A73A"/>
                              </a:solidFill>
                              <a:latin typeface="UTM Avo" panose="02040603050506020204" pitchFamily="18" charset="0"/>
                            </a:rPr>
                            <m:t>5</m:t>
                          </m:r>
                          <m:r>
                            <a:rPr lang="en-US" sz="5400" b="1" i="1" smtClean="0">
                              <a:solidFill>
                                <a:srgbClr val="09A73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>
                              <a:solidFill>
                                <a:srgbClr val="09A73A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9A73A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09A73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9A73A"/>
                              </a:solidFill>
                              <a:latin typeface="UTM Avo" panose="02040603050506020204" pitchFamily="18" charset="0"/>
                            </a:rPr>
                            <m:t>72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9A73A"/>
                              </a:solidFill>
                              <a:latin typeface="UTM Avo" panose="02040603050506020204" pitchFamily="18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09A73A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8A184BD-199A-40F3-9337-1312558AD7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999" y="4400645"/>
                <a:ext cx="5523491" cy="171367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A1C63F7F-2F1A-43BE-BBF6-7240C07D2EBC}"/>
              </a:ext>
            </a:extLst>
          </p:cNvPr>
          <p:cNvGrpSpPr/>
          <p:nvPr/>
        </p:nvGrpSpPr>
        <p:grpSpPr>
          <a:xfrm>
            <a:off x="1982092" y="6697091"/>
            <a:ext cx="3585436" cy="1723910"/>
            <a:chOff x="1030679" y="2313864"/>
            <a:chExt cx="3585436" cy="17239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75A54307-F7B2-447C-B0A7-84F206F2231F}"/>
                    </a:ext>
                  </a:extLst>
                </p:cNvPr>
                <p:cNvSpPr txBox="1"/>
                <p:nvPr/>
              </p:nvSpPr>
              <p:spPr>
                <a:xfrm>
                  <a:off x="1030679" y="2324100"/>
                  <a:ext cx="1602218" cy="17136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smtClean="0">
                                <a:solidFill>
                                  <a:srgbClr val="AC202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72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40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rgbClr val="AC202D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5400" b="1" dirty="0">
                    <a:solidFill>
                      <a:srgbClr val="AC202D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75A54307-F7B2-447C-B0A7-84F206F223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679" y="2324100"/>
                  <a:ext cx="1602218" cy="171367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B003CA0-3B3E-4C1F-B7F9-5469DE6DD803}"/>
                </a:ext>
              </a:extLst>
            </p:cNvPr>
            <p:cNvSpPr txBox="1"/>
            <p:nvPr/>
          </p:nvSpPr>
          <p:spPr>
            <a:xfrm>
              <a:off x="1942507" y="2709036"/>
              <a:ext cx="16022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rgbClr val="AC202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endParaRPr lang="en-US" sz="5400" b="1" dirty="0">
                <a:solidFill>
                  <a:srgbClr val="AC202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9390C619-5CF6-4EC9-AA48-0FB9F96BD8EA}"/>
                    </a:ext>
                  </a:extLst>
                </p:cNvPr>
                <p:cNvSpPr txBox="1"/>
                <p:nvPr/>
              </p:nvSpPr>
              <p:spPr>
                <a:xfrm>
                  <a:off x="3013897" y="2313864"/>
                  <a:ext cx="1602218" cy="17136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smtClean="0">
                            <a:solidFill>
                              <a:srgbClr val="AC202D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 smtClean="0">
                                <a:solidFill>
                                  <a:srgbClr val="AC202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21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40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rgbClr val="AC202D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5400" b="1" dirty="0">
                    <a:solidFill>
                      <a:srgbClr val="AC202D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9390C619-5CF6-4EC9-AA48-0FB9F96BD8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13897" y="2313864"/>
                  <a:ext cx="1602218" cy="171367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ECD7B26-2BDF-4A5F-9821-A9591694771A}"/>
                  </a:ext>
                </a:extLst>
              </p:cNvPr>
              <p:cNvSpPr txBox="1"/>
              <p:nvPr/>
            </p:nvSpPr>
            <p:spPr>
              <a:xfrm>
                <a:off x="10099410" y="4403563"/>
                <a:ext cx="6054990" cy="1713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E46C0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E46C0A"/>
                              </a:solidFill>
                              <a:latin typeface="UTM Avo" panose="02040603050506020204" pitchFamily="18" charset="0"/>
                            </a:rPr>
                            <m:t>17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E46C0A"/>
                              </a:solidFill>
                              <a:latin typeface="UTM Avo" panose="02040603050506020204" pitchFamily="18" charset="0"/>
                            </a:rPr>
                            <m:t>30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E46C0A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E46C0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E46C0A"/>
                              </a:solidFill>
                              <a:latin typeface="UTM Avo" panose="02040603050506020204" pitchFamily="18" charset="0"/>
                            </a:rPr>
                            <m:t>17</m:t>
                          </m:r>
                          <m:r>
                            <a:rPr lang="en-US" sz="5400" b="1" i="1">
                              <a:solidFill>
                                <a:srgbClr val="E46C0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E46C0A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E46C0A"/>
                              </a:solidFill>
                              <a:latin typeface="UTM Avo" panose="02040603050506020204" pitchFamily="18" charset="0"/>
                            </a:rPr>
                            <m:t>30</m:t>
                          </m:r>
                          <m:r>
                            <a:rPr lang="en-US" sz="5400" b="1" i="1" smtClean="0">
                              <a:solidFill>
                                <a:srgbClr val="E46C0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>
                              <a:solidFill>
                                <a:srgbClr val="E46C0A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E46C0A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E46C0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E46C0A"/>
                              </a:solidFill>
                              <a:latin typeface="UTM Avo" panose="02040603050506020204" pitchFamily="18" charset="0"/>
                            </a:rPr>
                            <m:t>51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E46C0A"/>
                              </a:solidFill>
                              <a:latin typeface="UTM Avo" panose="02040603050506020204" pitchFamily="18" charset="0"/>
                            </a:rPr>
                            <m:t>90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E46C0A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ECD7B26-2BDF-4A5F-9821-A95916947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9410" y="4403563"/>
                <a:ext cx="6054990" cy="171303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1B406648-9983-4BF6-AEAE-B498BE995CDF}"/>
              </a:ext>
            </a:extLst>
          </p:cNvPr>
          <p:cNvGrpSpPr/>
          <p:nvPr/>
        </p:nvGrpSpPr>
        <p:grpSpPr>
          <a:xfrm>
            <a:off x="11238374" y="6686855"/>
            <a:ext cx="3585436" cy="1723910"/>
            <a:chOff x="1030679" y="2313864"/>
            <a:chExt cx="3585436" cy="17239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ACEC58B-7162-4B1B-AFD5-ECC4AF2F5482}"/>
                    </a:ext>
                  </a:extLst>
                </p:cNvPr>
                <p:cNvSpPr txBox="1"/>
                <p:nvPr/>
              </p:nvSpPr>
              <p:spPr>
                <a:xfrm>
                  <a:off x="1030679" y="2324100"/>
                  <a:ext cx="1602218" cy="17136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smtClean="0">
                                <a:solidFill>
                                  <a:srgbClr val="AC202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51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90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rgbClr val="AC202D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5400" b="1" dirty="0">
                    <a:solidFill>
                      <a:srgbClr val="AC202D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ACEC58B-7162-4B1B-AFD5-ECC4AF2F54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679" y="2324100"/>
                  <a:ext cx="1602218" cy="171367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651AB5D-951D-4958-88F8-5CDA9712FA22}"/>
                </a:ext>
              </a:extLst>
            </p:cNvPr>
            <p:cNvSpPr txBox="1"/>
            <p:nvPr/>
          </p:nvSpPr>
          <p:spPr>
            <a:xfrm>
              <a:off x="1942507" y="2709036"/>
              <a:ext cx="16022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rgbClr val="AC202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endParaRPr lang="en-US" sz="5400" b="1" dirty="0">
                <a:solidFill>
                  <a:srgbClr val="AC202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889DAD63-E955-4E46-B180-6B10642585DD}"/>
                    </a:ext>
                  </a:extLst>
                </p:cNvPr>
                <p:cNvSpPr txBox="1"/>
                <p:nvPr/>
              </p:nvSpPr>
              <p:spPr>
                <a:xfrm>
                  <a:off x="3013897" y="2313864"/>
                  <a:ext cx="1602218" cy="17136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smtClean="0">
                            <a:solidFill>
                              <a:srgbClr val="AC202D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 smtClean="0">
                                <a:solidFill>
                                  <a:srgbClr val="AC202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53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90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rgbClr val="AC202D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5400" b="1" dirty="0">
                    <a:solidFill>
                      <a:srgbClr val="AC202D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889DAD63-E955-4E46-B180-6B10642585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13897" y="2313864"/>
                  <a:ext cx="1602218" cy="171367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009370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2367CAF-C661-4A49-B15B-78D87D4B2307}"/>
              </a:ext>
            </a:extLst>
          </p:cNvPr>
          <p:cNvGrpSpPr/>
          <p:nvPr/>
        </p:nvGrpSpPr>
        <p:grpSpPr>
          <a:xfrm>
            <a:off x="0" y="-30079"/>
            <a:ext cx="18288000" cy="10252515"/>
            <a:chOff x="0" y="-11235"/>
            <a:chExt cx="18288000" cy="10252515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F6C267AD-B8F1-412B-9241-1460CA5CE955}"/>
                </a:ext>
              </a:extLst>
            </p:cNvPr>
            <p:cNvSpPr/>
            <p:nvPr/>
          </p:nvSpPr>
          <p:spPr>
            <a:xfrm>
              <a:off x="0" y="0"/>
              <a:ext cx="18288000" cy="10241280"/>
            </a:xfrm>
            <a:custGeom>
              <a:avLst/>
              <a:gdLst/>
              <a:ahLst/>
              <a:cxnLst/>
              <a:rect l="l" t="t" r="r" b="b"/>
              <a:pathLst>
                <a:path w="18288000" h="10241280">
                  <a:moveTo>
                    <a:pt x="0" y="0"/>
                  </a:moveTo>
                  <a:lnTo>
                    <a:pt x="18288000" y="0"/>
                  </a:lnTo>
                  <a:lnTo>
                    <a:pt x="18288000" y="10241280"/>
                  </a:lnTo>
                  <a:lnTo>
                    <a:pt x="0" y="10241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03952B2-7DF3-4B51-BB9A-52C7771CC39E}"/>
                </a:ext>
              </a:extLst>
            </p:cNvPr>
            <p:cNvGrpSpPr/>
            <p:nvPr/>
          </p:nvGrpSpPr>
          <p:grpSpPr>
            <a:xfrm>
              <a:off x="129203" y="-11235"/>
              <a:ext cx="17853997" cy="9955335"/>
              <a:chOff x="0" y="-38100"/>
              <a:chExt cx="4535397" cy="2382187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9E52C1BB-9B78-4CD4-9D90-3D9B1867C4E0}"/>
                  </a:ext>
                </a:extLst>
              </p:cNvPr>
              <p:cNvSpPr/>
              <p:nvPr/>
            </p:nvSpPr>
            <p:spPr>
              <a:xfrm>
                <a:off x="44607" y="14682"/>
                <a:ext cx="4490790" cy="2295268"/>
              </a:xfrm>
              <a:custGeom>
                <a:avLst/>
                <a:gdLst/>
                <a:ahLst/>
                <a:cxnLst/>
                <a:rect l="l" t="t" r="r" b="b"/>
                <a:pathLst>
                  <a:path w="4535397" h="2344088">
                    <a:moveTo>
                      <a:pt x="43160" y="0"/>
                    </a:moveTo>
                    <a:lnTo>
                      <a:pt x="4492237" y="0"/>
                    </a:lnTo>
                    <a:cubicBezTo>
                      <a:pt x="4503684" y="0"/>
                      <a:pt x="4514662" y="4547"/>
                      <a:pt x="4522756" y="12641"/>
                    </a:cubicBezTo>
                    <a:cubicBezTo>
                      <a:pt x="4530850" y="20735"/>
                      <a:pt x="4535397" y="31713"/>
                      <a:pt x="4535397" y="43160"/>
                    </a:cubicBezTo>
                    <a:lnTo>
                      <a:pt x="4535397" y="2300928"/>
                    </a:lnTo>
                    <a:cubicBezTo>
                      <a:pt x="4535397" y="2324764"/>
                      <a:pt x="4516074" y="2344088"/>
                      <a:pt x="4492237" y="2344088"/>
                    </a:cubicBezTo>
                    <a:lnTo>
                      <a:pt x="43160" y="2344088"/>
                    </a:lnTo>
                    <a:cubicBezTo>
                      <a:pt x="31713" y="2344088"/>
                      <a:pt x="20735" y="2339540"/>
                      <a:pt x="12641" y="2331446"/>
                    </a:cubicBezTo>
                    <a:cubicBezTo>
                      <a:pt x="4547" y="2323352"/>
                      <a:pt x="0" y="2312375"/>
                      <a:pt x="0" y="2300928"/>
                    </a:cubicBezTo>
                    <a:lnTo>
                      <a:pt x="0" y="43160"/>
                    </a:lnTo>
                    <a:cubicBezTo>
                      <a:pt x="0" y="31713"/>
                      <a:pt x="4547" y="20735"/>
                      <a:pt x="12641" y="12641"/>
                    </a:cubicBezTo>
                    <a:cubicBezTo>
                      <a:pt x="20735" y="4547"/>
                      <a:pt x="31713" y="0"/>
                      <a:pt x="43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rnd">
                <a:solidFill>
                  <a:srgbClr val="9DAD44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B15C0D9-430B-49B1-86A7-5BC7BC41724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535397" cy="23821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170130B-B88B-4F4C-B6EB-AF08B1E41A97}"/>
              </a:ext>
            </a:extLst>
          </p:cNvPr>
          <p:cNvGrpSpPr/>
          <p:nvPr/>
        </p:nvGrpSpPr>
        <p:grpSpPr>
          <a:xfrm>
            <a:off x="684844" y="342900"/>
            <a:ext cx="13031156" cy="1494528"/>
            <a:chOff x="425223" y="334805"/>
            <a:chExt cx="13031156" cy="14945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B88403-0D60-414D-A2BD-B3023D239F1E}"/>
                </a:ext>
              </a:extLst>
            </p:cNvPr>
            <p:cNvGrpSpPr/>
            <p:nvPr/>
          </p:nvGrpSpPr>
          <p:grpSpPr>
            <a:xfrm>
              <a:off x="1162290" y="373438"/>
              <a:ext cx="12294089" cy="1455895"/>
              <a:chOff x="2387078" y="876363"/>
              <a:chExt cx="12294089" cy="145589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8963C4D-4C19-4D14-8FDB-A781312C6E1C}"/>
                  </a:ext>
                </a:extLst>
              </p:cNvPr>
              <p:cNvSpPr/>
              <p:nvPr/>
            </p:nvSpPr>
            <p:spPr>
              <a:xfrm>
                <a:off x="2387078" y="876363"/>
                <a:ext cx="12294089" cy="1455895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02AF4C-0463-4085-BBE1-2D56B4B161B0}"/>
                  </a:ext>
                </a:extLst>
              </p:cNvPr>
              <p:cNvSpPr txBox="1"/>
              <p:nvPr/>
            </p:nvSpPr>
            <p:spPr>
              <a:xfrm>
                <a:off x="3053588" y="1076398"/>
                <a:ext cx="1162757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0B3BA99-8915-4657-A1CA-AF9DE67813D1}"/>
                </a:ext>
              </a:extLst>
            </p:cNvPr>
            <p:cNvSpPr/>
            <p:nvPr/>
          </p:nvSpPr>
          <p:spPr>
            <a:xfrm>
              <a:off x="425223" y="334805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4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F13EFF1-CF00-4BCC-8C7B-56D2B98B519D}"/>
              </a:ext>
            </a:extLst>
          </p:cNvPr>
          <p:cNvGrpSpPr/>
          <p:nvPr/>
        </p:nvGrpSpPr>
        <p:grpSpPr>
          <a:xfrm>
            <a:off x="902042" y="2238253"/>
            <a:ext cx="5346358" cy="1733614"/>
            <a:chOff x="12484442" y="2020696"/>
            <a:chExt cx="5346358" cy="173361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4D53AD3-3A9D-47C2-9A52-AB2238004F3C}"/>
                </a:ext>
              </a:extLst>
            </p:cNvPr>
            <p:cNvGrpSpPr/>
            <p:nvPr/>
          </p:nvGrpSpPr>
          <p:grpSpPr>
            <a:xfrm>
              <a:off x="12484442" y="2030400"/>
              <a:ext cx="5346358" cy="1723910"/>
              <a:chOff x="457200" y="2046773"/>
              <a:chExt cx="5346358" cy="1723910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6DDDE7D4-71DA-4DEC-87E7-B2FFB42F8AD5}"/>
                  </a:ext>
                </a:extLst>
              </p:cNvPr>
              <p:cNvGrpSpPr/>
              <p:nvPr/>
            </p:nvGrpSpPr>
            <p:grpSpPr>
              <a:xfrm>
                <a:off x="1293382" y="2046773"/>
                <a:ext cx="4510176" cy="1723910"/>
                <a:chOff x="1030679" y="2313864"/>
                <a:chExt cx="4510176" cy="172391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2" name="TextBox 31">
                      <a:extLst>
                        <a:ext uri="{FF2B5EF4-FFF2-40B4-BE49-F238E27FC236}">
                          <a16:creationId xmlns:a16="http://schemas.microsoft.com/office/drawing/2014/main" id="{A36F3883-D018-4F48-9F4B-F2B1D43B5C7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30679" y="2324100"/>
                      <a:ext cx="1602218" cy="171367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sz="5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 sz="5400" b="1" i="0" smtClean="0">
                                    <a:solidFill>
                                      <a:schemeClr val="tx1"/>
                                    </a:solidFill>
                                    <a:latin typeface="UTM Avo" panose="0204060305050602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US" sz="5400" b="1" i="0" smtClean="0">
                                    <a:solidFill>
                                      <a:schemeClr val="tx1"/>
                                    </a:solidFill>
                                    <a:latin typeface="UTM Avo" panose="020406030505060202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en-US" sz="5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; </m:t>
                            </m:r>
                          </m:oMath>
                        </m:oMathPara>
                      </a14:m>
                      <a:endParaRPr lang="en-US" sz="54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2" name="TextBox 31">
                      <a:extLst>
                        <a:ext uri="{FF2B5EF4-FFF2-40B4-BE49-F238E27FC236}">
                          <a16:creationId xmlns:a16="http://schemas.microsoft.com/office/drawing/2014/main" id="{A36F3883-D018-4F48-9F4B-F2B1D43B5C7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30679" y="2324100"/>
                      <a:ext cx="1602218" cy="1713674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62A3469-E1BF-40CD-98B5-B20AA4446D65}"/>
                    </a:ext>
                  </a:extLst>
                </p:cNvPr>
                <p:cNvSpPr txBox="1"/>
                <p:nvPr/>
              </p:nvSpPr>
              <p:spPr>
                <a:xfrm>
                  <a:off x="2867247" y="2709036"/>
                  <a:ext cx="1602219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và</a:t>
                  </a:r>
                  <a:endParaRPr lang="en-US" sz="5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A032B1A0-01D5-4C57-A7DB-4907CA27090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938637" y="2313864"/>
                      <a:ext cx="1602218" cy="171367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5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f>
                              <m:fPr>
                                <m:ctrlPr>
                                  <a:rPr lang="en-US" sz="5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 sz="5400" b="1" i="0" smtClean="0">
                                    <a:solidFill>
                                      <a:schemeClr val="tx1"/>
                                    </a:solidFill>
                                    <a:latin typeface="UTM Avo" panose="02040603050506020204" pitchFamily="18" charset="0"/>
                                  </a:rPr>
                                  <m:t>35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US" sz="5400" b="1" i="0" smtClean="0">
                                    <a:solidFill>
                                      <a:schemeClr val="tx1"/>
                                    </a:solidFill>
                                    <a:latin typeface="UTM Avo" panose="02040603050506020204" pitchFamily="18" charset="0"/>
                                  </a:rPr>
                                  <m:t>48</m:t>
                                </m:r>
                              </m:den>
                            </m:f>
                            <m:r>
                              <a:rPr lang="en-US" sz="5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oMath>
                        </m:oMathPara>
                      </a14:m>
                      <a:endParaRPr lang="en-US" sz="54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A032B1A0-01D5-4C57-A7DB-4907CA27090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938637" y="2313864"/>
                      <a:ext cx="1602218" cy="1713674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6BA8F58-749F-4255-AA17-4592A191A25B}"/>
                  </a:ext>
                </a:extLst>
              </p:cNvPr>
              <p:cNvSpPr txBox="1"/>
              <p:nvPr/>
            </p:nvSpPr>
            <p:spPr>
              <a:xfrm>
                <a:off x="457200" y="2441945"/>
                <a:ext cx="160221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c,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62CDE12-2724-4C09-9A26-153C91415DF1}"/>
                    </a:ext>
                  </a:extLst>
                </p:cNvPr>
                <p:cNvSpPr txBox="1"/>
                <p:nvPr/>
              </p:nvSpPr>
              <p:spPr>
                <a:xfrm>
                  <a:off x="14249400" y="2020696"/>
                  <a:ext cx="1602218" cy="17136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chemeClr val="tx1"/>
                                </a:solidFill>
                                <a:latin typeface="UTM Avo" panose="0204060305050602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chemeClr val="tx1"/>
                                </a:solidFill>
                                <a:latin typeface="UTM Avo" panose="02040603050506020204" pitchFamily="18" charset="0"/>
                              </a:rPr>
                              <m:t>12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5400" b="1" dirty="0">
                    <a:solidFill>
                      <a:schemeClr val="tx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62CDE12-2724-4C09-9A26-153C91415D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49400" y="2020696"/>
                  <a:ext cx="1602218" cy="171367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ECD7B26-2BDF-4A5F-9821-A9591694771A}"/>
                  </a:ext>
                </a:extLst>
              </p:cNvPr>
              <p:cNvSpPr txBox="1"/>
              <p:nvPr/>
            </p:nvSpPr>
            <p:spPr>
              <a:xfrm>
                <a:off x="1847220" y="4500149"/>
                <a:ext cx="8287380" cy="1703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1</m:t>
                          </m:r>
                          <m:r>
                            <a:rPr lang="en-US" sz="5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16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  <m:r>
                            <a:rPr lang="en-US" sz="5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16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16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48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 ;</m:t>
                      </m:r>
                    </m:oMath>
                  </m:oMathPara>
                </a14:m>
                <a:endParaRPr lang="en-US" sz="5400" b="1" dirty="0">
                  <a:solidFill>
                    <a:srgbClr val="0070C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ECD7B26-2BDF-4A5F-9821-A95916947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220" y="4500149"/>
                <a:ext cx="8287380" cy="17036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1B406648-9983-4BF6-AEAE-B498BE995CDF}"/>
              </a:ext>
            </a:extLst>
          </p:cNvPr>
          <p:cNvGrpSpPr/>
          <p:nvPr/>
        </p:nvGrpSpPr>
        <p:grpSpPr>
          <a:xfrm>
            <a:off x="6161279" y="6686855"/>
            <a:ext cx="4811521" cy="1758858"/>
            <a:chOff x="-195406" y="2313864"/>
            <a:chExt cx="4811521" cy="17588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ACEC58B-7162-4B1B-AFD5-ECC4AF2F5482}"/>
                    </a:ext>
                  </a:extLst>
                </p:cNvPr>
                <p:cNvSpPr txBox="1"/>
                <p:nvPr/>
              </p:nvSpPr>
              <p:spPr>
                <a:xfrm>
                  <a:off x="-195406" y="2359048"/>
                  <a:ext cx="1602218" cy="17136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smtClean="0">
                                <a:solidFill>
                                  <a:srgbClr val="AC202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16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48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rgbClr val="AC202D"/>
                            </a:solidFill>
                            <a:latin typeface="Cambria Math" panose="02040503050406030204" pitchFamily="18" charset="0"/>
                          </a:rPr>
                          <m:t> ;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rgbClr val="AC202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28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48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AC202D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ACEC58B-7162-4B1B-AFD5-ECC4AF2F54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95406" y="2359048"/>
                  <a:ext cx="1602218" cy="1713674"/>
                </a:xfrm>
                <a:prstGeom prst="rect">
                  <a:avLst/>
                </a:prstGeom>
                <a:blipFill>
                  <a:blip r:embed="rId7"/>
                  <a:stretch>
                    <a:fillRect r="-463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651AB5D-951D-4958-88F8-5CDA9712FA22}"/>
                </a:ext>
              </a:extLst>
            </p:cNvPr>
            <p:cNvSpPr txBox="1"/>
            <p:nvPr/>
          </p:nvSpPr>
          <p:spPr>
            <a:xfrm>
              <a:off x="1942507" y="2709036"/>
              <a:ext cx="16022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rgbClr val="AC202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endParaRPr lang="en-US" sz="5400" b="1" dirty="0">
                <a:solidFill>
                  <a:srgbClr val="AC202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889DAD63-E955-4E46-B180-6B10642585DD}"/>
                    </a:ext>
                  </a:extLst>
                </p:cNvPr>
                <p:cNvSpPr txBox="1"/>
                <p:nvPr/>
              </p:nvSpPr>
              <p:spPr>
                <a:xfrm>
                  <a:off x="3013897" y="2313864"/>
                  <a:ext cx="1602218" cy="17136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smtClean="0">
                            <a:solidFill>
                              <a:srgbClr val="AC202D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 smtClean="0">
                                <a:solidFill>
                                  <a:srgbClr val="AC202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35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48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rgbClr val="AC202D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5400" b="1" dirty="0">
                    <a:solidFill>
                      <a:srgbClr val="AC202D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889DAD63-E955-4E46-B180-6B10642585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13897" y="2313864"/>
                  <a:ext cx="1602218" cy="171367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EBEE433-A363-4DEE-8243-EDE36308C87A}"/>
                  </a:ext>
                </a:extLst>
              </p:cNvPr>
              <p:cNvSpPr txBox="1"/>
              <p:nvPr/>
            </p:nvSpPr>
            <p:spPr>
              <a:xfrm>
                <a:off x="9185010" y="4407805"/>
                <a:ext cx="6054990" cy="1703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7</m:t>
                          </m:r>
                          <m:r>
                            <a:rPr lang="en-US" sz="5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12</m:t>
                          </m:r>
                          <m:r>
                            <a:rPr lang="en-US" sz="5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28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48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0070C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EBEE433-A363-4DEE-8243-EDE36308C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5010" y="4407805"/>
                <a:ext cx="6054990" cy="170360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Arrow: Right 37">
            <a:hlinkClick r:id="rId10" action="ppaction://hlinksldjump"/>
            <a:extLst>
              <a:ext uri="{FF2B5EF4-FFF2-40B4-BE49-F238E27FC236}">
                <a16:creationId xmlns:a16="http://schemas.microsoft.com/office/drawing/2014/main" id="{30598113-51C1-414E-AE28-644FA7A9968C}"/>
              </a:ext>
            </a:extLst>
          </p:cNvPr>
          <p:cNvSpPr/>
          <p:nvPr/>
        </p:nvSpPr>
        <p:spPr>
          <a:xfrm flipH="1">
            <a:off x="1295400" y="8267700"/>
            <a:ext cx="2793632" cy="151489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21304296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55E4E5A-41C2-52AE-D216-0B6A4FA36881}"/>
              </a:ext>
            </a:extLst>
          </p:cNvPr>
          <p:cNvSpPr/>
          <p:nvPr/>
        </p:nvSpPr>
        <p:spPr>
          <a:xfrm>
            <a:off x="895748" y="935281"/>
            <a:ext cx="15799427" cy="81193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2"/>
          <a:srcRect l="1010" r="4236" b="54067"/>
          <a:stretch>
            <a:fillRect/>
          </a:stretch>
        </p:blipFill>
        <p:spPr>
          <a:xfrm flipV="1">
            <a:off x="-222210" y="6438002"/>
            <a:ext cx="18287048" cy="39500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8FBA47-6D3C-75A2-DE4A-CD8107EB0D4D}"/>
              </a:ext>
            </a:extLst>
          </p:cNvPr>
          <p:cNvSpPr txBox="1"/>
          <p:nvPr/>
        </p:nvSpPr>
        <p:spPr>
          <a:xfrm>
            <a:off x="2142118" y="2026889"/>
            <a:ext cx="15799425" cy="7076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dirty="0"/>
              <a:t>- Củng cố nhận biết được phân số qua hình ảnh trực quan.</a:t>
            </a:r>
          </a:p>
          <a:p>
            <a:pPr>
              <a:lnSpc>
                <a:spcPct val="150000"/>
              </a:lnSpc>
            </a:pPr>
            <a:r>
              <a:rPr lang="vi-VN" sz="4400" dirty="0"/>
              <a:t>- Vận dụng được tính chất cơ bản của phân số để rút gọn. phân số và tìm phân số bằng phân số đã cho.</a:t>
            </a:r>
          </a:p>
          <a:p>
            <a:pPr>
              <a:lnSpc>
                <a:spcPct val="150000"/>
              </a:lnSpc>
            </a:pPr>
            <a:r>
              <a:rPr lang="vi-VN" sz="4400" dirty="0"/>
              <a:t>- Nhận biết được phân số tối giản </a:t>
            </a:r>
          </a:p>
          <a:p>
            <a:pPr>
              <a:lnSpc>
                <a:spcPct val="150000"/>
              </a:lnSpc>
            </a:pPr>
            <a:r>
              <a:rPr lang="vi-VN" sz="4400" dirty="0"/>
              <a:t>- Thực hiện được việc quy đồng mẫu số các phân số</a:t>
            </a:r>
          </a:p>
          <a:p>
            <a:pPr>
              <a:lnSpc>
                <a:spcPct val="150000"/>
              </a:lnSpc>
            </a:pPr>
            <a:br>
              <a:rPr lang="vi-VN" sz="4400" dirty="0"/>
            </a:br>
            <a:endParaRPr lang="vi-VN" sz="4400" dirty="0"/>
          </a:p>
        </p:txBody>
      </p:sp>
      <p:pic>
        <p:nvPicPr>
          <p:cNvPr id="12" name="Picture 11" descr="A cartoon characters holding up a sign&#10;&#10;Description automatically generated with medium confidence">
            <a:extLst>
              <a:ext uri="{FF2B5EF4-FFF2-40B4-BE49-F238E27FC236}">
                <a16:creationId xmlns:a16="http://schemas.microsoft.com/office/drawing/2014/main" id="{F620C4B7-962D-9EAB-159E-4C2DF13F7C3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94" b="92919" l="5047" r="96476">
                        <a14:foregroundMark x1="14708" y1="9669" x2="21414" y2="10803"/>
                        <a14:foregroundMark x1="14867" y1="21743" x2="22528" y2="22560"/>
                        <a14:foregroundMark x1="17936" y1="38811" x2="21891" y2="41080"/>
                        <a14:foregroundMark x1="10366" y1="54607" x2="16731" y2="65411"/>
                        <a14:foregroundMark x1="25688" y1="56378" x2="27938" y2="80390"/>
                        <a14:foregroundMark x1="7297" y1="51884" x2="4251" y2="86019"/>
                        <a14:foregroundMark x1="4251" y1="86019" x2="7365" y2="92238"/>
                        <a14:foregroundMark x1="7365" y1="92238" x2="8979" y2="92465"/>
                        <a14:foregroundMark x1="7456" y1="28824" x2="5047" y2="43123"/>
                        <a14:foregroundMark x1="5047" y1="43123" x2="5365" y2="48979"/>
                        <a14:foregroundMark x1="21005" y1="50885" x2="23733" y2="66682"/>
                        <a14:foregroundMark x1="15344" y1="50567" x2="15026" y2="57966"/>
                        <a14:foregroundMark x1="28575" y1="23196" x2="31166" y2="36586"/>
                        <a14:foregroundMark x1="25188" y1="20654" x2="29552" y2="26101"/>
                        <a14:foregroundMark x1="16640" y1="4539" x2="17845" y2="5356"/>
                        <a14:foregroundMark x1="6979" y1="28370" x2="7047" y2="26419"/>
                        <a14:foregroundMark x1="28734" y1="22742" x2="28188" y2="20790"/>
                        <a14:foregroundMark x1="6092" y1="29187" x2="6638" y2="26419"/>
                        <a14:foregroundMark x1="7365" y1="25965" x2="7615" y2="25465"/>
                        <a14:foregroundMark x1="34622" y1="24648" x2="38827" y2="24557"/>
                        <a14:foregroundMark x1="38827" y1="24557" x2="50671" y2="26419"/>
                        <a14:foregroundMark x1="39554" y1="35452" x2="37554" y2="43259"/>
                        <a14:foregroundMark x1="37554" y1="43259" x2="36554" y2="53972"/>
                        <a14:foregroundMark x1="47693" y1="32864" x2="50216" y2="38992"/>
                        <a14:foregroundMark x1="50216" y1="38992" x2="51557" y2="48979"/>
                        <a14:foregroundMark x1="51557" y1="48979" x2="50807" y2="57195"/>
                        <a14:foregroundMark x1="50807" y1="57195" x2="50443" y2="58647"/>
                        <a14:foregroundMark x1="46488" y1="32547" x2="47943" y2="35951"/>
                        <a14:foregroundMark x1="36645" y1="52020" x2="37781" y2="61053"/>
                        <a14:foregroundMark x1="37781" y1="61053" x2="38736" y2="63777"/>
                        <a14:foregroundMark x1="41078" y1="44939" x2="36349" y2="89015"/>
                        <a14:foregroundMark x1="36349" y1="89015" x2="41964" y2="89877"/>
                        <a14:foregroundMark x1="41964" y1="89877" x2="44237" y2="80481"/>
                        <a14:foregroundMark x1="44237" y1="80481" x2="53830" y2="92465"/>
                        <a14:foregroundMark x1="53830" y1="92465" x2="53376" y2="81979"/>
                        <a14:foregroundMark x1="53376" y1="81979" x2="51148" y2="74399"/>
                        <a14:foregroundMark x1="51148" y1="74399" x2="48034" y2="49887"/>
                        <a14:foregroundMark x1="48034" y1="49887" x2="45669" y2="47662"/>
                        <a14:foregroundMark x1="46488" y1="49296" x2="45351" y2="56559"/>
                        <a14:foregroundMark x1="42942" y1="51384" x2="42055" y2="57512"/>
                        <a14:foregroundMark x1="63833" y1="6945" x2="62719" y2="15025"/>
                        <a14:foregroundMark x1="62719" y1="15025" x2="57559" y2="12619"/>
                        <a14:foregroundMark x1="57559" y1="12619" x2="55945" y2="21698"/>
                        <a14:foregroundMark x1="55945" y1="21698" x2="61173" y2="23967"/>
                        <a14:foregroundMark x1="61173" y1="23967" x2="60627" y2="33681"/>
                        <a14:foregroundMark x1="60627" y1="33681" x2="64856" y2="27417"/>
                        <a14:foregroundMark x1="64856" y1="27417" x2="71516" y2="29369"/>
                        <a14:foregroundMark x1="71516" y1="29369" x2="67856" y2="21198"/>
                        <a14:foregroundMark x1="67856" y1="21198" x2="67356" y2="11030"/>
                        <a14:foregroundMark x1="67356" y1="11030" x2="64947" y2="6627"/>
                        <a14:foregroundMark x1="55604" y1="20154" x2="56104" y2="49342"/>
                        <a14:foregroundMark x1="56104" y1="49342" x2="58263" y2="59782"/>
                        <a14:foregroundMark x1="58263" y1="59782" x2="61469" y2="66182"/>
                        <a14:foregroundMark x1="61469" y1="66182" x2="62901" y2="74626"/>
                        <a14:foregroundMark x1="62901" y1="74626" x2="62742" y2="95234"/>
                        <a14:foregroundMark x1="62742" y1="95234" x2="67925" y2="92783"/>
                        <a14:foregroundMark x1="67925" y1="92783" x2="67538" y2="63958"/>
                        <a14:foregroundMark x1="67538" y1="63958" x2="71471" y2="60281"/>
                        <a14:foregroundMark x1="71471" y1="60281" x2="74199" y2="53109"/>
                        <a14:foregroundMark x1="74199" y1="53109" x2="75267" y2="36768"/>
                        <a14:foregroundMark x1="75267" y1="36768" x2="72039" y2="26600"/>
                        <a14:foregroundMark x1="72539" y1="23831" x2="73812" y2="26282"/>
                        <a14:foregroundMark x1="61491" y1="43985" x2="61423" y2="52882"/>
                        <a14:foregroundMark x1="61423" y1="52882" x2="62764" y2="47345"/>
                        <a14:foregroundMark x1="68175" y1="44621" x2="66947" y2="53790"/>
                        <a14:foregroundMark x1="66947" y1="53790" x2="68584" y2="48797"/>
                        <a14:foregroundMark x1="80268" y1="11121" x2="85019" y2="22515"/>
                        <a14:foregroundMark x1="85019" y1="22515" x2="80177" y2="31366"/>
                        <a14:foregroundMark x1="80177" y1="31366" x2="88475" y2="26963"/>
                        <a14:foregroundMark x1="88475" y1="26963" x2="91816" y2="34044"/>
                        <a14:foregroundMark x1="91816" y1="34044" x2="91544" y2="25919"/>
                        <a14:foregroundMark x1="91544" y1="25919" x2="92930" y2="14117"/>
                        <a14:foregroundMark x1="92930" y1="14117" x2="87133" y2="15116"/>
                        <a14:foregroundMark x1="87133" y1="15116" x2="82360" y2="6219"/>
                        <a14:foregroundMark x1="82360" y1="6219" x2="80927" y2="11303"/>
                        <a14:foregroundMark x1="80109" y1="26600" x2="78313" y2="45574"/>
                        <a14:foregroundMark x1="78313" y1="45574" x2="79313" y2="55561"/>
                        <a14:foregroundMark x1="79313" y1="55561" x2="80109" y2="58148"/>
                        <a14:foregroundMark x1="78904" y1="28507" x2="78654" y2="32047"/>
                        <a14:foregroundMark x1="94794" y1="28507" x2="96613" y2="49251"/>
                        <a14:foregroundMark x1="96613" y1="49251" x2="93953" y2="75851"/>
                        <a14:foregroundMark x1="93953" y1="75851" x2="93794" y2="92919"/>
                        <a14:foregroundMark x1="93794" y1="92919" x2="89338" y2="84567"/>
                        <a14:foregroundMark x1="89338" y1="84567" x2="88929" y2="76804"/>
                        <a14:foregroundMark x1="88929" y1="76804" x2="85042" y2="82342"/>
                        <a14:foregroundMark x1="85042" y1="82342" x2="85588" y2="92556"/>
                        <a14:foregroundMark x1="85588" y1="92556" x2="81519" y2="92011"/>
                        <a14:foregroundMark x1="81519" y1="92011" x2="81155" y2="68089"/>
                        <a14:foregroundMark x1="81155" y1="68089" x2="81882" y2="50704"/>
                        <a14:foregroundMark x1="81882" y1="50704" x2="84837" y2="41807"/>
                        <a14:foregroundMark x1="84837" y1="41807" x2="86565" y2="51248"/>
                        <a14:foregroundMark x1="90111" y1="52519" x2="90589" y2="43713"/>
                        <a14:foregroundMark x1="90589" y1="43713" x2="94090" y2="48570"/>
                        <a14:foregroundMark x1="94090" y1="48570" x2="95658" y2="57331"/>
                        <a14:foregroundMark x1="95658" y1="57331" x2="96476" y2="38357"/>
                        <a14:foregroundMark x1="85769" y1="43350" x2="86724" y2="46074"/>
                        <a14:foregroundMark x1="16390" y1="50431" x2="17277" y2="51566"/>
                        <a14:foregroundMark x1="20027" y1="50567" x2="19209" y2="54108"/>
                        <a14:foregroundMark x1="43805" y1="45256" x2="40987" y2="44303"/>
                        <a14:foregroundMark x1="42032" y1="41398" x2="43237" y2="43032"/>
                        <a14:foregroundMark x1="45510" y1="43168" x2="46397" y2="42533"/>
                        <a14:foregroundMark x1="62446" y1="39492" x2="63083" y2="41262"/>
                        <a14:foregroundMark x1="66947" y1="41262" x2="68243" y2="41080"/>
                        <a14:foregroundMark x1="84951" y1="38357" x2="86315" y2="40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2450" y="180435"/>
            <a:ext cx="3494598" cy="14278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330A5-2AA6-9462-9740-4E9DF58BB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0095" y="178400"/>
            <a:ext cx="7187807" cy="1609484"/>
          </a:xfrm>
          <a:prstGeom prst="rect">
            <a:avLst/>
          </a:prstGeom>
        </p:spPr>
      </p:pic>
      <p:pic>
        <p:nvPicPr>
          <p:cNvPr id="1028" name="Picture 4" descr="Ngón Tay Chỉ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E8D0423C-70EB-AC55-7AC6-4ED4806EB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46" y="2124718"/>
            <a:ext cx="1331240" cy="133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Ngón Tay Chỉ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2E460977-C168-38A5-B90A-C51C65E98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21" y="3094782"/>
            <a:ext cx="1331240" cy="133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Ngón Tay Chỉ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B3025569-558D-2D0A-4627-0A29AB090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10" y="5104612"/>
            <a:ext cx="1331240" cy="133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Ngón Tay Chỉ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F7CDB1C5-2E86-9FE9-023A-0A247AC63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46" y="6074706"/>
            <a:ext cx="1331240" cy="133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DC6C1A2-9CA9-4BD3-BFC5-676446CFF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"/>
            <a:ext cx="18288000" cy="102412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03A735-A032-449F-9DDC-7C9FCF9D4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216" y="876300"/>
            <a:ext cx="8321568" cy="88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3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roup 124">
            <a:extLst>
              <a:ext uri="{FF2B5EF4-FFF2-40B4-BE49-F238E27FC236}">
                <a16:creationId xmlns:a16="http://schemas.microsoft.com/office/drawing/2014/main" id="{76958807-FB64-4792-9E93-43DC9B6B4F88}"/>
              </a:ext>
            </a:extLst>
          </p:cNvPr>
          <p:cNvGrpSpPr/>
          <p:nvPr/>
        </p:nvGrpSpPr>
        <p:grpSpPr>
          <a:xfrm>
            <a:off x="0" y="0"/>
            <a:ext cx="18288000" cy="10241280"/>
            <a:chOff x="0" y="0"/>
            <a:chExt cx="18288000" cy="10241280"/>
          </a:xfrm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7737722A-55A8-43CC-A2C2-F2134ACF5A77}"/>
                </a:ext>
              </a:extLst>
            </p:cNvPr>
            <p:cNvSpPr/>
            <p:nvPr/>
          </p:nvSpPr>
          <p:spPr>
            <a:xfrm>
              <a:off x="0" y="0"/>
              <a:ext cx="18288000" cy="10241280"/>
            </a:xfrm>
            <a:custGeom>
              <a:avLst/>
              <a:gdLst/>
              <a:ahLst/>
              <a:cxnLst/>
              <a:rect l="l" t="t" r="r" b="b"/>
              <a:pathLst>
                <a:path w="18288000" h="10241280">
                  <a:moveTo>
                    <a:pt x="0" y="0"/>
                  </a:moveTo>
                  <a:lnTo>
                    <a:pt x="18288000" y="0"/>
                  </a:lnTo>
                  <a:lnTo>
                    <a:pt x="18288000" y="10241280"/>
                  </a:lnTo>
                  <a:lnTo>
                    <a:pt x="0" y="10241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12" name="Group 3">
              <a:extLst>
                <a:ext uri="{FF2B5EF4-FFF2-40B4-BE49-F238E27FC236}">
                  <a16:creationId xmlns:a16="http://schemas.microsoft.com/office/drawing/2014/main" id="{B98BCFEC-3D72-4450-A6BB-1A071FD2FBAF}"/>
                </a:ext>
              </a:extLst>
            </p:cNvPr>
            <p:cNvGrpSpPr/>
            <p:nvPr/>
          </p:nvGrpSpPr>
          <p:grpSpPr>
            <a:xfrm>
              <a:off x="129202" y="147988"/>
              <a:ext cx="17853998" cy="9796112"/>
              <a:chOff x="0" y="0"/>
              <a:chExt cx="4535397" cy="2344087"/>
            </a:xfrm>
          </p:grpSpPr>
          <p:sp>
            <p:nvSpPr>
              <p:cNvPr id="13" name="Freeform 4">
                <a:extLst>
                  <a:ext uri="{FF2B5EF4-FFF2-40B4-BE49-F238E27FC236}">
                    <a16:creationId xmlns:a16="http://schemas.microsoft.com/office/drawing/2014/main" id="{8B9736C3-B30D-497B-9249-7EF4D95CEF42}"/>
                  </a:ext>
                </a:extLst>
              </p:cNvPr>
              <p:cNvSpPr/>
              <p:nvPr/>
            </p:nvSpPr>
            <p:spPr>
              <a:xfrm>
                <a:off x="0" y="0"/>
                <a:ext cx="4535397" cy="2344088"/>
              </a:xfrm>
              <a:custGeom>
                <a:avLst/>
                <a:gdLst/>
                <a:ahLst/>
                <a:cxnLst/>
                <a:rect l="l" t="t" r="r" b="b"/>
                <a:pathLst>
                  <a:path w="4535397" h="2344088">
                    <a:moveTo>
                      <a:pt x="43160" y="0"/>
                    </a:moveTo>
                    <a:lnTo>
                      <a:pt x="4492237" y="0"/>
                    </a:lnTo>
                    <a:cubicBezTo>
                      <a:pt x="4503684" y="0"/>
                      <a:pt x="4514662" y="4547"/>
                      <a:pt x="4522756" y="12641"/>
                    </a:cubicBezTo>
                    <a:cubicBezTo>
                      <a:pt x="4530850" y="20735"/>
                      <a:pt x="4535397" y="31713"/>
                      <a:pt x="4535397" y="43160"/>
                    </a:cubicBezTo>
                    <a:lnTo>
                      <a:pt x="4535397" y="2300928"/>
                    </a:lnTo>
                    <a:cubicBezTo>
                      <a:pt x="4535397" y="2324764"/>
                      <a:pt x="4516074" y="2344088"/>
                      <a:pt x="4492237" y="2344088"/>
                    </a:cubicBezTo>
                    <a:lnTo>
                      <a:pt x="43160" y="2344088"/>
                    </a:lnTo>
                    <a:cubicBezTo>
                      <a:pt x="31713" y="2344088"/>
                      <a:pt x="20735" y="2339540"/>
                      <a:pt x="12641" y="2331446"/>
                    </a:cubicBezTo>
                    <a:cubicBezTo>
                      <a:pt x="4547" y="2323352"/>
                      <a:pt x="0" y="2312375"/>
                      <a:pt x="0" y="2300928"/>
                    </a:cubicBezTo>
                    <a:lnTo>
                      <a:pt x="0" y="43160"/>
                    </a:lnTo>
                    <a:cubicBezTo>
                      <a:pt x="0" y="31713"/>
                      <a:pt x="4547" y="20735"/>
                      <a:pt x="12641" y="12641"/>
                    </a:cubicBezTo>
                    <a:cubicBezTo>
                      <a:pt x="20735" y="4547"/>
                      <a:pt x="31713" y="0"/>
                      <a:pt x="43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rnd">
                <a:solidFill>
                  <a:srgbClr val="9DAD44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14" name="TextBox 5">
                <a:extLst>
                  <a:ext uri="{FF2B5EF4-FFF2-40B4-BE49-F238E27FC236}">
                    <a16:creationId xmlns:a16="http://schemas.microsoft.com/office/drawing/2014/main" id="{EDD19F53-CF30-49E9-AEC8-FD7ED2A11B4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535397" cy="23821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63FCAD26-EAE4-4504-BFAF-675BC4DA26EC}"/>
              </a:ext>
            </a:extLst>
          </p:cNvPr>
          <p:cNvGrpSpPr/>
          <p:nvPr/>
        </p:nvGrpSpPr>
        <p:grpSpPr>
          <a:xfrm>
            <a:off x="425223" y="348912"/>
            <a:ext cx="15418788" cy="1670920"/>
            <a:chOff x="425223" y="348912"/>
            <a:chExt cx="15418788" cy="16709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ADDAF72-CA1B-4644-A802-530DBDDD90EC}"/>
                </a:ext>
              </a:extLst>
            </p:cNvPr>
            <p:cNvGrpSpPr/>
            <p:nvPr/>
          </p:nvGrpSpPr>
          <p:grpSpPr>
            <a:xfrm>
              <a:off x="1162290" y="348912"/>
              <a:ext cx="14681721" cy="1670920"/>
              <a:chOff x="2387078" y="851837"/>
              <a:chExt cx="14681721" cy="167092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4CA0889-79E0-4561-B96F-70404CD85E60}"/>
                  </a:ext>
                </a:extLst>
              </p:cNvPr>
              <p:cNvSpPr/>
              <p:nvPr/>
            </p:nvSpPr>
            <p:spPr>
              <a:xfrm>
                <a:off x="2387078" y="851837"/>
                <a:ext cx="14681721" cy="1670920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216905-4C98-45C7-B6E1-E13D664E96FB}"/>
                  </a:ext>
                </a:extLst>
              </p:cNvPr>
              <p:cNvSpPr txBox="1"/>
              <p:nvPr/>
            </p:nvSpPr>
            <p:spPr>
              <a:xfrm>
                <a:off x="2969290" y="851840"/>
                <a:ext cx="1387649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đọc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tô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màu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d</a:t>
                </a:r>
                <a:r>
                  <a:rPr lang="vi-VN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ư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ới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3856642-4781-42A7-AB13-54F33E62603F}"/>
                </a:ext>
              </a:extLst>
            </p:cNvPr>
            <p:cNvSpPr/>
            <p:nvPr/>
          </p:nvSpPr>
          <p:spPr>
            <a:xfrm>
              <a:off x="425223" y="462679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FFFF"/>
                  </a:solidFill>
                  <a:latin typeface="Arial"/>
                  <a:ea typeface="字魂105号-简雅黑"/>
                </a:rPr>
                <a:t>1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p:sp>
        <p:nvSpPr>
          <p:cNvPr id="119" name="Freeform 8">
            <a:extLst>
              <a:ext uri="{FF2B5EF4-FFF2-40B4-BE49-F238E27FC236}">
                <a16:creationId xmlns:a16="http://schemas.microsoft.com/office/drawing/2014/main" id="{246DD656-225B-49C7-88F5-FE2E2F639940}"/>
              </a:ext>
            </a:extLst>
          </p:cNvPr>
          <p:cNvSpPr/>
          <p:nvPr/>
        </p:nvSpPr>
        <p:spPr>
          <a:xfrm>
            <a:off x="1733428" y="2849028"/>
            <a:ext cx="1733509" cy="2623071"/>
          </a:xfrm>
          <a:custGeom>
            <a:avLst/>
            <a:gdLst/>
            <a:ahLst/>
            <a:cxnLst/>
            <a:rect l="l" t="t" r="r" b="b"/>
            <a:pathLst>
              <a:path w="1274678" h="2804057">
                <a:moveTo>
                  <a:pt x="0" y="0"/>
                </a:moveTo>
                <a:lnTo>
                  <a:pt x="1274678" y="0"/>
                </a:lnTo>
                <a:lnTo>
                  <a:pt x="1274678" y="2804058"/>
                </a:lnTo>
                <a:lnTo>
                  <a:pt x="0" y="28040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9FCE44F-1233-41E6-AF06-79F8165D6FD9}"/>
              </a:ext>
            </a:extLst>
          </p:cNvPr>
          <p:cNvGrpSpPr/>
          <p:nvPr/>
        </p:nvGrpSpPr>
        <p:grpSpPr>
          <a:xfrm>
            <a:off x="661873" y="2183829"/>
            <a:ext cx="4342661" cy="3777061"/>
            <a:chOff x="661873" y="2204905"/>
            <a:chExt cx="4342661" cy="3777061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422FDA5-F3E4-41D2-8BF4-ABAFE5D007EC}"/>
                </a:ext>
              </a:extLst>
            </p:cNvPr>
            <p:cNvCxnSpPr>
              <a:cxnSpLocks/>
            </p:cNvCxnSpPr>
            <p:nvPr/>
          </p:nvCxnSpPr>
          <p:spPr>
            <a:xfrm>
              <a:off x="5004534" y="2204905"/>
              <a:ext cx="0" cy="739293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DDE5C8E-80A5-4F98-9665-146F64E7531B}"/>
                </a:ext>
              </a:extLst>
            </p:cNvPr>
            <p:cNvSpPr/>
            <p:nvPr/>
          </p:nvSpPr>
          <p:spPr>
            <a:xfrm>
              <a:off x="661873" y="2552966"/>
              <a:ext cx="3809991" cy="3429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5B391FF-AD11-4582-A69F-5A02E4F474D7}"/>
                </a:ext>
              </a:extLst>
            </p:cNvPr>
            <p:cNvCxnSpPr>
              <a:cxnSpLocks/>
              <a:endCxn id="27" idx="2"/>
            </p:cNvCxnSpPr>
            <p:nvPr/>
          </p:nvCxnSpPr>
          <p:spPr>
            <a:xfrm>
              <a:off x="2566869" y="2574551"/>
              <a:ext cx="0" cy="34074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41B83AE-BDC5-49F4-B975-767F25ABF5F3}"/>
                </a:ext>
              </a:extLst>
            </p:cNvPr>
            <p:cNvCxnSpPr>
              <a:cxnSpLocks/>
              <a:stCxn id="27" idx="1"/>
              <a:endCxn id="27" idx="3"/>
            </p:cNvCxnSpPr>
            <p:nvPr/>
          </p:nvCxnSpPr>
          <p:spPr>
            <a:xfrm>
              <a:off x="661873" y="4267466"/>
              <a:ext cx="380999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2904745-840A-413C-AB21-C4D3168F05D6}"/>
                </a:ext>
              </a:extLst>
            </p:cNvPr>
            <p:cNvCxnSpPr>
              <a:cxnSpLocks/>
            </p:cNvCxnSpPr>
            <p:nvPr/>
          </p:nvCxnSpPr>
          <p:spPr>
            <a:xfrm>
              <a:off x="661873" y="2552966"/>
              <a:ext cx="3809991" cy="3429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9AD7287-092A-4084-A8E3-7E1F8B35FB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1873" y="2574551"/>
              <a:ext cx="3809992" cy="34074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9226CCCF-0121-45AF-B6E4-7AB606E5C8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73" b="100000" l="0" r="93036">
                        <a14:foregroundMark x1="38440" y1="80417" x2="38440" y2="80417"/>
                        <a14:foregroundMark x1="49721" y1="83949" x2="49721" y2="839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893" y="2183829"/>
            <a:ext cx="4377307" cy="3798137"/>
          </a:xfrm>
          <a:prstGeom prst="rect">
            <a:avLst/>
          </a:prstGeom>
        </p:spPr>
      </p:pic>
      <p:grpSp>
        <p:nvGrpSpPr>
          <p:cNvPr id="121" name="Group 120">
            <a:extLst>
              <a:ext uri="{FF2B5EF4-FFF2-40B4-BE49-F238E27FC236}">
                <a16:creationId xmlns:a16="http://schemas.microsoft.com/office/drawing/2014/main" id="{B88CF7BB-FD79-4E8B-8017-1E6A37538022}"/>
              </a:ext>
            </a:extLst>
          </p:cNvPr>
          <p:cNvGrpSpPr/>
          <p:nvPr/>
        </p:nvGrpSpPr>
        <p:grpSpPr>
          <a:xfrm>
            <a:off x="6636374" y="3092551"/>
            <a:ext cx="4585454" cy="2402053"/>
            <a:chOff x="3593556" y="3717627"/>
            <a:chExt cx="4727230" cy="3102817"/>
          </a:xfrm>
        </p:grpSpPr>
        <p:sp>
          <p:nvSpPr>
            <p:cNvPr id="122" name="Freeform 6">
              <a:extLst>
                <a:ext uri="{FF2B5EF4-FFF2-40B4-BE49-F238E27FC236}">
                  <a16:creationId xmlns:a16="http://schemas.microsoft.com/office/drawing/2014/main" id="{616F30DC-D976-4932-97D1-FECA08041094}"/>
                </a:ext>
              </a:extLst>
            </p:cNvPr>
            <p:cNvSpPr/>
            <p:nvPr/>
          </p:nvSpPr>
          <p:spPr>
            <a:xfrm rot="-164026">
              <a:off x="3593556" y="3717627"/>
              <a:ext cx="2854598" cy="2851746"/>
            </a:xfrm>
            <a:custGeom>
              <a:avLst/>
              <a:gdLst/>
              <a:ahLst/>
              <a:cxnLst/>
              <a:rect l="l" t="t" r="r" b="b"/>
              <a:pathLst>
                <a:path w="2854598" h="2851746">
                  <a:moveTo>
                    <a:pt x="0" y="0"/>
                  </a:moveTo>
                  <a:lnTo>
                    <a:pt x="2854598" y="0"/>
                  </a:lnTo>
                  <a:lnTo>
                    <a:pt x="2854598" y="2851746"/>
                  </a:lnTo>
                  <a:lnTo>
                    <a:pt x="0" y="2851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23" name="Freeform 7">
              <a:extLst>
                <a:ext uri="{FF2B5EF4-FFF2-40B4-BE49-F238E27FC236}">
                  <a16:creationId xmlns:a16="http://schemas.microsoft.com/office/drawing/2014/main" id="{8DFB1AAA-9215-406B-B0C0-3479DC9632B5}"/>
                </a:ext>
              </a:extLst>
            </p:cNvPr>
            <p:cNvSpPr/>
            <p:nvPr/>
          </p:nvSpPr>
          <p:spPr>
            <a:xfrm rot="-102514">
              <a:off x="5466188" y="3968698"/>
              <a:ext cx="2854598" cy="2851746"/>
            </a:xfrm>
            <a:custGeom>
              <a:avLst/>
              <a:gdLst/>
              <a:ahLst/>
              <a:cxnLst/>
              <a:rect l="l" t="t" r="r" b="b"/>
              <a:pathLst>
                <a:path w="2854598" h="2851746">
                  <a:moveTo>
                    <a:pt x="0" y="0"/>
                  </a:moveTo>
                  <a:lnTo>
                    <a:pt x="2854597" y="0"/>
                  </a:lnTo>
                  <a:lnTo>
                    <a:pt x="2854597" y="2851746"/>
                  </a:lnTo>
                  <a:lnTo>
                    <a:pt x="0" y="2851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69481BF5-140C-4BDC-A17D-1B9FDDA382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0777" y="2344210"/>
            <a:ext cx="5921529" cy="3781889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8CABA087-7896-45AF-9375-ED2EC8BACD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6873" y="2355445"/>
            <a:ext cx="5915263" cy="3781889"/>
          </a:xfrm>
          <a:prstGeom prst="rect">
            <a:avLst/>
          </a:prstGeom>
        </p:spPr>
      </p:pic>
      <p:sp>
        <p:nvSpPr>
          <p:cNvPr id="120" name="Freeform 8">
            <a:extLst>
              <a:ext uri="{FF2B5EF4-FFF2-40B4-BE49-F238E27FC236}">
                <a16:creationId xmlns:a16="http://schemas.microsoft.com/office/drawing/2014/main" id="{EF1D2DD3-7C0B-4357-B917-81FCF8906FD4}"/>
              </a:ext>
            </a:extLst>
          </p:cNvPr>
          <p:cNvSpPr/>
          <p:nvPr/>
        </p:nvSpPr>
        <p:spPr>
          <a:xfrm>
            <a:off x="13987622" y="2840762"/>
            <a:ext cx="1733509" cy="2623071"/>
          </a:xfrm>
          <a:custGeom>
            <a:avLst/>
            <a:gdLst/>
            <a:ahLst/>
            <a:cxnLst/>
            <a:rect l="l" t="t" r="r" b="b"/>
            <a:pathLst>
              <a:path w="1274678" h="2804057">
                <a:moveTo>
                  <a:pt x="0" y="0"/>
                </a:moveTo>
                <a:lnTo>
                  <a:pt x="1274678" y="0"/>
                </a:lnTo>
                <a:lnTo>
                  <a:pt x="1274678" y="2804058"/>
                </a:lnTo>
                <a:lnTo>
                  <a:pt x="0" y="28040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F223DEEC-1AB0-455C-A895-8B9CC19CD41C}"/>
              </a:ext>
            </a:extLst>
          </p:cNvPr>
          <p:cNvGrpSpPr/>
          <p:nvPr/>
        </p:nvGrpSpPr>
        <p:grpSpPr>
          <a:xfrm>
            <a:off x="12833802" y="2531442"/>
            <a:ext cx="3829932" cy="3555402"/>
            <a:chOff x="12833802" y="2531442"/>
            <a:chExt cx="3829932" cy="3555402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5DB8045B-67C0-4C83-BFE2-31B8B0E0AE9A}"/>
                </a:ext>
              </a:extLst>
            </p:cNvPr>
            <p:cNvSpPr/>
            <p:nvPr/>
          </p:nvSpPr>
          <p:spPr>
            <a:xfrm>
              <a:off x="12833802" y="2531446"/>
              <a:ext cx="3829929" cy="355539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836B4D7-9A33-4431-9EF1-F368069E0EA3}"/>
                </a:ext>
              </a:extLst>
            </p:cNvPr>
            <p:cNvCxnSpPr>
              <a:cxnSpLocks/>
            </p:cNvCxnSpPr>
            <p:nvPr/>
          </p:nvCxnSpPr>
          <p:spPr>
            <a:xfrm>
              <a:off x="14097000" y="2531443"/>
              <a:ext cx="0" cy="355540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F26E1CC-18A3-4BB0-BAD2-433E2A6A2564}"/>
                </a:ext>
              </a:extLst>
            </p:cNvPr>
            <p:cNvCxnSpPr>
              <a:cxnSpLocks/>
            </p:cNvCxnSpPr>
            <p:nvPr/>
          </p:nvCxnSpPr>
          <p:spPr>
            <a:xfrm>
              <a:off x="15392400" y="2531442"/>
              <a:ext cx="0" cy="35554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8C9FCC7-6D84-4809-8577-1256D01AC438}"/>
                </a:ext>
              </a:extLst>
            </p:cNvPr>
            <p:cNvCxnSpPr>
              <a:cxnSpLocks/>
            </p:cNvCxnSpPr>
            <p:nvPr/>
          </p:nvCxnSpPr>
          <p:spPr>
            <a:xfrm>
              <a:off x="12833802" y="3695700"/>
              <a:ext cx="382993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54EAAEED-38FD-4948-AC65-A7FFD3928EAF}"/>
                </a:ext>
              </a:extLst>
            </p:cNvPr>
            <p:cNvCxnSpPr>
              <a:cxnSpLocks/>
            </p:cNvCxnSpPr>
            <p:nvPr/>
          </p:nvCxnSpPr>
          <p:spPr>
            <a:xfrm>
              <a:off x="12833802" y="4914900"/>
              <a:ext cx="382993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7" name="Picture 106">
            <a:extLst>
              <a:ext uri="{FF2B5EF4-FFF2-40B4-BE49-F238E27FC236}">
                <a16:creationId xmlns:a16="http://schemas.microsoft.com/office/drawing/2014/main" id="{F97EDDB3-F7EB-4827-A3EE-CC9F7176BF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2126" y1="51356" x2="12126" y2="51356"/>
                        <a14:foregroundMark x1="78583" y1="58644" x2="78583" y2="58644"/>
                        <a14:foregroundMark x1="53071" y1="29153" x2="53071" y2="29153"/>
                        <a14:foregroundMark x1="55591" y1="76102" x2="55591" y2="761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14261" y="2510667"/>
            <a:ext cx="3871296" cy="3596952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75F64B0F-ED9A-4076-94C3-06B81697D5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7617" y="5769275"/>
            <a:ext cx="3535986" cy="2139881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CDB4F91A-48B7-43AB-BA08-5E44565392B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40451" y="5807747"/>
            <a:ext cx="3438442" cy="213988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9874E57B-F974-4A91-BB0B-DC0299BEE83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980245" y="5837088"/>
            <a:ext cx="3377477" cy="2139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C1F7FF37-D410-4BDF-913D-6B1235526F3D}"/>
                  </a:ext>
                </a:extLst>
              </p:cNvPr>
              <p:cNvSpPr txBox="1"/>
              <p:nvPr/>
            </p:nvSpPr>
            <p:spPr>
              <a:xfrm>
                <a:off x="1618855" y="7167729"/>
                <a:ext cx="1733510" cy="2493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C1F7FF37-D410-4BDF-913D-6B1235526F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8855" y="7167729"/>
                <a:ext cx="1733510" cy="249331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E711F68D-A130-411F-AECC-001DCC06C273}"/>
                  </a:ext>
                </a:extLst>
              </p:cNvPr>
              <p:cNvSpPr txBox="1"/>
              <p:nvPr/>
            </p:nvSpPr>
            <p:spPr>
              <a:xfrm>
                <a:off x="7897345" y="7090231"/>
                <a:ext cx="1733510" cy="2493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E711F68D-A130-411F-AECC-001DCC06C2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345" y="7090231"/>
                <a:ext cx="1733510" cy="249331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A4147C6E-55F8-49DE-A24D-2BF8DC12CE33}"/>
                  </a:ext>
                </a:extLst>
              </p:cNvPr>
              <p:cNvSpPr txBox="1"/>
              <p:nvPr/>
            </p:nvSpPr>
            <p:spPr>
              <a:xfrm>
                <a:off x="13658890" y="6972300"/>
                <a:ext cx="1733510" cy="2493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A4147C6E-55F8-49DE-A24D-2BF8DC12C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58890" y="6972300"/>
                <a:ext cx="1733510" cy="249331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334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17" grpId="0"/>
      <p:bldP spid="1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roup 124">
            <a:extLst>
              <a:ext uri="{FF2B5EF4-FFF2-40B4-BE49-F238E27FC236}">
                <a16:creationId xmlns:a16="http://schemas.microsoft.com/office/drawing/2014/main" id="{76958807-FB64-4792-9E93-43DC9B6B4F88}"/>
              </a:ext>
            </a:extLst>
          </p:cNvPr>
          <p:cNvGrpSpPr/>
          <p:nvPr/>
        </p:nvGrpSpPr>
        <p:grpSpPr>
          <a:xfrm>
            <a:off x="0" y="0"/>
            <a:ext cx="18288000" cy="10241280"/>
            <a:chOff x="0" y="0"/>
            <a:chExt cx="18288000" cy="10241280"/>
          </a:xfrm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7737722A-55A8-43CC-A2C2-F2134ACF5A77}"/>
                </a:ext>
              </a:extLst>
            </p:cNvPr>
            <p:cNvSpPr/>
            <p:nvPr/>
          </p:nvSpPr>
          <p:spPr>
            <a:xfrm>
              <a:off x="0" y="0"/>
              <a:ext cx="18288000" cy="10241280"/>
            </a:xfrm>
            <a:custGeom>
              <a:avLst/>
              <a:gdLst/>
              <a:ahLst/>
              <a:cxnLst/>
              <a:rect l="l" t="t" r="r" b="b"/>
              <a:pathLst>
                <a:path w="18288000" h="10241280">
                  <a:moveTo>
                    <a:pt x="0" y="0"/>
                  </a:moveTo>
                  <a:lnTo>
                    <a:pt x="18288000" y="0"/>
                  </a:lnTo>
                  <a:lnTo>
                    <a:pt x="18288000" y="10241280"/>
                  </a:lnTo>
                  <a:lnTo>
                    <a:pt x="0" y="10241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12" name="Group 3">
              <a:extLst>
                <a:ext uri="{FF2B5EF4-FFF2-40B4-BE49-F238E27FC236}">
                  <a16:creationId xmlns:a16="http://schemas.microsoft.com/office/drawing/2014/main" id="{B98BCFEC-3D72-4450-A6BB-1A071FD2FBAF}"/>
                </a:ext>
              </a:extLst>
            </p:cNvPr>
            <p:cNvGrpSpPr/>
            <p:nvPr/>
          </p:nvGrpSpPr>
          <p:grpSpPr>
            <a:xfrm>
              <a:off x="129202" y="147988"/>
              <a:ext cx="17853998" cy="9796112"/>
              <a:chOff x="0" y="0"/>
              <a:chExt cx="4535397" cy="2344087"/>
            </a:xfrm>
          </p:grpSpPr>
          <p:sp>
            <p:nvSpPr>
              <p:cNvPr id="13" name="Freeform 4">
                <a:extLst>
                  <a:ext uri="{FF2B5EF4-FFF2-40B4-BE49-F238E27FC236}">
                    <a16:creationId xmlns:a16="http://schemas.microsoft.com/office/drawing/2014/main" id="{8B9736C3-B30D-497B-9249-7EF4D95CEF42}"/>
                  </a:ext>
                </a:extLst>
              </p:cNvPr>
              <p:cNvSpPr/>
              <p:nvPr/>
            </p:nvSpPr>
            <p:spPr>
              <a:xfrm>
                <a:off x="0" y="0"/>
                <a:ext cx="4535397" cy="2344088"/>
              </a:xfrm>
              <a:custGeom>
                <a:avLst/>
                <a:gdLst/>
                <a:ahLst/>
                <a:cxnLst/>
                <a:rect l="l" t="t" r="r" b="b"/>
                <a:pathLst>
                  <a:path w="4535397" h="2344088">
                    <a:moveTo>
                      <a:pt x="43160" y="0"/>
                    </a:moveTo>
                    <a:lnTo>
                      <a:pt x="4492237" y="0"/>
                    </a:lnTo>
                    <a:cubicBezTo>
                      <a:pt x="4503684" y="0"/>
                      <a:pt x="4514662" y="4547"/>
                      <a:pt x="4522756" y="12641"/>
                    </a:cubicBezTo>
                    <a:cubicBezTo>
                      <a:pt x="4530850" y="20735"/>
                      <a:pt x="4535397" y="31713"/>
                      <a:pt x="4535397" y="43160"/>
                    </a:cubicBezTo>
                    <a:lnTo>
                      <a:pt x="4535397" y="2300928"/>
                    </a:lnTo>
                    <a:cubicBezTo>
                      <a:pt x="4535397" y="2324764"/>
                      <a:pt x="4516074" y="2344088"/>
                      <a:pt x="4492237" y="2344088"/>
                    </a:cubicBezTo>
                    <a:lnTo>
                      <a:pt x="43160" y="2344088"/>
                    </a:lnTo>
                    <a:cubicBezTo>
                      <a:pt x="31713" y="2344088"/>
                      <a:pt x="20735" y="2339540"/>
                      <a:pt x="12641" y="2331446"/>
                    </a:cubicBezTo>
                    <a:cubicBezTo>
                      <a:pt x="4547" y="2323352"/>
                      <a:pt x="0" y="2312375"/>
                      <a:pt x="0" y="2300928"/>
                    </a:cubicBezTo>
                    <a:lnTo>
                      <a:pt x="0" y="43160"/>
                    </a:lnTo>
                    <a:cubicBezTo>
                      <a:pt x="0" y="31713"/>
                      <a:pt x="4547" y="20735"/>
                      <a:pt x="12641" y="12641"/>
                    </a:cubicBezTo>
                    <a:cubicBezTo>
                      <a:pt x="20735" y="4547"/>
                      <a:pt x="31713" y="0"/>
                      <a:pt x="43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rnd">
                <a:solidFill>
                  <a:srgbClr val="9DAD44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14" name="TextBox 5">
                <a:extLst>
                  <a:ext uri="{FF2B5EF4-FFF2-40B4-BE49-F238E27FC236}">
                    <a16:creationId xmlns:a16="http://schemas.microsoft.com/office/drawing/2014/main" id="{EDD19F53-CF30-49E9-AEC8-FD7ED2A11B4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535397" cy="23821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63FCAD26-EAE4-4504-BFAF-675BC4DA26EC}"/>
              </a:ext>
            </a:extLst>
          </p:cNvPr>
          <p:cNvGrpSpPr/>
          <p:nvPr/>
        </p:nvGrpSpPr>
        <p:grpSpPr>
          <a:xfrm>
            <a:off x="425223" y="348912"/>
            <a:ext cx="15418788" cy="1670920"/>
            <a:chOff x="425223" y="348912"/>
            <a:chExt cx="15418788" cy="16709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ADDAF72-CA1B-4644-A802-530DBDDD90EC}"/>
                </a:ext>
              </a:extLst>
            </p:cNvPr>
            <p:cNvGrpSpPr/>
            <p:nvPr/>
          </p:nvGrpSpPr>
          <p:grpSpPr>
            <a:xfrm>
              <a:off x="1162290" y="348912"/>
              <a:ext cx="14681721" cy="1670920"/>
              <a:chOff x="2387078" y="851837"/>
              <a:chExt cx="14681721" cy="167092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4CA0889-79E0-4561-B96F-70404CD85E60}"/>
                  </a:ext>
                </a:extLst>
              </p:cNvPr>
              <p:cNvSpPr/>
              <p:nvPr/>
            </p:nvSpPr>
            <p:spPr>
              <a:xfrm>
                <a:off x="2387078" y="851837"/>
                <a:ext cx="14681721" cy="1670920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216905-4C98-45C7-B6E1-E13D664E96FB}"/>
                  </a:ext>
                </a:extLst>
              </p:cNvPr>
              <p:cNvSpPr txBox="1"/>
              <p:nvPr/>
            </p:nvSpPr>
            <p:spPr>
              <a:xfrm>
                <a:off x="2969290" y="851840"/>
                <a:ext cx="1387649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đọc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tô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màu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d</a:t>
                </a:r>
                <a:r>
                  <a:rPr lang="vi-VN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ư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ới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3856642-4781-42A7-AB13-54F33E62603F}"/>
                </a:ext>
              </a:extLst>
            </p:cNvPr>
            <p:cNvSpPr/>
            <p:nvPr/>
          </p:nvSpPr>
          <p:spPr>
            <a:xfrm>
              <a:off x="425223" y="462679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FFFF"/>
                  </a:solidFill>
                  <a:latin typeface="Arial"/>
                  <a:ea typeface="字魂105号-简雅黑"/>
                </a:rPr>
                <a:t>1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p:sp>
        <p:nvSpPr>
          <p:cNvPr id="119" name="Freeform 8">
            <a:extLst>
              <a:ext uri="{FF2B5EF4-FFF2-40B4-BE49-F238E27FC236}">
                <a16:creationId xmlns:a16="http://schemas.microsoft.com/office/drawing/2014/main" id="{246DD656-225B-49C7-88F5-FE2E2F639940}"/>
              </a:ext>
            </a:extLst>
          </p:cNvPr>
          <p:cNvSpPr/>
          <p:nvPr/>
        </p:nvSpPr>
        <p:spPr>
          <a:xfrm>
            <a:off x="1733428" y="2849028"/>
            <a:ext cx="1733509" cy="2623071"/>
          </a:xfrm>
          <a:custGeom>
            <a:avLst/>
            <a:gdLst/>
            <a:ahLst/>
            <a:cxnLst/>
            <a:rect l="l" t="t" r="r" b="b"/>
            <a:pathLst>
              <a:path w="1274678" h="2804057">
                <a:moveTo>
                  <a:pt x="0" y="0"/>
                </a:moveTo>
                <a:lnTo>
                  <a:pt x="1274678" y="0"/>
                </a:lnTo>
                <a:lnTo>
                  <a:pt x="1274678" y="2804058"/>
                </a:lnTo>
                <a:lnTo>
                  <a:pt x="0" y="28040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9FCE44F-1233-41E6-AF06-79F8165D6FD9}"/>
              </a:ext>
            </a:extLst>
          </p:cNvPr>
          <p:cNvGrpSpPr/>
          <p:nvPr/>
        </p:nvGrpSpPr>
        <p:grpSpPr>
          <a:xfrm>
            <a:off x="661873" y="2183829"/>
            <a:ext cx="4342661" cy="3777061"/>
            <a:chOff x="661873" y="2204905"/>
            <a:chExt cx="4342661" cy="3777061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422FDA5-F3E4-41D2-8BF4-ABAFE5D007EC}"/>
                </a:ext>
              </a:extLst>
            </p:cNvPr>
            <p:cNvCxnSpPr>
              <a:cxnSpLocks/>
            </p:cNvCxnSpPr>
            <p:nvPr/>
          </p:nvCxnSpPr>
          <p:spPr>
            <a:xfrm>
              <a:off x="5004534" y="2204905"/>
              <a:ext cx="0" cy="739293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DDE5C8E-80A5-4F98-9665-146F64E7531B}"/>
                </a:ext>
              </a:extLst>
            </p:cNvPr>
            <p:cNvSpPr/>
            <p:nvPr/>
          </p:nvSpPr>
          <p:spPr>
            <a:xfrm>
              <a:off x="661873" y="2552966"/>
              <a:ext cx="3809991" cy="3429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5B391FF-AD11-4582-A69F-5A02E4F474D7}"/>
                </a:ext>
              </a:extLst>
            </p:cNvPr>
            <p:cNvCxnSpPr>
              <a:cxnSpLocks/>
              <a:endCxn id="27" idx="2"/>
            </p:cNvCxnSpPr>
            <p:nvPr/>
          </p:nvCxnSpPr>
          <p:spPr>
            <a:xfrm>
              <a:off x="2566869" y="2574551"/>
              <a:ext cx="0" cy="34074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41B83AE-BDC5-49F4-B975-767F25ABF5F3}"/>
                </a:ext>
              </a:extLst>
            </p:cNvPr>
            <p:cNvCxnSpPr>
              <a:cxnSpLocks/>
              <a:stCxn id="27" idx="1"/>
              <a:endCxn id="27" idx="3"/>
            </p:cNvCxnSpPr>
            <p:nvPr/>
          </p:nvCxnSpPr>
          <p:spPr>
            <a:xfrm>
              <a:off x="661873" y="4267466"/>
              <a:ext cx="380999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2904745-840A-413C-AB21-C4D3168F05D6}"/>
                </a:ext>
              </a:extLst>
            </p:cNvPr>
            <p:cNvCxnSpPr>
              <a:cxnSpLocks/>
            </p:cNvCxnSpPr>
            <p:nvPr/>
          </p:nvCxnSpPr>
          <p:spPr>
            <a:xfrm>
              <a:off x="661873" y="2552966"/>
              <a:ext cx="3809991" cy="3429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9AD7287-092A-4084-A8E3-7E1F8B35FB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1873" y="2574551"/>
              <a:ext cx="3809992" cy="34074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9226CCCF-0121-45AF-B6E4-7AB606E5C8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73" b="100000" l="0" r="93036">
                        <a14:foregroundMark x1="38440" y1="80417" x2="38440" y2="80417"/>
                        <a14:foregroundMark x1="49721" y1="83949" x2="49721" y2="839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893" y="2183829"/>
            <a:ext cx="4377307" cy="3798137"/>
          </a:xfrm>
          <a:prstGeom prst="rect">
            <a:avLst/>
          </a:prstGeom>
        </p:spPr>
      </p:pic>
      <p:grpSp>
        <p:nvGrpSpPr>
          <p:cNvPr id="121" name="Group 120">
            <a:extLst>
              <a:ext uri="{FF2B5EF4-FFF2-40B4-BE49-F238E27FC236}">
                <a16:creationId xmlns:a16="http://schemas.microsoft.com/office/drawing/2014/main" id="{B88CF7BB-FD79-4E8B-8017-1E6A37538022}"/>
              </a:ext>
            </a:extLst>
          </p:cNvPr>
          <p:cNvGrpSpPr/>
          <p:nvPr/>
        </p:nvGrpSpPr>
        <p:grpSpPr>
          <a:xfrm>
            <a:off x="6636374" y="3092551"/>
            <a:ext cx="4585454" cy="2402053"/>
            <a:chOff x="3593556" y="3717627"/>
            <a:chExt cx="4727230" cy="3102817"/>
          </a:xfrm>
        </p:grpSpPr>
        <p:sp>
          <p:nvSpPr>
            <p:cNvPr id="122" name="Freeform 6">
              <a:extLst>
                <a:ext uri="{FF2B5EF4-FFF2-40B4-BE49-F238E27FC236}">
                  <a16:creationId xmlns:a16="http://schemas.microsoft.com/office/drawing/2014/main" id="{616F30DC-D976-4932-97D1-FECA08041094}"/>
                </a:ext>
              </a:extLst>
            </p:cNvPr>
            <p:cNvSpPr/>
            <p:nvPr/>
          </p:nvSpPr>
          <p:spPr>
            <a:xfrm rot="-164026">
              <a:off x="3593556" y="3717627"/>
              <a:ext cx="2854598" cy="2851746"/>
            </a:xfrm>
            <a:custGeom>
              <a:avLst/>
              <a:gdLst/>
              <a:ahLst/>
              <a:cxnLst/>
              <a:rect l="l" t="t" r="r" b="b"/>
              <a:pathLst>
                <a:path w="2854598" h="2851746">
                  <a:moveTo>
                    <a:pt x="0" y="0"/>
                  </a:moveTo>
                  <a:lnTo>
                    <a:pt x="2854598" y="0"/>
                  </a:lnTo>
                  <a:lnTo>
                    <a:pt x="2854598" y="2851746"/>
                  </a:lnTo>
                  <a:lnTo>
                    <a:pt x="0" y="2851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23" name="Freeform 7">
              <a:extLst>
                <a:ext uri="{FF2B5EF4-FFF2-40B4-BE49-F238E27FC236}">
                  <a16:creationId xmlns:a16="http://schemas.microsoft.com/office/drawing/2014/main" id="{8DFB1AAA-9215-406B-B0C0-3479DC9632B5}"/>
                </a:ext>
              </a:extLst>
            </p:cNvPr>
            <p:cNvSpPr/>
            <p:nvPr/>
          </p:nvSpPr>
          <p:spPr>
            <a:xfrm rot="-102514">
              <a:off x="5466188" y="3968698"/>
              <a:ext cx="2854598" cy="2851746"/>
            </a:xfrm>
            <a:custGeom>
              <a:avLst/>
              <a:gdLst/>
              <a:ahLst/>
              <a:cxnLst/>
              <a:rect l="l" t="t" r="r" b="b"/>
              <a:pathLst>
                <a:path w="2854598" h="2851746">
                  <a:moveTo>
                    <a:pt x="0" y="0"/>
                  </a:moveTo>
                  <a:lnTo>
                    <a:pt x="2854597" y="0"/>
                  </a:lnTo>
                  <a:lnTo>
                    <a:pt x="2854597" y="2851746"/>
                  </a:lnTo>
                  <a:lnTo>
                    <a:pt x="0" y="2851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69481BF5-140C-4BDC-A17D-1B9FDDA382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0777" y="2344210"/>
            <a:ext cx="5921529" cy="3781889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8CABA087-7896-45AF-9375-ED2EC8BACD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6873" y="2355445"/>
            <a:ext cx="5915263" cy="3781889"/>
          </a:xfrm>
          <a:prstGeom prst="rect">
            <a:avLst/>
          </a:prstGeom>
        </p:spPr>
      </p:pic>
      <p:grpSp>
        <p:nvGrpSpPr>
          <p:cNvPr id="100" name="Group 99">
            <a:extLst>
              <a:ext uri="{FF2B5EF4-FFF2-40B4-BE49-F238E27FC236}">
                <a16:creationId xmlns:a16="http://schemas.microsoft.com/office/drawing/2014/main" id="{F223DEEC-1AB0-455C-A895-8B9CC19CD41C}"/>
              </a:ext>
            </a:extLst>
          </p:cNvPr>
          <p:cNvGrpSpPr/>
          <p:nvPr/>
        </p:nvGrpSpPr>
        <p:grpSpPr>
          <a:xfrm>
            <a:off x="12833802" y="2531442"/>
            <a:ext cx="3829932" cy="3555402"/>
            <a:chOff x="12833802" y="2531442"/>
            <a:chExt cx="3829932" cy="3555402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5DB8045B-67C0-4C83-BFE2-31B8B0E0AE9A}"/>
                </a:ext>
              </a:extLst>
            </p:cNvPr>
            <p:cNvSpPr/>
            <p:nvPr/>
          </p:nvSpPr>
          <p:spPr>
            <a:xfrm>
              <a:off x="12833802" y="2531446"/>
              <a:ext cx="3829929" cy="355539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836B4D7-9A33-4431-9EF1-F368069E0EA3}"/>
                </a:ext>
              </a:extLst>
            </p:cNvPr>
            <p:cNvCxnSpPr>
              <a:cxnSpLocks/>
            </p:cNvCxnSpPr>
            <p:nvPr/>
          </p:nvCxnSpPr>
          <p:spPr>
            <a:xfrm>
              <a:off x="14097000" y="2531443"/>
              <a:ext cx="0" cy="355540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F26E1CC-18A3-4BB0-BAD2-433E2A6A2564}"/>
                </a:ext>
              </a:extLst>
            </p:cNvPr>
            <p:cNvCxnSpPr>
              <a:cxnSpLocks/>
            </p:cNvCxnSpPr>
            <p:nvPr/>
          </p:nvCxnSpPr>
          <p:spPr>
            <a:xfrm>
              <a:off x="15392400" y="2531442"/>
              <a:ext cx="0" cy="35554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8C9FCC7-6D84-4809-8577-1256D01AC438}"/>
                </a:ext>
              </a:extLst>
            </p:cNvPr>
            <p:cNvCxnSpPr>
              <a:cxnSpLocks/>
            </p:cNvCxnSpPr>
            <p:nvPr/>
          </p:nvCxnSpPr>
          <p:spPr>
            <a:xfrm>
              <a:off x="12833802" y="3695700"/>
              <a:ext cx="382993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54EAAEED-38FD-4948-AC65-A7FFD3928EAF}"/>
                </a:ext>
              </a:extLst>
            </p:cNvPr>
            <p:cNvCxnSpPr>
              <a:cxnSpLocks/>
            </p:cNvCxnSpPr>
            <p:nvPr/>
          </p:nvCxnSpPr>
          <p:spPr>
            <a:xfrm>
              <a:off x="12833802" y="4914900"/>
              <a:ext cx="382993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7" name="Picture 106">
            <a:extLst>
              <a:ext uri="{FF2B5EF4-FFF2-40B4-BE49-F238E27FC236}">
                <a16:creationId xmlns:a16="http://schemas.microsoft.com/office/drawing/2014/main" id="{F97EDDB3-F7EB-4827-A3EE-CC9F7176BF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2126" y1="51356" x2="12126" y2="51356"/>
                        <a14:foregroundMark x1="78583" y1="58644" x2="78583" y2="58644"/>
                        <a14:foregroundMark x1="53071" y1="29153" x2="53071" y2="29153"/>
                        <a14:foregroundMark x1="55591" y1="76102" x2="55591" y2="761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14261" y="2510667"/>
            <a:ext cx="3871296" cy="3596952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75F64B0F-ED9A-4076-94C3-06B81697D55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7617" y="5769275"/>
            <a:ext cx="3535986" cy="2139881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CDB4F91A-48B7-43AB-BA08-5E44565392B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40451" y="5807747"/>
            <a:ext cx="3438442" cy="213988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9874E57B-F974-4A91-BB0B-DC0299BEE83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980245" y="5837088"/>
            <a:ext cx="3377477" cy="213988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94761FF-D5A3-410D-A4C4-0DDE3A043D44}"/>
              </a:ext>
            </a:extLst>
          </p:cNvPr>
          <p:cNvGrpSpPr/>
          <p:nvPr/>
        </p:nvGrpSpPr>
        <p:grpSpPr>
          <a:xfrm>
            <a:off x="2566869" y="2545976"/>
            <a:ext cx="1904995" cy="3424518"/>
            <a:chOff x="2566869" y="2545976"/>
            <a:chExt cx="1904995" cy="3424518"/>
          </a:xfrm>
        </p:grpSpPr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7ACD06E4-DC15-45D5-980A-3CD510DC8341}"/>
                </a:ext>
              </a:extLst>
            </p:cNvPr>
            <p:cNvSpPr/>
            <p:nvPr/>
          </p:nvSpPr>
          <p:spPr>
            <a:xfrm>
              <a:off x="2653553" y="2545976"/>
              <a:ext cx="1810871" cy="3424518"/>
            </a:xfrm>
            <a:custGeom>
              <a:avLst/>
              <a:gdLst>
                <a:gd name="connsiteX0" fmla="*/ 1810871 w 1810871"/>
                <a:gd name="connsiteY0" fmla="*/ 0 h 3424518"/>
                <a:gd name="connsiteX1" fmla="*/ 0 w 1810871"/>
                <a:gd name="connsiteY1" fmla="*/ 1685365 h 3424518"/>
                <a:gd name="connsiteX2" fmla="*/ 1775012 w 1810871"/>
                <a:gd name="connsiteY2" fmla="*/ 3424518 h 3424518"/>
                <a:gd name="connsiteX3" fmla="*/ 1810871 w 1810871"/>
                <a:gd name="connsiteY3" fmla="*/ 0 h 342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0871" h="3424518">
                  <a:moveTo>
                    <a:pt x="1810871" y="0"/>
                  </a:moveTo>
                  <a:lnTo>
                    <a:pt x="0" y="1685365"/>
                  </a:lnTo>
                  <a:lnTo>
                    <a:pt x="1775012" y="3424518"/>
                  </a:lnTo>
                  <a:cubicBezTo>
                    <a:pt x="1780988" y="2294965"/>
                    <a:pt x="1786965" y="1165412"/>
                    <a:pt x="1810871" y="0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D557979-CD2F-46AF-81B7-F7A6B21C32C3}"/>
                </a:ext>
              </a:extLst>
            </p:cNvPr>
            <p:cNvCxnSpPr/>
            <p:nvPr/>
          </p:nvCxnSpPr>
          <p:spPr>
            <a:xfrm>
              <a:off x="2566869" y="4246390"/>
              <a:ext cx="190499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DFB95D6-75AE-4247-9085-901D1AF4A376}"/>
              </a:ext>
            </a:extLst>
          </p:cNvPr>
          <p:cNvGrpSpPr/>
          <p:nvPr/>
        </p:nvGrpSpPr>
        <p:grpSpPr>
          <a:xfrm>
            <a:off x="8091968" y="2966017"/>
            <a:ext cx="2542288" cy="3171317"/>
            <a:chOff x="8091968" y="2966017"/>
            <a:chExt cx="2542288" cy="3171317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3DDE0F3-62D6-4A29-A275-C51ABC87BDBA}"/>
                </a:ext>
              </a:extLst>
            </p:cNvPr>
            <p:cNvSpPr/>
            <p:nvPr/>
          </p:nvSpPr>
          <p:spPr>
            <a:xfrm>
              <a:off x="8097390" y="2966017"/>
              <a:ext cx="1391920" cy="1270000"/>
            </a:xfrm>
            <a:custGeom>
              <a:avLst/>
              <a:gdLst>
                <a:gd name="connsiteX0" fmla="*/ 264160 w 1391920"/>
                <a:gd name="connsiteY0" fmla="*/ 0 h 1270000"/>
                <a:gd name="connsiteX1" fmla="*/ 0 w 1391920"/>
                <a:gd name="connsiteY1" fmla="*/ 650240 h 1270000"/>
                <a:gd name="connsiteX2" fmla="*/ 264160 w 1391920"/>
                <a:gd name="connsiteY2" fmla="*/ 1270000 h 1270000"/>
                <a:gd name="connsiteX3" fmla="*/ 1158240 w 1391920"/>
                <a:gd name="connsiteY3" fmla="*/ 1270000 h 1270000"/>
                <a:gd name="connsiteX4" fmla="*/ 1391920 w 1391920"/>
                <a:gd name="connsiteY4" fmla="*/ 629920 h 1270000"/>
                <a:gd name="connsiteX5" fmla="*/ 1107440 w 1391920"/>
                <a:gd name="connsiteY5" fmla="*/ 0 h 1270000"/>
                <a:gd name="connsiteX6" fmla="*/ 264160 w 1391920"/>
                <a:gd name="connsiteY6" fmla="*/ 0 h 1270000"/>
                <a:gd name="connsiteX0" fmla="*/ 264160 w 1391920"/>
                <a:gd name="connsiteY0" fmla="*/ 0 h 1270000"/>
                <a:gd name="connsiteX1" fmla="*/ 0 w 1391920"/>
                <a:gd name="connsiteY1" fmla="*/ 650240 h 1270000"/>
                <a:gd name="connsiteX2" fmla="*/ 264160 w 1391920"/>
                <a:gd name="connsiteY2" fmla="*/ 1270000 h 1270000"/>
                <a:gd name="connsiteX3" fmla="*/ 1127760 w 1391920"/>
                <a:gd name="connsiteY3" fmla="*/ 1270000 h 1270000"/>
                <a:gd name="connsiteX4" fmla="*/ 1391920 w 1391920"/>
                <a:gd name="connsiteY4" fmla="*/ 629920 h 1270000"/>
                <a:gd name="connsiteX5" fmla="*/ 1107440 w 1391920"/>
                <a:gd name="connsiteY5" fmla="*/ 0 h 1270000"/>
                <a:gd name="connsiteX6" fmla="*/ 264160 w 1391920"/>
                <a:gd name="connsiteY6" fmla="*/ 0 h 1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1920" h="1270000">
                  <a:moveTo>
                    <a:pt x="264160" y="0"/>
                  </a:moveTo>
                  <a:lnTo>
                    <a:pt x="0" y="650240"/>
                  </a:lnTo>
                  <a:lnTo>
                    <a:pt x="264160" y="1270000"/>
                  </a:lnTo>
                  <a:lnTo>
                    <a:pt x="1127760" y="1270000"/>
                  </a:lnTo>
                  <a:lnTo>
                    <a:pt x="1391920" y="629920"/>
                  </a:lnTo>
                  <a:lnTo>
                    <a:pt x="1107440" y="0"/>
                  </a:lnTo>
                  <a:lnTo>
                    <a:pt x="264160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2920D43-34C3-4DB1-8FE2-674492A1E9F1}"/>
                </a:ext>
              </a:extLst>
            </p:cNvPr>
            <p:cNvSpPr/>
            <p:nvPr/>
          </p:nvSpPr>
          <p:spPr>
            <a:xfrm>
              <a:off x="8091968" y="4236412"/>
              <a:ext cx="1391920" cy="1270000"/>
            </a:xfrm>
            <a:custGeom>
              <a:avLst/>
              <a:gdLst>
                <a:gd name="connsiteX0" fmla="*/ 264160 w 1391920"/>
                <a:gd name="connsiteY0" fmla="*/ 0 h 1270000"/>
                <a:gd name="connsiteX1" fmla="*/ 0 w 1391920"/>
                <a:gd name="connsiteY1" fmla="*/ 650240 h 1270000"/>
                <a:gd name="connsiteX2" fmla="*/ 264160 w 1391920"/>
                <a:gd name="connsiteY2" fmla="*/ 1270000 h 1270000"/>
                <a:gd name="connsiteX3" fmla="*/ 1158240 w 1391920"/>
                <a:gd name="connsiteY3" fmla="*/ 1270000 h 1270000"/>
                <a:gd name="connsiteX4" fmla="*/ 1391920 w 1391920"/>
                <a:gd name="connsiteY4" fmla="*/ 629920 h 1270000"/>
                <a:gd name="connsiteX5" fmla="*/ 1107440 w 1391920"/>
                <a:gd name="connsiteY5" fmla="*/ 0 h 1270000"/>
                <a:gd name="connsiteX6" fmla="*/ 264160 w 1391920"/>
                <a:gd name="connsiteY6" fmla="*/ 0 h 1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1920" h="1270000">
                  <a:moveTo>
                    <a:pt x="264160" y="0"/>
                  </a:moveTo>
                  <a:lnTo>
                    <a:pt x="0" y="650240"/>
                  </a:lnTo>
                  <a:lnTo>
                    <a:pt x="264160" y="1270000"/>
                  </a:lnTo>
                  <a:lnTo>
                    <a:pt x="1158240" y="1270000"/>
                  </a:lnTo>
                  <a:lnTo>
                    <a:pt x="1391920" y="629920"/>
                  </a:lnTo>
                  <a:lnTo>
                    <a:pt x="1107440" y="0"/>
                  </a:lnTo>
                  <a:lnTo>
                    <a:pt x="264160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2F4FAAF5-C5A9-47BE-844A-1EE06F530AE9}"/>
                </a:ext>
              </a:extLst>
            </p:cNvPr>
            <p:cNvSpPr/>
            <p:nvPr/>
          </p:nvSpPr>
          <p:spPr>
            <a:xfrm>
              <a:off x="9242336" y="4867334"/>
              <a:ext cx="1391920" cy="1270000"/>
            </a:xfrm>
            <a:custGeom>
              <a:avLst/>
              <a:gdLst>
                <a:gd name="connsiteX0" fmla="*/ 264160 w 1391920"/>
                <a:gd name="connsiteY0" fmla="*/ 0 h 1270000"/>
                <a:gd name="connsiteX1" fmla="*/ 0 w 1391920"/>
                <a:gd name="connsiteY1" fmla="*/ 650240 h 1270000"/>
                <a:gd name="connsiteX2" fmla="*/ 264160 w 1391920"/>
                <a:gd name="connsiteY2" fmla="*/ 1270000 h 1270000"/>
                <a:gd name="connsiteX3" fmla="*/ 1158240 w 1391920"/>
                <a:gd name="connsiteY3" fmla="*/ 1270000 h 1270000"/>
                <a:gd name="connsiteX4" fmla="*/ 1391920 w 1391920"/>
                <a:gd name="connsiteY4" fmla="*/ 629920 h 1270000"/>
                <a:gd name="connsiteX5" fmla="*/ 1107440 w 1391920"/>
                <a:gd name="connsiteY5" fmla="*/ 0 h 1270000"/>
                <a:gd name="connsiteX6" fmla="*/ 264160 w 1391920"/>
                <a:gd name="connsiteY6" fmla="*/ 0 h 1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1920" h="1270000">
                  <a:moveTo>
                    <a:pt x="264160" y="0"/>
                  </a:moveTo>
                  <a:lnTo>
                    <a:pt x="0" y="650240"/>
                  </a:lnTo>
                  <a:lnTo>
                    <a:pt x="264160" y="1270000"/>
                  </a:lnTo>
                  <a:lnTo>
                    <a:pt x="1158240" y="1270000"/>
                  </a:lnTo>
                  <a:lnTo>
                    <a:pt x="1391920" y="629920"/>
                  </a:lnTo>
                  <a:lnTo>
                    <a:pt x="1107440" y="0"/>
                  </a:lnTo>
                  <a:lnTo>
                    <a:pt x="264160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AA72D09-C97A-4BA6-ABC1-E5B2822C2FAC}"/>
              </a:ext>
            </a:extLst>
          </p:cNvPr>
          <p:cNvSpPr/>
          <p:nvPr/>
        </p:nvSpPr>
        <p:spPr>
          <a:xfrm>
            <a:off x="12842424" y="3709931"/>
            <a:ext cx="1260907" cy="116425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AB7FE30-037E-4BDC-81B2-5CC9CD0057DC}"/>
                  </a:ext>
                </a:extLst>
              </p:cNvPr>
              <p:cNvSpPr txBox="1"/>
              <p:nvPr/>
            </p:nvSpPr>
            <p:spPr>
              <a:xfrm>
                <a:off x="1618855" y="7167729"/>
                <a:ext cx="1733510" cy="2493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AB7FE30-037E-4BDC-81B2-5CC9CD0057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8855" y="7167729"/>
                <a:ext cx="1733510" cy="249331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37215D5-D22C-45E2-A717-E97FBA92EFA1}"/>
                  </a:ext>
                </a:extLst>
              </p:cNvPr>
              <p:cNvSpPr txBox="1"/>
              <p:nvPr/>
            </p:nvSpPr>
            <p:spPr>
              <a:xfrm>
                <a:off x="7897345" y="7090231"/>
                <a:ext cx="1733510" cy="2493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37215D5-D22C-45E2-A717-E97FBA92EF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345" y="7090231"/>
                <a:ext cx="1733510" cy="249331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74A2A2D-D59F-414A-A3D9-2F0E458750BB}"/>
                  </a:ext>
                </a:extLst>
              </p:cNvPr>
              <p:cNvSpPr txBox="1"/>
              <p:nvPr/>
            </p:nvSpPr>
            <p:spPr>
              <a:xfrm>
                <a:off x="13658890" y="6972300"/>
                <a:ext cx="1733510" cy="2493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74A2A2D-D59F-414A-A3D9-2F0E458750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58890" y="6972300"/>
                <a:ext cx="1733510" cy="249331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07309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9" grpId="0"/>
      <p:bldP spid="50" grpId="0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73190C6-597A-4770-A992-1809A9E08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"/>
            <a:ext cx="18288000" cy="102412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83F9A6-57CD-4F9C-B082-2BE514208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866900"/>
            <a:ext cx="9601200" cy="800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F043A6E-E6D7-47C5-BC81-4733412E21DF}"/>
              </a:ext>
            </a:extLst>
          </p:cNvPr>
          <p:cNvGrpSpPr/>
          <p:nvPr/>
        </p:nvGrpSpPr>
        <p:grpSpPr>
          <a:xfrm>
            <a:off x="0" y="-11235"/>
            <a:ext cx="18288000" cy="10252515"/>
            <a:chOff x="0" y="-11235"/>
            <a:chExt cx="18288000" cy="10252515"/>
          </a:xfrm>
        </p:grpSpPr>
        <p:sp>
          <p:nvSpPr>
            <p:cNvPr id="12" name="Freeform 2">
              <a:extLst>
                <a:ext uri="{FF2B5EF4-FFF2-40B4-BE49-F238E27FC236}">
                  <a16:creationId xmlns:a16="http://schemas.microsoft.com/office/drawing/2014/main" id="{C1EEF7C2-79CF-47CE-8204-B8271CE3E6B4}"/>
                </a:ext>
              </a:extLst>
            </p:cNvPr>
            <p:cNvSpPr/>
            <p:nvPr/>
          </p:nvSpPr>
          <p:spPr>
            <a:xfrm>
              <a:off x="0" y="0"/>
              <a:ext cx="18288000" cy="10241280"/>
            </a:xfrm>
            <a:custGeom>
              <a:avLst/>
              <a:gdLst/>
              <a:ahLst/>
              <a:cxnLst/>
              <a:rect l="l" t="t" r="r" b="b"/>
              <a:pathLst>
                <a:path w="18288000" h="10241280">
                  <a:moveTo>
                    <a:pt x="0" y="0"/>
                  </a:moveTo>
                  <a:lnTo>
                    <a:pt x="18288000" y="0"/>
                  </a:lnTo>
                  <a:lnTo>
                    <a:pt x="18288000" y="10241280"/>
                  </a:lnTo>
                  <a:lnTo>
                    <a:pt x="0" y="10241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13" name="Group 3">
              <a:extLst>
                <a:ext uri="{FF2B5EF4-FFF2-40B4-BE49-F238E27FC236}">
                  <a16:creationId xmlns:a16="http://schemas.microsoft.com/office/drawing/2014/main" id="{E87A4DDE-C323-4217-B541-4BE7801DE957}"/>
                </a:ext>
              </a:extLst>
            </p:cNvPr>
            <p:cNvGrpSpPr/>
            <p:nvPr/>
          </p:nvGrpSpPr>
          <p:grpSpPr>
            <a:xfrm>
              <a:off x="129202" y="-11235"/>
              <a:ext cx="17853998" cy="9955335"/>
              <a:chOff x="0" y="-38100"/>
              <a:chExt cx="4535397" cy="2382187"/>
            </a:xfrm>
          </p:grpSpPr>
          <p:sp>
            <p:nvSpPr>
              <p:cNvPr id="14" name="Freeform 4">
                <a:extLst>
                  <a:ext uri="{FF2B5EF4-FFF2-40B4-BE49-F238E27FC236}">
                    <a16:creationId xmlns:a16="http://schemas.microsoft.com/office/drawing/2014/main" id="{94591F35-F10A-4483-9EE3-321F4B7AC7F9}"/>
                  </a:ext>
                </a:extLst>
              </p:cNvPr>
              <p:cNvSpPr/>
              <p:nvPr/>
            </p:nvSpPr>
            <p:spPr>
              <a:xfrm>
                <a:off x="44607" y="93656"/>
                <a:ext cx="4490790" cy="2179984"/>
              </a:xfrm>
              <a:custGeom>
                <a:avLst/>
                <a:gdLst/>
                <a:ahLst/>
                <a:cxnLst/>
                <a:rect l="l" t="t" r="r" b="b"/>
                <a:pathLst>
                  <a:path w="4535397" h="2344088">
                    <a:moveTo>
                      <a:pt x="43160" y="0"/>
                    </a:moveTo>
                    <a:lnTo>
                      <a:pt x="4492237" y="0"/>
                    </a:lnTo>
                    <a:cubicBezTo>
                      <a:pt x="4503684" y="0"/>
                      <a:pt x="4514662" y="4547"/>
                      <a:pt x="4522756" y="12641"/>
                    </a:cubicBezTo>
                    <a:cubicBezTo>
                      <a:pt x="4530850" y="20735"/>
                      <a:pt x="4535397" y="31713"/>
                      <a:pt x="4535397" y="43160"/>
                    </a:cubicBezTo>
                    <a:lnTo>
                      <a:pt x="4535397" y="2300928"/>
                    </a:lnTo>
                    <a:cubicBezTo>
                      <a:pt x="4535397" y="2324764"/>
                      <a:pt x="4516074" y="2344088"/>
                      <a:pt x="4492237" y="2344088"/>
                    </a:cubicBezTo>
                    <a:lnTo>
                      <a:pt x="43160" y="2344088"/>
                    </a:lnTo>
                    <a:cubicBezTo>
                      <a:pt x="31713" y="2344088"/>
                      <a:pt x="20735" y="2339540"/>
                      <a:pt x="12641" y="2331446"/>
                    </a:cubicBezTo>
                    <a:cubicBezTo>
                      <a:pt x="4547" y="2323352"/>
                      <a:pt x="0" y="2312375"/>
                      <a:pt x="0" y="2300928"/>
                    </a:cubicBezTo>
                    <a:lnTo>
                      <a:pt x="0" y="43160"/>
                    </a:lnTo>
                    <a:cubicBezTo>
                      <a:pt x="0" y="31713"/>
                      <a:pt x="4547" y="20735"/>
                      <a:pt x="12641" y="12641"/>
                    </a:cubicBezTo>
                    <a:cubicBezTo>
                      <a:pt x="20735" y="4547"/>
                      <a:pt x="31713" y="0"/>
                      <a:pt x="43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rnd">
                <a:solidFill>
                  <a:srgbClr val="9DAD44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15" name="TextBox 5">
                <a:extLst>
                  <a:ext uri="{FF2B5EF4-FFF2-40B4-BE49-F238E27FC236}">
                    <a16:creationId xmlns:a16="http://schemas.microsoft.com/office/drawing/2014/main" id="{822F7D54-688F-40A8-A5F0-A6FFC906AE6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535397" cy="23821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D0FC110-FA00-43DE-B2F5-42FC95D2C6ED}"/>
              </a:ext>
            </a:extLst>
          </p:cNvPr>
          <p:cNvGrpSpPr/>
          <p:nvPr/>
        </p:nvGrpSpPr>
        <p:grpSpPr>
          <a:xfrm>
            <a:off x="684844" y="791773"/>
            <a:ext cx="4451576" cy="1494528"/>
            <a:chOff x="425223" y="334805"/>
            <a:chExt cx="4451576" cy="149452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5A9F6CB-DA04-471E-8904-620099A11F75}"/>
                </a:ext>
              </a:extLst>
            </p:cNvPr>
            <p:cNvGrpSpPr/>
            <p:nvPr/>
          </p:nvGrpSpPr>
          <p:grpSpPr>
            <a:xfrm>
              <a:off x="1162290" y="373438"/>
              <a:ext cx="3714509" cy="1455895"/>
              <a:chOff x="2387078" y="876363"/>
              <a:chExt cx="3714509" cy="1455895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693CE61D-B39D-47F9-B3DF-8997BFF14641}"/>
                  </a:ext>
                </a:extLst>
              </p:cNvPr>
              <p:cNvSpPr/>
              <p:nvPr/>
            </p:nvSpPr>
            <p:spPr>
              <a:xfrm>
                <a:off x="2387078" y="876363"/>
                <a:ext cx="3714509" cy="1455895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4C958D7-D3D7-4D31-A303-F96683145E5F}"/>
                  </a:ext>
                </a:extLst>
              </p:cNvPr>
              <p:cNvSpPr txBox="1"/>
              <p:nvPr/>
            </p:nvSpPr>
            <p:spPr>
              <a:xfrm>
                <a:off x="3053588" y="1076398"/>
                <a:ext cx="291269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a,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A232D14-5ED4-49F1-A598-0951E913F50D}"/>
                </a:ext>
              </a:extLst>
            </p:cNvPr>
            <p:cNvSpPr/>
            <p:nvPr/>
          </p:nvSpPr>
          <p:spPr>
            <a:xfrm>
              <a:off x="425223" y="334805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1C5958D-4D22-45B5-AB4C-B9E0008ACF22}"/>
              </a:ext>
            </a:extLst>
          </p:cNvPr>
          <p:cNvGrpSpPr/>
          <p:nvPr/>
        </p:nvGrpSpPr>
        <p:grpSpPr>
          <a:xfrm>
            <a:off x="923640" y="3664163"/>
            <a:ext cx="6606299" cy="2806526"/>
            <a:chOff x="2156983" y="5857746"/>
            <a:chExt cx="6131642" cy="1823559"/>
          </a:xfrm>
        </p:grpSpPr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8DAC7B27-9B7F-4343-B406-4147A2360008}"/>
                </a:ext>
              </a:extLst>
            </p:cNvPr>
            <p:cNvSpPr/>
            <p:nvPr/>
          </p:nvSpPr>
          <p:spPr>
            <a:xfrm>
              <a:off x="4038425" y="5857746"/>
              <a:ext cx="4250200" cy="1553255"/>
            </a:xfrm>
            <a:custGeom>
              <a:avLst/>
              <a:gdLst/>
              <a:ahLst/>
              <a:cxnLst/>
              <a:rect l="l" t="t" r="r" b="b"/>
              <a:pathLst>
                <a:path w="4250200" h="1553255">
                  <a:moveTo>
                    <a:pt x="0" y="0"/>
                  </a:moveTo>
                  <a:lnTo>
                    <a:pt x="4250200" y="0"/>
                  </a:lnTo>
                  <a:lnTo>
                    <a:pt x="4250200" y="1553255"/>
                  </a:lnTo>
                  <a:lnTo>
                    <a:pt x="0" y="1553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E8705AA0-CA67-40C2-847B-A0832C14F44A}"/>
                </a:ext>
              </a:extLst>
            </p:cNvPr>
            <p:cNvSpPr/>
            <p:nvPr/>
          </p:nvSpPr>
          <p:spPr>
            <a:xfrm>
              <a:off x="2156983" y="6128050"/>
              <a:ext cx="4250200" cy="1553255"/>
            </a:xfrm>
            <a:custGeom>
              <a:avLst/>
              <a:gdLst/>
              <a:ahLst/>
              <a:cxnLst/>
              <a:rect l="l" t="t" r="r" b="b"/>
              <a:pathLst>
                <a:path w="4250200" h="1553255">
                  <a:moveTo>
                    <a:pt x="0" y="0"/>
                  </a:moveTo>
                  <a:lnTo>
                    <a:pt x="4250200" y="0"/>
                  </a:lnTo>
                  <a:lnTo>
                    <a:pt x="4250200" y="1553255"/>
                  </a:lnTo>
                  <a:lnTo>
                    <a:pt x="0" y="1553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A5B45B7-B575-4CF1-AECA-0EEF7EE3DB71}"/>
              </a:ext>
            </a:extLst>
          </p:cNvPr>
          <p:cNvSpPr/>
          <p:nvPr/>
        </p:nvSpPr>
        <p:spPr>
          <a:xfrm>
            <a:off x="668802" y="2664259"/>
            <a:ext cx="7125751" cy="4612841"/>
          </a:xfrm>
          <a:prstGeom prst="roundRect">
            <a:avLst/>
          </a:prstGeom>
          <a:solidFill>
            <a:srgbClr val="C44892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F727349-903B-4EA4-BBEA-83A37F24E713}"/>
                  </a:ext>
                </a:extLst>
              </p:cNvPr>
              <p:cNvSpPr txBox="1"/>
              <p:nvPr/>
            </p:nvSpPr>
            <p:spPr>
              <a:xfrm>
                <a:off x="80784" y="3518886"/>
                <a:ext cx="7713769" cy="2494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24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40</m:t>
                          </m:r>
                        </m:den>
                      </m:f>
                      <m:r>
                        <a:rPr lang="en-US" sz="8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12</m:t>
                          </m:r>
                        </m:num>
                        <m:den/>
                      </m:f>
                      <m:r>
                        <a:rPr lang="en-US" sz="8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F727349-903B-4EA4-BBEA-83A37F24E7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84" y="3518886"/>
                <a:ext cx="7713769" cy="249433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43">
            <a:extLst>
              <a:ext uri="{FF2B5EF4-FFF2-40B4-BE49-F238E27FC236}">
                <a16:creationId xmlns:a16="http://schemas.microsoft.com/office/drawing/2014/main" id="{03265784-5DE6-42FE-A185-14C71CE966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29258" y="3002408"/>
            <a:ext cx="5331228" cy="3936541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9EDE74B-5F0A-46F0-9441-81F3DFE347C2}"/>
              </a:ext>
            </a:extLst>
          </p:cNvPr>
          <p:cNvSpPr/>
          <p:nvPr/>
        </p:nvSpPr>
        <p:spPr>
          <a:xfrm>
            <a:off x="8029354" y="2658243"/>
            <a:ext cx="9649046" cy="4612841"/>
          </a:xfrm>
          <a:prstGeom prst="roundRect">
            <a:avLst/>
          </a:prstGeom>
          <a:solidFill>
            <a:srgbClr val="C44892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FDB5DB4-BC25-449F-A95B-9C3B3A36E0BE}"/>
                  </a:ext>
                </a:extLst>
              </p:cNvPr>
              <p:cNvSpPr txBox="1"/>
              <p:nvPr/>
            </p:nvSpPr>
            <p:spPr>
              <a:xfrm>
                <a:off x="8012356" y="3407029"/>
                <a:ext cx="9894644" cy="2494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36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54</m:t>
                          </m:r>
                        </m:den>
                      </m:f>
                      <m:r>
                        <a:rPr lang="en-US" sz="8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8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/>
                      </m:f>
                      <m:r>
                        <a:rPr lang="en-US" sz="8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FDB5DB4-BC25-449F-A95B-9C3B3A36E0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2356" y="3407029"/>
                <a:ext cx="9894644" cy="249433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ontrols>
      <mc:AlternateContent xmlns:mc="http://schemas.openxmlformats.org/markup-compatibility/2006">
        <mc:Choice xmlns:v="urn:schemas-microsoft-com:vml" Requires="v">
          <p:control spid="1071" name="TextBox3" r:id="rId2" imgW="1615320" imgH="1181160"/>
        </mc:Choice>
        <mc:Fallback>
          <p:control name="TextBox3" r:id="rId2" imgW="1615320" imgH="1181160">
            <p:pic>
              <p:nvPicPr>
                <p:cNvPr id="27" name="TextBox3">
                  <a:extLst>
                    <a:ext uri="{FF2B5EF4-FFF2-40B4-BE49-F238E27FC236}">
                      <a16:creationId xmlns:a16="http://schemas.microsoft.com/office/drawing/2014/main" id="{FC74133D-3149-462A-BDAE-BD92418E2DE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628677" y="3664164"/>
                  <a:ext cx="1613095" cy="1176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72" name="TextBox1" r:id="rId3" imgW="1615320" imgH="1181160"/>
        </mc:Choice>
        <mc:Fallback>
          <p:control name="TextBox1" r:id="rId3" imgW="1615320" imgH="1181160">
            <p:pic>
              <p:nvPicPr>
                <p:cNvPr id="28" name="TextBox1">
                  <a:extLst>
                    <a:ext uri="{FF2B5EF4-FFF2-40B4-BE49-F238E27FC236}">
                      <a16:creationId xmlns:a16="http://schemas.microsoft.com/office/drawing/2014/main" id="{FC74133D-3149-462A-BDAE-BD92418E2DE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292919" y="5123630"/>
                  <a:ext cx="1613095" cy="1176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73" name="TextBox2" r:id="rId4" imgW="1257480" imgH="1181160"/>
        </mc:Choice>
        <mc:Fallback>
          <p:control name="TextBox2" r:id="rId4" imgW="1257480" imgH="1181160">
            <p:pic>
              <p:nvPicPr>
                <p:cNvPr id="36" name="TextBox2">
                  <a:extLst>
                    <a:ext uri="{FF2B5EF4-FFF2-40B4-BE49-F238E27FC236}">
                      <a16:creationId xmlns:a16="http://schemas.microsoft.com/office/drawing/2014/main" id="{FC74133D-3149-462A-BDAE-BD92418E2DE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1240783" y="3439142"/>
                  <a:ext cx="1256018" cy="1176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74" name="TextBox4" r:id="rId5" imgW="1257480" imgH="1181160"/>
        </mc:Choice>
        <mc:Fallback>
          <p:control name="TextBox4" r:id="rId5" imgW="1257480" imgH="1181160">
            <p:pic>
              <p:nvPicPr>
                <p:cNvPr id="38" name="TextBox4">
                  <a:extLst>
                    <a:ext uri="{FF2B5EF4-FFF2-40B4-BE49-F238E27FC236}">
                      <a16:creationId xmlns:a16="http://schemas.microsoft.com/office/drawing/2014/main" id="{FC74133D-3149-462A-BDAE-BD92418E2DE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5895287" y="3407029"/>
                  <a:ext cx="1256018" cy="1176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75" name="TextBox5" r:id="rId6" imgW="1257480" imgH="1181160"/>
        </mc:Choice>
        <mc:Fallback>
          <p:control name="TextBox5" r:id="rId6" imgW="1257480" imgH="1181160">
            <p:pic>
              <p:nvPicPr>
                <p:cNvPr id="43" name="TextBox5">
                  <a:extLst>
                    <a:ext uri="{FF2B5EF4-FFF2-40B4-BE49-F238E27FC236}">
                      <a16:creationId xmlns:a16="http://schemas.microsoft.com/office/drawing/2014/main" id="{FC74133D-3149-462A-BDAE-BD92418E2DE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3530781" y="5009111"/>
                  <a:ext cx="1256018" cy="1176984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93259923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D0F2B3-1146-40AA-A23F-68DA4455F57D}"/>
              </a:ext>
            </a:extLst>
          </p:cNvPr>
          <p:cNvGrpSpPr/>
          <p:nvPr/>
        </p:nvGrpSpPr>
        <p:grpSpPr>
          <a:xfrm>
            <a:off x="0" y="-30079"/>
            <a:ext cx="18288000" cy="10252515"/>
            <a:chOff x="0" y="-11235"/>
            <a:chExt cx="18288000" cy="10252515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00647DEC-B5A0-493B-9873-67438E2D9D01}"/>
                </a:ext>
              </a:extLst>
            </p:cNvPr>
            <p:cNvSpPr/>
            <p:nvPr/>
          </p:nvSpPr>
          <p:spPr>
            <a:xfrm>
              <a:off x="0" y="0"/>
              <a:ext cx="18288000" cy="10241280"/>
            </a:xfrm>
            <a:custGeom>
              <a:avLst/>
              <a:gdLst/>
              <a:ahLst/>
              <a:cxnLst/>
              <a:rect l="l" t="t" r="r" b="b"/>
              <a:pathLst>
                <a:path w="18288000" h="10241280">
                  <a:moveTo>
                    <a:pt x="0" y="0"/>
                  </a:moveTo>
                  <a:lnTo>
                    <a:pt x="18288000" y="0"/>
                  </a:lnTo>
                  <a:lnTo>
                    <a:pt x="18288000" y="10241280"/>
                  </a:lnTo>
                  <a:lnTo>
                    <a:pt x="0" y="10241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D7E76F0-6592-4E38-BE90-E1B110F1F995}"/>
                </a:ext>
              </a:extLst>
            </p:cNvPr>
            <p:cNvGrpSpPr/>
            <p:nvPr/>
          </p:nvGrpSpPr>
          <p:grpSpPr>
            <a:xfrm>
              <a:off x="129202" y="-11235"/>
              <a:ext cx="17853998" cy="9955335"/>
              <a:chOff x="0" y="-38100"/>
              <a:chExt cx="4535397" cy="2382187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44CCE78E-5526-4F24-A217-8C5368D55089}"/>
                  </a:ext>
                </a:extLst>
              </p:cNvPr>
              <p:cNvSpPr/>
              <p:nvPr/>
            </p:nvSpPr>
            <p:spPr>
              <a:xfrm>
                <a:off x="44607" y="35094"/>
                <a:ext cx="4490790" cy="2295268"/>
              </a:xfrm>
              <a:custGeom>
                <a:avLst/>
                <a:gdLst/>
                <a:ahLst/>
                <a:cxnLst/>
                <a:rect l="l" t="t" r="r" b="b"/>
                <a:pathLst>
                  <a:path w="4535397" h="2344088">
                    <a:moveTo>
                      <a:pt x="43160" y="0"/>
                    </a:moveTo>
                    <a:lnTo>
                      <a:pt x="4492237" y="0"/>
                    </a:lnTo>
                    <a:cubicBezTo>
                      <a:pt x="4503684" y="0"/>
                      <a:pt x="4514662" y="4547"/>
                      <a:pt x="4522756" y="12641"/>
                    </a:cubicBezTo>
                    <a:cubicBezTo>
                      <a:pt x="4530850" y="20735"/>
                      <a:pt x="4535397" y="31713"/>
                      <a:pt x="4535397" y="43160"/>
                    </a:cubicBezTo>
                    <a:lnTo>
                      <a:pt x="4535397" y="2300928"/>
                    </a:lnTo>
                    <a:cubicBezTo>
                      <a:pt x="4535397" y="2324764"/>
                      <a:pt x="4516074" y="2344088"/>
                      <a:pt x="4492237" y="2344088"/>
                    </a:cubicBezTo>
                    <a:lnTo>
                      <a:pt x="43160" y="2344088"/>
                    </a:lnTo>
                    <a:cubicBezTo>
                      <a:pt x="31713" y="2344088"/>
                      <a:pt x="20735" y="2339540"/>
                      <a:pt x="12641" y="2331446"/>
                    </a:cubicBezTo>
                    <a:cubicBezTo>
                      <a:pt x="4547" y="2323352"/>
                      <a:pt x="0" y="2312375"/>
                      <a:pt x="0" y="2300928"/>
                    </a:cubicBezTo>
                    <a:lnTo>
                      <a:pt x="0" y="43160"/>
                    </a:lnTo>
                    <a:cubicBezTo>
                      <a:pt x="0" y="31713"/>
                      <a:pt x="4547" y="20735"/>
                      <a:pt x="12641" y="12641"/>
                    </a:cubicBezTo>
                    <a:cubicBezTo>
                      <a:pt x="20735" y="4547"/>
                      <a:pt x="31713" y="0"/>
                      <a:pt x="43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rnd">
                <a:solidFill>
                  <a:srgbClr val="9DAD44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2F616C1-2F25-45ED-80D5-4F18895FF5E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535397" cy="23821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57092A5-FFED-4218-B510-A98E592E7A31}"/>
              </a:ext>
            </a:extLst>
          </p:cNvPr>
          <p:cNvGrpSpPr/>
          <p:nvPr/>
        </p:nvGrpSpPr>
        <p:grpSpPr>
          <a:xfrm>
            <a:off x="-633000" y="1224914"/>
            <a:ext cx="15368607" cy="1940295"/>
            <a:chOff x="-302413" y="400509"/>
            <a:chExt cx="9646379" cy="109137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10107C-CEC7-424E-A4D5-793F60CA0BA9}"/>
                </a:ext>
              </a:extLst>
            </p:cNvPr>
            <p:cNvSpPr txBox="1"/>
            <p:nvPr/>
          </p:nvSpPr>
          <p:spPr>
            <a:xfrm>
              <a:off x="-302413" y="476220"/>
              <a:ext cx="964637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b,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Rút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gọn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5AFC02A-3CAB-43B8-989A-07AF6C2135A4}"/>
                </a:ext>
              </a:extLst>
            </p:cNvPr>
            <p:cNvSpPr/>
            <p:nvPr/>
          </p:nvSpPr>
          <p:spPr>
            <a:xfrm>
              <a:off x="619665" y="400509"/>
              <a:ext cx="968596" cy="749056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655978-63B5-40F8-8D0A-78909AD20BE9}"/>
                  </a:ext>
                </a:extLst>
              </p:cNvPr>
              <p:cNvSpPr txBox="1"/>
              <p:nvPr/>
            </p:nvSpPr>
            <p:spPr>
              <a:xfrm>
                <a:off x="9910991" y="1028225"/>
                <a:ext cx="7713769" cy="2254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24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7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56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42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7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72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90</m:t>
                          </m:r>
                        </m:den>
                      </m:f>
                    </m:oMath>
                  </m:oMathPara>
                </a14:m>
                <a:endParaRPr lang="en-US" sz="72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655978-63B5-40F8-8D0A-78909AD20B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0991" y="1028225"/>
                <a:ext cx="7713769" cy="225407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F067C2A-37FD-410D-B370-1A1B320C048B}"/>
                  </a:ext>
                </a:extLst>
              </p:cNvPr>
              <p:cNvSpPr txBox="1"/>
              <p:nvPr/>
            </p:nvSpPr>
            <p:spPr>
              <a:xfrm>
                <a:off x="1037635" y="3792522"/>
                <a:ext cx="2667000" cy="2254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4291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429100"/>
                              </a:solidFill>
                              <a:latin typeface="UTM Avo" panose="02040603050506020204" pitchFamily="18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429100"/>
                              </a:solidFill>
                              <a:latin typeface="UTM Avo" panose="02040603050506020204" pitchFamily="18" charset="0"/>
                            </a:rPr>
                            <m:t>24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rgbClr val="4291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sz="7200" b="1" dirty="0">
                  <a:solidFill>
                    <a:srgbClr val="4291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F067C2A-37FD-410D-B370-1A1B320C0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635" y="3792522"/>
                <a:ext cx="2667000" cy="22540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7F1FF9C-6FF1-4BD7-B785-14AFB9745891}"/>
                  </a:ext>
                </a:extLst>
              </p:cNvPr>
              <p:cNvSpPr txBox="1"/>
              <p:nvPr/>
            </p:nvSpPr>
            <p:spPr>
              <a:xfrm>
                <a:off x="3367253" y="3792522"/>
                <a:ext cx="3962400" cy="2253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4291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429100"/>
                              </a:solidFill>
                              <a:latin typeface="UTM Avo" panose="02040603050506020204" pitchFamily="18" charset="0"/>
                            </a:rPr>
                            <m:t>18 : 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429100"/>
                              </a:solidFill>
                              <a:latin typeface="UTM Avo" panose="02040603050506020204" pitchFamily="18" charset="0"/>
                            </a:rPr>
                            <m:t>24 : 6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rgbClr val="4291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sz="7200" b="1" dirty="0">
                  <a:solidFill>
                    <a:srgbClr val="4291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7F1FF9C-6FF1-4BD7-B785-14AFB9745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7253" y="3792522"/>
                <a:ext cx="3962400" cy="225318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9C8305-7BE2-4B25-9F1C-820333673299}"/>
                  </a:ext>
                </a:extLst>
              </p:cNvPr>
              <p:cNvSpPr txBox="1"/>
              <p:nvPr/>
            </p:nvSpPr>
            <p:spPr>
              <a:xfrm>
                <a:off x="7101053" y="3792522"/>
                <a:ext cx="1447800" cy="2253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4291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429100"/>
                              </a:solidFill>
                              <a:latin typeface="UTM Avo" panose="02040603050506020204" pitchFamily="18" charset="0"/>
                            </a:rPr>
                            <m:t>3 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429100"/>
                              </a:solidFill>
                              <a:latin typeface="UTM Avo" panose="02040603050506020204" pitchFamily="18" charset="0"/>
                            </a:rPr>
                            <m:t>4 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rgbClr val="4291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7200" b="1" dirty="0">
                  <a:solidFill>
                    <a:srgbClr val="4291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9C8305-7BE2-4B25-9F1C-820333673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1053" y="3792522"/>
                <a:ext cx="1447800" cy="225318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04A06BE-B6F5-40EA-A137-E275391162F0}"/>
                  </a:ext>
                </a:extLst>
              </p:cNvPr>
              <p:cNvSpPr txBox="1"/>
              <p:nvPr/>
            </p:nvSpPr>
            <p:spPr>
              <a:xfrm>
                <a:off x="9557582" y="3820426"/>
                <a:ext cx="2667000" cy="2227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56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42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sz="72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04A06BE-B6F5-40EA-A137-E27539116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7582" y="3820426"/>
                <a:ext cx="2667000" cy="222746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31B30F1-F84F-4368-9DB6-BC39AF3EA081}"/>
                  </a:ext>
                </a:extLst>
              </p:cNvPr>
              <p:cNvSpPr txBox="1"/>
              <p:nvPr/>
            </p:nvSpPr>
            <p:spPr>
              <a:xfrm>
                <a:off x="11887200" y="3820426"/>
                <a:ext cx="4816640" cy="2227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56 : 14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42 : 14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sz="72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31B30F1-F84F-4368-9DB6-BC39AF3EA0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7200" y="3820426"/>
                <a:ext cx="4816640" cy="222791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C731030-D6B2-42FD-B930-4D48F3B7AE41}"/>
                  </a:ext>
                </a:extLst>
              </p:cNvPr>
              <p:cNvSpPr txBox="1"/>
              <p:nvPr/>
            </p:nvSpPr>
            <p:spPr>
              <a:xfrm>
                <a:off x="16322840" y="3819528"/>
                <a:ext cx="1447800" cy="2253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4 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3 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72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C731030-D6B2-42FD-B930-4D48F3B7A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22840" y="3819528"/>
                <a:ext cx="1447800" cy="225318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E8E81C9-F2FB-4472-A733-42A1A212CEB7}"/>
                  </a:ext>
                </a:extLst>
              </p:cNvPr>
              <p:cNvSpPr txBox="1"/>
              <p:nvPr/>
            </p:nvSpPr>
            <p:spPr>
              <a:xfrm>
                <a:off x="5426742" y="6743700"/>
                <a:ext cx="2667000" cy="2253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72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90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sz="7200" b="1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E8E81C9-F2FB-4472-A733-42A1A212CE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6742" y="6743700"/>
                <a:ext cx="2667000" cy="22531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25C025C-4579-4326-AAD9-6B82D9CFD308}"/>
                  </a:ext>
                </a:extLst>
              </p:cNvPr>
              <p:cNvSpPr txBox="1"/>
              <p:nvPr/>
            </p:nvSpPr>
            <p:spPr>
              <a:xfrm>
                <a:off x="7756360" y="6743700"/>
                <a:ext cx="4435640" cy="2253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72 : 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90 : 18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sz="7200" b="1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25C025C-4579-4326-AAD9-6B82D9CFD3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6360" y="6743700"/>
                <a:ext cx="4435640" cy="225318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0C37326-30B7-4138-9BD7-F96A0E0AE2CB}"/>
                  </a:ext>
                </a:extLst>
              </p:cNvPr>
              <p:cNvSpPr txBox="1"/>
              <p:nvPr/>
            </p:nvSpPr>
            <p:spPr>
              <a:xfrm>
                <a:off x="11887200" y="6743700"/>
                <a:ext cx="1447800" cy="2253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4 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5 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7200" b="1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0C37326-30B7-4138-9BD7-F96A0E0AE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7200" y="6743700"/>
                <a:ext cx="1447800" cy="225318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28005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56240D-3950-4678-AB5A-E9ED396D0BDD}"/>
              </a:ext>
            </a:extLst>
          </p:cNvPr>
          <p:cNvGrpSpPr/>
          <p:nvPr/>
        </p:nvGrpSpPr>
        <p:grpSpPr>
          <a:xfrm>
            <a:off x="0" y="-30079"/>
            <a:ext cx="18288000" cy="10252515"/>
            <a:chOff x="0" y="-11235"/>
            <a:chExt cx="18288000" cy="10252515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AA9C6AE-3B51-4DF2-9A50-222D0704A0EC}"/>
                </a:ext>
              </a:extLst>
            </p:cNvPr>
            <p:cNvSpPr/>
            <p:nvPr/>
          </p:nvSpPr>
          <p:spPr>
            <a:xfrm>
              <a:off x="0" y="0"/>
              <a:ext cx="18288000" cy="10241280"/>
            </a:xfrm>
            <a:custGeom>
              <a:avLst/>
              <a:gdLst/>
              <a:ahLst/>
              <a:cxnLst/>
              <a:rect l="l" t="t" r="r" b="b"/>
              <a:pathLst>
                <a:path w="18288000" h="10241280">
                  <a:moveTo>
                    <a:pt x="0" y="0"/>
                  </a:moveTo>
                  <a:lnTo>
                    <a:pt x="18288000" y="0"/>
                  </a:lnTo>
                  <a:lnTo>
                    <a:pt x="18288000" y="10241280"/>
                  </a:lnTo>
                  <a:lnTo>
                    <a:pt x="0" y="10241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A5A9287-90AC-4803-8D8E-34729F654481}"/>
                </a:ext>
              </a:extLst>
            </p:cNvPr>
            <p:cNvGrpSpPr/>
            <p:nvPr/>
          </p:nvGrpSpPr>
          <p:grpSpPr>
            <a:xfrm>
              <a:off x="129202" y="-11235"/>
              <a:ext cx="17853998" cy="9955335"/>
              <a:chOff x="0" y="-38100"/>
              <a:chExt cx="4535397" cy="2382187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679CBBE1-4183-4A26-B85A-2CDE75066C2F}"/>
                  </a:ext>
                </a:extLst>
              </p:cNvPr>
              <p:cNvSpPr/>
              <p:nvPr/>
            </p:nvSpPr>
            <p:spPr>
              <a:xfrm>
                <a:off x="44607" y="35094"/>
                <a:ext cx="4490790" cy="2295268"/>
              </a:xfrm>
              <a:custGeom>
                <a:avLst/>
                <a:gdLst/>
                <a:ahLst/>
                <a:cxnLst/>
                <a:rect l="l" t="t" r="r" b="b"/>
                <a:pathLst>
                  <a:path w="4535397" h="2344088">
                    <a:moveTo>
                      <a:pt x="43160" y="0"/>
                    </a:moveTo>
                    <a:lnTo>
                      <a:pt x="4492237" y="0"/>
                    </a:lnTo>
                    <a:cubicBezTo>
                      <a:pt x="4503684" y="0"/>
                      <a:pt x="4514662" y="4547"/>
                      <a:pt x="4522756" y="12641"/>
                    </a:cubicBezTo>
                    <a:cubicBezTo>
                      <a:pt x="4530850" y="20735"/>
                      <a:pt x="4535397" y="31713"/>
                      <a:pt x="4535397" y="43160"/>
                    </a:cubicBezTo>
                    <a:lnTo>
                      <a:pt x="4535397" y="2300928"/>
                    </a:lnTo>
                    <a:cubicBezTo>
                      <a:pt x="4535397" y="2324764"/>
                      <a:pt x="4516074" y="2344088"/>
                      <a:pt x="4492237" y="2344088"/>
                    </a:cubicBezTo>
                    <a:lnTo>
                      <a:pt x="43160" y="2344088"/>
                    </a:lnTo>
                    <a:cubicBezTo>
                      <a:pt x="31713" y="2344088"/>
                      <a:pt x="20735" y="2339540"/>
                      <a:pt x="12641" y="2331446"/>
                    </a:cubicBezTo>
                    <a:cubicBezTo>
                      <a:pt x="4547" y="2323352"/>
                      <a:pt x="0" y="2312375"/>
                      <a:pt x="0" y="2300928"/>
                    </a:cubicBezTo>
                    <a:lnTo>
                      <a:pt x="0" y="43160"/>
                    </a:lnTo>
                    <a:cubicBezTo>
                      <a:pt x="0" y="31713"/>
                      <a:pt x="4547" y="20735"/>
                      <a:pt x="12641" y="12641"/>
                    </a:cubicBezTo>
                    <a:cubicBezTo>
                      <a:pt x="20735" y="4547"/>
                      <a:pt x="31713" y="0"/>
                      <a:pt x="43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rnd">
                <a:solidFill>
                  <a:srgbClr val="9DAD44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2D4D7D-730E-47A8-B005-D53AE93C012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535397" cy="23821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917C3E9-F7A1-41E2-9CDA-47787EADF09D}"/>
              </a:ext>
            </a:extLst>
          </p:cNvPr>
          <p:cNvGrpSpPr/>
          <p:nvPr/>
        </p:nvGrpSpPr>
        <p:grpSpPr>
          <a:xfrm>
            <a:off x="684844" y="791773"/>
            <a:ext cx="10211756" cy="1494528"/>
            <a:chOff x="425223" y="334805"/>
            <a:chExt cx="10211756" cy="14945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B10E6B0-F40D-48E1-91BD-7D2A5B73381A}"/>
                </a:ext>
              </a:extLst>
            </p:cNvPr>
            <p:cNvGrpSpPr/>
            <p:nvPr/>
          </p:nvGrpSpPr>
          <p:grpSpPr>
            <a:xfrm>
              <a:off x="1162290" y="373438"/>
              <a:ext cx="9474689" cy="1455895"/>
              <a:chOff x="2387078" y="876363"/>
              <a:chExt cx="9474689" cy="145589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7C48E242-F83C-45B7-8045-02CC142F02EB}"/>
                  </a:ext>
                </a:extLst>
              </p:cNvPr>
              <p:cNvSpPr/>
              <p:nvPr/>
            </p:nvSpPr>
            <p:spPr>
              <a:xfrm>
                <a:off x="2387078" y="876363"/>
                <a:ext cx="9474689" cy="1455895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C3A94D9-8424-4DD1-9E42-E759129A440C}"/>
                  </a:ext>
                </a:extLst>
              </p:cNvPr>
              <p:cNvSpPr txBox="1"/>
              <p:nvPr/>
            </p:nvSpPr>
            <p:spPr>
              <a:xfrm>
                <a:off x="3053588" y="1076398"/>
                <a:ext cx="880817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trả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lời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167E933-88CA-4A4F-99BD-D578C26676A5}"/>
                </a:ext>
              </a:extLst>
            </p:cNvPr>
            <p:cNvSpPr/>
            <p:nvPr/>
          </p:nvSpPr>
          <p:spPr>
            <a:xfrm>
              <a:off x="425223" y="334805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FFFF"/>
                  </a:solidFill>
                  <a:latin typeface="Arial"/>
                  <a:ea typeface="字魂105号-简雅黑"/>
                </a:rPr>
                <a:t>3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BC246DB-FDE0-4110-99FD-3D67D0CB8C04}"/>
              </a:ext>
            </a:extLst>
          </p:cNvPr>
          <p:cNvSpPr txBox="1"/>
          <p:nvPr/>
        </p:nvSpPr>
        <p:spPr>
          <a:xfrm>
            <a:off x="472102" y="2371308"/>
            <a:ext cx="17168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60F77D7-3553-47BA-B2F9-325259B5A340}"/>
              </a:ext>
            </a:extLst>
          </p:cNvPr>
          <p:cNvGrpSpPr/>
          <p:nvPr/>
        </p:nvGrpSpPr>
        <p:grpSpPr>
          <a:xfrm>
            <a:off x="2114471" y="3758014"/>
            <a:ext cx="5560902" cy="2775499"/>
            <a:chOff x="763698" y="3663400"/>
            <a:chExt cx="5560902" cy="277549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BEC0429-1174-4200-8CA4-D01B10FBC73C}"/>
                </a:ext>
              </a:extLst>
            </p:cNvPr>
            <p:cNvSpPr/>
            <p:nvPr/>
          </p:nvSpPr>
          <p:spPr>
            <a:xfrm>
              <a:off x="763698" y="3663400"/>
              <a:ext cx="5560902" cy="2775499"/>
            </a:xfrm>
            <a:prstGeom prst="roundRect">
              <a:avLst/>
            </a:prstGeom>
            <a:solidFill>
              <a:srgbClr val="E46C0A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52D3B1A-484C-4248-9E17-EF8938AD320C}"/>
                    </a:ext>
                  </a:extLst>
                </p:cNvPr>
                <p:cNvSpPr txBox="1"/>
                <p:nvPr/>
              </p:nvSpPr>
              <p:spPr>
                <a:xfrm>
                  <a:off x="1676400" y="3797541"/>
                  <a:ext cx="2895600" cy="24933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8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𝐀</m:t>
                        </m:r>
                        <m:r>
                          <a:rPr lang="en-US" sz="8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US" sz="8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16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lang="en-US" sz="8000" b="1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52D3B1A-484C-4248-9E17-EF8938AD32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6400" y="3797541"/>
                  <a:ext cx="2895600" cy="249331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614B8A7-8EBD-48C8-BA94-2748B7ED78F1}"/>
              </a:ext>
            </a:extLst>
          </p:cNvPr>
          <p:cNvGrpSpPr/>
          <p:nvPr/>
        </p:nvGrpSpPr>
        <p:grpSpPr>
          <a:xfrm>
            <a:off x="9469038" y="6863777"/>
            <a:ext cx="5560902" cy="2775499"/>
            <a:chOff x="9469038" y="6863777"/>
            <a:chExt cx="5560902" cy="277549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DB0FC92-EDE8-415B-87C9-722FA77735A8}"/>
                </a:ext>
              </a:extLst>
            </p:cNvPr>
            <p:cNvSpPr/>
            <p:nvPr/>
          </p:nvSpPr>
          <p:spPr>
            <a:xfrm>
              <a:off x="9469038" y="6863777"/>
              <a:ext cx="5560902" cy="2775499"/>
            </a:xfrm>
            <a:prstGeom prst="roundRect">
              <a:avLst/>
            </a:prstGeom>
            <a:solidFill>
              <a:srgbClr val="E46C0A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6F58A92-8FEE-492E-ADD6-194EDBBABD3E}"/>
                    </a:ext>
                  </a:extLst>
                </p:cNvPr>
                <p:cNvSpPr txBox="1"/>
                <p:nvPr/>
              </p:nvSpPr>
              <p:spPr>
                <a:xfrm>
                  <a:off x="10363200" y="6963449"/>
                  <a:ext cx="2895600" cy="24933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8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𝐃</m:t>
                        </m:r>
                        <m:r>
                          <a:rPr lang="en-US" sz="8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US" sz="8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23</m:t>
                            </m:r>
                          </m:den>
                        </m:f>
                      </m:oMath>
                    </m:oMathPara>
                  </a14:m>
                  <a:endParaRPr lang="en-US" sz="8000" b="1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6F58A92-8FEE-492E-ADD6-194EDBBABD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63200" y="6963449"/>
                  <a:ext cx="2895600" cy="249331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522A7A-68F7-4BFD-86F0-43AFBECF8D22}"/>
              </a:ext>
            </a:extLst>
          </p:cNvPr>
          <p:cNvGrpSpPr/>
          <p:nvPr/>
        </p:nvGrpSpPr>
        <p:grpSpPr>
          <a:xfrm>
            <a:off x="9398322" y="3751060"/>
            <a:ext cx="5560902" cy="2775499"/>
            <a:chOff x="9398322" y="3751060"/>
            <a:chExt cx="5560902" cy="277549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391A331-98B2-4953-953B-BE7E12B1C66E}"/>
                </a:ext>
              </a:extLst>
            </p:cNvPr>
            <p:cNvSpPr/>
            <p:nvPr/>
          </p:nvSpPr>
          <p:spPr>
            <a:xfrm>
              <a:off x="9398322" y="3751060"/>
              <a:ext cx="5560902" cy="2775499"/>
            </a:xfrm>
            <a:prstGeom prst="roundRect">
              <a:avLst/>
            </a:prstGeom>
            <a:solidFill>
              <a:srgbClr val="E46C0A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87651DF-8290-45AC-8A2E-B1C43DED4B9A}"/>
                    </a:ext>
                  </a:extLst>
                </p:cNvPr>
                <p:cNvSpPr txBox="1"/>
                <p:nvPr/>
              </p:nvSpPr>
              <p:spPr>
                <a:xfrm>
                  <a:off x="10363200" y="3855140"/>
                  <a:ext cx="2895600" cy="24933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8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𝐁</m:t>
                        </m:r>
                        <m:r>
                          <a:rPr lang="en-US" sz="8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US" sz="8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15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12</m:t>
                            </m:r>
                          </m:den>
                        </m:f>
                      </m:oMath>
                    </m:oMathPara>
                  </a14:m>
                  <a:endParaRPr lang="en-US" sz="8000" b="1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87651DF-8290-45AC-8A2E-B1C43DED4B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63200" y="3855140"/>
                  <a:ext cx="2895600" cy="249331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A979EB3-A9B1-44B8-8974-57F3E6AE3C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6998" y="7121700"/>
            <a:ext cx="5512326" cy="249696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C4EB5AA-84CE-4E18-B7F5-00376B16D57E}"/>
              </a:ext>
            </a:extLst>
          </p:cNvPr>
          <p:cNvGrpSpPr/>
          <p:nvPr/>
        </p:nvGrpSpPr>
        <p:grpSpPr>
          <a:xfrm>
            <a:off x="2136998" y="6892410"/>
            <a:ext cx="5560902" cy="2775499"/>
            <a:chOff x="2088421" y="6942952"/>
            <a:chExt cx="5560902" cy="2775499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DBC8F92-B907-42C5-8FA7-BEE255043022}"/>
                </a:ext>
              </a:extLst>
            </p:cNvPr>
            <p:cNvSpPr/>
            <p:nvPr/>
          </p:nvSpPr>
          <p:spPr>
            <a:xfrm>
              <a:off x="2088421" y="6942952"/>
              <a:ext cx="5560902" cy="2775499"/>
            </a:xfrm>
            <a:prstGeom prst="roundRect">
              <a:avLst/>
            </a:prstGeom>
            <a:solidFill>
              <a:srgbClr val="E46C0A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8EF2C2F-56C3-46AB-8C42-345277DE899F}"/>
                    </a:ext>
                  </a:extLst>
                </p:cNvPr>
                <p:cNvSpPr txBox="1"/>
                <p:nvPr/>
              </p:nvSpPr>
              <p:spPr>
                <a:xfrm>
                  <a:off x="3027173" y="7084045"/>
                  <a:ext cx="2895600" cy="24933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8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𝐂</m:t>
                        </m:r>
                        <m:r>
                          <a:rPr lang="en-US" sz="8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US" sz="8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8000" b="1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8EF2C2F-56C3-46AB-8C42-345277DE89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7173" y="7084045"/>
                  <a:ext cx="2895600" cy="249331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correct">
            <a:hlinkClick r:id="" action="ppaction://media"/>
            <a:extLst>
              <a:ext uri="{FF2B5EF4-FFF2-40B4-BE49-F238E27FC236}">
                <a16:creationId xmlns:a16="http://schemas.microsoft.com/office/drawing/2014/main" id="{564A788A-37CB-4D5C-BEF7-45D347A56F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840583" y="19428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279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4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4247</TotalTime>
  <Words>453</Words>
  <Application>Microsoft Office PowerPoint</Application>
  <PresentationFormat>Custom</PresentationFormat>
  <Paragraphs>120</Paragraphs>
  <Slides>16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Calibri</vt:lpstr>
      <vt:lpstr>Arial</vt:lpstr>
      <vt:lpstr>Cambria Math</vt:lpstr>
      <vt:lpstr>字魂105号-简雅黑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MinhThangPC.VN</dc:creator>
  <dc:description>9Slide.vn</dc:description>
  <cp:lastModifiedBy>9Slide</cp:lastModifiedBy>
  <cp:revision>89</cp:revision>
  <dcterms:created xsi:type="dcterms:W3CDTF">2006-08-16T00:00:00Z</dcterms:created>
  <dcterms:modified xsi:type="dcterms:W3CDTF">2024-09-10T03:20:35Z</dcterms:modified>
  <cp:category>9Slide.vn</cp:category>
  <dc:identifier>DAGHSpGC-_Q</dc:identifier>
</cp:coreProperties>
</file>