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56" r:id="rId2"/>
    <p:sldId id="296" r:id="rId3"/>
    <p:sldId id="258" r:id="rId4"/>
    <p:sldId id="261" r:id="rId5"/>
    <p:sldId id="263" r:id="rId6"/>
    <p:sldId id="279" r:id="rId7"/>
    <p:sldId id="280" r:id="rId8"/>
    <p:sldId id="283" r:id="rId9"/>
    <p:sldId id="281" r:id="rId10"/>
    <p:sldId id="284" r:id="rId11"/>
    <p:sldId id="260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4" r:id="rId20"/>
    <p:sldId id="297" r:id="rId21"/>
  </p:sldIdLst>
  <p:sldSz cx="18288000" cy="10287000"/>
  <p:notesSz cx="6858000" cy="9144000"/>
  <p:embeddedFontLst>
    <p:embeddedFont>
      <p:font typeface="#9Slide02 Tieu de dai" panose="020B0604020202020204" charset="0"/>
      <p:bold r:id="rId23"/>
    </p:embeddedFont>
    <p:embeddedFont>
      <p:font typeface="#9Slide03 SFU Futura_12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D0"/>
    <a:srgbClr val="F7B924"/>
    <a:srgbClr val="F7B923"/>
    <a:srgbClr val="72D5FE"/>
    <a:srgbClr val="FAB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88026" autoAdjust="0"/>
  </p:normalViewPr>
  <p:slideViewPr>
    <p:cSldViewPr>
      <p:cViewPr varScale="1">
        <p:scale>
          <a:sx n="48" d="100"/>
          <a:sy n="48" d="100"/>
        </p:scale>
        <p:origin x="1162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93BAD-5032-4ADC-988A-B0797320013C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6888-9C60-49CA-873C-FAA536387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baseline="0" dirty="0"/>
          </a:p>
          <a:p>
            <a:r>
              <a:rPr lang="en-US" baseline="0" dirty="0"/>
              <a:t>(</a:t>
            </a: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hs</a:t>
            </a:r>
            <a:r>
              <a:rPr lang="en-US" baseline="0" dirty="0"/>
              <a:t> k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)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9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hãy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nêu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lại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tính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trị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biểu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thức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trên</a:t>
            </a:r>
            <a:endParaRPr lang="en-US" sz="1200" b="1" dirty="0">
              <a:solidFill>
                <a:schemeClr val="tx1"/>
              </a:solidFill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7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FARM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8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0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7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9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6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705108"/>
            <a:ext cx="14173200" cy="2737644"/>
          </a:xfrm>
        </p:spPr>
        <p:txBody>
          <a:bodyPr anchor="b">
            <a:normAutofit/>
          </a:bodyPr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448302"/>
            <a:ext cx="14173200" cy="1028700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64342" y="6471492"/>
            <a:ext cx="4366260" cy="5619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485768"/>
            <a:ext cx="9601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15800" y="21463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66" y="7046041"/>
            <a:ext cx="16233051" cy="122903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2591" y="1412159"/>
            <a:ext cx="16232760" cy="52172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8275073"/>
            <a:ext cx="16230600" cy="1052954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4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130299"/>
            <a:ext cx="16230600" cy="4203701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3700"/>
            <a:ext cx="15195774" cy="1498601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7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1130300"/>
            <a:ext cx="15227300" cy="3906743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55798" y="5048335"/>
            <a:ext cx="14389104" cy="6666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939794"/>
            <a:ext cx="15227300" cy="101980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375" y="140017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6345" y="405193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762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43" y="1687052"/>
            <a:ext cx="15219279" cy="376775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2473"/>
            <a:ext cx="15216981" cy="1499828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68325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8325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5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43401" y="1142999"/>
            <a:ext cx="12915899" cy="1955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303120"/>
            <a:ext cx="5184648" cy="925980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699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33019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0287" y="4356101"/>
            <a:ext cx="5184648" cy="497192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7700" y="32892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77702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6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43401" y="1143000"/>
            <a:ext cx="12915899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2927" y="6286501"/>
            <a:ext cx="517737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32927" y="3543300"/>
            <a:ext cx="5177373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2927" y="7310647"/>
            <a:ext cx="517737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395" y="6286501"/>
            <a:ext cx="517340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561395" y="3543300"/>
            <a:ext cx="5173404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561397" y="7310645"/>
            <a:ext cx="517340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4597" y="6286501"/>
            <a:ext cx="5184704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074783" y="3543300"/>
            <a:ext cx="5171817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074597" y="7310642"/>
            <a:ext cx="5178668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6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291839"/>
            <a:ext cx="16230600" cy="6036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73200" y="1117600"/>
            <a:ext cx="3086100" cy="58547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6700" y="1117601"/>
            <a:ext cx="12306302" cy="585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69912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1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1130300"/>
            <a:ext cx="16230599" cy="4202903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701" y="5462588"/>
            <a:ext cx="15735300" cy="1433513"/>
          </a:xfrm>
        </p:spPr>
        <p:txBody>
          <a:bodyPr>
            <a:normAutofit/>
          </a:bodyPr>
          <a:lstStyle>
            <a:lvl1pPr marL="0" indent="0" algn="r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2"/>
            <a:ext cx="10487238" cy="5460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900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14" y="3275703"/>
            <a:ext cx="7619987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1" y="4699000"/>
            <a:ext cx="7967663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75703"/>
            <a:ext cx="7658100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99000"/>
            <a:ext cx="8001000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617220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373" y="1120139"/>
            <a:ext cx="9765927" cy="820788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617220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1030986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91857" y="1126862"/>
            <a:ext cx="5467443" cy="820116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1030986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6ECCAC4-F920-4B11-8672-529D93196A0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 descr="C0-HD-TOP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2162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3400" y="1146560"/>
            <a:ext cx="12915900" cy="193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291841"/>
            <a:ext cx="16230600" cy="60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3040" y="9534526"/>
            <a:ext cx="43662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533768"/>
            <a:ext cx="11658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4500" y="571501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94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.sv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6.svg"/><Relationship Id="rId15" Type="http://schemas.openxmlformats.org/officeDocument/2006/relationships/image" Target="../media/image51.sv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7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svg"/><Relationship Id="rId4" Type="http://schemas.openxmlformats.org/officeDocument/2006/relationships/slide" Target="slide18.xml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gif"/><Relationship Id="rId3" Type="http://schemas.openxmlformats.org/officeDocument/2006/relationships/audio" Target="../media/audio2.wav"/><Relationship Id="rId7" Type="http://schemas.openxmlformats.org/officeDocument/2006/relationships/image" Target="../media/image8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openxmlformats.org/officeDocument/2006/relationships/image" Target="../media/image89.png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openxmlformats.org/officeDocument/2006/relationships/image" Target="../media/image9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88.png"/><Relationship Id="rId5" Type="http://schemas.openxmlformats.org/officeDocument/2006/relationships/image" Target="../media/image61.png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6.png"/><Relationship Id="rId3" Type="http://schemas.openxmlformats.org/officeDocument/2006/relationships/audio" Target="../media/audio2.wav"/><Relationship Id="rId7" Type="http://schemas.openxmlformats.org/officeDocument/2006/relationships/image" Target="../media/image87.png"/><Relationship Id="rId12" Type="http://schemas.openxmlformats.org/officeDocument/2006/relationships/image" Target="../media/image9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95.svg"/><Relationship Id="rId5" Type="http://schemas.openxmlformats.org/officeDocument/2006/relationships/image" Target="../media/image61.png"/><Relationship Id="rId10" Type="http://schemas.openxmlformats.org/officeDocument/2006/relationships/image" Target="../media/image94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88.png"/><Relationship Id="rId5" Type="http://schemas.openxmlformats.org/officeDocument/2006/relationships/image" Target="../media/image61.png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9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0.png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control" Target="../activeX/activeX8.xml"/><Relationship Id="rId16" Type="http://schemas.openxmlformats.org/officeDocument/2006/relationships/image" Target="../media/image33.svg"/><Relationship Id="rId20" Type="http://schemas.openxmlformats.org/officeDocument/2006/relationships/image" Target="../media/image103.wmf"/><Relationship Id="rId1" Type="http://schemas.openxmlformats.org/officeDocument/2006/relationships/control" Target="../activeX/activeX7.xml"/><Relationship Id="rId6" Type="http://schemas.openxmlformats.org/officeDocument/2006/relationships/image" Target="../media/image4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102.w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4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control" Target="../activeX/activeX3.xml"/><Relationship Id="rId21" Type="http://schemas.openxmlformats.org/officeDocument/2006/relationships/image" Target="../media/image3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17" Type="http://schemas.openxmlformats.org/officeDocument/2006/relationships/image" Target="../media/image30.png"/><Relationship Id="rId2" Type="http://schemas.openxmlformats.org/officeDocument/2006/relationships/control" Target="../activeX/activeX2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5.png"/><Relationship Id="rId5" Type="http://schemas.openxmlformats.org/officeDocument/2006/relationships/control" Target="../activeX/activeX5.xml"/><Relationship Id="rId15" Type="http://schemas.openxmlformats.org/officeDocument/2006/relationships/image" Target="../media/image28.png"/><Relationship Id="rId10" Type="http://schemas.openxmlformats.org/officeDocument/2006/relationships/image" Target="../media/image4.svg"/><Relationship Id="rId19" Type="http://schemas.openxmlformats.org/officeDocument/2006/relationships/image" Target="../media/image32.png"/><Relationship Id="rId4" Type="http://schemas.openxmlformats.org/officeDocument/2006/relationships/control" Target="../activeX/activeX4.xml"/><Relationship Id="rId9" Type="http://schemas.openxmlformats.org/officeDocument/2006/relationships/image" Target="../media/image3.png"/><Relationship Id="rId14" Type="http://schemas.openxmlformats.org/officeDocument/2006/relationships/image" Target="../media/image27.svg"/><Relationship Id="rId22" Type="http://schemas.openxmlformats.org/officeDocument/2006/relationships/image" Target="../media/image3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9.xml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48.png"/><Relationship Id="rId5" Type="http://schemas.openxmlformats.org/officeDocument/2006/relationships/image" Target="../media/image6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238634" y="7246968"/>
            <a:ext cx="4353434" cy="302537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48730" y="5349623"/>
            <a:ext cx="4054725" cy="4937377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13934566" y="7286595"/>
            <a:ext cx="4353434" cy="302537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13806659" y="5213687"/>
            <a:ext cx="4768672" cy="4903870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1483" y="435551"/>
            <a:ext cx="4275789" cy="30439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" y="-85910"/>
            <a:ext cx="2755937" cy="2755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7571" y="-100920"/>
            <a:ext cx="5114987" cy="1993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46630" y="1356173"/>
            <a:ext cx="19594242" cy="8955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806736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336764"/>
            <a:ext cx="2536156" cy="92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374779"/>
            <a:ext cx="15697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7 túi như vậy có số ki-lô-gam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15 × 7 = 105 (kg)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Bác Ba chia được số túi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525 : 15 = 35 (túi)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Bác Ba thu được số tiền khi bán hết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250 000 × 35 = 8 750 000 (đồng)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Đáp số: a) 105 kg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				  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b) 8 750 000 đồng</a:t>
            </a:r>
            <a:endParaRPr lang="vi-VN" sz="54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1395984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9" name="Freeform 3"/>
          <p:cNvSpPr/>
          <p:nvPr/>
        </p:nvSpPr>
        <p:spPr>
          <a:xfrm>
            <a:off x="1043940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0" name="Freeform 3"/>
          <p:cNvSpPr/>
          <p:nvPr/>
        </p:nvSpPr>
        <p:spPr>
          <a:xfrm>
            <a:off x="675132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1" name="Freeform 3"/>
          <p:cNvSpPr/>
          <p:nvPr/>
        </p:nvSpPr>
        <p:spPr>
          <a:xfrm>
            <a:off x="323088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7" name="Freeform 2"/>
          <p:cNvSpPr/>
          <p:nvPr/>
        </p:nvSpPr>
        <p:spPr>
          <a:xfrm flipH="1">
            <a:off x="-152400" y="6654616"/>
            <a:ext cx="3855720" cy="3825240"/>
          </a:xfrm>
          <a:custGeom>
            <a:avLst/>
            <a:gdLst/>
            <a:ahLst/>
            <a:cxnLst/>
            <a:rect l="l" t="t" r="r" b="b"/>
            <a:pathLst>
              <a:path w="7334631" h="8229600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5" name="Freeform 2"/>
          <p:cNvSpPr/>
          <p:nvPr/>
        </p:nvSpPr>
        <p:spPr>
          <a:xfrm>
            <a:off x="15880082" y="7620"/>
            <a:ext cx="2301239" cy="2187122"/>
          </a:xfrm>
          <a:custGeom>
            <a:avLst/>
            <a:gdLst/>
            <a:ahLst/>
            <a:cxnLst/>
            <a:rect l="l" t="t" r="r" b="b"/>
            <a:pathLst>
              <a:path w="4161873" h="4340937">
                <a:moveTo>
                  <a:pt x="0" y="0"/>
                </a:moveTo>
                <a:lnTo>
                  <a:pt x="4161873" y="0"/>
                </a:lnTo>
                <a:lnTo>
                  <a:pt x="4161873" y="4340937"/>
                </a:lnTo>
                <a:lnTo>
                  <a:pt x="0" y="4340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855849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543300" y="-5164185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29308" y="24878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flipH="1">
            <a:off x="3646825" y="-111278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-126274" y="8279224"/>
            <a:ext cx="6073977" cy="2032021"/>
          </a:xfrm>
          <a:custGeom>
            <a:avLst/>
            <a:gdLst/>
            <a:ahLst/>
            <a:cxnLst/>
            <a:rect l="l" t="t" r="r" b="b"/>
            <a:pathLst>
              <a:path w="6073977" h="2032021">
                <a:moveTo>
                  <a:pt x="0" y="0"/>
                </a:moveTo>
                <a:lnTo>
                  <a:pt x="6073978" y="0"/>
                </a:lnTo>
                <a:lnTo>
                  <a:pt x="6073978" y="2032021"/>
                </a:lnTo>
                <a:lnTo>
                  <a:pt x="0" y="203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12"/>
          <p:cNvSpPr/>
          <p:nvPr/>
        </p:nvSpPr>
        <p:spPr>
          <a:xfrm>
            <a:off x="-155082" y="-111278"/>
            <a:ext cx="2841676" cy="5714908"/>
          </a:xfrm>
          <a:custGeom>
            <a:avLst/>
            <a:gdLst/>
            <a:ahLst/>
            <a:cxnLst/>
            <a:rect l="l" t="t" r="r" b="b"/>
            <a:pathLst>
              <a:path w="1210661" h="2952832">
                <a:moveTo>
                  <a:pt x="0" y="0"/>
                </a:moveTo>
                <a:lnTo>
                  <a:pt x="1210661" y="0"/>
                </a:lnTo>
                <a:lnTo>
                  <a:pt x="1210661" y="2952833"/>
                </a:lnTo>
                <a:lnTo>
                  <a:pt x="0" y="295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13"/>
          <p:cNvSpPr/>
          <p:nvPr/>
        </p:nvSpPr>
        <p:spPr>
          <a:xfrm>
            <a:off x="2944810" y="1309793"/>
            <a:ext cx="2156347" cy="3314187"/>
          </a:xfrm>
          <a:custGeom>
            <a:avLst/>
            <a:gdLst/>
            <a:ahLst/>
            <a:cxnLst/>
            <a:rect l="l" t="t" r="r" b="b"/>
            <a:pathLst>
              <a:path w="1362449" h="2084052">
                <a:moveTo>
                  <a:pt x="0" y="0"/>
                </a:moveTo>
                <a:lnTo>
                  <a:pt x="1362449" y="0"/>
                </a:lnTo>
                <a:lnTo>
                  <a:pt x="1362449" y="2084052"/>
                </a:lnTo>
                <a:lnTo>
                  <a:pt x="0" y="2084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861631" y="4191521"/>
            <a:ext cx="4566721" cy="4651289"/>
          </a:xfrm>
          <a:custGeom>
            <a:avLst/>
            <a:gdLst/>
            <a:ahLst/>
            <a:cxnLst/>
            <a:rect l="l" t="t" r="r" b="b"/>
            <a:pathLst>
              <a:path w="4566721" h="4651289">
                <a:moveTo>
                  <a:pt x="0" y="0"/>
                </a:moveTo>
                <a:lnTo>
                  <a:pt x="4566720" y="0"/>
                </a:lnTo>
                <a:lnTo>
                  <a:pt x="4566720" y="4651289"/>
                </a:lnTo>
                <a:lnTo>
                  <a:pt x="0" y="4651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B1F0D-6689-CE7E-AFE6-7068FBC0EADE}"/>
              </a:ext>
            </a:extLst>
          </p:cNvPr>
          <p:cNvSpPr/>
          <p:nvPr/>
        </p:nvSpPr>
        <p:spPr>
          <a:xfrm>
            <a:off x="7402681" y="2084456"/>
            <a:ext cx="55283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9C3C9-1099-4319-9FD4-52640B835D2E}"/>
              </a:ext>
            </a:extLst>
          </p:cNvPr>
          <p:cNvSpPr/>
          <p:nvPr/>
        </p:nvSpPr>
        <p:spPr>
          <a:xfrm>
            <a:off x="6757126" y="4171260"/>
            <a:ext cx="7852897" cy="3671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</a:t>
            </a:r>
            <a:r>
              <a:rPr lang="vi-VN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Tiết học ôn lại những KT nào? 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Hãy lấy ví dụ trong thực tế bài toán liên quan đến rút về đơn vị?</a:t>
            </a:r>
          </a:p>
          <a:p>
            <a:pPr>
              <a:lnSpc>
                <a:spcPct val="150000"/>
              </a:lnSpc>
            </a:pPr>
            <a:endParaRPr lang="vi-VN" sz="4000" b="0" i="0" dirty="0">
              <a:effectLst/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56878" y="5270062"/>
            <a:ext cx="5952627" cy="5016938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084" y="6897785"/>
            <a:ext cx="2816576" cy="24504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81215" y="200062"/>
            <a:ext cx="6605035" cy="5213344"/>
            <a:chOff x="7507377" y="1638300"/>
            <a:chExt cx="6605035" cy="5213344"/>
          </a:xfrm>
        </p:grpSpPr>
        <p:sp>
          <p:nvSpPr>
            <p:cNvPr id="6" name="Freeform 6"/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05187" y="2747308"/>
              <a:ext cx="5562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</p:txBody>
        </p:sp>
      </p:grpSp>
      <p:sp>
        <p:nvSpPr>
          <p:cNvPr id="3" name="Freeform 3"/>
          <p:cNvSpPr/>
          <p:nvPr/>
        </p:nvSpPr>
        <p:spPr>
          <a:xfrm flipH="1">
            <a:off x="13665596" y="4244972"/>
            <a:ext cx="3625091" cy="5894456"/>
          </a:xfrm>
          <a:custGeom>
            <a:avLst/>
            <a:gdLst/>
            <a:ahLst/>
            <a:cxnLst/>
            <a:rect l="l" t="t" r="r" b="b"/>
            <a:pathLst>
              <a:path w="3625091" h="5894456">
                <a:moveTo>
                  <a:pt x="3625090" y="0"/>
                </a:moveTo>
                <a:lnTo>
                  <a:pt x="0" y="0"/>
                </a:lnTo>
                <a:lnTo>
                  <a:pt x="0" y="5894456"/>
                </a:lnTo>
                <a:lnTo>
                  <a:pt x="3625090" y="5894456"/>
                </a:lnTo>
                <a:lnTo>
                  <a:pt x="362509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10"/>
          <p:cNvSpPr/>
          <p:nvPr/>
        </p:nvSpPr>
        <p:spPr>
          <a:xfrm rot="590794">
            <a:off x="6928903" y="2562262"/>
            <a:ext cx="863727" cy="1371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2467" y="0"/>
            <a:ext cx="927282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47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060181" y="756986"/>
            <a:ext cx="4177762" cy="1127996"/>
          </a:xfrm>
          <a:custGeom>
            <a:avLst/>
            <a:gdLst/>
            <a:ahLst/>
            <a:cxnLst/>
            <a:rect l="l" t="t" r="r" b="b"/>
            <a:pathLst>
              <a:path w="4177762" h="1127996">
                <a:moveTo>
                  <a:pt x="0" y="0"/>
                </a:moveTo>
                <a:lnTo>
                  <a:pt x="4177762" y="0"/>
                </a:lnTo>
                <a:lnTo>
                  <a:pt x="4177762" y="1127996"/>
                </a:lnTo>
                <a:lnTo>
                  <a:pt x="0" y="1127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731160" y="1745485"/>
            <a:ext cx="5280572" cy="4825123"/>
          </a:xfrm>
          <a:custGeom>
            <a:avLst/>
            <a:gdLst/>
            <a:ahLst/>
            <a:cxnLst/>
            <a:rect l="l" t="t" r="r" b="b"/>
            <a:pathLst>
              <a:path w="5280572" h="4825123">
                <a:moveTo>
                  <a:pt x="0" y="0"/>
                </a:moveTo>
                <a:lnTo>
                  <a:pt x="5280572" y="0"/>
                </a:lnTo>
                <a:lnTo>
                  <a:pt x="5280572" y="4825122"/>
                </a:lnTo>
                <a:lnTo>
                  <a:pt x="0" y="4825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4640185" y="503900"/>
            <a:ext cx="4503815" cy="6417353"/>
          </a:xfrm>
          <a:custGeom>
            <a:avLst/>
            <a:gdLst/>
            <a:ahLst/>
            <a:cxnLst/>
            <a:rect l="l" t="t" r="r" b="b"/>
            <a:pathLst>
              <a:path w="4503815" h="6417353">
                <a:moveTo>
                  <a:pt x="0" y="0"/>
                </a:moveTo>
                <a:lnTo>
                  <a:pt x="4503815" y="0"/>
                </a:lnTo>
                <a:lnTo>
                  <a:pt x="4503815" y="6417353"/>
                </a:lnTo>
                <a:lnTo>
                  <a:pt x="0" y="64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705632" y="5802609"/>
            <a:ext cx="3468664" cy="1118644"/>
          </a:xfrm>
          <a:custGeom>
            <a:avLst/>
            <a:gdLst/>
            <a:ahLst/>
            <a:cxnLst/>
            <a:rect l="l" t="t" r="r" b="b"/>
            <a:pathLst>
              <a:path w="3468664" h="1118644">
                <a:moveTo>
                  <a:pt x="0" y="0"/>
                </a:moveTo>
                <a:lnTo>
                  <a:pt x="3468664" y="0"/>
                </a:lnTo>
                <a:lnTo>
                  <a:pt x="3468664" y="1118644"/>
                </a:lnTo>
                <a:lnTo>
                  <a:pt x="0" y="1118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28654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89" y="0"/>
                </a:lnTo>
                <a:lnTo>
                  <a:pt x="2888889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-415745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2242870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2950859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619387" y="5143500"/>
            <a:ext cx="2781369" cy="2725742"/>
          </a:xfrm>
          <a:custGeom>
            <a:avLst/>
            <a:gdLst/>
            <a:ahLst/>
            <a:cxnLst/>
            <a:rect l="l" t="t" r="r" b="b"/>
            <a:pathLst>
              <a:path w="2781369" h="2725742">
                <a:moveTo>
                  <a:pt x="0" y="0"/>
                </a:moveTo>
                <a:lnTo>
                  <a:pt x="2781369" y="0"/>
                </a:lnTo>
                <a:lnTo>
                  <a:pt x="2781369" y="2725742"/>
                </a:lnTo>
                <a:lnTo>
                  <a:pt x="0" y="2725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1028700" y="6921253"/>
            <a:ext cx="1082907" cy="1086984"/>
          </a:xfrm>
          <a:custGeom>
            <a:avLst/>
            <a:gdLst/>
            <a:ahLst/>
            <a:cxnLst/>
            <a:rect l="l" t="t" r="r" b="b"/>
            <a:pathLst>
              <a:path w="1082907" h="1086984">
                <a:moveTo>
                  <a:pt x="0" y="0"/>
                </a:moveTo>
                <a:lnTo>
                  <a:pt x="1082907" y="0"/>
                </a:lnTo>
                <a:lnTo>
                  <a:pt x="1082907" y="1086984"/>
                </a:lnTo>
                <a:lnTo>
                  <a:pt x="0" y="10869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7714303" y="8008237"/>
            <a:ext cx="997771" cy="1785720"/>
          </a:xfrm>
          <a:custGeom>
            <a:avLst/>
            <a:gdLst/>
            <a:ahLst/>
            <a:cxnLst/>
            <a:rect l="l" t="t" r="r" b="b"/>
            <a:pathLst>
              <a:path w="997771" h="1785720">
                <a:moveTo>
                  <a:pt x="0" y="0"/>
                </a:moveTo>
                <a:lnTo>
                  <a:pt x="997771" y="0"/>
                </a:lnTo>
                <a:lnTo>
                  <a:pt x="997771" y="1785719"/>
                </a:lnTo>
                <a:lnTo>
                  <a:pt x="0" y="17857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5170419" y="192988"/>
            <a:ext cx="4177762" cy="1127996"/>
          </a:xfrm>
          <a:custGeom>
            <a:avLst/>
            <a:gdLst/>
            <a:ahLst/>
            <a:cxnLst/>
            <a:rect l="l" t="t" r="r" b="b"/>
            <a:pathLst>
              <a:path w="4177762" h="1127996">
                <a:moveTo>
                  <a:pt x="0" y="0"/>
                </a:moveTo>
                <a:lnTo>
                  <a:pt x="4177762" y="0"/>
                </a:lnTo>
                <a:lnTo>
                  <a:pt x="4177762" y="1127996"/>
                </a:lnTo>
                <a:lnTo>
                  <a:pt x="0" y="1127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6"/>
          <p:cNvGrpSpPr/>
          <p:nvPr/>
        </p:nvGrpSpPr>
        <p:grpSpPr>
          <a:xfrm>
            <a:off x="9322175" y="1440892"/>
            <a:ext cx="8435773" cy="8846108"/>
            <a:chOff x="0" y="0"/>
            <a:chExt cx="2221767" cy="2329839"/>
          </a:xfrm>
          <a:solidFill>
            <a:schemeClr val="bg1"/>
          </a:solidFill>
        </p:grpSpPr>
        <p:sp>
          <p:nvSpPr>
            <p:cNvPr id="18" name="Freeform 7"/>
            <p:cNvSpPr/>
            <p:nvPr/>
          </p:nvSpPr>
          <p:spPr>
            <a:xfrm>
              <a:off x="0" y="0"/>
              <a:ext cx="2221767" cy="2329839"/>
            </a:xfrm>
            <a:custGeom>
              <a:avLst/>
              <a:gdLst/>
              <a:ahLst/>
              <a:cxnLst/>
              <a:rect l="l" t="t" r="r" b="b"/>
              <a:pathLst>
                <a:path w="2221767" h="2329839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2283034"/>
                  </a:lnTo>
                  <a:cubicBezTo>
                    <a:pt x="2221767" y="2295447"/>
                    <a:pt x="2216836" y="2307353"/>
                    <a:pt x="2208059" y="2316130"/>
                  </a:cubicBezTo>
                  <a:cubicBezTo>
                    <a:pt x="2199281" y="2324908"/>
                    <a:pt x="2187376" y="2329839"/>
                    <a:pt x="2174962" y="2329839"/>
                  </a:cubicBezTo>
                  <a:lnTo>
                    <a:pt x="46805" y="2329839"/>
                  </a:lnTo>
                  <a:cubicBezTo>
                    <a:pt x="20955" y="2329839"/>
                    <a:pt x="0" y="2308884"/>
                    <a:pt x="0" y="2283034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0" y="-38100"/>
              <a:ext cx="2221767" cy="236793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2"/>
          <p:cNvSpPr txBox="1"/>
          <p:nvPr/>
        </p:nvSpPr>
        <p:spPr>
          <a:xfrm>
            <a:off x="9385470" y="3574934"/>
            <a:ext cx="7915278" cy="627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099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099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50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kĩ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en-US" sz="50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50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20254" y="1602078"/>
            <a:ext cx="78584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696" y="-428727"/>
            <a:ext cx="21386622" cy="1114445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2129121" y="1667706"/>
            <a:ext cx="1774475" cy="2121890"/>
          </a:xfrm>
          <a:custGeom>
            <a:avLst/>
            <a:gdLst/>
            <a:ahLst/>
            <a:cxnLst/>
            <a:rect l="l" t="t" r="r" b="b"/>
            <a:pathLst>
              <a:path w="2197971" h="2427478">
                <a:moveTo>
                  <a:pt x="0" y="0"/>
                </a:moveTo>
                <a:lnTo>
                  <a:pt x="2197971" y="0"/>
                </a:lnTo>
                <a:lnTo>
                  <a:pt x="2197971" y="2427478"/>
                </a:lnTo>
                <a:lnTo>
                  <a:pt x="0" y="2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>
            <a:hlinkClick r:id="rId7" action="ppaction://hlinksldjump"/>
          </p:cNvPr>
          <p:cNvSpPr/>
          <p:nvPr/>
        </p:nvSpPr>
        <p:spPr>
          <a:xfrm>
            <a:off x="15431998" y="6930660"/>
            <a:ext cx="3114591" cy="3175099"/>
          </a:xfrm>
          <a:custGeom>
            <a:avLst/>
            <a:gdLst/>
            <a:ahLst/>
            <a:cxnLst/>
            <a:rect l="l" t="t" r="r" b="b"/>
            <a:pathLst>
              <a:path w="3114591" h="3175099">
                <a:moveTo>
                  <a:pt x="0" y="0"/>
                </a:moveTo>
                <a:lnTo>
                  <a:pt x="3114590" y="0"/>
                </a:lnTo>
                <a:lnTo>
                  <a:pt x="3114590" y="3175099"/>
                </a:lnTo>
                <a:lnTo>
                  <a:pt x="0" y="31750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785220" y="5143500"/>
            <a:ext cx="2951348" cy="3655949"/>
          </a:xfrm>
          <a:custGeom>
            <a:avLst/>
            <a:gdLst/>
            <a:ahLst/>
            <a:cxnLst/>
            <a:rect l="l" t="t" r="r" b="b"/>
            <a:pathLst>
              <a:path w="2951348" h="3655949">
                <a:moveTo>
                  <a:pt x="0" y="0"/>
                </a:moveTo>
                <a:lnTo>
                  <a:pt x="2951347" y="0"/>
                </a:lnTo>
                <a:lnTo>
                  <a:pt x="2951347" y="3655949"/>
                </a:lnTo>
                <a:lnTo>
                  <a:pt x="0" y="36559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>
            <a:off x="4528714" y="4443706"/>
            <a:ext cx="8079802" cy="3827806"/>
          </a:xfrm>
          <a:custGeom>
            <a:avLst/>
            <a:gdLst/>
            <a:ahLst/>
            <a:cxnLst/>
            <a:rect l="l" t="t" r="r" b="b"/>
            <a:pathLst>
              <a:path w="8079802" h="3827806">
                <a:moveTo>
                  <a:pt x="0" y="0"/>
                </a:moveTo>
                <a:lnTo>
                  <a:pt x="8079802" y="0"/>
                </a:lnTo>
                <a:lnTo>
                  <a:pt x="8079802" y="3827807"/>
                </a:lnTo>
                <a:lnTo>
                  <a:pt x="0" y="3827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372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708227" y="342901"/>
            <a:ext cx="8435773" cy="8915400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19199" y="1137491"/>
            <a:ext cx="7467601" cy="5180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1 080 </a:t>
            </a:r>
            <a:r>
              <a:rPr kumimoji="0" lang="en-US" sz="72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381" y="6706052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923" y="6706053"/>
            <a:ext cx="2572735" cy="1853345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59" b="90000" l="10000" r="97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02" y="130633"/>
            <a:ext cx="10592252" cy="10592252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rot="590794">
            <a:off x="9401582" y="6183033"/>
            <a:ext cx="2302416" cy="393609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26" name="Picture 2" descr="X No Stick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96" y="571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18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228600" y="419100"/>
            <a:ext cx="11887200" cy="8509521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7200" y="802911"/>
            <a:ext cx="11658600" cy="9066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1 500 kg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cừu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2 000 kg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cừu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66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500 kg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1 600 kg</a:t>
            </a:r>
            <a:endParaRPr lang="en-US" sz="6600" b="1" noProof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>
            <a:hlinkClick r:id="rId7" action="ppaction://hlinksldjump"/>
          </p:cNvPr>
          <p:cNvSpPr/>
          <p:nvPr/>
        </p:nvSpPr>
        <p:spPr>
          <a:xfrm flipH="1">
            <a:off x="11980248" y="2189782"/>
            <a:ext cx="7709185" cy="6515733"/>
          </a:xfrm>
          <a:custGeom>
            <a:avLst/>
            <a:gdLst/>
            <a:ahLst/>
            <a:cxnLst/>
            <a:rect l="l" t="t" r="r" b="b"/>
            <a:pathLst>
              <a:path w="10531783" h="8991509">
                <a:moveTo>
                  <a:pt x="10531783" y="0"/>
                </a:moveTo>
                <a:lnTo>
                  <a:pt x="0" y="0"/>
                </a:lnTo>
                <a:lnTo>
                  <a:pt x="0" y="8991509"/>
                </a:lnTo>
                <a:lnTo>
                  <a:pt x="10531783" y="8991509"/>
                </a:lnTo>
                <a:lnTo>
                  <a:pt x="1053178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8604295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1265" y="8629312"/>
            <a:ext cx="2572735" cy="1853345"/>
          </a:xfrm>
          <a:prstGeom prst="rect">
            <a:avLst/>
          </a:prstGeom>
        </p:spPr>
      </p:pic>
      <p:pic>
        <p:nvPicPr>
          <p:cNvPr id="20" name="Picture 2" descr="X No Stick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452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87778" y="6077266"/>
            <a:ext cx="6132843" cy="44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2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708227" y="466725"/>
            <a:ext cx="9654973" cy="10163175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02191" y="8354001"/>
            <a:ext cx="9540201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427" y="8641703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8898" y="8572500"/>
            <a:ext cx="2572735" cy="1853345"/>
          </a:xfrm>
          <a:prstGeom prst="rect">
            <a:avLst/>
          </a:prstGeom>
        </p:spPr>
      </p:pic>
      <p:sp>
        <p:nvSpPr>
          <p:cNvPr id="17" name="Freeform 3">
            <a:hlinkClick r:id="rId9" action="ppaction://hlinksldjump"/>
          </p:cNvPr>
          <p:cNvSpPr/>
          <p:nvPr/>
        </p:nvSpPr>
        <p:spPr>
          <a:xfrm>
            <a:off x="10275068" y="916626"/>
            <a:ext cx="7862837" cy="7725077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8" name="Picture 2" descr="X No Stick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547" y="46261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9565" y="466725"/>
            <a:ext cx="7096359" cy="8254699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13157720" y="6171133"/>
            <a:ext cx="5127827" cy="4941140"/>
          </a:xfrm>
          <a:custGeom>
            <a:avLst/>
            <a:gdLst/>
            <a:ahLst/>
            <a:cxnLst/>
            <a:rect l="l" t="t" r="r" b="b"/>
            <a:pathLst>
              <a:path w="4124801" h="3129693">
                <a:moveTo>
                  <a:pt x="0" y="0"/>
                </a:moveTo>
                <a:lnTo>
                  <a:pt x="4124802" y="0"/>
                </a:lnTo>
                <a:lnTo>
                  <a:pt x="4124802" y="3129693"/>
                </a:lnTo>
                <a:lnTo>
                  <a:pt x="0" y="3129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98827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1" name="Group 6"/>
          <p:cNvGrpSpPr/>
          <p:nvPr/>
        </p:nvGrpSpPr>
        <p:grpSpPr>
          <a:xfrm>
            <a:off x="8498552" y="514572"/>
            <a:ext cx="9654973" cy="10163175"/>
            <a:chOff x="0" y="0"/>
            <a:chExt cx="2221767" cy="1600228"/>
          </a:xfrm>
        </p:grpSpPr>
        <p:sp>
          <p:nvSpPr>
            <p:cNvPr id="22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 hidden="1"/>
          <p:cNvGrpSpPr/>
          <p:nvPr/>
        </p:nvGrpSpPr>
        <p:grpSpPr>
          <a:xfrm>
            <a:off x="8777621" y="756987"/>
            <a:ext cx="9156266" cy="8044113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hlinkClick r:id="rId7" action="ppaction://hlinksldjump"/>
          </p:cNvPr>
          <p:cNvSpPr/>
          <p:nvPr/>
        </p:nvSpPr>
        <p:spPr>
          <a:xfrm>
            <a:off x="777952" y="756986"/>
            <a:ext cx="7949620" cy="8845196"/>
          </a:xfrm>
          <a:custGeom>
            <a:avLst/>
            <a:gdLst/>
            <a:ahLst/>
            <a:cxnLst/>
            <a:rect l="l" t="t" r="r" b="b"/>
            <a:pathLst>
              <a:path w="7949620" h="8845196">
                <a:moveTo>
                  <a:pt x="0" y="0"/>
                </a:moveTo>
                <a:lnTo>
                  <a:pt x="7949620" y="0"/>
                </a:lnTo>
                <a:lnTo>
                  <a:pt x="7949620" y="8845196"/>
                </a:lnTo>
                <a:lnTo>
                  <a:pt x="0" y="8845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739" y="7591733"/>
            <a:ext cx="2578832" cy="1853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86782" y="7599588"/>
            <a:ext cx="2572735" cy="1853345"/>
          </a:xfrm>
          <a:prstGeom prst="rect">
            <a:avLst/>
          </a:prstGeom>
        </p:spPr>
      </p:pic>
      <p:sp>
        <p:nvSpPr>
          <p:cNvPr id="14" name="Freeform 9"/>
          <p:cNvSpPr/>
          <p:nvPr/>
        </p:nvSpPr>
        <p:spPr>
          <a:xfrm>
            <a:off x="163814" y="5285374"/>
            <a:ext cx="7970719" cy="5001626"/>
          </a:xfrm>
          <a:custGeom>
            <a:avLst/>
            <a:gdLst/>
            <a:ahLst/>
            <a:cxnLst/>
            <a:rect l="l" t="t" r="r" b="b"/>
            <a:pathLst>
              <a:path w="7970719" h="5001626">
                <a:moveTo>
                  <a:pt x="0" y="0"/>
                </a:moveTo>
                <a:lnTo>
                  <a:pt x="7970719" y="0"/>
                </a:lnTo>
                <a:lnTo>
                  <a:pt x="7970719" y="5001626"/>
                </a:lnTo>
                <a:lnTo>
                  <a:pt x="0" y="5001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5" name="Picture 2" descr="X No Stick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731" y="343953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365546" y="3539562"/>
            <a:ext cx="45640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 x 25 x 4</a:t>
            </a:r>
          </a:p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205 x (25 x 4)</a:t>
            </a:r>
          </a:p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205 x 100</a:t>
            </a:r>
          </a:p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20 500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7800" y="1231238"/>
            <a:ext cx="8555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Lan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51314" y="6369903"/>
            <a:ext cx="853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 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en-US" sz="4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32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56878" y="5270062"/>
            <a:ext cx="5952627" cy="5016938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084" y="6897785"/>
            <a:ext cx="2816576" cy="24504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81215" y="200062"/>
            <a:ext cx="6605035" cy="5213344"/>
            <a:chOff x="7507377" y="1638300"/>
            <a:chExt cx="6605035" cy="5213344"/>
          </a:xfrm>
        </p:grpSpPr>
        <p:sp>
          <p:nvSpPr>
            <p:cNvPr id="6" name="Freeform 6"/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05187" y="2747308"/>
              <a:ext cx="5562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giỏi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quá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aseline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flipH="1">
            <a:off x="13665596" y="4244972"/>
            <a:ext cx="3625091" cy="5894456"/>
          </a:xfrm>
          <a:custGeom>
            <a:avLst/>
            <a:gdLst/>
            <a:ahLst/>
            <a:cxnLst/>
            <a:rect l="l" t="t" r="r" b="b"/>
            <a:pathLst>
              <a:path w="3625091" h="5894456">
                <a:moveTo>
                  <a:pt x="3625090" y="0"/>
                </a:moveTo>
                <a:lnTo>
                  <a:pt x="0" y="0"/>
                </a:lnTo>
                <a:lnTo>
                  <a:pt x="0" y="5894456"/>
                </a:lnTo>
                <a:lnTo>
                  <a:pt x="3625090" y="5894456"/>
                </a:lnTo>
                <a:lnTo>
                  <a:pt x="362509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10"/>
          <p:cNvSpPr/>
          <p:nvPr/>
        </p:nvSpPr>
        <p:spPr>
          <a:xfrm rot="590794">
            <a:off x="6928903" y="2562262"/>
            <a:ext cx="863727" cy="1371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3795" y="84286"/>
            <a:ext cx="927282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5F74F-A71D-1CD8-24CC-A6B576D31F0C}"/>
              </a:ext>
            </a:extLst>
          </p:cNvPr>
          <p:cNvSpPr/>
          <p:nvPr/>
        </p:nvSpPr>
        <p:spPr>
          <a:xfrm>
            <a:off x="7620000" y="1405028"/>
            <a:ext cx="44582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91D7-0CEA-C379-9A70-F7E2511A5413}"/>
              </a:ext>
            </a:extLst>
          </p:cNvPr>
          <p:cNvSpPr txBox="1"/>
          <p:nvPr/>
        </p:nvSpPr>
        <p:spPr>
          <a:xfrm>
            <a:off x="2209800" y="2255786"/>
            <a:ext cx="14935200" cy="133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hãy nối các phép tính có kết quả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F7ADE-9DAB-03E1-866B-6FB7DD29E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1" y="4217716"/>
            <a:ext cx="11958918" cy="4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0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63145" y="-4687575"/>
            <a:ext cx="11170164" cy="20886201"/>
            <a:chOff x="-1177552" y="0"/>
            <a:chExt cx="14893552" cy="27848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1177552" y="14132268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808001" y="7048499"/>
            <a:ext cx="2797420" cy="3193391"/>
          </a:xfrm>
          <a:custGeom>
            <a:avLst/>
            <a:gdLst/>
            <a:ahLst/>
            <a:cxnLst/>
            <a:rect l="l" t="t" r="r" b="b"/>
            <a:pathLst>
              <a:path w="3122486" h="3966206">
                <a:moveTo>
                  <a:pt x="0" y="0"/>
                </a:moveTo>
                <a:lnTo>
                  <a:pt x="3122486" y="0"/>
                </a:lnTo>
                <a:lnTo>
                  <a:pt x="3122486" y="3966207"/>
                </a:lnTo>
                <a:lnTo>
                  <a:pt x="0" y="3966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H="1">
            <a:off x="18394" y="7998707"/>
            <a:ext cx="1789607" cy="2409791"/>
          </a:xfrm>
          <a:custGeom>
            <a:avLst/>
            <a:gdLst/>
            <a:ahLst/>
            <a:cxnLst/>
            <a:rect l="l" t="t" r="r" b="b"/>
            <a:pathLst>
              <a:path w="2204760" h="2866710">
                <a:moveTo>
                  <a:pt x="2204760" y="0"/>
                </a:moveTo>
                <a:lnTo>
                  <a:pt x="0" y="0"/>
                </a:lnTo>
                <a:lnTo>
                  <a:pt x="0" y="2866709"/>
                </a:lnTo>
                <a:lnTo>
                  <a:pt x="2204760" y="2866709"/>
                </a:lnTo>
                <a:lnTo>
                  <a:pt x="22047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7284765" y="5626436"/>
            <a:ext cx="1638868" cy="3997239"/>
          </a:xfrm>
          <a:custGeom>
            <a:avLst/>
            <a:gdLst/>
            <a:ahLst/>
            <a:cxnLst/>
            <a:rect l="l" t="t" r="r" b="b"/>
            <a:pathLst>
              <a:path w="1638868" h="3997239">
                <a:moveTo>
                  <a:pt x="0" y="0"/>
                </a:moveTo>
                <a:lnTo>
                  <a:pt x="1638868" y="0"/>
                </a:lnTo>
                <a:lnTo>
                  <a:pt x="1638868" y="3997239"/>
                </a:lnTo>
                <a:lnTo>
                  <a:pt x="0" y="3997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7002139" y="7689011"/>
            <a:ext cx="1844343" cy="2821175"/>
          </a:xfrm>
          <a:custGeom>
            <a:avLst/>
            <a:gdLst/>
            <a:ahLst/>
            <a:cxnLst/>
            <a:rect l="l" t="t" r="r" b="b"/>
            <a:pathLst>
              <a:path w="1844343" h="2821175">
                <a:moveTo>
                  <a:pt x="0" y="0"/>
                </a:moveTo>
                <a:lnTo>
                  <a:pt x="1844343" y="0"/>
                </a:lnTo>
                <a:lnTo>
                  <a:pt x="1844343" y="2821175"/>
                </a:lnTo>
                <a:lnTo>
                  <a:pt x="0" y="28211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3" name="Group 32"/>
          <p:cNvGrpSpPr/>
          <p:nvPr/>
        </p:nvGrpSpPr>
        <p:grpSpPr>
          <a:xfrm>
            <a:off x="308575" y="2101038"/>
            <a:ext cx="7599415" cy="3904235"/>
            <a:chOff x="290111" y="2101038"/>
            <a:chExt cx="7599415" cy="3904235"/>
          </a:xfrm>
        </p:grpSpPr>
        <p:grpSp>
          <p:nvGrpSpPr>
            <p:cNvPr id="29" name="Group 28"/>
            <p:cNvGrpSpPr/>
            <p:nvPr/>
          </p:nvGrpSpPr>
          <p:grpSpPr>
            <a:xfrm>
              <a:off x="1302675" y="2123898"/>
              <a:ext cx="6586851" cy="3881375"/>
              <a:chOff x="1302675" y="2123898"/>
              <a:chExt cx="6586851" cy="388137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088801" y="2123898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6 0 6 1 8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88801" y="3525915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4 3    1 4 9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88801" y="5143499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1 7 1    3 3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302675" y="4900502"/>
                <a:ext cx="658685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455584" y="2741084"/>
                <a:ext cx="397866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>
                    <a:latin typeface="#9Slide03 SFU Futura_12" panose="00000400000000000000" pitchFamily="2" charset="0"/>
                  </a:rPr>
                  <a:t>-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90111" y="2101038"/>
              <a:ext cx="12095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a)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349578" y="3392903"/>
              <a:ext cx="842587" cy="106729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43452" y="2119613"/>
            <a:ext cx="7720548" cy="7000949"/>
            <a:chOff x="8425212" y="2119613"/>
            <a:chExt cx="7720548" cy="7000949"/>
          </a:xfrm>
        </p:grpSpPr>
        <p:grpSp>
          <p:nvGrpSpPr>
            <p:cNvPr id="34" name="Group 33"/>
            <p:cNvGrpSpPr/>
            <p:nvPr/>
          </p:nvGrpSpPr>
          <p:grpSpPr>
            <a:xfrm>
              <a:off x="8425212" y="2119613"/>
              <a:ext cx="7720548" cy="3885660"/>
              <a:chOff x="290111" y="2101038"/>
              <a:chExt cx="7720548" cy="388566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302675" y="2123898"/>
                <a:ext cx="6707984" cy="3862800"/>
                <a:chOff x="1302675" y="2123898"/>
                <a:chExt cx="6707984" cy="3862800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088801" y="2123898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1     0 2 1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91074" y="3374328"/>
                  <a:ext cx="83425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5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371859" y="5124924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1 5 0 2 1</a:t>
                  </a: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302675" y="4900502"/>
                  <a:ext cx="6586851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455584" y="2741084"/>
                  <a:ext cx="498855" cy="861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0" dirty="0">
                      <a:latin typeface="#9Slide03 SFU Futura_12" panose="00000400000000000000" pitchFamily="2" charset="0"/>
                    </a:rPr>
                    <a:t>x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90111" y="2101038"/>
                <a:ext cx="120955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b)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601200" y="647455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7 5 1 0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9437776" y="8039100"/>
              <a:ext cx="658685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573126" y="825878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7 6 6 0 7 1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249" y="-34382"/>
            <a:ext cx="10912786" cy="229229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71BC7-C415-67D3-FDFB-BD6A68A3B4E0}"/>
              </a:ext>
            </a:extLst>
          </p:cNvPr>
          <p:cNvSpPr/>
          <p:nvPr/>
        </p:nvSpPr>
        <p:spPr>
          <a:xfrm>
            <a:off x="13887455" y="3290141"/>
            <a:ext cx="842587" cy="1067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534811-500D-DBF2-0D51-FF3EA14DC99F}"/>
              </a:ext>
            </a:extLst>
          </p:cNvPr>
          <p:cNvSpPr/>
          <p:nvPr/>
        </p:nvSpPr>
        <p:spPr>
          <a:xfrm>
            <a:off x="11468594" y="1943100"/>
            <a:ext cx="842587" cy="1067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01F236F-FB44-345D-DD97-AD94C57374A8}"/>
              </a:ext>
            </a:extLst>
          </p:cNvPr>
          <p:cNvSpPr/>
          <p:nvPr/>
        </p:nvSpPr>
        <p:spPr>
          <a:xfrm>
            <a:off x="12928147" y="6286003"/>
            <a:ext cx="842587" cy="1067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8C4DC7-817C-434F-DA24-A86448BDBF40}"/>
              </a:ext>
            </a:extLst>
          </p:cNvPr>
          <p:cNvSpPr/>
          <p:nvPr/>
        </p:nvSpPr>
        <p:spPr>
          <a:xfrm>
            <a:off x="4048027" y="5069161"/>
            <a:ext cx="842587" cy="1067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6C853D-2623-D31B-B216-89ECA84EF853}"/>
              </a:ext>
            </a:extLst>
          </p:cNvPr>
          <p:cNvSpPr/>
          <p:nvPr/>
        </p:nvSpPr>
        <p:spPr>
          <a:xfrm>
            <a:off x="5430463" y="2095500"/>
            <a:ext cx="842587" cy="1067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23" y="7056007"/>
            <a:ext cx="4657748" cy="3444539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5334000" y="1943100"/>
            <a:ext cx="822172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030340" y="4991100"/>
            <a:ext cx="842587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310175" y="3357323"/>
            <a:ext cx="921392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3873138" y="3242974"/>
            <a:ext cx="842587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412543" y="1943100"/>
            <a:ext cx="898638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2954000" y="6329123"/>
            <a:ext cx="891140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5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2" r:id="rId1" imgW="1424880" imgH="807840"/>
        </mc:Choice>
        <mc:Fallback>
          <p:control name="TextBox2" r:id="rId1" imgW="1424880" imgH="80784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95999" y="18499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424880" imgH="807840"/>
        </mc:Choice>
        <mc:Fallback>
          <p:control name="TextBox1" r:id="rId2" imgW="1424880" imgH="807840">
            <p:pic>
              <p:nvPicPr>
                <p:cNvPr id="49" name="TextBox1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48399" y="20023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867194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2910715" y="-35679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530123" y="-356798"/>
            <a:ext cx="4612085" cy="5858306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-475465" y="2791432"/>
            <a:ext cx="7356409" cy="10454845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3202739" y="8427889"/>
            <a:ext cx="6572583" cy="3346042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H="1">
            <a:off x="7774774" y="-440738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440" y="-952500"/>
            <a:ext cx="13589162" cy="137598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3373384" y="-44073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/>
          <p:cNvGrpSpPr/>
          <p:nvPr/>
        </p:nvGrpSpPr>
        <p:grpSpPr>
          <a:xfrm>
            <a:off x="609598" y="2101034"/>
            <a:ext cx="7030060" cy="1388543"/>
            <a:chOff x="1256095" y="2101038"/>
            <a:chExt cx="678738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78738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1772" y="2287476"/>
              <a:ext cx="529178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C00000"/>
                  </a:solidFill>
                </a:rPr>
                <a:t>a) 3 713 – 200 x 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0852" y="2101031"/>
            <a:ext cx="9615739" cy="1388543"/>
            <a:chOff x="9240511" y="2101037"/>
            <a:chExt cx="9615739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615739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72600" y="2287475"/>
              <a:ext cx="767389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C00000"/>
                  </a:solidFill>
                </a:rPr>
                <a:t>b) 1 500 + (750 + 250) : 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409" y="-183258"/>
            <a:ext cx="12266215" cy="22496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9598" y="3974841"/>
            <a:ext cx="42194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3 713 – 1 000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046" y="5473985"/>
            <a:ext cx="30508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		   2 713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535" y="3903903"/>
            <a:ext cx="508664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1 500 + 1 000 :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25582" y="5129470"/>
            <a:ext cx="37914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1 500 + 500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25582" y="6310621"/>
            <a:ext cx="24272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	  2 000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2295F5-BC03-433F-9CF0-6D60C7752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6544893"/>
            <a:ext cx="4143889" cy="367230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63145" y="-4687575"/>
            <a:ext cx="11170164" cy="20886201"/>
            <a:chOff x="-1177552" y="0"/>
            <a:chExt cx="14893552" cy="27848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2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1177552" y="14132268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62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808001" y="7048499"/>
            <a:ext cx="2797420" cy="3193391"/>
          </a:xfrm>
          <a:custGeom>
            <a:avLst/>
            <a:gdLst/>
            <a:ahLst/>
            <a:cxnLst/>
            <a:rect l="l" t="t" r="r" b="b"/>
            <a:pathLst>
              <a:path w="3122486" h="3966206">
                <a:moveTo>
                  <a:pt x="0" y="0"/>
                </a:moveTo>
                <a:lnTo>
                  <a:pt x="3122486" y="0"/>
                </a:lnTo>
                <a:lnTo>
                  <a:pt x="3122486" y="3966207"/>
                </a:lnTo>
                <a:lnTo>
                  <a:pt x="0" y="3966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H="1">
            <a:off x="18394" y="7998707"/>
            <a:ext cx="1789607" cy="2409791"/>
          </a:xfrm>
          <a:custGeom>
            <a:avLst/>
            <a:gdLst/>
            <a:ahLst/>
            <a:cxnLst/>
            <a:rect l="l" t="t" r="r" b="b"/>
            <a:pathLst>
              <a:path w="2204760" h="2866710">
                <a:moveTo>
                  <a:pt x="2204760" y="0"/>
                </a:moveTo>
                <a:lnTo>
                  <a:pt x="0" y="0"/>
                </a:lnTo>
                <a:lnTo>
                  <a:pt x="0" y="2866709"/>
                </a:lnTo>
                <a:lnTo>
                  <a:pt x="2204760" y="2866709"/>
                </a:lnTo>
                <a:lnTo>
                  <a:pt x="220476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7284765" y="5626436"/>
            <a:ext cx="1638868" cy="3997239"/>
          </a:xfrm>
          <a:custGeom>
            <a:avLst/>
            <a:gdLst/>
            <a:ahLst/>
            <a:cxnLst/>
            <a:rect l="l" t="t" r="r" b="b"/>
            <a:pathLst>
              <a:path w="1638868" h="3997239">
                <a:moveTo>
                  <a:pt x="0" y="0"/>
                </a:moveTo>
                <a:lnTo>
                  <a:pt x="1638868" y="0"/>
                </a:lnTo>
                <a:lnTo>
                  <a:pt x="1638868" y="3997239"/>
                </a:lnTo>
                <a:lnTo>
                  <a:pt x="0" y="39972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7002139" y="7689011"/>
            <a:ext cx="1844343" cy="2821175"/>
          </a:xfrm>
          <a:custGeom>
            <a:avLst/>
            <a:gdLst/>
            <a:ahLst/>
            <a:cxnLst/>
            <a:rect l="l" t="t" r="r" b="b"/>
            <a:pathLst>
              <a:path w="1844343" h="2821175">
                <a:moveTo>
                  <a:pt x="0" y="0"/>
                </a:moveTo>
                <a:lnTo>
                  <a:pt x="1844343" y="0"/>
                </a:lnTo>
                <a:lnTo>
                  <a:pt x="1844343" y="2821175"/>
                </a:lnTo>
                <a:lnTo>
                  <a:pt x="0" y="28211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3" name="Group 32"/>
          <p:cNvGrpSpPr/>
          <p:nvPr/>
        </p:nvGrpSpPr>
        <p:grpSpPr>
          <a:xfrm>
            <a:off x="308575" y="2101038"/>
            <a:ext cx="7599415" cy="3904235"/>
            <a:chOff x="290111" y="2101038"/>
            <a:chExt cx="7599415" cy="3904235"/>
          </a:xfrm>
        </p:grpSpPr>
        <p:grpSp>
          <p:nvGrpSpPr>
            <p:cNvPr id="29" name="Group 28"/>
            <p:cNvGrpSpPr/>
            <p:nvPr/>
          </p:nvGrpSpPr>
          <p:grpSpPr>
            <a:xfrm>
              <a:off x="1302675" y="2123898"/>
              <a:ext cx="6586851" cy="3881375"/>
              <a:chOff x="1302675" y="2123898"/>
              <a:chExt cx="6586851" cy="388137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088801" y="2123898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6 0 6  1 8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88801" y="3525915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4 3     1 4 9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88801" y="5143499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1 7 1    3 3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302675" y="4900502"/>
                <a:ext cx="658685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455584" y="2741084"/>
                <a:ext cx="397866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>
                    <a:latin typeface="#9Slide03 SFU Futura_12" panose="00000400000000000000" pitchFamily="2" charset="0"/>
                  </a:rPr>
                  <a:t>-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90111" y="2101038"/>
              <a:ext cx="12095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a)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43452" y="2119613"/>
            <a:ext cx="7720548" cy="7000949"/>
            <a:chOff x="8425212" y="2119613"/>
            <a:chExt cx="7720548" cy="7000949"/>
          </a:xfrm>
        </p:grpSpPr>
        <p:grpSp>
          <p:nvGrpSpPr>
            <p:cNvPr id="34" name="Group 33"/>
            <p:cNvGrpSpPr/>
            <p:nvPr/>
          </p:nvGrpSpPr>
          <p:grpSpPr>
            <a:xfrm>
              <a:off x="8425212" y="2119613"/>
              <a:ext cx="7720548" cy="3885660"/>
              <a:chOff x="290111" y="2101038"/>
              <a:chExt cx="7720548" cy="388566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302675" y="2123898"/>
                <a:ext cx="6707984" cy="3862800"/>
                <a:chOff x="1302675" y="2123898"/>
                <a:chExt cx="6707984" cy="3862800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088801" y="2123898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1     0 2 1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91074" y="3374328"/>
                  <a:ext cx="83425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5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371859" y="5124924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1 5 0 2 1</a:t>
                  </a: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302675" y="4900502"/>
                  <a:ext cx="6586851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455584" y="2741084"/>
                  <a:ext cx="498855" cy="861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0" dirty="0">
                      <a:latin typeface="#9Slide03 SFU Futura_12" panose="00000400000000000000" pitchFamily="2" charset="0"/>
                    </a:rPr>
                    <a:t>x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90111" y="2101038"/>
                <a:ext cx="120955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b)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601200" y="647455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7 5 1 0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9437776" y="8039100"/>
              <a:ext cx="658685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573126" y="825878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7 6 6 0 7 1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249" y="-34382"/>
            <a:ext cx="10912786" cy="229229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5" r:id="rId1" imgW="1120320" imgH="807840"/>
        </mc:Choice>
        <mc:Fallback>
          <p:control name="TextBox5" r:id="rId1" imgW="1120320" imgH="807840">
            <p:pic>
              <p:nvPicPr>
                <p:cNvPr id="58" name="TextBox5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52756" y="2127112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120320" imgH="807840"/>
        </mc:Choice>
        <mc:Fallback>
          <p:control name="TextBox1" r:id="rId2" imgW="1120320" imgH="80784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719933" y="3395025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120320" imgH="807840"/>
        </mc:Choice>
        <mc:Fallback>
          <p:control name="TextBox2" r:id="rId3" imgW="1120320" imgH="80784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789567" y="6344205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120320" imgH="807840"/>
        </mc:Choice>
        <mc:Fallback>
          <p:control name="TextBox3" r:id="rId4" imgW="1120320" imgH="80784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35631" y="5099140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1120320" imgH="807840"/>
        </mc:Choice>
        <mc:Fallback>
          <p:control name="TextBox4" r:id="rId5" imgW="1120320" imgH="807840">
            <p:pic>
              <p:nvPicPr>
                <p:cNvPr id="62" name="TextBox4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75758" y="3550039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1120320" imgH="807840"/>
        </mc:Choice>
        <mc:Fallback>
          <p:control name="TextBox6" r:id="rId6" imgW="1120320" imgH="80784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85853" y="2179499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4877349" y="-393026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101033"/>
            <a:ext cx="6705600" cy="1388543"/>
            <a:chOff x="1256094" y="2101037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4" y="2101037"/>
              <a:ext cx="6474121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03727" y="2372796"/>
              <a:ext cx="411555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a) 25 x 99 x 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19704" y="2101033"/>
            <a:ext cx="10749409" cy="1388543"/>
            <a:chOff x="9240511" y="2101037"/>
            <a:chExt cx="9901110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901110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48612" y="2269810"/>
              <a:ext cx="725729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b) 2 025 x 17 + 83 x 2 025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1" y="7706123"/>
            <a:ext cx="3870280" cy="26549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598" y="3974841"/>
            <a:ext cx="44678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(25 x 4) x 99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597" y="5282805"/>
            <a:ext cx="4339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    100   x 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83" y="6590769"/>
            <a:ext cx="3262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	   9 900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03095" y="3974841"/>
            <a:ext cx="5750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(17 + 83)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03094" y="5282805"/>
            <a:ext cx="41601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04980" y="6590769"/>
            <a:ext cx="33393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  202 500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16" y="-85018"/>
            <a:ext cx="14253683" cy="224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5754543"/>
            <a:ext cx="503573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62435" y="323723"/>
            <a:ext cx="1428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69767" y="7227484"/>
            <a:ext cx="3497580" cy="1008785"/>
            <a:chOff x="1256095" y="2101038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9177" y="2265758"/>
              <a:ext cx="5863791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85 500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sp>
        <p:nvSpPr>
          <p:cNvPr id="20" name="Freeform 12"/>
          <p:cNvSpPr/>
          <p:nvPr/>
        </p:nvSpPr>
        <p:spPr>
          <a:xfrm>
            <a:off x="-30759" y="9408322"/>
            <a:ext cx="2606040" cy="878678"/>
          </a:xfrm>
          <a:custGeom>
            <a:avLst/>
            <a:gdLst/>
            <a:ahLst/>
            <a:cxnLst/>
            <a:rect l="l" t="t" r="r" b="b"/>
            <a:pathLst>
              <a:path w="6073977" h="2032021">
                <a:moveTo>
                  <a:pt x="0" y="0"/>
                </a:moveTo>
                <a:lnTo>
                  <a:pt x="6073978" y="0"/>
                </a:lnTo>
                <a:lnTo>
                  <a:pt x="6073978" y="2032021"/>
                </a:lnTo>
                <a:lnTo>
                  <a:pt x="0" y="2032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02" y1="6226" x2="21046" y2="92996"/>
                        <a14:foregroundMark x1="20571" y1="6615" x2="2021" y2="4669"/>
                        <a14:foregroundMark x1="9275" y1="65759" x2="8442" y2="82101"/>
                        <a14:foregroundMark x1="13317" y1="35798" x2="11653" y2="44747"/>
                        <a14:foregroundMark x1="26873" y1="6226" x2="46373" y2="92996"/>
                        <a14:foregroundMark x1="52675" y1="5058" x2="71938" y2="92607"/>
                        <a14:foregroundMark x1="52556" y1="25681" x2="52794" y2="89883"/>
                        <a14:foregroundMark x1="78359" y1="6226" x2="98216" y2="92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044" y="2568951"/>
            <a:ext cx="14680395" cy="448616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34299" y="7227484"/>
            <a:ext cx="3571309" cy="1008785"/>
            <a:chOff x="1256095" y="2101038"/>
            <a:chExt cx="6610595" cy="1388543"/>
          </a:xfrm>
        </p:grpSpPr>
        <p:sp>
          <p:nvSpPr>
            <p:cNvPr id="24" name="Rounded Rectangle 23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1771" y="2287476"/>
              <a:ext cx="6394919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150 000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98831" y="7227483"/>
            <a:ext cx="3571309" cy="1008785"/>
            <a:chOff x="1256095" y="2101038"/>
            <a:chExt cx="6610595" cy="1388543"/>
          </a:xfrm>
        </p:grpSpPr>
        <p:sp>
          <p:nvSpPr>
            <p:cNvPr id="27" name="Rounded Rectangle 26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1771" y="2287476"/>
              <a:ext cx="6394919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425 000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257020" y="7227483"/>
            <a:ext cx="3497580" cy="1008785"/>
            <a:chOff x="1256095" y="2101038"/>
            <a:chExt cx="6474121" cy="1388543"/>
          </a:xfrm>
        </p:grpSpPr>
        <p:sp>
          <p:nvSpPr>
            <p:cNvPr id="30" name="Rounded Rectangle 29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5013" y="2287476"/>
              <a:ext cx="5863791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55 500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sp>
        <p:nvSpPr>
          <p:cNvPr id="32" name="Freeform 7"/>
          <p:cNvSpPr/>
          <p:nvPr/>
        </p:nvSpPr>
        <p:spPr>
          <a:xfrm>
            <a:off x="-30759" y="5331622"/>
            <a:ext cx="2689438" cy="4076700"/>
          </a:xfrm>
          <a:custGeom>
            <a:avLst/>
            <a:gdLst/>
            <a:ahLst/>
            <a:cxnLst/>
            <a:rect l="l" t="t" r="r" b="b"/>
            <a:pathLst>
              <a:path w="5255478" h="8229600">
                <a:moveTo>
                  <a:pt x="0" y="0"/>
                </a:moveTo>
                <a:lnTo>
                  <a:pt x="5255477" y="0"/>
                </a:lnTo>
                <a:lnTo>
                  <a:pt x="52554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TextBox 32"/>
          <p:cNvSpPr txBox="1"/>
          <p:nvPr/>
        </p:nvSpPr>
        <p:spPr>
          <a:xfrm>
            <a:off x="4033156" y="8488232"/>
            <a:ext cx="13153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064" y="55063"/>
            <a:ext cx="376155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6340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35919"/>
            <a:ext cx="8711491" cy="49957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9224" y="5667542"/>
            <a:ext cx="16452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(85 500 + 150 000 + 425 000 + 55 500) : 4 = 179 000 (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179 000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4882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0082" y="1734334"/>
            <a:ext cx="1737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chia 525 kg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15 kg.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250 000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56"/>
            <a:ext cx="3761558" cy="1719221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8664722A-AEB8-4547-9F4F-C554E107ABB5}"/>
              </a:ext>
            </a:extLst>
          </p:cNvPr>
          <p:cNvSpPr/>
          <p:nvPr/>
        </p:nvSpPr>
        <p:spPr>
          <a:xfrm>
            <a:off x="15880082" y="7620"/>
            <a:ext cx="2301239" cy="2187122"/>
          </a:xfrm>
          <a:custGeom>
            <a:avLst/>
            <a:gdLst/>
            <a:ahLst/>
            <a:cxnLst/>
            <a:rect l="l" t="t" r="r" b="b"/>
            <a:pathLst>
              <a:path w="4161873" h="4340937">
                <a:moveTo>
                  <a:pt x="0" y="0"/>
                </a:moveTo>
                <a:lnTo>
                  <a:pt x="4161873" y="0"/>
                </a:lnTo>
                <a:lnTo>
                  <a:pt x="4161873" y="4340937"/>
                </a:lnTo>
                <a:lnTo>
                  <a:pt x="0" y="43409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38F1CBB-313F-40C3-9E60-45EDF3CAFC26}"/>
              </a:ext>
            </a:extLst>
          </p:cNvPr>
          <p:cNvSpPr/>
          <p:nvPr/>
        </p:nvSpPr>
        <p:spPr>
          <a:xfrm>
            <a:off x="1395984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6FB07F0-80B7-4141-893A-E69AB2DB3F4F}"/>
              </a:ext>
            </a:extLst>
          </p:cNvPr>
          <p:cNvSpPr/>
          <p:nvPr/>
        </p:nvSpPr>
        <p:spPr>
          <a:xfrm>
            <a:off x="1043940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A5203C68-BB86-462E-B48E-A65FB71660E1}"/>
              </a:ext>
            </a:extLst>
          </p:cNvPr>
          <p:cNvSpPr/>
          <p:nvPr/>
        </p:nvSpPr>
        <p:spPr>
          <a:xfrm>
            <a:off x="675132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ACAFC61-75FE-44AA-A156-4B6DF4274F37}"/>
              </a:ext>
            </a:extLst>
          </p:cNvPr>
          <p:cNvSpPr/>
          <p:nvPr/>
        </p:nvSpPr>
        <p:spPr>
          <a:xfrm>
            <a:off x="323088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BE87D402-505C-44BE-8146-83D7C8F06074}"/>
              </a:ext>
            </a:extLst>
          </p:cNvPr>
          <p:cNvSpPr/>
          <p:nvPr/>
        </p:nvSpPr>
        <p:spPr>
          <a:xfrm flipH="1">
            <a:off x="-152400" y="6654616"/>
            <a:ext cx="3855720" cy="3825240"/>
          </a:xfrm>
          <a:custGeom>
            <a:avLst/>
            <a:gdLst/>
            <a:ahLst/>
            <a:cxnLst/>
            <a:rect l="l" t="t" r="r" b="b"/>
            <a:pathLst>
              <a:path w="7334631" h="8229600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990862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1138</TotalTime>
  <Words>762</Words>
  <Application>Microsoft Office PowerPoint</Application>
  <PresentationFormat>Custom</PresentationFormat>
  <Paragraphs>113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#9Slide03 SFU Futura_12</vt:lpstr>
      <vt:lpstr>#9Slide02 Tieu de dai</vt:lpstr>
      <vt:lpstr>Century Gothic</vt:lpstr>
      <vt:lpstr>Cambria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T1_B2_LuyenTap_Tr</dc:title>
  <dc:subject>9Slide.vn</dc:subject>
  <dc:creator>MinhThangPC.VN</dc:creator>
  <dc:description>9Slide.vn</dc:description>
  <cp:lastModifiedBy>thanhtrangsmallsun@gmail.com</cp:lastModifiedBy>
  <cp:revision>55</cp:revision>
  <dcterms:created xsi:type="dcterms:W3CDTF">2006-08-16T00:00:00Z</dcterms:created>
  <dcterms:modified xsi:type="dcterms:W3CDTF">2025-09-21T10:38:40Z</dcterms:modified>
  <cp:category>9Slide.vn</cp:category>
  <dc:identifier>DAGG_t_rGww</dc:identifier>
</cp:coreProperties>
</file>