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71" r:id="rId2"/>
    <p:sldId id="279" r:id="rId3"/>
    <p:sldId id="475" r:id="rId4"/>
    <p:sldId id="476" r:id="rId5"/>
    <p:sldId id="337" r:id="rId6"/>
    <p:sldId id="338" r:id="rId7"/>
    <p:sldId id="474" r:id="rId8"/>
    <p:sldId id="473" r:id="rId9"/>
    <p:sldId id="266"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DC4FA-D231-45C2-827C-D6769E65A1E9}"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D94A0-D778-4140-809E-F9DE672890FA}" type="slidenum">
              <a:rPr lang="en-US" smtClean="0"/>
              <a:t>‹#›</a:t>
            </a:fld>
            <a:endParaRPr lang="en-US"/>
          </a:p>
        </p:txBody>
      </p:sp>
    </p:spTree>
    <p:extLst>
      <p:ext uri="{BB962C8B-B14F-4D97-AF65-F5344CB8AC3E}">
        <p14:creationId xmlns:p14="http://schemas.microsoft.com/office/powerpoint/2010/main" val="173169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51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a:extLst>
            <a:ext uri="{FF2B5EF4-FFF2-40B4-BE49-F238E27FC236}">
              <a16:creationId xmlns:a16="http://schemas.microsoft.com/office/drawing/2014/main" id="{F2FD2FB5-DC54-91BF-63E7-38DC909D6A8E}"/>
            </a:ext>
          </a:extLst>
        </p:cNvPr>
        <p:cNvGrpSpPr/>
        <p:nvPr/>
      </p:nvGrpSpPr>
      <p:grpSpPr>
        <a:xfrm>
          <a:off x="0" y="0"/>
          <a:ext cx="0" cy="0"/>
          <a:chOff x="0" y="0"/>
          <a:chExt cx="0" cy="0"/>
        </a:xfrm>
      </p:grpSpPr>
      <p:sp>
        <p:nvSpPr>
          <p:cNvPr id="600" name="Google Shape;600;g6fd8ccc017_0_142:notes">
            <a:extLst>
              <a:ext uri="{FF2B5EF4-FFF2-40B4-BE49-F238E27FC236}">
                <a16:creationId xmlns:a16="http://schemas.microsoft.com/office/drawing/2014/main" id="{0B424232-F962-4DD6-7A5E-F9099EC5B1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a:extLst>
              <a:ext uri="{FF2B5EF4-FFF2-40B4-BE49-F238E27FC236}">
                <a16:creationId xmlns:a16="http://schemas.microsoft.com/office/drawing/2014/main" id="{3572B6D1-35C1-5D17-1322-9BB5EB9DEC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779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836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7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806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6fd8ccc017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6fd8ccc017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2896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197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63213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61451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9605129"/>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0.png"/><Relationship Id="rId3" Type="http://schemas.openxmlformats.org/officeDocument/2006/relationships/image" Target="../media/image7.png"/><Relationship Id="rId7" Type="http://schemas.openxmlformats.org/officeDocument/2006/relationships/image" Target="../media/image330.pn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20.png"/><Relationship Id="rId11" Type="http://schemas.openxmlformats.org/officeDocument/2006/relationships/image" Target="../media/image37.png"/><Relationship Id="rId5" Type="http://schemas.openxmlformats.org/officeDocument/2006/relationships/image" Target="../media/image310.png"/><Relationship Id="rId15" Type="http://schemas.openxmlformats.org/officeDocument/2006/relationships/image" Target="../media/image300.png"/><Relationship Id="rId10" Type="http://schemas.openxmlformats.org/officeDocument/2006/relationships/image" Target="../media/image36.png"/><Relationship Id="rId4" Type="http://schemas.openxmlformats.org/officeDocument/2006/relationships/image" Target="../media/image311.png"/><Relationship Id="rId9" Type="http://schemas.openxmlformats.org/officeDocument/2006/relationships/image" Target="../media/image35.png"/><Relationship Id="rId14" Type="http://schemas.openxmlformats.org/officeDocument/2006/relationships/image" Target="../media/image29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121" name="图片 337">
            <a:extLst>
              <a:ext uri="{FF2B5EF4-FFF2-40B4-BE49-F238E27FC236}">
                <a16:creationId xmlns:a16="http://schemas.microsoft.com/office/drawing/2014/main" id="{8808C792-2E41-4511-9136-5053F7EE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8283"/>
            <a:ext cx="10276534" cy="36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337">
            <a:extLst>
              <a:ext uri="{FF2B5EF4-FFF2-40B4-BE49-F238E27FC236}">
                <a16:creationId xmlns:a16="http://schemas.microsoft.com/office/drawing/2014/main" id="{41BF6ED1-2252-4B68-B9C1-3591311D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8025" y="383227"/>
            <a:ext cx="11484439" cy="23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 name="Google Shape;64;p2">
            <a:extLst>
              <a:ext uri="{FF2B5EF4-FFF2-40B4-BE49-F238E27FC236}">
                <a16:creationId xmlns:a16="http://schemas.microsoft.com/office/drawing/2014/main" id="{4118FC62-BA53-482A-818F-C3B6C5F3318D}"/>
              </a:ext>
            </a:extLst>
          </p:cNvPr>
          <p:cNvGrpSpPr/>
          <p:nvPr/>
        </p:nvGrpSpPr>
        <p:grpSpPr>
          <a:xfrm>
            <a:off x="3987808" y="4436928"/>
            <a:ext cx="4106700" cy="2470042"/>
            <a:chOff x="5582189" y="-750031"/>
            <a:chExt cx="1442805" cy="1021869"/>
          </a:xfrm>
        </p:grpSpPr>
        <p:sp>
          <p:nvSpPr>
            <p:cNvPr id="220" name="Google Shape;65;p2">
              <a:extLst>
                <a:ext uri="{FF2B5EF4-FFF2-40B4-BE49-F238E27FC236}">
                  <a16:creationId xmlns:a16="http://schemas.microsoft.com/office/drawing/2014/main" id="{26ECBAFC-E488-4203-99BE-0B6BB3A32BC5}"/>
                </a:ext>
              </a:extLst>
            </p:cNvPr>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66;p2">
              <a:extLst>
                <a:ext uri="{FF2B5EF4-FFF2-40B4-BE49-F238E27FC236}">
                  <a16:creationId xmlns:a16="http://schemas.microsoft.com/office/drawing/2014/main" id="{348A05AB-412F-42B6-A630-191B4C8B586E}"/>
                </a:ext>
              </a:extLst>
            </p:cNvPr>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7" name="Google Shape;62;p2">
            <a:extLst>
              <a:ext uri="{FF2B5EF4-FFF2-40B4-BE49-F238E27FC236}">
                <a16:creationId xmlns:a16="http://schemas.microsoft.com/office/drawing/2014/main" id="{78E1AEE1-64FC-4019-BF9D-C0782AC2441C}"/>
              </a:ext>
            </a:extLst>
          </p:cNvPr>
          <p:cNvSpPr/>
          <p:nvPr/>
        </p:nvSpPr>
        <p:spPr>
          <a:xfrm rot="583655">
            <a:off x="934140" y="1439143"/>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8" name="Google Shape;63;p2">
            <a:extLst>
              <a:ext uri="{FF2B5EF4-FFF2-40B4-BE49-F238E27FC236}">
                <a16:creationId xmlns:a16="http://schemas.microsoft.com/office/drawing/2014/main" id="{3B454927-DF47-43DE-993E-4FCCDB1C6835}"/>
              </a:ext>
            </a:extLst>
          </p:cNvPr>
          <p:cNvSpPr/>
          <p:nvPr/>
        </p:nvSpPr>
        <p:spPr>
          <a:xfrm rot="20751031">
            <a:off x="10622762" y="937391"/>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Google Shape;67;p2">
            <a:extLst>
              <a:ext uri="{FF2B5EF4-FFF2-40B4-BE49-F238E27FC236}">
                <a16:creationId xmlns:a16="http://schemas.microsoft.com/office/drawing/2014/main" id="{C417DA1F-61BE-4887-A56C-A2E6AECE6E22}"/>
              </a:ext>
            </a:extLst>
          </p:cNvPr>
          <p:cNvSpPr/>
          <p:nvPr/>
        </p:nvSpPr>
        <p:spPr>
          <a:xfrm rot="238541">
            <a:off x="1832166" y="2039749"/>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68;p2">
            <a:extLst>
              <a:ext uri="{FF2B5EF4-FFF2-40B4-BE49-F238E27FC236}">
                <a16:creationId xmlns:a16="http://schemas.microsoft.com/office/drawing/2014/main" id="{A0E0EA92-7FA2-4BA8-A537-AAE75BAF8486}"/>
              </a:ext>
            </a:extLst>
          </p:cNvPr>
          <p:cNvSpPr/>
          <p:nvPr/>
        </p:nvSpPr>
        <p:spPr>
          <a:xfrm rot="19151366">
            <a:off x="4033039" y="4771028"/>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3" name="Picture 4" descr="Transparent Background Unicorn Png Clipart (#5613213) - PinClipart">
            <a:extLst>
              <a:ext uri="{FF2B5EF4-FFF2-40B4-BE49-F238E27FC236}">
                <a16:creationId xmlns:a16="http://schemas.microsoft.com/office/drawing/2014/main" id="{FCC48214-17ED-45BA-96D6-6FAA454AC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528318" y="2088844"/>
            <a:ext cx="2877136" cy="36289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ttle horse unicorn PNG - Similar PNG">
            <a:extLst>
              <a:ext uri="{FF2B5EF4-FFF2-40B4-BE49-F238E27FC236}">
                <a16:creationId xmlns:a16="http://schemas.microsoft.com/office/drawing/2014/main" id="{50134737-A0EA-4EB9-B7D9-E561C2CBE2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4833" l="10000" r="90000">
                        <a14:foregroundMark x1="35000" y1="24167" x2="39833" y2="36833"/>
                        <a14:foregroundMark x1="36833" y1="42167" x2="53833" y2="67000"/>
                        <a14:foregroundMark x1="53833" y1="67000" x2="53833" y2="67000"/>
                        <a14:foregroundMark x1="60000" y1="62167" x2="58833" y2="66000"/>
                        <a14:foregroundMark x1="36667" y1="6667" x2="36667" y2="6667"/>
                        <a14:foregroundMark x1="47167" y1="90167" x2="47167" y2="90167"/>
                        <a14:foregroundMark x1="60333" y1="94833" x2="60333" y2="94833"/>
                      </a14:backgroundRemoval>
                    </a14:imgEffect>
                  </a14:imgLayer>
                </a14:imgProps>
              </a:ext>
              <a:ext uri="{28A0092B-C50C-407E-A947-70E740481C1C}">
                <a14:useLocalDpi xmlns:a14="http://schemas.microsoft.com/office/drawing/2010/main" val="0"/>
              </a:ext>
            </a:extLst>
          </a:blip>
          <a:srcRect/>
          <a:stretch>
            <a:fillRect/>
          </a:stretch>
        </p:blipFill>
        <p:spPr bwMode="auto">
          <a:xfrm>
            <a:off x="8880530" y="3281214"/>
            <a:ext cx="3468379" cy="357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2DE91-DEF5-3A82-6CF5-673BBF9FE1FE}"/>
              </a:ext>
            </a:extLst>
          </p:cNvPr>
          <p:cNvPicPr>
            <a:picLocks noChangeAspect="1"/>
          </p:cNvPicPr>
          <p:nvPr/>
        </p:nvPicPr>
        <p:blipFill>
          <a:blip r:embed="rId8"/>
          <a:stretch>
            <a:fillRect/>
          </a:stretch>
        </p:blipFill>
        <p:spPr>
          <a:xfrm>
            <a:off x="7446361" y="-138428"/>
            <a:ext cx="2658086" cy="1457070"/>
          </a:xfrm>
          <a:prstGeom prst="rect">
            <a:avLst/>
          </a:prstGeom>
        </p:spPr>
      </p:pic>
      <p:pic>
        <p:nvPicPr>
          <p:cNvPr id="5" name="Picture 4">
            <a:extLst>
              <a:ext uri="{FF2B5EF4-FFF2-40B4-BE49-F238E27FC236}">
                <a16:creationId xmlns:a16="http://schemas.microsoft.com/office/drawing/2014/main" id="{2D39C6FD-A4F7-BC17-E5EE-E475DDC104B4}"/>
              </a:ext>
            </a:extLst>
          </p:cNvPr>
          <p:cNvPicPr>
            <a:picLocks noChangeAspect="1"/>
          </p:cNvPicPr>
          <p:nvPr/>
        </p:nvPicPr>
        <p:blipFill>
          <a:blip r:embed="rId9"/>
          <a:stretch>
            <a:fillRect/>
          </a:stretch>
        </p:blipFill>
        <p:spPr>
          <a:xfrm>
            <a:off x="1211483" y="1756382"/>
            <a:ext cx="2225233" cy="640135"/>
          </a:xfrm>
          <a:prstGeom prst="rect">
            <a:avLst/>
          </a:prstGeom>
        </p:spPr>
      </p:pic>
      <p:pic>
        <p:nvPicPr>
          <p:cNvPr id="9" name="Picture 8">
            <a:extLst>
              <a:ext uri="{FF2B5EF4-FFF2-40B4-BE49-F238E27FC236}">
                <a16:creationId xmlns:a16="http://schemas.microsoft.com/office/drawing/2014/main" id="{C8046BEC-90F2-16DD-629A-8AED26D53540}"/>
              </a:ext>
            </a:extLst>
          </p:cNvPr>
          <p:cNvPicPr>
            <a:picLocks noChangeAspect="1"/>
          </p:cNvPicPr>
          <p:nvPr/>
        </p:nvPicPr>
        <p:blipFill>
          <a:blip r:embed="rId10"/>
          <a:stretch>
            <a:fillRect/>
          </a:stretch>
        </p:blipFill>
        <p:spPr>
          <a:xfrm>
            <a:off x="3019501" y="2334299"/>
            <a:ext cx="7029297"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29"/>
        <p:cNvGrpSpPr/>
        <p:nvPr/>
      </p:nvGrpSpPr>
      <p:grpSpPr>
        <a:xfrm>
          <a:off x="0" y="0"/>
          <a:ext cx="0" cy="0"/>
          <a:chOff x="0" y="0"/>
          <a:chExt cx="0" cy="0"/>
        </a:xfrm>
      </p:grpSpPr>
      <p:grpSp>
        <p:nvGrpSpPr>
          <p:cNvPr id="836" name="Google Shape;836;p29"/>
          <p:cNvGrpSpPr/>
          <p:nvPr/>
        </p:nvGrpSpPr>
        <p:grpSpPr>
          <a:xfrm>
            <a:off x="434484" y="2103735"/>
            <a:ext cx="4332588" cy="4495057"/>
            <a:chOff x="5901071" y="3095975"/>
            <a:chExt cx="2944965" cy="3565376"/>
          </a:xfrm>
        </p:grpSpPr>
        <p:sp>
          <p:nvSpPr>
            <p:cNvPr id="837" name="Google Shape;837;p29"/>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8" name="Google Shape;838;p29"/>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9" name="Google Shape;839;p29"/>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0" name="Google Shape;840;p29"/>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1" name="Google Shape;841;p29"/>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2" name="Google Shape;842;p29"/>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3" name="Google Shape;843;p29"/>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4" name="Google Shape;844;p29"/>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5" name="Google Shape;845;p29"/>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6" name="Google Shape;846;p29"/>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7" name="Google Shape;847;p29"/>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8" name="Google Shape;848;p29"/>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9" name="Google Shape;849;p29"/>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0" name="Google Shape;850;p29"/>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1" name="Google Shape;851;p29"/>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2" name="Google Shape;852;p29"/>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3" name="Google Shape;853;p29"/>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29"/>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5" name="Google Shape;855;p29"/>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6" name="Google Shape;856;p29"/>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7" name="Google Shape;857;p29"/>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8" name="Google Shape;858;p29"/>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9" name="Google Shape;859;p29"/>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29"/>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1" name="Google Shape;861;p29"/>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2" name="Google Shape;862;p29"/>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3" name="Google Shape;863;p29"/>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4" name="Google Shape;864;p29"/>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5" name="Google Shape;865;p29"/>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6" name="Google Shape;866;p29"/>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7" name="Google Shape;867;p29"/>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8" name="Google Shape;868;p29"/>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9" name="Google Shape;869;p29"/>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0" name="Google Shape;870;p29"/>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1" name="Google Shape;871;p29"/>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2" name="Google Shape;872;p29"/>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3" name="Google Shape;873;p29"/>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4" name="Google Shape;874;p29"/>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5" name="Google Shape;875;p29"/>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76" name="Google Shape;876;p29"/>
            <p:cNvGrpSpPr/>
            <p:nvPr/>
          </p:nvGrpSpPr>
          <p:grpSpPr>
            <a:xfrm rot="202016" flipH="1">
              <a:off x="7366441" y="4465024"/>
              <a:ext cx="349142" cy="265831"/>
              <a:chOff x="2750132" y="2551185"/>
              <a:chExt cx="490555" cy="373500"/>
            </a:xfrm>
          </p:grpSpPr>
          <p:sp>
            <p:nvSpPr>
              <p:cNvPr id="877" name="Google Shape;877;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8" name="Google Shape;878;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29"/>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1" name="Google Shape;881;p29"/>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2" name="Google Shape;882;p29"/>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83" name="Google Shape;883;p29"/>
            <p:cNvGrpSpPr/>
            <p:nvPr/>
          </p:nvGrpSpPr>
          <p:grpSpPr>
            <a:xfrm>
              <a:off x="6707485" y="4448991"/>
              <a:ext cx="386861" cy="319137"/>
              <a:chOff x="4626706" y="3513644"/>
              <a:chExt cx="958764" cy="790923"/>
            </a:xfrm>
          </p:grpSpPr>
          <p:grpSp>
            <p:nvGrpSpPr>
              <p:cNvPr id="884" name="Google Shape;884;p29"/>
              <p:cNvGrpSpPr/>
              <p:nvPr/>
            </p:nvGrpSpPr>
            <p:grpSpPr>
              <a:xfrm rot="-201793">
                <a:off x="4701430" y="3538463"/>
                <a:ext cx="865457" cy="658943"/>
                <a:chOff x="2750132" y="2551185"/>
                <a:chExt cx="490555" cy="373500"/>
              </a:xfrm>
            </p:grpSpPr>
            <p:sp>
              <p:nvSpPr>
                <p:cNvPr id="885" name="Google Shape;885;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6" name="Google Shape;886;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7" name="Google Shape;887;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8" name="Google Shape;888;p29"/>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9" name="Google Shape;889;p29"/>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0" name="Google Shape;890;p29"/>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91" name="Google Shape;891;p29"/>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2" name="Google Shape;892;p29"/>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3" name="Google Shape;893;p29"/>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4" name="Google Shape;894;p29"/>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5" name="Google Shape;895;p29"/>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6" name="Google Shape;896;p29"/>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69" name="Picture 68">
            <a:extLst>
              <a:ext uri="{FF2B5EF4-FFF2-40B4-BE49-F238E27FC236}">
                <a16:creationId xmlns:a16="http://schemas.microsoft.com/office/drawing/2014/main" id="{961B71AF-6191-4B31-96A4-DDC02291B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511" y="4891282"/>
            <a:ext cx="1602293" cy="1815364"/>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A440C9AD-9EF0-42CA-B931-AA124352AC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6743613" y="3170153"/>
            <a:ext cx="3995261" cy="3995261"/>
          </a:xfrm>
          <a:prstGeom prst="rect">
            <a:avLst/>
          </a:prstGeom>
          <a:ln>
            <a:noFill/>
          </a:ln>
          <a:effectLst>
            <a:outerShdw blurRad="292100" dist="139700" dir="2700000" algn="tl" rotWithShape="0">
              <a:srgbClr val="333333">
                <a:alpha val="65000"/>
              </a:srgbClr>
            </a:outerShdw>
          </a:effectLst>
        </p:spPr>
      </p:pic>
      <p:sp>
        <p:nvSpPr>
          <p:cNvPr id="75" name="Google Shape;276;p7">
            <a:extLst>
              <a:ext uri="{FF2B5EF4-FFF2-40B4-BE49-F238E27FC236}">
                <a16:creationId xmlns:a16="http://schemas.microsoft.com/office/drawing/2014/main" id="{B9E8FFB1-2EA6-4F0A-995C-18CD1B406CD3}"/>
              </a:ext>
            </a:extLst>
          </p:cNvPr>
          <p:cNvSpPr/>
          <p:nvPr/>
        </p:nvSpPr>
        <p:spPr>
          <a:xfrm rot="21261441">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277;p7">
            <a:extLst>
              <a:ext uri="{FF2B5EF4-FFF2-40B4-BE49-F238E27FC236}">
                <a16:creationId xmlns:a16="http://schemas.microsoft.com/office/drawing/2014/main" id="{ED4D0128-6DAC-4574-9997-BB7B2E9BF5C9}"/>
              </a:ext>
            </a:extLst>
          </p:cNvPr>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278;p7">
            <a:extLst>
              <a:ext uri="{FF2B5EF4-FFF2-40B4-BE49-F238E27FC236}">
                <a16:creationId xmlns:a16="http://schemas.microsoft.com/office/drawing/2014/main" id="{AA5DFFA8-FE68-4FE5-BABE-FF428BCEF621}"/>
              </a:ext>
            </a:extLst>
          </p:cNvPr>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279;p7">
            <a:extLst>
              <a:ext uri="{FF2B5EF4-FFF2-40B4-BE49-F238E27FC236}">
                <a16:creationId xmlns:a16="http://schemas.microsoft.com/office/drawing/2014/main" id="{5D38BC91-7551-47AF-8CAA-9DFDD43B44A8}"/>
              </a:ext>
            </a:extLst>
          </p:cNvPr>
          <p:cNvSpPr/>
          <p:nvPr/>
        </p:nvSpPr>
        <p:spPr>
          <a:xfrm rot="20751031">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8E8BABBA-9FB0-D8F3-74B5-A71B625E870C}"/>
              </a:ext>
            </a:extLst>
          </p:cNvPr>
          <p:cNvPicPr>
            <a:picLocks noChangeAspect="1"/>
          </p:cNvPicPr>
          <p:nvPr/>
        </p:nvPicPr>
        <p:blipFill>
          <a:blip r:embed="rId6"/>
          <a:stretch>
            <a:fillRect/>
          </a:stretch>
        </p:blipFill>
        <p:spPr>
          <a:xfrm>
            <a:off x="395819" y="330885"/>
            <a:ext cx="11357832" cy="3261643"/>
          </a:xfrm>
          <a:prstGeom prst="rect">
            <a:avLst/>
          </a:prstGeom>
        </p:spPr>
      </p:pic>
      <p:sp>
        <p:nvSpPr>
          <p:cNvPr id="3" name="Title 2">
            <a:extLst>
              <a:ext uri="{FF2B5EF4-FFF2-40B4-BE49-F238E27FC236}">
                <a16:creationId xmlns:a16="http://schemas.microsoft.com/office/drawing/2014/main" id="{E0216A9A-04FB-E9AE-8183-CA200D97B02D}"/>
              </a:ext>
            </a:extLst>
          </p:cNvPr>
          <p:cNvSpPr>
            <a:spLocks noGrp="1"/>
          </p:cNvSpPr>
          <p:nvPr>
            <p:ph type="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id="{51AFAB2B-EFBD-7A77-B3B8-7C57CCB68CEB}"/>
              </a:ext>
            </a:extLst>
          </p:cNvPr>
          <p:cNvGrpSpPr/>
          <p:nvPr/>
        </p:nvGrpSpPr>
        <p:grpSpPr>
          <a:xfrm>
            <a:off x="773262" y="340110"/>
            <a:ext cx="605826" cy="769441"/>
            <a:chOff x="3174278" y="246848"/>
            <a:chExt cx="605826" cy="769441"/>
          </a:xfrm>
        </p:grpSpPr>
        <p:sp>
          <p:nvSpPr>
            <p:cNvPr id="9" name="Oval 8">
              <a:extLst>
                <a:ext uri="{FF2B5EF4-FFF2-40B4-BE49-F238E27FC236}">
                  <a16:creationId xmlns:a16="http://schemas.microsoft.com/office/drawing/2014/main"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grpSp>
      <p:sp>
        <p:nvSpPr>
          <p:cNvPr id="20" name="TextBox 19">
            <a:extLst>
              <a:ext uri="{FF2B5EF4-FFF2-40B4-BE49-F238E27FC236}">
                <a16:creationId xmlns:a16="http://schemas.microsoft.com/office/drawing/2014/main" id="{70364AB1-4813-1775-3778-4C80CBDC15CF}"/>
              </a:ext>
            </a:extLst>
          </p:cNvPr>
          <p:cNvSpPr txBox="1"/>
          <p:nvPr/>
        </p:nvSpPr>
        <p:spPr>
          <a:xfrm>
            <a:off x="1105129" y="487387"/>
            <a:ext cx="16380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mn-ea"/>
                <a:cs typeface="+mn-cs"/>
              </a:rPr>
              <a:t>Tính</a:t>
            </a:r>
            <a:endParaRPr kumimoji="0" lang="en-VN"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666B3911-79AF-22FE-C29A-FB24FD928831}"/>
              </a:ext>
            </a:extLst>
          </p:cNvPr>
          <p:cNvPicPr>
            <a:picLocks noChangeAspect="1"/>
          </p:cNvPicPr>
          <p:nvPr/>
        </p:nvPicPr>
        <p:blipFill>
          <a:blip r:embed="rId3"/>
          <a:stretch>
            <a:fillRect/>
          </a:stretch>
        </p:blipFill>
        <p:spPr>
          <a:xfrm>
            <a:off x="523875" y="1393611"/>
            <a:ext cx="11220450" cy="1225763"/>
          </a:xfrm>
          <a:prstGeom prst="rect">
            <a:avLst/>
          </a:prstGeom>
        </p:spPr>
      </p:pic>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47B63C05-A2DC-39F7-D63D-87263D28F33F}"/>
                  </a:ext>
                </a:extLst>
              </p:cNvPr>
              <p:cNvSpPr txBox="1"/>
              <p:nvPr/>
            </p:nvSpPr>
            <p:spPr>
              <a:xfrm>
                <a:off x="83185" y="2755900"/>
                <a:ext cx="2602865" cy="10277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smtClean="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mbria" panose="02040503050406030204" pitchFamily="18" charset="0"/>
                              <a:ea typeface="Cambria" panose="020405030504060302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num>
                        <m:den>
                          <m:r>
                            <a:rPr lang="en-US" altLang="en-US" sz="3200" b="1" i="1" smtClean="0">
                              <a:solidFill>
                                <a:srgbClr val="FF0000"/>
                              </a:solidFill>
                              <a:latin typeface="Cambria Math" panose="02040503050406030204" pitchFamily="18" charset="0"/>
                              <a:cs typeface="Times New Roman" panose="02020603050405020304" pitchFamily="18" charset="0"/>
                            </a:rPr>
                            <m:t>𝟖</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47B63C05-A2DC-39F7-D63D-87263D28F33F}"/>
                  </a:ext>
                </a:extLst>
              </p:cNvPr>
              <p:cNvSpPr txBox="1">
                <a:spLocks noRot="1" noChangeAspect="1" noMove="1" noResize="1" noEditPoints="1" noAdjustHandles="1" noChangeArrowheads="1" noChangeShapeType="1" noTextEdit="1"/>
              </p:cNvSpPr>
              <p:nvPr/>
            </p:nvSpPr>
            <p:spPr>
              <a:xfrm>
                <a:off x="83185" y="2755900"/>
                <a:ext cx="2602865" cy="10277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7BEEBCD6-1225-29F3-D4AA-625FB8580ADB}"/>
                  </a:ext>
                </a:extLst>
              </p:cNvPr>
              <p:cNvSpPr txBox="1"/>
              <p:nvPr/>
            </p:nvSpPr>
            <p:spPr>
              <a:xfrm>
                <a:off x="-142875" y="3851275"/>
                <a:ext cx="2602865" cy="1015919"/>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𝟒𝟎</m:t>
                          </m:r>
                        </m:num>
                        <m:den>
                          <m:r>
                            <a:rPr lang="en-US" altLang="en-US" sz="3200" b="1" i="1" smtClean="0">
                              <a:solidFill>
                                <a:srgbClr val="FF0000"/>
                              </a:solidFill>
                              <a:latin typeface="Cambria Math" panose="02040503050406030204" pitchFamily="18" charset="0"/>
                              <a:cs typeface="Times New Roman" panose="02020603050405020304" pitchFamily="18" charset="0"/>
                            </a:rPr>
                            <m:t>𝟏𝟐𝟎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7BEEBCD6-1225-29F3-D4AA-625FB8580ADB}"/>
                  </a:ext>
                </a:extLst>
              </p:cNvPr>
              <p:cNvSpPr txBox="1">
                <a:spLocks noRot="1" noChangeAspect="1" noMove="1" noResize="1" noEditPoints="1" noAdjustHandles="1" noChangeArrowheads="1" noChangeShapeType="1" noTextEdit="1"/>
              </p:cNvSpPr>
              <p:nvPr/>
            </p:nvSpPr>
            <p:spPr>
              <a:xfrm>
                <a:off x="-142875" y="3851275"/>
                <a:ext cx="2602865" cy="101591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8EF3BBA1-0DB6-0D82-3F90-D36656747FAC}"/>
                  </a:ext>
                </a:extLst>
              </p:cNvPr>
              <p:cNvSpPr txBox="1"/>
              <p:nvPr/>
            </p:nvSpPr>
            <p:spPr>
              <a:xfrm>
                <a:off x="-142874" y="4918075"/>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8EF3BBA1-0DB6-0D82-3F90-D36656747FAC}"/>
                  </a:ext>
                </a:extLst>
              </p:cNvPr>
              <p:cNvSpPr txBox="1">
                <a:spLocks noRot="1" noChangeAspect="1" noMove="1" noResize="1" noEditPoints="1" noAdjustHandles="1" noChangeArrowheads="1" noChangeShapeType="1" noTextEdit="1"/>
              </p:cNvSpPr>
              <p:nvPr/>
            </p:nvSpPr>
            <p:spPr>
              <a:xfrm>
                <a:off x="-142874" y="4918075"/>
                <a:ext cx="2190750" cy="10175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0D4B7DD-28B2-8E13-5290-5C9E6A995AF6}"/>
                  </a:ext>
                </a:extLst>
              </p:cNvPr>
              <p:cNvSpPr txBox="1"/>
              <p:nvPr/>
            </p:nvSpPr>
            <p:spPr>
              <a:xfrm>
                <a:off x="3378835" y="2651125"/>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𝟏𝟐</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𝟕</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a:rPr lang="en-US" sz="3200" b="1" i="1" dirty="0" smtClean="0">
                              <a:solidFill>
                                <a:srgbClr val="FF0000"/>
                              </a:solidFill>
                              <a:latin typeface="Cambria Math" panose="02040503050406030204" pitchFamily="18"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0D4B7DD-28B2-8E13-5290-5C9E6A995AF6}"/>
                  </a:ext>
                </a:extLst>
              </p:cNvPr>
              <p:cNvSpPr txBox="1">
                <a:spLocks noRot="1" noChangeAspect="1" noMove="1" noResize="1" noEditPoints="1" noAdjustHandles="1" noChangeArrowheads="1" noChangeShapeType="1" noTextEdit="1"/>
              </p:cNvSpPr>
              <p:nvPr/>
            </p:nvSpPr>
            <p:spPr>
              <a:xfrm>
                <a:off x="3378835" y="2651125"/>
                <a:ext cx="2602865" cy="101771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7">
                <a:extLst>
                  <a:ext uri="{FF2B5EF4-FFF2-40B4-BE49-F238E27FC236}">
                    <a16:creationId xmlns:a16="http://schemas.microsoft.com/office/drawing/2014/main" id="{BE8EEBB2-8301-432D-2839-BD057F9A2E54}"/>
                  </a:ext>
                </a:extLst>
              </p:cNvPr>
              <p:cNvSpPr txBox="1"/>
              <p:nvPr/>
            </p:nvSpPr>
            <p:spPr>
              <a:xfrm>
                <a:off x="3152775" y="37465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𝟖𝟒</m:t>
                          </m:r>
                        </m:num>
                        <m:den>
                          <m:r>
                            <a:rPr lang="en-US" altLang="en-US" sz="3200" b="1" i="1" smtClean="0">
                              <a:solidFill>
                                <a:srgbClr val="FF0000"/>
                              </a:solidFill>
                              <a:latin typeface="Cambria Math" panose="02040503050406030204" pitchFamily="18" charset="0"/>
                              <a:cs typeface="Times New Roman" panose="02020603050405020304" pitchFamily="18" charset="0"/>
                            </a:rPr>
                            <m:t>𝟓𝟔</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5" name="Text Box 7">
                <a:extLst>
                  <a:ext uri="{FF2B5EF4-FFF2-40B4-BE49-F238E27FC236}">
                    <a16:creationId xmlns:a16="http://schemas.microsoft.com/office/drawing/2014/main" id="{BE8EEBB2-8301-432D-2839-BD057F9A2E54}"/>
                  </a:ext>
                </a:extLst>
              </p:cNvPr>
              <p:cNvSpPr txBox="1">
                <a:spLocks noRot="1" noChangeAspect="1" noMove="1" noResize="1" noEditPoints="1" noAdjustHandles="1" noChangeArrowheads="1" noChangeShapeType="1" noTextEdit="1"/>
              </p:cNvSpPr>
              <p:nvPr/>
            </p:nvSpPr>
            <p:spPr>
              <a:xfrm>
                <a:off x="3152775" y="3746500"/>
                <a:ext cx="2602865" cy="1017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id="{4D8E1F65-699B-AA92-E523-76FC11A0C557}"/>
                  </a:ext>
                </a:extLst>
              </p:cNvPr>
              <p:cNvSpPr txBox="1"/>
              <p:nvPr/>
            </p:nvSpPr>
            <p:spPr>
              <a:xfrm>
                <a:off x="3152776" y="4813300"/>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6" name="Text Box 7">
                <a:extLst>
                  <a:ext uri="{FF2B5EF4-FFF2-40B4-BE49-F238E27FC236}">
                    <a16:creationId xmlns:a16="http://schemas.microsoft.com/office/drawing/2014/main" id="{4D8E1F65-699B-AA92-E523-76FC11A0C557}"/>
                  </a:ext>
                </a:extLst>
              </p:cNvPr>
              <p:cNvSpPr txBox="1">
                <a:spLocks noRot="1" noChangeAspect="1" noMove="1" noResize="1" noEditPoints="1" noAdjustHandles="1" noChangeArrowheads="1" noChangeShapeType="1" noTextEdit="1"/>
              </p:cNvSpPr>
              <p:nvPr/>
            </p:nvSpPr>
            <p:spPr>
              <a:xfrm>
                <a:off x="3152776" y="4813300"/>
                <a:ext cx="2190750" cy="10175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A3E87AEB-A1F9-79AC-E525-BAEEA175C84A}"/>
                  </a:ext>
                </a:extLst>
              </p:cNvPr>
              <p:cNvSpPr txBox="1"/>
              <p:nvPr/>
            </p:nvSpPr>
            <p:spPr>
              <a:xfrm>
                <a:off x="6150610" y="2832100"/>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3"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6150610" y="2832100"/>
                <a:ext cx="2602865" cy="10177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2280D70E-CFC7-C7D5-C0C9-79BB88047A39}"/>
                  </a:ext>
                </a:extLst>
              </p:cNvPr>
              <p:cNvSpPr txBox="1"/>
              <p:nvPr/>
            </p:nvSpPr>
            <p:spPr>
              <a:xfrm>
                <a:off x="5924550" y="3927475"/>
                <a:ext cx="2602865" cy="101572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𝟒𝟐</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2280D70E-CFC7-C7D5-C0C9-79BB88047A39}"/>
                  </a:ext>
                </a:extLst>
              </p:cNvPr>
              <p:cNvSpPr txBox="1">
                <a:spLocks noRot="1" noChangeAspect="1" noMove="1" noResize="1" noEditPoints="1" noAdjustHandles="1" noChangeArrowheads="1" noChangeShapeType="1" noTextEdit="1"/>
              </p:cNvSpPr>
              <p:nvPr/>
            </p:nvSpPr>
            <p:spPr>
              <a:xfrm>
                <a:off x="5924550" y="3927475"/>
                <a:ext cx="2602865" cy="101572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340EB883-0643-69CA-6FE4-70A61325D0BB}"/>
                  </a:ext>
                </a:extLst>
              </p:cNvPr>
              <p:cNvSpPr txBox="1"/>
              <p:nvPr/>
            </p:nvSpPr>
            <p:spPr>
              <a:xfrm>
                <a:off x="5915025" y="51181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5" name="Text Box 7">
                <a:extLst>
                  <a:ext uri="{FF2B5EF4-FFF2-40B4-BE49-F238E27FC236}">
                    <a16:creationId xmlns:a16="http://schemas.microsoft.com/office/drawing/2014/main" id="{340EB883-0643-69CA-6FE4-70A61325D0BB}"/>
                  </a:ext>
                </a:extLst>
              </p:cNvPr>
              <p:cNvSpPr txBox="1">
                <a:spLocks noRot="1" noChangeAspect="1" noMove="1" noResize="1" noEditPoints="1" noAdjustHandles="1" noChangeArrowheads="1" noChangeShapeType="1" noTextEdit="1"/>
              </p:cNvSpPr>
              <p:nvPr/>
            </p:nvSpPr>
            <p:spPr>
              <a:xfrm>
                <a:off x="5915025" y="5118100"/>
                <a:ext cx="2602865" cy="101752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8FF97FFA-5B5C-1F3E-6CFB-8328D07B7322}"/>
                  </a:ext>
                </a:extLst>
              </p:cNvPr>
              <p:cNvSpPr txBox="1"/>
              <p:nvPr/>
            </p:nvSpPr>
            <p:spPr>
              <a:xfrm>
                <a:off x="8858250" y="3927475"/>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𝟐𝟒</m:t>
                          </m:r>
                        </m:num>
                        <m:den>
                          <m:r>
                            <a:rPr lang="en-US" altLang="en-US" sz="3200" b="1" i="1" smtClean="0">
                              <a:solidFill>
                                <a:srgbClr val="FF0000"/>
                              </a:solidFill>
                              <a:latin typeface="Cambria Math" panose="02040503050406030204" pitchFamily="18" charset="0"/>
                              <a:cs typeface="Times New Roman" panose="02020603050405020304" pitchFamily="18" charset="0"/>
                            </a:rPr>
                            <m:t>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7"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3927475"/>
                <a:ext cx="2602865" cy="101752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7">
                <a:extLst>
                  <a:ext uri="{FF2B5EF4-FFF2-40B4-BE49-F238E27FC236}">
                    <a16:creationId xmlns:a16="http://schemas.microsoft.com/office/drawing/2014/main" id="{8FF97FFA-5B5C-1F3E-6CFB-8328D07B7322}"/>
                  </a:ext>
                </a:extLst>
              </p:cNvPr>
              <p:cNvSpPr txBox="1"/>
              <p:nvPr/>
            </p:nvSpPr>
            <p:spPr>
              <a:xfrm>
                <a:off x="8858250" y="502285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21"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5022850"/>
                <a:ext cx="2602865" cy="101752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 Box 7">
                <a:extLst>
                  <a:ext uri="{FF2B5EF4-FFF2-40B4-BE49-F238E27FC236}">
                    <a16:creationId xmlns:a16="http://schemas.microsoft.com/office/drawing/2014/main" id="{A3E87AEB-A1F9-79AC-E525-BAEEA175C84A}"/>
                  </a:ext>
                </a:extLst>
              </p:cNvPr>
              <p:cNvSpPr txBox="1"/>
              <p:nvPr/>
            </p:nvSpPr>
            <p:spPr>
              <a:xfrm>
                <a:off x="8994076" y="2755042"/>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m:rPr>
                              <m:nor/>
                            </m:rPr>
                            <a:rPr lang="en-US" altLang="en-US" sz="3200" b="1" i="0" smtClean="0">
                              <a:solidFill>
                                <a:srgbClr val="FF0000"/>
                              </a:solidFill>
                              <a:latin typeface="Cambria Math" panose="02040503050406030204" pitchFamily="18" charset="0"/>
                              <a:cs typeface="Times New Roman" panose="02020603050405020304" pitchFamily="18" charset="0"/>
                            </a:rPr>
                            <m:t>24 </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22"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8994076" y="2755042"/>
                <a:ext cx="2602865" cy="1017715"/>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641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randombar(horizontal)">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randombar(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randombar(horizontal)">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2" grpId="0"/>
      <p:bldP spid="13" grpId="0"/>
      <p:bldP spid="14" grpId="0"/>
      <p:bldP spid="15" grpId="0"/>
      <p:bldP spid="16" grpId="0"/>
      <p:bldP spid="3" grpId="0"/>
      <p:bldP spid="4" grpId="0"/>
      <p:bldP spid="5" grpId="0"/>
      <p:bldP spid="7"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án Bài 5 Tiết 2 LUYỆN TẬP bài 2 trang 17">
            <a:hlinkClick r:id="" action="ppaction://media"/>
            <a:extLst>
              <a:ext uri="{FF2B5EF4-FFF2-40B4-BE49-F238E27FC236}">
                <a16:creationId xmlns:a16="http://schemas.microsoft.com/office/drawing/2014/main" id="{0819E91F-10C3-6446-343C-E04A773189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61B83AFA-0A00-CCB8-5B2E-AB5B362AE3D4}"/>
              </a:ext>
            </a:extLst>
          </p:cNvPr>
          <p:cNvGrpSpPr/>
          <p:nvPr/>
        </p:nvGrpSpPr>
        <p:grpSpPr>
          <a:xfrm>
            <a:off x="253287" y="165476"/>
            <a:ext cx="605826" cy="830997"/>
            <a:chOff x="3174278" y="237323"/>
            <a:chExt cx="605826" cy="830997"/>
          </a:xfrm>
        </p:grpSpPr>
        <p:sp>
          <p:nvSpPr>
            <p:cNvPr id="5" name="Oval 4">
              <a:extLst>
                <a:ext uri="{FF2B5EF4-FFF2-40B4-BE49-F238E27FC236}">
                  <a16:creationId xmlns:a16="http://schemas.microsoft.com/office/drawing/2014/main" id="{79DCCB99-ECAF-AD7E-ADD2-A039C45A509E}"/>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4F37AD5E-8B3F-8CA5-E862-5EC30993D67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Tree>
    <p:extLst>
      <p:ext uri="{BB962C8B-B14F-4D97-AF65-F5344CB8AC3E}">
        <p14:creationId xmlns:p14="http://schemas.microsoft.com/office/powerpoint/2010/main" val="18426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a:extLst>
            <a:ext uri="{FF2B5EF4-FFF2-40B4-BE49-F238E27FC236}">
              <a16:creationId xmlns:a16="http://schemas.microsoft.com/office/drawing/2014/main" id="{0B0E33E4-AE65-41C4-5B87-C5F8E364E15B}"/>
            </a:ext>
          </a:extLst>
        </p:cNvPr>
        <p:cNvGrpSpPr/>
        <p:nvPr/>
      </p:nvGrpSpPr>
      <p:grpSpPr>
        <a:xfrm>
          <a:off x="0" y="0"/>
          <a:ext cx="0" cy="0"/>
          <a:chOff x="0" y="0"/>
          <a:chExt cx="0" cy="0"/>
        </a:xfrm>
      </p:grpSpPr>
      <p:sp>
        <p:nvSpPr>
          <p:cNvPr id="2" name="Rounded Rectangle 60">
            <a:extLst>
              <a:ext uri="{FF2B5EF4-FFF2-40B4-BE49-F238E27FC236}">
                <a16:creationId xmlns:a16="http://schemas.microsoft.com/office/drawing/2014/main" id="{0399E04E-20B5-BC59-5458-5F3F8E6A65EC}"/>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23DA5B3F-7CEE-2BA8-9FE0-179A46547D55}"/>
              </a:ext>
            </a:extLst>
          </p:cNvPr>
          <p:cNvGrpSpPr/>
          <p:nvPr/>
        </p:nvGrpSpPr>
        <p:grpSpPr>
          <a:xfrm>
            <a:off x="970740" y="432762"/>
            <a:ext cx="605826" cy="830997"/>
            <a:chOff x="3174278" y="237323"/>
            <a:chExt cx="605826" cy="830997"/>
          </a:xfrm>
        </p:grpSpPr>
        <p:sp>
          <p:nvSpPr>
            <p:cNvPr id="5" name="Oval 4">
              <a:extLst>
                <a:ext uri="{FF2B5EF4-FFF2-40B4-BE49-F238E27FC236}">
                  <a16:creationId xmlns:a16="http://schemas.microsoft.com/office/drawing/2014/main" id="{F3088A86-605F-759C-58B6-8A419F32FDD6}"/>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157B223E-8B63-5CBF-3243-41FA2EB8FAB3}"/>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
        <p:nvSpPr>
          <p:cNvPr id="4" name="TextBox 3">
            <a:extLst>
              <a:ext uri="{FF2B5EF4-FFF2-40B4-BE49-F238E27FC236}">
                <a16:creationId xmlns:a16="http://schemas.microsoft.com/office/drawing/2014/main" id="{82B48CA5-0BC9-FC22-F369-13AE1D9CF295}"/>
              </a:ext>
            </a:extLst>
          </p:cNvPr>
          <p:cNvSpPr txBox="1"/>
          <p:nvPr/>
        </p:nvSpPr>
        <p:spPr>
          <a:xfrm>
            <a:off x="1647825" y="352425"/>
            <a:ext cx="9886950" cy="181588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Tìm phân số thích hợp.</a:t>
            </a:r>
            <a:endParaRPr lang="en-US" sz="2800" b="1"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Để trang trí tấm biển quảng cáo có dạng hình vuông, người ta gắn sợi dây đèn một vòng xung quanh tấm biển đó. Biết độ dài sợi dây đèn là 18 m thì vừa đủ để gắn.</a:t>
            </a:r>
            <a:endParaRPr lang="en-US" sz="28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440E2AC-8B6E-5C74-94D9-7C69CE743E79}"/>
              </a:ext>
            </a:extLst>
          </p:cNvPr>
          <p:cNvPicPr>
            <a:picLocks noChangeAspect="1"/>
          </p:cNvPicPr>
          <p:nvPr/>
        </p:nvPicPr>
        <p:blipFill>
          <a:blip r:embed="rId3"/>
          <a:stretch>
            <a:fillRect/>
          </a:stretch>
        </p:blipFill>
        <p:spPr>
          <a:xfrm>
            <a:off x="433387" y="2162175"/>
            <a:ext cx="5015165" cy="2181225"/>
          </a:xfrm>
          <a:prstGeom prst="rect">
            <a:avLst/>
          </a:prstGeom>
        </p:spPr>
      </p:pic>
      <p:grpSp>
        <p:nvGrpSpPr>
          <p:cNvPr id="24" name="Group 23">
            <a:extLst>
              <a:ext uri="{FF2B5EF4-FFF2-40B4-BE49-F238E27FC236}">
                <a16:creationId xmlns:a16="http://schemas.microsoft.com/office/drawing/2014/main" id="{06AF904A-1279-91CD-79A5-2ECB9B8F431E}"/>
              </a:ext>
            </a:extLst>
          </p:cNvPr>
          <p:cNvGrpSpPr/>
          <p:nvPr/>
        </p:nvGrpSpPr>
        <p:grpSpPr>
          <a:xfrm>
            <a:off x="5857874" y="2257425"/>
            <a:ext cx="5610225" cy="1815882"/>
            <a:chOff x="5857874" y="2257425"/>
            <a:chExt cx="5610225" cy="1815882"/>
          </a:xfrm>
        </p:grpSpPr>
        <p:sp>
          <p:nvSpPr>
            <p:cNvPr id="21" name="TextBox 20">
              <a:extLst>
                <a:ext uri="{FF2B5EF4-FFF2-40B4-BE49-F238E27FC236}">
                  <a16:creationId xmlns:a16="http://schemas.microsoft.com/office/drawing/2014/main" id="{BFA36572-A7A9-F3A8-0613-B9B4BBC82AD3}"/>
                </a:ext>
              </a:extLst>
            </p:cNvPr>
            <p:cNvSpPr txBox="1"/>
            <p:nvPr/>
          </p:nvSpPr>
          <p:spPr>
            <a:xfrm>
              <a:off x="5857874" y="2257425"/>
              <a:ext cx="5610225" cy="1815882"/>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a) </a:t>
              </a:r>
              <a:r>
                <a:rPr lang="en-US" sz="2800" dirty="0" err="1">
                  <a:solidFill>
                    <a:srgbClr val="002060"/>
                  </a:solidFill>
                  <a:latin typeface="Cambria" panose="02040503050406030204" pitchFamily="18" charset="0"/>
                  <a:ea typeface="Cambria" panose="02040503050406030204" pitchFamily="18" charset="0"/>
                </a:rPr>
                <a:t>Độ</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m.</a:t>
              </a:r>
            </a:p>
            <a:p>
              <a:pPr algn="just"/>
              <a:r>
                <a:rPr lang="en-US" sz="2800" dirty="0">
                  <a:solidFill>
                    <a:srgbClr val="002060"/>
                  </a:solidFill>
                  <a:latin typeface="Cambria" panose="02040503050406030204" pitchFamily="18" charset="0"/>
                  <a:ea typeface="Cambria" panose="02040503050406030204" pitchFamily="18" charset="0"/>
                </a:rPr>
                <a:t>b) </a:t>
              </a:r>
              <a:r>
                <a:rPr lang="en-US" sz="2800" dirty="0" err="1">
                  <a:solidFill>
                    <a:srgbClr val="002060"/>
                  </a:solidFill>
                  <a:latin typeface="Cambria" panose="02040503050406030204" pitchFamily="18" charset="0"/>
                  <a:ea typeface="Cambria" panose="02040503050406030204" pitchFamily="18" charset="0"/>
                </a:rPr>
                <a:t>Diện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b="0" i="0" dirty="0">
                  <a:solidFill>
                    <a:srgbClr val="002060"/>
                  </a:solidFill>
                  <a:effectLst/>
                  <a:latin typeface="Cambria" panose="02040503050406030204" pitchFamily="18" charset="0"/>
                  <a:ea typeface="Cambria" panose="02040503050406030204" pitchFamily="18" charset="0"/>
                </a:rPr>
                <a:t>m²</a:t>
              </a:r>
              <a:r>
                <a:rPr lang="en-US" sz="2800" dirty="0">
                  <a:solidFill>
                    <a:srgbClr val="002060"/>
                  </a:solidFill>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C4EA5D16-463E-8610-3262-D34B104317D7}"/>
                </a:ext>
              </a:extLst>
            </p:cNvPr>
            <p:cNvSpPr/>
            <p:nvPr/>
          </p:nvSpPr>
          <p:spPr>
            <a:xfrm>
              <a:off x="7334250" y="28003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
          <p:nvSpPr>
            <p:cNvPr id="23" name="Rectangle: Rounded Corners 22">
              <a:extLst>
                <a:ext uri="{FF2B5EF4-FFF2-40B4-BE49-F238E27FC236}">
                  <a16:creationId xmlns:a16="http://schemas.microsoft.com/office/drawing/2014/main" id="{0C3809B2-49E6-048A-B1E9-E2AE7B86254D}"/>
                </a:ext>
              </a:extLst>
            </p:cNvPr>
            <p:cNvSpPr/>
            <p:nvPr/>
          </p:nvSpPr>
          <p:spPr>
            <a:xfrm>
              <a:off x="6800850" y="36385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5825B48-F4E7-111E-B3A2-6DBAE2DA4CFA}"/>
                  </a:ext>
                </a:extLst>
              </p:cNvPr>
              <p:cNvSpPr txBox="1"/>
              <p:nvPr/>
            </p:nvSpPr>
            <p:spPr>
              <a:xfrm>
                <a:off x="438150" y="4676775"/>
                <a:ext cx="4629149" cy="1894493"/>
              </a:xfrm>
              <a:prstGeom prst="rect">
                <a:avLst/>
              </a:prstGeom>
              <a:noFill/>
            </p:spPr>
            <p:txBody>
              <a:bodyPr wrap="square" rtlCol="0">
                <a:spAutoFit/>
              </a:bodyPr>
              <a:lstStyle/>
              <a:p>
                <a:pPr algn="ctr"/>
                <a:r>
                  <a:rPr lang="en-US" sz="2400" b="1" i="0" dirty="0">
                    <a:solidFill>
                      <a:srgbClr val="FF0000"/>
                    </a:solidFill>
                    <a:effectLst/>
                    <a:latin typeface="Cambria" panose="02040503050406030204" pitchFamily="18" charset="0"/>
                    <a:ea typeface="Cambria" panose="02040503050406030204" pitchFamily="18" charset="0"/>
                  </a:rPr>
                  <a:t>a) </a:t>
                </a:r>
                <a:r>
                  <a:rPr lang="en-US" sz="2400" b="1" i="0" dirty="0" err="1">
                    <a:solidFill>
                      <a:srgbClr val="FF0000"/>
                    </a:solidFill>
                    <a:effectLst/>
                    <a:latin typeface="Cambria" panose="02040503050406030204" pitchFamily="18" charset="0"/>
                    <a:ea typeface="Cambria" panose="02040503050406030204" pitchFamily="18" charset="0"/>
                  </a:rPr>
                  <a:t>Độ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của</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tấm</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biển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quảng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cáo</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là</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1" i="0" dirty="0">
                    <a:solidFill>
                      <a:srgbClr val="FF0000"/>
                    </a:solidFill>
                    <a:effectLst/>
                    <a:latin typeface="Cambria" panose="02040503050406030204" pitchFamily="18" charset="0"/>
                    <a:ea typeface="Cambria" panose="02040503050406030204" pitchFamily="18" charset="0"/>
                  </a:rPr>
                  <a:t>18 : 4 =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a:p>
                <a:pPr algn="ctr"/>
                <a:r>
                  <a:rPr lang="en-US" sz="2400" b="1" i="0" dirty="0" err="1">
                    <a:solidFill>
                      <a:srgbClr val="FF0000"/>
                    </a:solidFill>
                    <a:effectLst/>
                    <a:latin typeface="Cambria" panose="02040503050406030204" pitchFamily="18" charset="0"/>
                    <a:ea typeface="Cambria" panose="02040503050406030204" pitchFamily="18" charset="0"/>
                  </a:rPr>
                  <a:t>Đáp</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số</a:t>
                </a:r>
                <a:r>
                  <a:rPr lang="en-US" sz="2400" b="1" i="0" dirty="0">
                    <a:solidFill>
                      <a:srgbClr val="FF0000"/>
                    </a:solidFill>
                    <a:effectLst/>
                    <a:latin typeface="Cambria" panose="02040503050406030204" pitchFamily="18" charset="0"/>
                    <a:ea typeface="Cambria" panose="02040503050406030204" pitchFamily="18" charset="0"/>
                  </a:rPr>
                  <a:t>: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p:txBody>
          </p:sp>
        </mc:Choice>
        <mc:Fallback xmlns="">
          <p:sp>
            <p:nvSpPr>
              <p:cNvPr id="25" name="TextBox 24">
                <a:extLst>
                  <a:ext uri="{FF2B5EF4-FFF2-40B4-BE49-F238E27FC236}">
                    <a16:creationId xmlns:a16="http://schemas.microsoft.com/office/drawing/2014/main" id="{65825B48-F4E7-111E-B3A2-6DBAE2DA4CFA}"/>
                  </a:ext>
                </a:extLst>
              </p:cNvPr>
              <p:cNvSpPr txBox="1">
                <a:spLocks noRot="1" noChangeAspect="1" noMove="1" noResize="1" noEditPoints="1" noAdjustHandles="1" noChangeArrowheads="1" noChangeShapeType="1" noTextEdit="1"/>
              </p:cNvSpPr>
              <p:nvPr/>
            </p:nvSpPr>
            <p:spPr>
              <a:xfrm>
                <a:off x="438150" y="4676775"/>
                <a:ext cx="4629149" cy="1894493"/>
              </a:xfrm>
              <a:prstGeom prst="rect">
                <a:avLst/>
              </a:prstGeom>
              <a:blipFill>
                <a:blip r:embed="rId4"/>
                <a:stretch>
                  <a:fillRect t="-2572" b="-192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8A00F4C-A26C-B452-6B8A-F6E2E4314070}"/>
                  </a:ext>
                </a:extLst>
              </p:cNvPr>
              <p:cNvSpPr txBox="1"/>
              <p:nvPr/>
            </p:nvSpPr>
            <p:spPr>
              <a:xfrm>
                <a:off x="5467349" y="4705350"/>
                <a:ext cx="6391275" cy="1763816"/>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b) </a:t>
                </a:r>
                <a:r>
                  <a:rPr lang="en-US" sz="2800" b="1" dirty="0" err="1">
                    <a:solidFill>
                      <a:srgbClr val="FF0000"/>
                    </a:solidFill>
                    <a:latin typeface="Cambria" panose="02040503050406030204" pitchFamily="18" charset="0"/>
                    <a:ea typeface="Cambria" panose="02040503050406030204" pitchFamily="18" charset="0"/>
                  </a:rPr>
                  <a:t>Diện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tích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quảng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𝟖𝟏</m:t>
                        </m:r>
                      </m:num>
                      <m:den>
                        <m:r>
                          <a:rPr lang="en-US" altLang="en-US" sz="2800" b="1" i="1" smtClean="0">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𝟖𝟏</m:t>
                        </m:r>
                      </m:num>
                      <m:den>
                        <m:r>
                          <a:rPr lang="en-US" altLang="en-US" sz="2800" b="1" i="1">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B8A00F4C-A26C-B452-6B8A-F6E2E4314070}"/>
                  </a:ext>
                </a:extLst>
              </p:cNvPr>
              <p:cNvSpPr txBox="1">
                <a:spLocks noRot="1" noChangeAspect="1" noMove="1" noResize="1" noEditPoints="1" noAdjustHandles="1" noChangeArrowheads="1" noChangeShapeType="1" noTextEdit="1"/>
              </p:cNvSpPr>
              <p:nvPr/>
            </p:nvSpPr>
            <p:spPr>
              <a:xfrm>
                <a:off x="5467349" y="4705350"/>
                <a:ext cx="6391275" cy="1763816"/>
              </a:xfrm>
              <a:prstGeom prst="rect">
                <a:avLst/>
              </a:prstGeom>
              <a:blipFill>
                <a:blip r:embed="rId5"/>
                <a:stretch>
                  <a:fillRect l="-1240" t="-3806" r="-1145" b="-3114"/>
                </a:stretch>
              </a:blipFill>
            </p:spPr>
            <p:txBody>
              <a:bodyPr/>
              <a:lstStyle/>
              <a:p>
                <a:r>
                  <a:rPr lang="vi-VN">
                    <a:noFill/>
                  </a:rPr>
                  <a:t> </a:t>
                </a:r>
              </a:p>
            </p:txBody>
          </p:sp>
        </mc:Fallback>
      </mc:AlternateContent>
    </p:spTree>
    <p:extLst>
      <p:ext uri="{BB962C8B-B14F-4D97-AF65-F5344CB8AC3E}">
        <p14:creationId xmlns:p14="http://schemas.microsoft.com/office/powerpoint/2010/main" val="33281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giá trị của biểu thức</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5585D18D-794D-7590-AEE5-A4581DBD0EF0}"/>
              </a:ext>
            </a:extLst>
          </p:cNvPr>
          <p:cNvPicPr>
            <a:picLocks noChangeAspect="1"/>
          </p:cNvPicPr>
          <p:nvPr/>
        </p:nvPicPr>
        <p:blipFill>
          <a:blip r:embed="rId3"/>
          <a:stretch>
            <a:fillRect/>
          </a:stretch>
        </p:blipFill>
        <p:spPr>
          <a:xfrm>
            <a:off x="890587" y="785941"/>
            <a:ext cx="10063163" cy="1858933"/>
          </a:xfrm>
          <a:prstGeom prst="rect">
            <a:avLst/>
          </a:prstGeom>
        </p:spPr>
      </p:pic>
      <mc:AlternateContent xmlns:mc="http://schemas.openxmlformats.org/markup-compatibility/2006" xmlns:a14="http://schemas.microsoft.com/office/drawing/2010/main">
        <mc:Choice Requires="a14">
          <p:sp>
            <p:nvSpPr>
              <p:cNvPr id="8" name="Text Box 7">
                <a:extLst>
                  <a:ext uri="{FF2B5EF4-FFF2-40B4-BE49-F238E27FC236}">
                    <a16:creationId xmlns:a16="http://schemas.microsoft.com/office/drawing/2014/main" id="{847D0D1F-ACF6-9B71-21E4-8D1C14F1CB59}"/>
                  </a:ext>
                </a:extLst>
              </p:cNvPr>
              <p:cNvSpPr txBox="1"/>
              <p:nvPr/>
            </p:nvSpPr>
            <p:spPr>
              <a:xfrm>
                <a:off x="1530985" y="25177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𝟔</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8" name="Text Box 7">
                <a:extLst>
                  <a:ext uri="{FF2B5EF4-FFF2-40B4-BE49-F238E27FC236}">
                    <a16:creationId xmlns:a16="http://schemas.microsoft.com/office/drawing/2014/main" id="{847D0D1F-ACF6-9B71-21E4-8D1C14F1CB59}"/>
                  </a:ext>
                </a:extLst>
              </p:cNvPr>
              <p:cNvSpPr txBox="1">
                <a:spLocks noRot="1" noChangeAspect="1" noMove="1" noResize="1" noEditPoints="1" noAdjustHandles="1" noChangeArrowheads="1" noChangeShapeType="1" noTextEdit="1"/>
              </p:cNvSpPr>
              <p:nvPr/>
            </p:nvSpPr>
            <p:spPr>
              <a:xfrm>
                <a:off x="1530985" y="2517775"/>
                <a:ext cx="2602865" cy="1027525"/>
              </a:xfrm>
              <a:prstGeom prst="rect">
                <a:avLst/>
              </a:prstGeom>
              <a:blipFill>
                <a:blip r:embed="rId4"/>
                <a:stretch>
                  <a:fillRect r="-3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827E6319-0C60-49A7-6BB1-FE8611745CD6}"/>
                  </a:ext>
                </a:extLst>
              </p:cNvPr>
              <p:cNvSpPr txBox="1"/>
              <p:nvPr/>
            </p:nvSpPr>
            <p:spPr>
              <a:xfrm>
                <a:off x="1416685" y="360362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𝟔</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9" name="Text Box 7">
                <a:extLst>
                  <a:ext uri="{FF2B5EF4-FFF2-40B4-BE49-F238E27FC236}">
                    <a16:creationId xmlns:a16="http://schemas.microsoft.com/office/drawing/2014/main" id="{827E6319-0C60-49A7-6BB1-FE8611745CD6}"/>
                  </a:ext>
                </a:extLst>
              </p:cNvPr>
              <p:cNvSpPr txBox="1">
                <a:spLocks noRot="1" noChangeAspect="1" noMove="1" noResize="1" noEditPoints="1" noAdjustHandles="1" noChangeArrowheads="1" noChangeShapeType="1" noTextEdit="1"/>
              </p:cNvSpPr>
              <p:nvPr/>
            </p:nvSpPr>
            <p:spPr>
              <a:xfrm>
                <a:off x="1416685" y="3603625"/>
                <a:ext cx="2602865" cy="10275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id="{E9FE230B-29ED-F596-BD99-DA94B50AD1C2}"/>
                  </a:ext>
                </a:extLst>
              </p:cNvPr>
              <p:cNvSpPr txBox="1"/>
              <p:nvPr/>
            </p:nvSpPr>
            <p:spPr>
              <a:xfrm>
                <a:off x="1445260" y="46894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0" name="Text Box 7">
                <a:extLst>
                  <a:ext uri="{FF2B5EF4-FFF2-40B4-BE49-F238E27FC236}">
                    <a16:creationId xmlns:a16="http://schemas.microsoft.com/office/drawing/2014/main" id="{E9FE230B-29ED-F596-BD99-DA94B50AD1C2}"/>
                  </a:ext>
                </a:extLst>
              </p:cNvPr>
              <p:cNvSpPr txBox="1">
                <a:spLocks noRot="1" noChangeAspect="1" noMove="1" noResize="1" noEditPoints="1" noAdjustHandles="1" noChangeArrowheads="1" noChangeShapeType="1" noTextEdit="1"/>
              </p:cNvSpPr>
              <p:nvPr/>
            </p:nvSpPr>
            <p:spPr>
              <a:xfrm>
                <a:off x="1445260" y="4689475"/>
                <a:ext cx="2602865" cy="1027525"/>
              </a:xfrm>
              <a:prstGeom prst="rect">
                <a:avLst/>
              </a:prstGeom>
              <a:blipFill>
                <a:blip r:embed="rId6"/>
                <a:stretch>
                  <a:fillRect r="-33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E68A7566-8E66-B8E9-0C23-E73532FA2AA1}"/>
                  </a:ext>
                </a:extLst>
              </p:cNvPr>
              <p:cNvSpPr txBox="1"/>
              <p:nvPr/>
            </p:nvSpPr>
            <p:spPr>
              <a:xfrm>
                <a:off x="616585" y="5727700"/>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E68A7566-8E66-B8E9-0C23-E73532FA2AA1}"/>
                  </a:ext>
                </a:extLst>
              </p:cNvPr>
              <p:cNvSpPr txBox="1">
                <a:spLocks noRot="1" noChangeAspect="1" noMove="1" noResize="1" noEditPoints="1" noAdjustHandles="1" noChangeArrowheads="1" noChangeShapeType="1" noTextEdit="1"/>
              </p:cNvSpPr>
              <p:nvPr/>
            </p:nvSpPr>
            <p:spPr>
              <a:xfrm>
                <a:off x="616585" y="5727700"/>
                <a:ext cx="2602865" cy="10275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EA90786E-B446-230A-C56A-F0639C7394EB}"/>
                  </a:ext>
                </a:extLst>
              </p:cNvPr>
              <p:cNvSpPr txBox="1"/>
              <p:nvPr/>
            </p:nvSpPr>
            <p:spPr>
              <a:xfrm>
                <a:off x="7160260" y="2565400"/>
                <a:ext cx="3545840" cy="10143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EA90786E-B446-230A-C56A-F0639C7394EB}"/>
                  </a:ext>
                </a:extLst>
              </p:cNvPr>
              <p:cNvSpPr txBox="1">
                <a:spLocks noRot="1" noChangeAspect="1" noMove="1" noResize="1" noEditPoints="1" noAdjustHandles="1" noChangeArrowheads="1" noChangeShapeType="1" noTextEdit="1"/>
              </p:cNvSpPr>
              <p:nvPr/>
            </p:nvSpPr>
            <p:spPr>
              <a:xfrm>
                <a:off x="7160260" y="2565400"/>
                <a:ext cx="3545840" cy="101431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E4C0DB72-F0D6-3221-6BE8-987C0F240112}"/>
                  </a:ext>
                </a:extLst>
              </p:cNvPr>
              <p:cNvSpPr txBox="1"/>
              <p:nvPr/>
            </p:nvSpPr>
            <p:spPr>
              <a:xfrm>
                <a:off x="7198360" y="3765550"/>
                <a:ext cx="3545840" cy="1056764"/>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a:solidFill>
                                <a:srgbClr val="FF0000"/>
                              </a:solidFill>
                              <a:latin typeface="Cambria Math" panose="02040503050406030204" pitchFamily="18" charset="0"/>
                              <a:cs typeface="Times New Roman" panose="02020603050405020304" pitchFamily="18" charset="0"/>
                            </a:rPr>
                            <m:t>𝟏𝟏</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𝒙</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𝟕</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E4C0DB72-F0D6-3221-6BE8-987C0F240112}"/>
                  </a:ext>
                </a:extLst>
              </p:cNvPr>
              <p:cNvSpPr txBox="1">
                <a:spLocks noRot="1" noChangeAspect="1" noMove="1" noResize="1" noEditPoints="1" noAdjustHandles="1" noChangeArrowheads="1" noChangeShapeType="1" noTextEdit="1"/>
              </p:cNvSpPr>
              <p:nvPr/>
            </p:nvSpPr>
            <p:spPr>
              <a:xfrm>
                <a:off x="7198360" y="3765550"/>
                <a:ext cx="3545840" cy="10567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7E4621F-0926-A9C7-0CB2-67110B6A055C}"/>
                  </a:ext>
                </a:extLst>
              </p:cNvPr>
              <p:cNvSpPr txBox="1"/>
              <p:nvPr/>
            </p:nvSpPr>
            <p:spPr>
              <a:xfrm>
                <a:off x="7207885" y="5051425"/>
                <a:ext cx="1802765" cy="101489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7E4621F-0926-A9C7-0CB2-67110B6A055C}"/>
                  </a:ext>
                </a:extLst>
              </p:cNvPr>
              <p:cNvSpPr txBox="1">
                <a:spLocks noRot="1" noChangeAspect="1" noMove="1" noResize="1" noEditPoints="1" noAdjustHandles="1" noChangeArrowheads="1" noChangeShapeType="1" noTextEdit="1"/>
              </p:cNvSpPr>
              <p:nvPr/>
            </p:nvSpPr>
            <p:spPr>
              <a:xfrm>
                <a:off x="7207885" y="5051425"/>
                <a:ext cx="1802765" cy="101489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47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8" grpId="0"/>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E3A5130D-1AE7-6033-ABEC-2AC8576710F1}"/>
              </a:ext>
            </a:extLst>
          </p:cNvPr>
          <p:cNvGrpSpPr/>
          <p:nvPr/>
        </p:nvGrpSpPr>
        <p:grpSpPr>
          <a:xfrm>
            <a:off x="258351" y="246108"/>
            <a:ext cx="605826" cy="830997"/>
            <a:chOff x="3174278" y="237323"/>
            <a:chExt cx="605826" cy="830997"/>
          </a:xfrm>
        </p:grpSpPr>
        <p:sp>
          <p:nvSpPr>
            <p:cNvPr id="5" name="Oval 4">
              <a:extLst>
                <a:ext uri="{FF2B5EF4-FFF2-40B4-BE49-F238E27FC236}">
                  <a16:creationId xmlns:a16="http://schemas.microsoft.com/office/drawing/2014/main" id="{4BFABD00-A4CC-583F-492F-C4B1CAE41774}"/>
                </a:ext>
              </a:extLst>
            </p:cNvPr>
            <p:cNvSpPr/>
            <p:nvPr/>
          </p:nvSpPr>
          <p:spPr>
            <a:xfrm>
              <a:off x="3174278" y="379826"/>
              <a:ext cx="605826" cy="605826"/>
            </a:xfrm>
            <a:prstGeom prst="ellipse">
              <a:avLst/>
            </a:prstGeom>
            <a:solidFill>
              <a:srgbClr val="EA85B9"/>
            </a:solidFill>
            <a:ln>
              <a:solidFill>
                <a:srgbClr val="EA8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7ADF253B-F67E-CD3A-9A89-8A2E2A6DBB74}"/>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754690-E215-3A7E-E5B8-3F532811666A}"/>
                  </a:ext>
                </a:extLst>
              </p:cNvPr>
              <p:cNvSpPr txBox="1"/>
              <p:nvPr/>
            </p:nvSpPr>
            <p:spPr>
              <a:xfrm>
                <a:off x="1032846" y="237528"/>
                <a:ext cx="10320954" cy="1368195"/>
              </a:xfrm>
              <a:prstGeom prst="rect">
                <a:avLst/>
              </a:prstGeom>
              <a:noFill/>
            </p:spPr>
            <p:txBody>
              <a:bodyPr wrap="square" rtlCol="0">
                <a:spAutoFit/>
              </a:bodyPr>
              <a:lstStyle/>
              <a:p>
                <a:pPr lvl="0">
                  <a:defRPr/>
                </a:pPr>
                <a:r>
                  <a:rPr lang="vi-VN" sz="2400" b="1" dirty="0">
                    <a:solidFill>
                      <a:srgbClr val="002060"/>
                    </a:solidFill>
                    <a:latin typeface="Cambria" panose="02040503050406030204" pitchFamily="18" charset="0"/>
                    <a:ea typeface="Cambria" panose="02040503050406030204" pitchFamily="18" charset="0"/>
                  </a:rPr>
                  <a:t>Một tấm kính dạng hình chữ nhật có chiều dài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𝟓</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𝟐</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m, chiều rộng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 m. Chú Hòa chia tấm kính đó thành 3 phần bằng nhau (như hình vẽ) để làm mặt bàn. Tính diện tích mỗi phần tấm kính làm mặt bàn.</a:t>
                </a:r>
                <a:r>
                  <a:rPr lang="en-US" sz="2400" b="1" dirty="0">
                    <a:solidFill>
                      <a:srgbClr val="002060"/>
                    </a:solidFill>
                    <a:latin typeface="Cambria" panose="02040503050406030204" pitchFamily="18" charset="0"/>
                    <a:ea typeface="Cambria" panose="02040503050406030204" pitchFamily="18" charset="0"/>
                  </a:rPr>
                  <a:t> </a:t>
                </a:r>
                <a:endParaRPr kumimoji="0" lang="en-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27754690-E215-3A7E-E5B8-3F532811666A}"/>
                  </a:ext>
                </a:extLst>
              </p:cNvPr>
              <p:cNvSpPr txBox="1">
                <a:spLocks noRot="1" noChangeAspect="1" noMove="1" noResize="1" noEditPoints="1" noAdjustHandles="1" noChangeArrowheads="1" noChangeShapeType="1" noTextEdit="1"/>
              </p:cNvSpPr>
              <p:nvPr/>
            </p:nvSpPr>
            <p:spPr>
              <a:xfrm>
                <a:off x="1032846" y="237528"/>
                <a:ext cx="10320954" cy="1368195"/>
              </a:xfrm>
              <a:prstGeom prst="rect">
                <a:avLst/>
              </a:prstGeom>
              <a:blipFill>
                <a:blip r:embed="rId3"/>
                <a:stretch>
                  <a:fillRect l="-885" r="-590" b="-937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3D05DB6-3729-237D-8106-2906F7328EF3}"/>
              </a:ext>
            </a:extLst>
          </p:cNvPr>
          <p:cNvPicPr>
            <a:picLocks noChangeAspect="1"/>
          </p:cNvPicPr>
          <p:nvPr/>
        </p:nvPicPr>
        <p:blipFill>
          <a:blip r:embed="rId4"/>
          <a:stretch>
            <a:fillRect/>
          </a:stretch>
        </p:blipFill>
        <p:spPr>
          <a:xfrm>
            <a:off x="7410451" y="1974688"/>
            <a:ext cx="4157662" cy="25544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BBF8EA-8DC9-490E-A925-CD1D4301A4F3}"/>
                  </a:ext>
                </a:extLst>
              </p:cNvPr>
              <p:cNvSpPr txBox="1"/>
              <p:nvPr/>
            </p:nvSpPr>
            <p:spPr>
              <a:xfrm>
                <a:off x="504825" y="2066925"/>
                <a:ext cx="6886575" cy="3687228"/>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𝟓</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𝟐</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𝟒</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phần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mặt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bàn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 3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r"/>
                <a:r>
                  <a:rPr lang="en-US" sz="2800" b="1" i="0" dirty="0" err="1">
                    <a:solidFill>
                      <a:srgbClr val="FF0000"/>
                    </a:solidFill>
                    <a:effectLst/>
                    <a:latin typeface="Cambria" panose="02040503050406030204" pitchFamily="18" charset="0"/>
                    <a:ea typeface="Cambria" panose="02040503050406030204" pitchFamily="18" charset="0"/>
                  </a:rPr>
                  <a:t>Đáp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BBBBF8EA-8DC9-490E-A925-CD1D4301A4F3}"/>
                  </a:ext>
                </a:extLst>
              </p:cNvPr>
              <p:cNvSpPr txBox="1">
                <a:spLocks noRot="1" noChangeAspect="1" noMove="1" noResize="1" noEditPoints="1" noAdjustHandles="1" noChangeArrowheads="1" noChangeShapeType="1" noTextEdit="1"/>
              </p:cNvSpPr>
              <p:nvPr/>
            </p:nvSpPr>
            <p:spPr>
              <a:xfrm>
                <a:off x="504825" y="2066925"/>
                <a:ext cx="6886575" cy="3687228"/>
              </a:xfrm>
              <a:prstGeom prst="rect">
                <a:avLst/>
              </a:prstGeom>
              <a:blipFill>
                <a:blip r:embed="rId5"/>
                <a:stretch>
                  <a:fillRect t="-1653" r="-708" b="-826"/>
                </a:stretch>
              </a:blipFill>
            </p:spPr>
            <p:txBody>
              <a:bodyPr/>
              <a:lstStyle/>
              <a:p>
                <a:r>
                  <a:rPr lang="en-US">
                    <a:noFill/>
                  </a:rPr>
                  <a:t> </a:t>
                </a:r>
              </a:p>
            </p:txBody>
          </p:sp>
        </mc:Fallback>
      </mc:AlternateContent>
    </p:spTree>
    <p:extLst>
      <p:ext uri="{BB962C8B-B14F-4D97-AF65-F5344CB8AC3E}">
        <p14:creationId xmlns:p14="http://schemas.microsoft.com/office/powerpoint/2010/main" val="244299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816C4762-581D-07B5-FDC5-C6A8EA12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048" y="961774"/>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0FC53B53-0490-E817-2D8C-A98ABB626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661" y="323704"/>
            <a:ext cx="1591458" cy="1591458"/>
          </a:xfrm>
          <a:prstGeom prst="rect">
            <a:avLst/>
          </a:prstGeom>
        </p:spPr>
      </p:pic>
      <p:sp>
        <p:nvSpPr>
          <p:cNvPr id="6" name="Rounded Rectangle 5"/>
          <p:cNvSpPr/>
          <p:nvPr/>
        </p:nvSpPr>
        <p:spPr>
          <a:xfrm>
            <a:off x="-3059969" y="-582152"/>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8955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endPar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bằng cách thuận tiện</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246E0DDA-131D-3084-2754-6FFF9A878429}"/>
              </a:ext>
            </a:extLst>
          </p:cNvPr>
          <p:cNvSpPr/>
          <p:nvPr/>
        </p:nvSpPr>
        <p:spPr>
          <a:xfrm>
            <a:off x="2638425" y="1419225"/>
            <a:ext cx="7419975" cy="140017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057890-CDA9-2008-30C0-773ACB12117B}"/>
                  </a:ext>
                </a:extLst>
              </p:cNvPr>
              <p:cNvSpPr txBox="1"/>
              <p:nvPr/>
            </p:nvSpPr>
            <p:spPr>
              <a:xfrm>
                <a:off x="3238500" y="1505000"/>
                <a:ext cx="6096000" cy="1159228"/>
              </a:xfrm>
              <a:prstGeom prst="rect">
                <a:avLst/>
              </a:prstGeom>
              <a:noFill/>
            </p:spPr>
            <p:txBody>
              <a:bodyPr wrap="square">
                <a:spAutoFit/>
              </a:bodyPr>
              <a:lstStyle/>
              <a:p>
                <a:pPr algn="ct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98057890-CDA9-2008-30C0-773ACB12117B}"/>
                  </a:ext>
                </a:extLst>
              </p:cNvPr>
              <p:cNvSpPr txBox="1">
                <a:spLocks noRot="1" noChangeAspect="1" noMove="1" noResize="1" noEditPoints="1" noAdjustHandles="1" noChangeArrowheads="1" noChangeShapeType="1" noTextEdit="1"/>
              </p:cNvSpPr>
              <p:nvPr/>
            </p:nvSpPr>
            <p:spPr>
              <a:xfrm>
                <a:off x="3238500" y="1505000"/>
                <a:ext cx="6096000" cy="1159228"/>
              </a:xfrm>
              <a:prstGeom prst="rect">
                <a:avLst/>
              </a:prstGeom>
              <a:blipFill>
                <a:blip r:embed="rId3"/>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8120563-F6FD-AADB-EA79-4FE478FA91DB}"/>
                  </a:ext>
                </a:extLst>
              </p:cNvPr>
              <p:cNvSpPr txBox="1"/>
              <p:nvPr/>
            </p:nvSpPr>
            <p:spPr>
              <a:xfrm>
                <a:off x="2743200" y="30099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a:rPr lang="en-US" altLang="en-US" sz="4800" b="1" i="1" smtClean="0">
                        <a:solidFill>
                          <a:srgbClr val="002060"/>
                        </a:solidFill>
                        <a:latin typeface="Cambria Math" panose="02040503050406030204" pitchFamily="18" charset="0"/>
                        <a:cs typeface="Times New Roman" panose="02020603050405020304" pitchFamily="18" charset="0"/>
                      </a:rPr>
                      <m:t>)</m:t>
                    </m:r>
                    <m:r>
                      <m:rPr>
                        <m:nor/>
                      </m:rPr>
                      <a:rPr lang="en-US" sz="4800" b="1" dirty="0">
                        <a:solidFill>
                          <a:srgbClr val="002060"/>
                        </a:solidFill>
                        <a:latin typeface="Cambria" panose="02040503050406030204" pitchFamily="18" charset="0"/>
                        <a:ea typeface="Cambria" panose="02040503050406030204" pitchFamily="18" charset="0"/>
                      </a:rPr>
                      <m:t>×</m:t>
                    </m:r>
                    <m:r>
                      <a:rPr lang="en-US" altLang="en-US" sz="4800" b="1" i="1" smtClean="0">
                        <a:solidFill>
                          <a:srgbClr val="002060"/>
                        </a:solidFill>
                        <a:latin typeface="Cambria Math" panose="02040503050406030204" pitchFamily="18" charset="0"/>
                        <a:cs typeface="Times New Roman" panose="020206030504050203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r>
                      <a:rPr lang="en-US" altLang="en-US" sz="4800" b="1" i="1" smtClean="0">
                        <a:solidFill>
                          <a:srgbClr val="002060"/>
                        </a:solidFill>
                        <a:latin typeface="Cambria Math" panose="02040503050406030204" pitchFamily="18" charset="0"/>
                        <a:cs typeface="Times New Roman" panose="02020603050405020304" pitchFamily="18" charset="0"/>
                      </a:rPr>
                      <m:t>)</m:t>
                    </m:r>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38120563-F6FD-AADB-EA79-4FE478FA91DB}"/>
                  </a:ext>
                </a:extLst>
              </p:cNvPr>
              <p:cNvSpPr txBox="1">
                <a:spLocks noRot="1" noChangeAspect="1" noMove="1" noResize="1" noEditPoints="1" noAdjustHandles="1" noChangeArrowheads="1" noChangeShapeType="1" noTextEdit="1"/>
              </p:cNvSpPr>
              <p:nvPr/>
            </p:nvSpPr>
            <p:spPr>
              <a:xfrm>
                <a:off x="2743200" y="3009900"/>
                <a:ext cx="7029450" cy="1159228"/>
              </a:xfrm>
              <a:prstGeom prst="rect">
                <a:avLst/>
              </a:prstGeom>
              <a:blipFill>
                <a:blip r:embed="rId4"/>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7439821-D7A0-865C-7990-74C9839C1205}"/>
                  </a:ext>
                </a:extLst>
              </p:cNvPr>
              <p:cNvSpPr txBox="1"/>
              <p:nvPr/>
            </p:nvSpPr>
            <p:spPr>
              <a:xfrm>
                <a:off x="1076325" y="41910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smtClean="0">
                        <a:solidFill>
                          <a:srgbClr val="002060"/>
                        </a:solidFill>
                        <a:latin typeface="Cambria Math" panose="02040503050406030204" pitchFamily="18" charset="0"/>
                        <a:cs typeface="Times New Roman" panose="02020603050405020304" pitchFamily="18" charset="0"/>
                      </a:rPr>
                      <m:t> </m:t>
                    </m:r>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E7439821-D7A0-865C-7990-74C9839C1205}"/>
                  </a:ext>
                </a:extLst>
              </p:cNvPr>
              <p:cNvSpPr txBox="1">
                <a:spLocks noRot="1" noChangeAspect="1" noMove="1" noResize="1" noEditPoints="1" noAdjustHandles="1" noChangeArrowheads="1" noChangeShapeType="1" noTextEdit="1"/>
              </p:cNvSpPr>
              <p:nvPr/>
            </p:nvSpPr>
            <p:spPr>
              <a:xfrm>
                <a:off x="1076325" y="4191000"/>
                <a:ext cx="7029450" cy="1159228"/>
              </a:xfrm>
              <a:prstGeom prst="rect">
                <a:avLst/>
              </a:prstGeom>
              <a:blipFill>
                <a:blip r:embed="rId5"/>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C932FBC-C2D1-FE3E-3F75-006EC5B5B052}"/>
                  </a:ext>
                </a:extLst>
              </p:cNvPr>
              <p:cNvSpPr txBox="1"/>
              <p:nvPr/>
            </p:nvSpPr>
            <p:spPr>
              <a:xfrm>
                <a:off x="619125" y="5381625"/>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9" name="TextBox 18">
                <a:extLst>
                  <a:ext uri="{FF2B5EF4-FFF2-40B4-BE49-F238E27FC236}">
                    <a16:creationId xmlns:a16="http://schemas.microsoft.com/office/drawing/2014/main" id="{DC932FBC-C2D1-FE3E-3F75-006EC5B5B052}"/>
                  </a:ext>
                </a:extLst>
              </p:cNvPr>
              <p:cNvSpPr txBox="1">
                <a:spLocks noRot="1" noChangeAspect="1" noMove="1" noResize="1" noEditPoints="1" noAdjustHandles="1" noChangeArrowheads="1" noChangeShapeType="1" noTextEdit="1"/>
              </p:cNvSpPr>
              <p:nvPr/>
            </p:nvSpPr>
            <p:spPr>
              <a:xfrm>
                <a:off x="619125" y="5381625"/>
                <a:ext cx="7029450" cy="1159228"/>
              </a:xfrm>
              <a:prstGeom prst="rect">
                <a:avLst/>
              </a:prstGeom>
              <a:blipFill>
                <a:blip r:embed="rId6"/>
                <a:stretch>
                  <a:fillRect b="-11579"/>
                </a:stretch>
              </a:blipFill>
            </p:spPr>
            <p:txBody>
              <a:bodyPr/>
              <a:lstStyle/>
              <a:p>
                <a:r>
                  <a:rPr lang="en-US">
                    <a:noFill/>
                  </a:rPr>
                  <a:t> </a:t>
                </a:r>
              </a:p>
            </p:txBody>
          </p:sp>
        </mc:Fallback>
      </mc:AlternateContent>
    </p:spTree>
    <p:extLst>
      <p:ext uri="{BB962C8B-B14F-4D97-AF65-F5344CB8AC3E}">
        <p14:creationId xmlns:p14="http://schemas.microsoft.com/office/powerpoint/2010/main" val="42052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3" grpId="0" animBg="1"/>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25"/>
          <p:cNvSpPr txBox="1">
            <a:spLocks noGrp="1"/>
          </p:cNvSpPr>
          <p:nvPr>
            <p:ph type="subTitle" idx="2"/>
          </p:nvPr>
        </p:nvSpPr>
        <p:spPr>
          <a:xfrm>
            <a:off x="286298" y="3463041"/>
            <a:ext cx="5034990" cy="622500"/>
          </a:xfrm>
          <a:prstGeom prst="rect">
            <a:avLst/>
          </a:prstGeom>
        </p:spPr>
        <p:txBody>
          <a:bodyPr spcFirstLastPara="1" wrap="square" lIns="121900" tIns="121900" rIns="121900" bIns="121900" anchor="ctr" anchorCtr="0">
            <a:noAutofit/>
          </a:bodyPr>
          <a:lstStyle/>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Hoàn thành </a:t>
            </a:r>
          </a:p>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bài tập	</a:t>
            </a:r>
            <a:endParaRPr sz="4400" dirty="0">
              <a:solidFill>
                <a:srgbClr val="CD2D66"/>
              </a:solidFill>
              <a:latin typeface="Calibri" panose="020F0502020204030204" pitchFamily="34" charset="0"/>
              <a:ea typeface="Boogaloo"/>
              <a:cs typeface="Calibri" panose="020F0502020204030204" pitchFamily="34" charset="0"/>
              <a:sym typeface="Boogaloo"/>
            </a:endParaRPr>
          </a:p>
        </p:txBody>
      </p:sp>
      <p:sp>
        <p:nvSpPr>
          <p:cNvPr id="622" name="Google Shape;622;p25"/>
          <p:cNvSpPr txBox="1">
            <a:spLocks noGrp="1"/>
          </p:cNvSpPr>
          <p:nvPr>
            <p:ph type="subTitle" idx="6"/>
          </p:nvPr>
        </p:nvSpPr>
        <p:spPr>
          <a:xfrm>
            <a:off x="6582056" y="3346704"/>
            <a:ext cx="4341976" cy="622500"/>
          </a:xfrm>
          <a:prstGeom prst="rect">
            <a:avLst/>
          </a:prstGeom>
        </p:spPr>
        <p:txBody>
          <a:bodyPr spcFirstLastPara="1" wrap="square" lIns="121900" tIns="121900" rIns="121900" bIns="121900" anchor="ctr" anchorCtr="0">
            <a:noAutofit/>
          </a:bodyPr>
          <a:lstStyle/>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Chuẩn bị</a:t>
            </a:r>
          </a:p>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 bài sau</a:t>
            </a:r>
            <a:endParaRPr sz="4800" dirty="0">
              <a:solidFill>
                <a:schemeClr val="accent6">
                  <a:lumMod val="50000"/>
                </a:schemeClr>
              </a:solidFill>
              <a:latin typeface="Calibri" panose="020F0502020204030204" pitchFamily="34" charset="0"/>
              <a:ea typeface="Boogaloo"/>
              <a:cs typeface="Calibri" panose="020F0502020204030204" pitchFamily="34" charset="0"/>
              <a:sym typeface="Boogaloo"/>
            </a:endParaRPr>
          </a:p>
        </p:txBody>
      </p:sp>
      <p:pic>
        <p:nvPicPr>
          <p:cNvPr id="33" name="Picture 32" descr="Transparent Background Unicorn Png Clipart (#5613213) - PinClipart">
            <a:extLst>
              <a:ext uri="{FF2B5EF4-FFF2-40B4-BE49-F238E27FC236}">
                <a16:creationId xmlns:a16="http://schemas.microsoft.com/office/drawing/2014/main" id="{AB2FD95F-742D-4438-B183-07E2B2846E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4490874" y="3346704"/>
            <a:ext cx="2925367" cy="36898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482787D-00F5-483A-AA50-3369280E3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77" y="3793538"/>
            <a:ext cx="986255" cy="1117406"/>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B42D0937-2D4F-4F81-BA5B-F427C2AFDD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897738" y="690165"/>
            <a:ext cx="2198775" cy="2198775"/>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C7991AB0-31F2-9DB9-B6FD-84DCBC39B1B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DB91F4B-E752-29A9-6AE0-909F629D3904}"/>
              </a:ext>
            </a:extLst>
          </p:cNvPr>
          <p:cNvPicPr>
            <a:picLocks noChangeAspect="1"/>
          </p:cNvPicPr>
          <p:nvPr/>
        </p:nvPicPr>
        <p:blipFill>
          <a:blip r:embed="rId8"/>
          <a:stretch>
            <a:fillRect/>
          </a:stretch>
        </p:blipFill>
        <p:spPr>
          <a:xfrm>
            <a:off x="445933" y="84420"/>
            <a:ext cx="11363929" cy="1713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250"/>
                                        <p:tgtEl>
                                          <p:spTgt spid="33"/>
                                        </p:tgtEl>
                                      </p:cBhvr>
                                    </p:animEffect>
                                    <p:anim calcmode="lin" valueType="num">
                                      <p:cBhvr>
                                        <p:cTn id="8" dur="1250" fill="hold"/>
                                        <p:tgtEl>
                                          <p:spTgt spid="33"/>
                                        </p:tgtEl>
                                        <p:attrNameLst>
                                          <p:attrName>ppt_w</p:attrName>
                                        </p:attrNameLst>
                                      </p:cBhvr>
                                      <p:tavLst>
                                        <p:tav tm="0" fmla="#ppt_w*sin(2.5*pi*$)">
                                          <p:val>
                                            <p:fltVal val="0"/>
                                          </p:val>
                                        </p:tav>
                                        <p:tav tm="100000">
                                          <p:val>
                                            <p:fltVal val="1"/>
                                          </p:val>
                                        </p:tav>
                                      </p:tavLst>
                                    </p:anim>
                                    <p:anim calcmode="lin" valueType="num">
                                      <p:cBhvr>
                                        <p:cTn id="9" dur="1250" fill="hold"/>
                                        <p:tgtEl>
                                          <p:spTgt spid="33"/>
                                        </p:tgtEl>
                                        <p:attrNameLst>
                                          <p:attrName>ppt_h</p:attrName>
                                        </p:attrNameLst>
                                      </p:cBhvr>
                                      <p:tavLst>
                                        <p:tav tm="0">
                                          <p:val>
                                            <p:strVal val="#ppt_h"/>
                                          </p:val>
                                        </p:tav>
                                        <p:tav tm="100000">
                                          <p:val>
                                            <p:strVal val="#ppt_h"/>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18">
                                            <p:txEl>
                                              <p:pRg st="0" end="0"/>
                                            </p:txEl>
                                          </p:spTgt>
                                        </p:tgtEl>
                                        <p:attrNameLst>
                                          <p:attrName>style.visibility</p:attrName>
                                        </p:attrNameLst>
                                      </p:cBhvr>
                                      <p:to>
                                        <p:strVal val="visible"/>
                                      </p:to>
                                    </p:set>
                                    <p:animEffect transition="in" filter="barn(inVertical)">
                                      <p:cBhvr>
                                        <p:cTn id="12" dur="500"/>
                                        <p:tgtEl>
                                          <p:spTgt spid="61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18">
                                            <p:txEl>
                                              <p:pRg st="1" end="1"/>
                                            </p:txEl>
                                          </p:spTgt>
                                        </p:tgtEl>
                                        <p:attrNameLst>
                                          <p:attrName>style.visibility</p:attrName>
                                        </p:attrNameLst>
                                      </p:cBhvr>
                                      <p:to>
                                        <p:strVal val="visible"/>
                                      </p:to>
                                    </p:set>
                                    <p:animEffect transition="in" filter="barn(inVertical)">
                                      <p:cBhvr>
                                        <p:cTn id="15" dur="500"/>
                                        <p:tgtEl>
                                          <p:spTgt spid="618">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22">
                                            <p:txEl>
                                              <p:pRg st="0" end="0"/>
                                            </p:txEl>
                                          </p:spTgt>
                                        </p:tgtEl>
                                        <p:attrNameLst>
                                          <p:attrName>style.visibility</p:attrName>
                                        </p:attrNameLst>
                                      </p:cBhvr>
                                      <p:to>
                                        <p:strVal val="visible"/>
                                      </p:to>
                                    </p:set>
                                    <p:animEffect transition="in" filter="barn(inVertical)">
                                      <p:cBhvr>
                                        <p:cTn id="18" dur="500"/>
                                        <p:tgtEl>
                                          <p:spTgt spid="62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2">
                                            <p:txEl>
                                              <p:pRg st="1" end="1"/>
                                            </p:txEl>
                                          </p:spTgt>
                                        </p:tgtEl>
                                        <p:attrNameLst>
                                          <p:attrName>style.visibility</p:attrName>
                                        </p:attrNameLst>
                                      </p:cBhvr>
                                      <p:to>
                                        <p:strVal val="visible"/>
                                      </p:to>
                                    </p:set>
                                    <p:animEffect transition="in" filter="barn(inVertical)">
                                      <p:cBhvr>
                                        <p:cTn id="21" dur="500"/>
                                        <p:tgtEl>
                                          <p:spTgt spid="622">
                                            <p:txEl>
                                              <p:pRg st="1" end="1"/>
                                            </p:txEl>
                                          </p:spTgt>
                                        </p:tgtEl>
                                      </p:cBhvr>
                                    </p:animEffect>
                                  </p:childTnLst>
                                </p:cTn>
                              </p:par>
                              <p:par>
                                <p:cTn id="22" presetID="42"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500"/>
                                        <p:tgtEl>
                                          <p:spTgt spid="35"/>
                                        </p:tgtEl>
                                      </p:cBhvr>
                                    </p:animEffect>
                                    <p:anim calcmode="lin" valueType="num">
                                      <p:cBhvr>
                                        <p:cTn id="30" dur="1500" fill="hold"/>
                                        <p:tgtEl>
                                          <p:spTgt spid="35"/>
                                        </p:tgtEl>
                                        <p:attrNameLst>
                                          <p:attrName>ppt_x</p:attrName>
                                        </p:attrNameLst>
                                      </p:cBhvr>
                                      <p:tavLst>
                                        <p:tav tm="0">
                                          <p:val>
                                            <p:strVal val="#ppt_x"/>
                                          </p:val>
                                        </p:tav>
                                        <p:tav tm="100000">
                                          <p:val>
                                            <p:strVal val="#ppt_x"/>
                                          </p:val>
                                        </p:tav>
                                      </p:tavLst>
                                    </p:anim>
                                    <p:anim calcmode="lin" valueType="num">
                                      <p:cBhvr>
                                        <p:cTn id="31" dur="1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uiExpand="1" build="p"/>
      <p:bldP spid="622" grpId="0" uiExpand="1" build="p"/>
    </p:bldLst>
  </p:timing>
</p:sld>
</file>

<file path=ppt/theme/theme1.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320</Words>
  <Application>Microsoft Office PowerPoint</Application>
  <PresentationFormat>Widescreen</PresentationFormat>
  <Paragraphs>55</Paragraphs>
  <Slides>10</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Cambria</vt:lpstr>
      <vt:lpstr>Cambria Math</vt:lpstr>
      <vt:lpstr>Times New Roman</vt:lpstr>
      <vt:lpstr>UVF TypoSlabserif</vt:lpstr>
      <vt:lpstr>0178 Mateo · 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19</cp:revision>
  <dcterms:created xsi:type="dcterms:W3CDTF">2024-06-06T09:20:05Z</dcterms:created>
  <dcterms:modified xsi:type="dcterms:W3CDTF">2025-09-21T11:16:39Z</dcterms:modified>
</cp:coreProperties>
</file>