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17"/>
  </p:notesMasterIdLst>
  <p:sldIdLst>
    <p:sldId id="257" r:id="rId4"/>
    <p:sldId id="319" r:id="rId5"/>
    <p:sldId id="2634" r:id="rId6"/>
    <p:sldId id="262" r:id="rId7"/>
    <p:sldId id="256" r:id="rId8"/>
    <p:sldId id="2644" r:id="rId9"/>
    <p:sldId id="260" r:id="rId10"/>
    <p:sldId id="2645" r:id="rId11"/>
    <p:sldId id="2635" r:id="rId12"/>
    <p:sldId id="2636" r:id="rId13"/>
    <p:sldId id="2637" r:id="rId14"/>
    <p:sldId id="290" r:id="rId15"/>
    <p:sldId id="26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DBDBDB"/>
    <a:srgbClr val="BCBCBC"/>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12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36997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extLst>
      <p:ext uri="{BB962C8B-B14F-4D97-AF65-F5344CB8AC3E}">
        <p14:creationId xmlns:p14="http://schemas.microsoft.com/office/powerpoint/2010/main" val="1261777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968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514972164"/>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image" Target="../media/image2.png"/><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3A1D234-1CE3-9C67-D438-72490BC61BED}"/>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734"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BD4AF04F-E5FD-30F7-4AA6-9312474F1F8F}"/>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21/9/2025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9.xml"/><Relationship Id="rId7" Type="http://schemas.openxmlformats.org/officeDocument/2006/relationships/image" Target="../media/image96.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7.png"/><Relationship Id="rId5" Type="http://schemas.openxmlformats.org/officeDocument/2006/relationships/image" Target="../media/image95.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98.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28.xml"/><Relationship Id="rId10" Type="http://schemas.openxmlformats.org/officeDocument/2006/relationships/image" Target="../media/image10.png"/><Relationship Id="rId4" Type="http://schemas.openxmlformats.org/officeDocument/2006/relationships/audio" Target="../media/media2.mp3"/><Relationship Id="rId9" Type="http://schemas.openxmlformats.org/officeDocument/2006/relationships/image" Target="../media/image9.gi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0.png"/><Relationship Id="rId3" Type="http://schemas.microsoft.com/office/2007/relationships/media" Target="../media/media1.mp3"/><Relationship Id="rId7" Type="http://schemas.openxmlformats.org/officeDocument/2006/relationships/image" Target="../media/image11.png"/><Relationship Id="rId12" Type="http://schemas.openxmlformats.org/officeDocument/2006/relationships/image" Target="../media/image5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slideLayout" Target="../slideLayouts/slideLayout28.xml"/><Relationship Id="rId15" Type="http://schemas.openxmlformats.org/officeDocument/2006/relationships/image" Target="../media/image62.png"/><Relationship Id="rId10" Type="http://schemas.openxmlformats.org/officeDocument/2006/relationships/image" Target="../media/image10.png"/><Relationship Id="rId4" Type="http://schemas.openxmlformats.org/officeDocument/2006/relationships/audio" Target="../media/media1.mp3"/><Relationship Id="rId9" Type="http://schemas.openxmlformats.org/officeDocument/2006/relationships/image" Target="../media/image9.gif"/><Relationship Id="rId14"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67.png"/><Relationship Id="rId3" Type="http://schemas.microsoft.com/office/2007/relationships/media" Target="../media/media1.mp3"/><Relationship Id="rId7" Type="http://schemas.openxmlformats.org/officeDocument/2006/relationships/image" Target="../media/image15.png"/><Relationship Id="rId12" Type="http://schemas.openxmlformats.org/officeDocument/2006/relationships/image" Target="../media/image6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Layout" Target="../slideLayouts/slideLayout28.xml"/><Relationship Id="rId15" Type="http://schemas.openxmlformats.org/officeDocument/2006/relationships/image" Target="../media/image68.png"/><Relationship Id="rId10" Type="http://schemas.openxmlformats.org/officeDocument/2006/relationships/image" Target="../media/image10.png"/><Relationship Id="rId4" Type="http://schemas.openxmlformats.org/officeDocument/2006/relationships/audio" Target="../media/media1.mp3"/><Relationship Id="rId9" Type="http://schemas.openxmlformats.org/officeDocument/2006/relationships/image" Target="../media/image9.gif"/><Relationship Id="rId1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73.png"/><Relationship Id="rId3" Type="http://schemas.microsoft.com/office/2007/relationships/media" Target="../media/media1.mp3"/><Relationship Id="rId7" Type="http://schemas.openxmlformats.org/officeDocument/2006/relationships/image" Target="../media/image17.png"/><Relationship Id="rId12" Type="http://schemas.openxmlformats.org/officeDocument/2006/relationships/image" Target="../media/image7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slideLayout" Target="../slideLayouts/slideLayout28.xml"/><Relationship Id="rId15" Type="http://schemas.openxmlformats.org/officeDocument/2006/relationships/image" Target="../media/image74.png"/><Relationship Id="rId10" Type="http://schemas.openxmlformats.org/officeDocument/2006/relationships/image" Target="../media/image10.png"/><Relationship Id="rId4" Type="http://schemas.openxmlformats.org/officeDocument/2006/relationships/audio" Target="../media/media1.mp3"/><Relationship Id="rId9" Type="http://schemas.openxmlformats.org/officeDocument/2006/relationships/image" Target="../media/image9.gif"/><Relationship Id="rId14" Type="http://schemas.openxmlformats.org/officeDocument/2006/relationships/image" Target="../media/image14.gif"/></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gif"/><Relationship Id="rId18" Type="http://schemas.openxmlformats.org/officeDocument/2006/relationships/image" Target="../media/image82.png"/><Relationship Id="rId3" Type="http://schemas.microsoft.com/office/2007/relationships/media" Target="../media/media4.mp3"/><Relationship Id="rId7" Type="http://schemas.openxmlformats.org/officeDocument/2006/relationships/slideLayout" Target="../slideLayouts/slideLayout28.xml"/><Relationship Id="rId12" Type="http://schemas.openxmlformats.org/officeDocument/2006/relationships/image" Target="../media/image22.gif"/><Relationship Id="rId17" Type="http://schemas.openxmlformats.org/officeDocument/2006/relationships/image" Target="../media/image81.png"/><Relationship Id="rId2" Type="http://schemas.openxmlformats.org/officeDocument/2006/relationships/audio" Target="../media/media3.mp3"/><Relationship Id="rId16" Type="http://schemas.openxmlformats.org/officeDocument/2006/relationships/image" Target="../media/image13.png"/><Relationship Id="rId20" Type="http://schemas.openxmlformats.org/officeDocument/2006/relationships/image" Target="../media/image83.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9.gif"/><Relationship Id="rId5" Type="http://schemas.microsoft.com/office/2007/relationships/media" Target="../media/media1.mp3"/><Relationship Id="rId15" Type="http://schemas.openxmlformats.org/officeDocument/2006/relationships/image" Target="../media/image10.png"/><Relationship Id="rId10" Type="http://schemas.openxmlformats.org/officeDocument/2006/relationships/image" Target="../media/image21.png"/><Relationship Id="rId19" Type="http://schemas.openxmlformats.org/officeDocument/2006/relationships/image" Target="../media/image14.gif"/><Relationship Id="rId4" Type="http://schemas.openxmlformats.org/officeDocument/2006/relationships/audio" Target="../media/media4.mp3"/><Relationship Id="rId9" Type="http://schemas.openxmlformats.org/officeDocument/2006/relationships/image" Target="../media/image20.png"/><Relationship Id="rId14" Type="http://schemas.openxmlformats.org/officeDocument/2006/relationships/image" Target="../media/image24.gif"/></Relationships>
</file>

<file path=ppt/slides/_rels/slide9.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25.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26.png"/><Relationship Id="rId9" Type="http://schemas.openxmlformats.org/officeDocument/2006/relationships/image" Target="../media/image9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
        <p:nvSpPr>
          <p:cNvPr id="219" name="Rounded Rectangle 218"/>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5284644" y="7641542"/>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5"/>
                <a:stretch>
                  <a:fillRect l="-1236" t="-3802" r="-765" b="-15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6"/>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7"/>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uần 2- toán bài 5 tiế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42087" y="1945205"/>
            <a:ext cx="4863120" cy="2735505"/>
          </a:xfrm>
          <a:prstGeom prst="rect">
            <a:avLst/>
          </a:prstGeom>
        </p:spPr>
      </p:pic>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
                                        </p:tgtEl>
                                      </p:cBhvr>
                                    </p:cmd>
                                  </p:childTnLst>
                                </p:cTn>
                              </p:par>
                            </p:childTnLst>
                          </p:cTn>
                        </p:par>
                      </p:childTnLst>
                    </p:cTn>
                  </p:par>
                </p:childTnLst>
              </p:cTn>
              <p:nextCondLst>
                <p:cond evt="onClick" delay="0">
                  <p:tgtEl>
                    <p:spTgt spid="2"/>
                  </p:tgtEl>
                </p:cond>
              </p:nextCondLst>
            </p:seq>
            <p:video>
              <p:cMediaNode vol="80000">
                <p:cTn id="31" fill="hold" display="0">
                  <p:stCondLst>
                    <p:cond delay="indefinite"/>
                  </p:stCondLst>
                </p:cTn>
                <p:tgtEl>
                  <p:spTgt spid="2"/>
                </p:tgtEl>
              </p:cMediaNode>
            </p:video>
          </p:childTnLst>
        </p:cTn>
      </p:par>
    </p:tnLst>
    <p:bldLst>
      <p:bldP spid="7" grpId="0"/>
      <p:bldP spid="14" grpId="0"/>
      <p:bldP spid="15" grpId="0"/>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x-none"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trong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thư</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viện</a:t>
                </a:r>
                <a:r>
                  <a:rPr lang="vi-VN" sz="3200" b="0" i="0" dirty="0">
                    <a:solidFill>
                      <a:srgbClr val="FF0000"/>
                    </a:solidFill>
                    <a:effectLst/>
                    <a:latin typeface="Cambria" panose="02040503050406030204" pitchFamily="18" charset="0"/>
                    <a:ea typeface="Cambria" panose="02040503050406030204" pitchFamily="18" charset="0"/>
                  </a:rPr>
                  <a:t>)</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 số sách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thư</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viện</a:t>
                </a:r>
                <a:endParaRPr lang="vi-VN" sz="3200" b="0"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
        <p:nvSpPr>
          <p:cNvPr id="8" name="Rounded Rectangle 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
        <p:nvSpPr>
          <p:cNvPr id="41" name="Rounded Rectangle 40"/>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542795" y="7397062"/>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00618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
        <p:nvSpPr>
          <p:cNvPr id="82" name="Rounded Rectangle 81"/>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5420076" y="7577891"/>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x-none"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
        <p:nvSpPr>
          <p:cNvPr id="8" name="Rounded Rectangle 7"/>
          <p:cNvSpPr/>
          <p:nvPr/>
        </p:nvSpPr>
        <p:spPr>
          <a:xfrm>
            <a:off x="-2237331" y="-2689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12604954"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1"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71216"/>
            <a:ext cx="9143999" cy="671556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0668001"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02361"/>
            <a:ext cx="9143999" cy="7062721"/>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1"/>
            <a:ext cx="10667998"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68248"/>
            <a:ext cx="10668000" cy="6789752"/>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71216"/>
            <a:ext cx="9143999" cy="6786784"/>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x-none"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
        <p:nvSpPr>
          <p:cNvPr id="19" name="Rounded Rectangle 18"/>
          <p:cNvSpPr/>
          <p:nvPr/>
        </p:nvSpPr>
        <p:spPr>
          <a:xfrm>
            <a:off x="-2237331" y="-230818"/>
            <a:ext cx="2101582" cy="2214123"/>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524</TotalTime>
  <Words>596</Words>
  <Application>Microsoft Office PowerPoint</Application>
  <PresentationFormat>Widescreen</PresentationFormat>
  <Paragraphs>65</Paragraphs>
  <Slides>13</Slides>
  <Notes>8</Notes>
  <HiddenSlides>0</HiddenSlides>
  <MMClips>12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13</vt:i4>
      </vt:variant>
    </vt:vector>
  </HeadingPairs>
  <TitlesOfParts>
    <vt:vector size="25" baseType="lpstr">
      <vt:lpstr>Arial</vt:lpstr>
      <vt:lpstr>Bebas Neue</vt:lpstr>
      <vt:lpstr>Calibri</vt:lpstr>
      <vt:lpstr>Calibri Light</vt:lpstr>
      <vt:lpstr>Cambria</vt:lpstr>
      <vt:lpstr>Cambria Math</vt:lpstr>
      <vt:lpstr>Karla</vt:lpstr>
      <vt:lpstr>Love Ya Like A Sister</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thanhtrangsmallsun@gmail.com</cp:lastModifiedBy>
  <cp:revision>29</cp:revision>
  <dcterms:created xsi:type="dcterms:W3CDTF">2024-06-06T08:48:18Z</dcterms:created>
  <dcterms:modified xsi:type="dcterms:W3CDTF">2025-09-21T11:14:57Z</dcterms:modified>
</cp:coreProperties>
</file>