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7" r:id="rId2"/>
    <p:sldId id="276" r:id="rId3"/>
    <p:sldId id="257" r:id="rId4"/>
    <p:sldId id="278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4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5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oán luyện tập trang 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66825"/>
            <a:ext cx="6477000" cy="43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4" y="1776549"/>
            <a:ext cx="64791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132</Words>
  <Application>Microsoft Office PowerPoint</Application>
  <PresentationFormat>Widescreen</PresentationFormat>
  <Paragraphs>42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Yu Mincho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2024-06-06T10:12:50Z</dcterms:created>
  <dcterms:modified xsi:type="dcterms:W3CDTF">2025-09-12T04:57:07Z</dcterms:modified>
</cp:coreProperties>
</file>