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7" r:id="rId2"/>
  </p:sldMasterIdLst>
  <p:notesMasterIdLst>
    <p:notesMasterId r:id="rId16"/>
  </p:notesMasterIdLst>
  <p:sldIdLst>
    <p:sldId id="358" r:id="rId3"/>
    <p:sldId id="311" r:id="rId4"/>
    <p:sldId id="335" r:id="rId5"/>
    <p:sldId id="523" r:id="rId6"/>
    <p:sldId id="524" r:id="rId7"/>
    <p:sldId id="548" r:id="rId8"/>
    <p:sldId id="554" r:id="rId9"/>
    <p:sldId id="556" r:id="rId10"/>
    <p:sldId id="549" r:id="rId11"/>
    <p:sldId id="541" r:id="rId12"/>
    <p:sldId id="545" r:id="rId13"/>
    <p:sldId id="552" r:id="rId14"/>
    <p:sldId id="553"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329BE3-C138-4460-A0BA-7C639D515C8E}" v="411" dt="2024-08-15T09:33:22.1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4169" autoAdjust="0"/>
  </p:normalViewPr>
  <p:slideViewPr>
    <p:cSldViewPr snapToGrid="0">
      <p:cViewPr varScale="1">
        <p:scale>
          <a:sx n="82" d="100"/>
          <a:sy n="82" d="100"/>
        </p:scale>
        <p:origin x="720"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21" Type="http://schemas.microsoft.com/office/2016/11/relationships/changesInfo" Target="changesInfos/changesInfo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ao Dao Thi Thu" userId="b0c0fd0c-b87e-42f7-8ea0-369972801474" providerId="ADAL" clId="{AB329BE3-C138-4460-A0BA-7C639D515C8E}"/>
    <pc:docChg chg="custSel addSld modSld modMainMaster">
      <pc:chgData name="Thao Dao Thi Thu" userId="b0c0fd0c-b87e-42f7-8ea0-369972801474" providerId="ADAL" clId="{AB329BE3-C138-4460-A0BA-7C639D515C8E}" dt="2024-08-15T09:33:22.103" v="877"/>
      <pc:docMkLst>
        <pc:docMk/>
      </pc:docMkLst>
      <pc:sldChg chg="modTransition">
        <pc:chgData name="Thao Dao Thi Thu" userId="b0c0fd0c-b87e-42f7-8ea0-369972801474" providerId="ADAL" clId="{AB329BE3-C138-4460-A0BA-7C639D515C8E}" dt="2024-08-15T09:31:29.773" v="366"/>
        <pc:sldMkLst>
          <pc:docMk/>
          <pc:sldMk cId="0" sldId="256"/>
        </pc:sldMkLst>
      </pc:sldChg>
      <pc:sldChg chg="modTransition modAnim">
        <pc:chgData name="Thao Dao Thi Thu" userId="b0c0fd0c-b87e-42f7-8ea0-369972801474" providerId="ADAL" clId="{AB329BE3-C138-4460-A0BA-7C639D515C8E}" dt="2024-08-15T09:32:59.932" v="733"/>
        <pc:sldMkLst>
          <pc:docMk/>
          <pc:sldMk cId="3386054713" sldId="286"/>
        </pc:sldMkLst>
      </pc:sldChg>
      <pc:sldChg chg="modTransition modAnim">
        <pc:chgData name="Thao Dao Thi Thu" userId="b0c0fd0c-b87e-42f7-8ea0-369972801474" providerId="ADAL" clId="{AB329BE3-C138-4460-A0BA-7C639D515C8E}" dt="2024-08-15T09:32:43.341" v="551"/>
        <pc:sldMkLst>
          <pc:docMk/>
          <pc:sldMk cId="1592139637" sldId="302"/>
        </pc:sldMkLst>
      </pc:sldChg>
      <pc:sldChg chg="modTransition modAnim">
        <pc:chgData name="Thao Dao Thi Thu" userId="b0c0fd0c-b87e-42f7-8ea0-369972801474" providerId="ADAL" clId="{AB329BE3-C138-4460-A0BA-7C639D515C8E}" dt="2024-08-15T09:31:29.773" v="366"/>
        <pc:sldMkLst>
          <pc:docMk/>
          <pc:sldMk cId="4049241988" sldId="311"/>
        </pc:sldMkLst>
      </pc:sldChg>
      <pc:sldChg chg="modTransition">
        <pc:chgData name="Thao Dao Thi Thu" userId="b0c0fd0c-b87e-42f7-8ea0-369972801474" providerId="ADAL" clId="{AB329BE3-C138-4460-A0BA-7C639D515C8E}" dt="2024-08-15T09:31:29.773" v="366"/>
        <pc:sldMkLst>
          <pc:docMk/>
          <pc:sldMk cId="3833034294" sldId="333"/>
        </pc:sldMkLst>
      </pc:sldChg>
      <pc:sldChg chg="modTransition">
        <pc:chgData name="Thao Dao Thi Thu" userId="b0c0fd0c-b87e-42f7-8ea0-369972801474" providerId="ADAL" clId="{AB329BE3-C138-4460-A0BA-7C639D515C8E}" dt="2024-08-15T09:31:29.773" v="366"/>
        <pc:sldMkLst>
          <pc:docMk/>
          <pc:sldMk cId="3752267285" sldId="334"/>
        </pc:sldMkLst>
      </pc:sldChg>
      <pc:sldChg chg="modTransition modAnim">
        <pc:chgData name="Thao Dao Thi Thu" userId="b0c0fd0c-b87e-42f7-8ea0-369972801474" providerId="ADAL" clId="{AB329BE3-C138-4460-A0BA-7C639D515C8E}" dt="2024-08-15T09:31:33.461" v="457"/>
        <pc:sldMkLst>
          <pc:docMk/>
          <pc:sldMk cId="251753316" sldId="335"/>
        </pc:sldMkLst>
      </pc:sldChg>
      <pc:sldChg chg="modTransition">
        <pc:chgData name="Thao Dao Thi Thu" userId="b0c0fd0c-b87e-42f7-8ea0-369972801474" providerId="ADAL" clId="{AB329BE3-C138-4460-A0BA-7C639D515C8E}" dt="2024-08-15T09:31:29.773" v="366"/>
        <pc:sldMkLst>
          <pc:docMk/>
          <pc:sldMk cId="4240696865" sldId="336"/>
        </pc:sldMkLst>
      </pc:sldChg>
      <pc:sldChg chg="modTransition">
        <pc:chgData name="Thao Dao Thi Thu" userId="b0c0fd0c-b87e-42f7-8ea0-369972801474" providerId="ADAL" clId="{AB329BE3-C138-4460-A0BA-7C639D515C8E}" dt="2024-08-15T09:31:29.773" v="366"/>
        <pc:sldMkLst>
          <pc:docMk/>
          <pc:sldMk cId="637533568" sldId="337"/>
        </pc:sldMkLst>
      </pc:sldChg>
      <pc:sldChg chg="modTransition">
        <pc:chgData name="Thao Dao Thi Thu" userId="b0c0fd0c-b87e-42f7-8ea0-369972801474" providerId="ADAL" clId="{AB329BE3-C138-4460-A0BA-7C639D515C8E}" dt="2024-08-15T09:31:29.773" v="366"/>
        <pc:sldMkLst>
          <pc:docMk/>
          <pc:sldMk cId="657804290" sldId="338"/>
        </pc:sldMkLst>
      </pc:sldChg>
      <pc:sldChg chg="add modTransition modAnim">
        <pc:chgData name="Thao Dao Thi Thu" userId="b0c0fd0c-b87e-42f7-8ea0-369972801474" providerId="ADAL" clId="{AB329BE3-C138-4460-A0BA-7C639D515C8E}" dt="2024-08-15T09:31:29.773" v="366"/>
        <pc:sldMkLst>
          <pc:docMk/>
          <pc:sldMk cId="2317885748" sldId="357"/>
        </pc:sldMkLst>
      </pc:sldChg>
      <pc:sldChg chg="modTransition modAnim">
        <pc:chgData name="Thao Dao Thi Thu" userId="b0c0fd0c-b87e-42f7-8ea0-369972801474" providerId="ADAL" clId="{AB329BE3-C138-4460-A0BA-7C639D515C8E}" dt="2024-08-15T09:31:43.029" v="459"/>
        <pc:sldMkLst>
          <pc:docMk/>
          <pc:sldMk cId="0" sldId="358"/>
        </pc:sldMkLst>
      </pc:sldChg>
      <pc:sldChg chg="modTransition modAnim">
        <pc:chgData name="Thao Dao Thi Thu" userId="b0c0fd0c-b87e-42f7-8ea0-369972801474" providerId="ADAL" clId="{AB329BE3-C138-4460-A0BA-7C639D515C8E}" dt="2024-08-15T09:31:39.716" v="458"/>
        <pc:sldMkLst>
          <pc:docMk/>
          <pc:sldMk cId="2425176954" sldId="521"/>
        </pc:sldMkLst>
      </pc:sldChg>
      <pc:sldChg chg="modTransition">
        <pc:chgData name="Thao Dao Thi Thu" userId="b0c0fd0c-b87e-42f7-8ea0-369972801474" providerId="ADAL" clId="{AB329BE3-C138-4460-A0BA-7C639D515C8E}" dt="2024-08-15T09:31:29.773" v="366"/>
        <pc:sldMkLst>
          <pc:docMk/>
          <pc:sldMk cId="2856585878" sldId="523"/>
        </pc:sldMkLst>
      </pc:sldChg>
      <pc:sldChg chg="modTransition">
        <pc:chgData name="Thao Dao Thi Thu" userId="b0c0fd0c-b87e-42f7-8ea0-369972801474" providerId="ADAL" clId="{AB329BE3-C138-4460-A0BA-7C639D515C8E}" dt="2024-08-15T09:31:29.773" v="366"/>
        <pc:sldMkLst>
          <pc:docMk/>
          <pc:sldMk cId="3444713492" sldId="524"/>
        </pc:sldMkLst>
      </pc:sldChg>
      <pc:sldChg chg="modTransition modAnim">
        <pc:chgData name="Thao Dao Thi Thu" userId="b0c0fd0c-b87e-42f7-8ea0-369972801474" providerId="ADAL" clId="{AB329BE3-C138-4460-A0BA-7C639D515C8E}" dt="2024-08-15T09:32:52.183" v="642"/>
        <pc:sldMkLst>
          <pc:docMk/>
          <pc:sldMk cId="1082608718" sldId="541"/>
        </pc:sldMkLst>
      </pc:sldChg>
      <pc:sldChg chg="modTransition modAnim">
        <pc:chgData name="Thao Dao Thi Thu" userId="b0c0fd0c-b87e-42f7-8ea0-369972801474" providerId="ADAL" clId="{AB329BE3-C138-4460-A0BA-7C639D515C8E}" dt="2024-08-15T09:32:37.452" v="550"/>
        <pc:sldMkLst>
          <pc:docMk/>
          <pc:sldMk cId="2912176291" sldId="542"/>
        </pc:sldMkLst>
      </pc:sldChg>
      <pc:sldChg chg="modTransition modAnim">
        <pc:chgData name="Thao Dao Thi Thu" userId="b0c0fd0c-b87e-42f7-8ea0-369972801474" providerId="ADAL" clId="{AB329BE3-C138-4460-A0BA-7C639D515C8E}" dt="2024-08-15T09:33:16.496" v="787"/>
        <pc:sldMkLst>
          <pc:docMk/>
          <pc:sldMk cId="2528426543" sldId="545"/>
        </pc:sldMkLst>
      </pc:sldChg>
      <pc:sldChg chg="modTransition">
        <pc:chgData name="Thao Dao Thi Thu" userId="b0c0fd0c-b87e-42f7-8ea0-369972801474" providerId="ADAL" clId="{AB329BE3-C138-4460-A0BA-7C639D515C8E}" dt="2024-08-15T09:31:29.773" v="366"/>
        <pc:sldMkLst>
          <pc:docMk/>
          <pc:sldMk cId="532576640" sldId="547"/>
        </pc:sldMkLst>
      </pc:sldChg>
      <pc:sldChg chg="modTransition">
        <pc:chgData name="Thao Dao Thi Thu" userId="b0c0fd0c-b87e-42f7-8ea0-369972801474" providerId="ADAL" clId="{AB329BE3-C138-4460-A0BA-7C639D515C8E}" dt="2024-08-15T09:31:29.773" v="366"/>
        <pc:sldMkLst>
          <pc:docMk/>
          <pc:sldMk cId="2341822042" sldId="548"/>
        </pc:sldMkLst>
      </pc:sldChg>
      <pc:sldChg chg="modTransition">
        <pc:chgData name="Thao Dao Thi Thu" userId="b0c0fd0c-b87e-42f7-8ea0-369972801474" providerId="ADAL" clId="{AB329BE3-C138-4460-A0BA-7C639D515C8E}" dt="2024-08-15T09:31:29.773" v="366"/>
        <pc:sldMkLst>
          <pc:docMk/>
          <pc:sldMk cId="3358080608" sldId="549"/>
        </pc:sldMkLst>
      </pc:sldChg>
      <pc:sldChg chg="modTransition">
        <pc:chgData name="Thao Dao Thi Thu" userId="b0c0fd0c-b87e-42f7-8ea0-369972801474" providerId="ADAL" clId="{AB329BE3-C138-4460-A0BA-7C639D515C8E}" dt="2024-08-15T09:31:29.773" v="366"/>
        <pc:sldMkLst>
          <pc:docMk/>
          <pc:sldMk cId="3715631024" sldId="550"/>
        </pc:sldMkLst>
      </pc:sldChg>
      <pc:sldChg chg="modTransition">
        <pc:chgData name="Thao Dao Thi Thu" userId="b0c0fd0c-b87e-42f7-8ea0-369972801474" providerId="ADAL" clId="{AB329BE3-C138-4460-A0BA-7C639D515C8E}" dt="2024-08-15T09:31:29.773" v="366"/>
        <pc:sldMkLst>
          <pc:docMk/>
          <pc:sldMk cId="166403238" sldId="551"/>
        </pc:sldMkLst>
      </pc:sldChg>
      <pc:sldChg chg="modTransition modAnim">
        <pc:chgData name="Thao Dao Thi Thu" userId="b0c0fd0c-b87e-42f7-8ea0-369972801474" providerId="ADAL" clId="{AB329BE3-C138-4460-A0BA-7C639D515C8E}" dt="2024-08-15T09:33:11.313" v="786"/>
        <pc:sldMkLst>
          <pc:docMk/>
          <pc:sldMk cId="575050612" sldId="552"/>
        </pc:sldMkLst>
      </pc:sldChg>
      <pc:sldChg chg="modTransition modAnim">
        <pc:chgData name="Thao Dao Thi Thu" userId="b0c0fd0c-b87e-42f7-8ea0-369972801474" providerId="ADAL" clId="{AB329BE3-C138-4460-A0BA-7C639D515C8E}" dt="2024-08-15T09:33:04.753" v="734"/>
        <pc:sldMkLst>
          <pc:docMk/>
          <pc:sldMk cId="3224645444" sldId="553"/>
        </pc:sldMkLst>
      </pc:sldChg>
      <pc:sldMasterChg chg="addSp delSp modSp mod modTransition modSldLayout">
        <pc:chgData name="Thao Dao Thi Thu" userId="b0c0fd0c-b87e-42f7-8ea0-369972801474" providerId="ADAL" clId="{AB329BE3-C138-4460-A0BA-7C639D515C8E}" dt="2024-08-15T09:33:22.062" v="832"/>
        <pc:sldMasterMkLst>
          <pc:docMk/>
          <pc:sldMasterMk cId="1543545269" sldId="2147483660"/>
        </pc:sldMasterMkLst>
        <pc:spChg chg="add del mod ord modVis">
          <ac:chgData name="Thao Dao Thi Thu" userId="b0c0fd0c-b87e-42f7-8ea0-369972801474" providerId="ADAL" clId="{AB329BE3-C138-4460-A0BA-7C639D515C8E}" dt="2024-08-15T09:30:54.109" v="104"/>
          <ac:spMkLst>
            <pc:docMk/>
            <pc:sldMasterMk cId="1543545269" sldId="2147483660"/>
            <ac:spMk id="3" creationId="{9AB666C2-C78C-F87D-59A0-DD700ACEE46E}"/>
          </ac:spMkLst>
        </pc:spChg>
        <pc:spChg chg="add del mod">
          <ac:chgData name="Thao Dao Thi Thu" userId="b0c0fd0c-b87e-42f7-8ea0-369972801474" providerId="ADAL" clId="{AB329BE3-C138-4460-A0BA-7C639D515C8E}" dt="2024-08-15T09:30:56.123" v="191" actId="478"/>
          <ac:spMkLst>
            <pc:docMk/>
            <pc:sldMasterMk cId="1543545269" sldId="2147483660"/>
            <ac:spMk id="4" creationId="{F822CF43-75A1-4999-91D2-9E4503E2C4F3}"/>
          </ac:spMkLst>
        </pc:spChg>
        <pc:spChg chg="add del mod modVis">
          <ac:chgData name="Thao Dao Thi Thu" userId="b0c0fd0c-b87e-42f7-8ea0-369972801474" providerId="ADAL" clId="{AB329BE3-C138-4460-A0BA-7C639D515C8E}" dt="2024-08-15T09:31:19.291" v="281"/>
          <ac:spMkLst>
            <pc:docMk/>
            <pc:sldMasterMk cId="1543545269" sldId="2147483660"/>
            <ac:spMk id="5" creationId="{E6EC1388-09A0-5CC0-FAD0-5C4E95297E99}"/>
          </ac:spMkLst>
        </pc:spChg>
        <pc:spChg chg="add del mod modVis">
          <ac:chgData name="Thao Dao Thi Thu" userId="b0c0fd0c-b87e-42f7-8ea0-369972801474" providerId="ADAL" clId="{AB329BE3-C138-4460-A0BA-7C639D515C8E}" dt="2024-08-15T09:31:31.538" v="370"/>
          <ac:spMkLst>
            <pc:docMk/>
            <pc:sldMasterMk cId="1543545269" sldId="2147483660"/>
            <ac:spMk id="6" creationId="{4888C7D7-D6CA-0CC9-308E-1ECA2883C97F}"/>
          </ac:spMkLst>
        </pc:spChg>
        <pc:spChg chg="add del mod modVis">
          <ac:chgData name="Thao Dao Thi Thu" userId="b0c0fd0c-b87e-42f7-8ea0-369972801474" providerId="ADAL" clId="{AB329BE3-C138-4460-A0BA-7C639D515C8E}" dt="2024-08-15T09:31:43.863" v="463"/>
          <ac:spMkLst>
            <pc:docMk/>
            <pc:sldMasterMk cId="1543545269" sldId="2147483660"/>
            <ac:spMk id="7" creationId="{724387A0-263A-9460-8BA8-1BA3E78B9186}"/>
          </ac:spMkLst>
        </pc:spChg>
        <pc:spChg chg="add del mod modVis">
          <ac:chgData name="Thao Dao Thi Thu" userId="b0c0fd0c-b87e-42f7-8ea0-369972801474" providerId="ADAL" clId="{AB329BE3-C138-4460-A0BA-7C639D515C8E}" dt="2024-08-15T09:32:46.325" v="555"/>
          <ac:spMkLst>
            <pc:docMk/>
            <pc:sldMasterMk cId="1543545269" sldId="2147483660"/>
            <ac:spMk id="8" creationId="{B05B976E-E4CF-1A5E-9E69-8EBF70BA08D8}"/>
          </ac:spMkLst>
        </pc:spChg>
        <pc:spChg chg="add del mod modVis">
          <ac:chgData name="Thao Dao Thi Thu" userId="b0c0fd0c-b87e-42f7-8ea0-369972801474" providerId="ADAL" clId="{AB329BE3-C138-4460-A0BA-7C639D515C8E}" dt="2024-08-15T09:32:58.594" v="646"/>
          <ac:spMkLst>
            <pc:docMk/>
            <pc:sldMasterMk cId="1543545269" sldId="2147483660"/>
            <ac:spMk id="9" creationId="{A6A43A95-E89D-697C-CBD1-42020B42A96D}"/>
          </ac:spMkLst>
        </pc:spChg>
        <pc:spChg chg="add del mod modVis">
          <ac:chgData name="Thao Dao Thi Thu" userId="b0c0fd0c-b87e-42f7-8ea0-369972801474" providerId="ADAL" clId="{AB329BE3-C138-4460-A0BA-7C639D515C8E}" dt="2024-08-15T09:33:10.898" v="736" actId="478"/>
          <ac:spMkLst>
            <pc:docMk/>
            <pc:sldMasterMk cId="1543545269" sldId="2147483660"/>
            <ac:spMk id="10" creationId="{890684AF-88AA-1771-EB73-45A51EBF8370}"/>
          </ac:spMkLst>
        </pc:spChg>
        <pc:spChg chg="del mod modVis">
          <ac:chgData name="Thao Dao Thi Thu" userId="b0c0fd0c-b87e-42f7-8ea0-369972801474" providerId="ADAL" clId="{AB329BE3-C138-4460-A0BA-7C639D515C8E}" dt="2024-08-15T09:33:22.026" v="791"/>
          <ac:spMkLst>
            <pc:docMk/>
            <pc:sldMasterMk cId="1543545269" sldId="2147483660"/>
            <ac:spMk id="11" creationId="{A0C8F9D7-7F5B-5754-17DF-8552DEC2764D}"/>
          </ac:spMkLst>
        </pc:spChg>
        <pc:spChg chg="add mod">
          <ac:chgData name="Thao Dao Thi Thu" userId="b0c0fd0c-b87e-42f7-8ea0-369972801474" providerId="ADAL" clId="{AB329BE3-C138-4460-A0BA-7C639D515C8E}" dt="2024-08-15T09:33:22.062" v="832"/>
          <ac:spMkLst>
            <pc:docMk/>
            <pc:sldMasterMk cId="1543545269" sldId="2147483660"/>
            <ac:spMk id="12" creationId="{771EBD9C-4B3B-89C2-F3F6-5B2C9B9610FA}"/>
          </ac:spMkLst>
        </pc:spChg>
        <pc:picChg chg="del mod modVis">
          <ac:chgData name="Thao Dao Thi Thu" userId="b0c0fd0c-b87e-42f7-8ea0-369972801474" providerId="ADAL" clId="{AB329BE3-C138-4460-A0BA-7C639D515C8E}" dt="2024-08-15T09:30:53.553" v="100" actId="478"/>
          <ac:picMkLst>
            <pc:docMk/>
            <pc:sldMasterMk cId="1543545269" sldId="2147483660"/>
            <ac:picMk id="2" creationId="{AF363910-A3A3-061C-2806-41710D2489B5}"/>
          </ac:picMkLst>
        </pc:picChg>
        <pc:sldLayoutChg chg="modTransition">
          <pc:chgData name="Thao Dao Thi Thu" userId="b0c0fd0c-b87e-42f7-8ea0-369972801474" providerId="ADAL" clId="{AB329BE3-C138-4460-A0BA-7C639D515C8E}" dt="2024-08-15T09:31:29.773" v="366"/>
          <pc:sldLayoutMkLst>
            <pc:docMk/>
            <pc:sldMasterMk cId="1543545269" sldId="2147483660"/>
            <pc:sldLayoutMk cId="1367200676" sldId="2147483661"/>
          </pc:sldLayoutMkLst>
        </pc:sldLayoutChg>
        <pc:sldLayoutChg chg="modTransition">
          <pc:chgData name="Thao Dao Thi Thu" userId="b0c0fd0c-b87e-42f7-8ea0-369972801474" providerId="ADAL" clId="{AB329BE3-C138-4460-A0BA-7C639D515C8E}" dt="2024-08-15T09:31:29.773" v="366"/>
          <pc:sldLayoutMkLst>
            <pc:docMk/>
            <pc:sldMasterMk cId="1543545269" sldId="2147483660"/>
            <pc:sldLayoutMk cId="2118173182" sldId="2147483662"/>
          </pc:sldLayoutMkLst>
        </pc:sldLayoutChg>
        <pc:sldLayoutChg chg="modTransition">
          <pc:chgData name="Thao Dao Thi Thu" userId="b0c0fd0c-b87e-42f7-8ea0-369972801474" providerId="ADAL" clId="{AB329BE3-C138-4460-A0BA-7C639D515C8E}" dt="2024-08-15T09:31:29.773" v="366"/>
          <pc:sldLayoutMkLst>
            <pc:docMk/>
            <pc:sldMasterMk cId="1543545269" sldId="2147483660"/>
            <pc:sldLayoutMk cId="4201910697" sldId="2147483663"/>
          </pc:sldLayoutMkLst>
        </pc:sldLayoutChg>
        <pc:sldLayoutChg chg="modTransition">
          <pc:chgData name="Thao Dao Thi Thu" userId="b0c0fd0c-b87e-42f7-8ea0-369972801474" providerId="ADAL" clId="{AB329BE3-C138-4460-A0BA-7C639D515C8E}" dt="2024-08-15T09:31:29.773" v="366"/>
          <pc:sldLayoutMkLst>
            <pc:docMk/>
            <pc:sldMasterMk cId="1543545269" sldId="2147483660"/>
            <pc:sldLayoutMk cId="979422071" sldId="2147483664"/>
          </pc:sldLayoutMkLst>
        </pc:sldLayoutChg>
        <pc:sldLayoutChg chg="modTransition">
          <pc:chgData name="Thao Dao Thi Thu" userId="b0c0fd0c-b87e-42f7-8ea0-369972801474" providerId="ADAL" clId="{AB329BE3-C138-4460-A0BA-7C639D515C8E}" dt="2024-08-15T09:31:29.773" v="366"/>
          <pc:sldLayoutMkLst>
            <pc:docMk/>
            <pc:sldMasterMk cId="1543545269" sldId="2147483660"/>
            <pc:sldLayoutMk cId="3766615601" sldId="2147483665"/>
          </pc:sldLayoutMkLst>
        </pc:sldLayoutChg>
        <pc:sldLayoutChg chg="modTransition">
          <pc:chgData name="Thao Dao Thi Thu" userId="b0c0fd0c-b87e-42f7-8ea0-369972801474" providerId="ADAL" clId="{AB329BE3-C138-4460-A0BA-7C639D515C8E}" dt="2024-08-15T09:31:29.773" v="366"/>
          <pc:sldLayoutMkLst>
            <pc:docMk/>
            <pc:sldMasterMk cId="1543545269" sldId="2147483660"/>
            <pc:sldLayoutMk cId="1966227535" sldId="2147483666"/>
          </pc:sldLayoutMkLst>
        </pc:sldLayoutChg>
        <pc:sldLayoutChg chg="modTransition">
          <pc:chgData name="Thao Dao Thi Thu" userId="b0c0fd0c-b87e-42f7-8ea0-369972801474" providerId="ADAL" clId="{AB329BE3-C138-4460-A0BA-7C639D515C8E}" dt="2024-08-15T09:31:29.773" v="366"/>
          <pc:sldLayoutMkLst>
            <pc:docMk/>
            <pc:sldMasterMk cId="1543545269" sldId="2147483660"/>
            <pc:sldLayoutMk cId="1045410072" sldId="2147483667"/>
          </pc:sldLayoutMkLst>
        </pc:sldLayoutChg>
        <pc:sldLayoutChg chg="modTransition">
          <pc:chgData name="Thao Dao Thi Thu" userId="b0c0fd0c-b87e-42f7-8ea0-369972801474" providerId="ADAL" clId="{AB329BE3-C138-4460-A0BA-7C639D515C8E}" dt="2024-08-15T09:31:29.773" v="366"/>
          <pc:sldLayoutMkLst>
            <pc:docMk/>
            <pc:sldMasterMk cId="1543545269" sldId="2147483660"/>
            <pc:sldLayoutMk cId="2546677619" sldId="2147483668"/>
          </pc:sldLayoutMkLst>
        </pc:sldLayoutChg>
        <pc:sldLayoutChg chg="modTransition">
          <pc:chgData name="Thao Dao Thi Thu" userId="b0c0fd0c-b87e-42f7-8ea0-369972801474" providerId="ADAL" clId="{AB329BE3-C138-4460-A0BA-7C639D515C8E}" dt="2024-08-15T09:31:29.773" v="366"/>
          <pc:sldLayoutMkLst>
            <pc:docMk/>
            <pc:sldMasterMk cId="1543545269" sldId="2147483660"/>
            <pc:sldLayoutMk cId="3697523489" sldId="2147483669"/>
          </pc:sldLayoutMkLst>
        </pc:sldLayoutChg>
        <pc:sldLayoutChg chg="modTransition">
          <pc:chgData name="Thao Dao Thi Thu" userId="b0c0fd0c-b87e-42f7-8ea0-369972801474" providerId="ADAL" clId="{AB329BE3-C138-4460-A0BA-7C639D515C8E}" dt="2024-08-15T09:31:29.773" v="366"/>
          <pc:sldLayoutMkLst>
            <pc:docMk/>
            <pc:sldMasterMk cId="1543545269" sldId="2147483660"/>
            <pc:sldLayoutMk cId="4283931582" sldId="2147483670"/>
          </pc:sldLayoutMkLst>
        </pc:sldLayoutChg>
        <pc:sldLayoutChg chg="modTransition">
          <pc:chgData name="Thao Dao Thi Thu" userId="b0c0fd0c-b87e-42f7-8ea0-369972801474" providerId="ADAL" clId="{AB329BE3-C138-4460-A0BA-7C639D515C8E}" dt="2024-08-15T09:31:29.773" v="366"/>
          <pc:sldLayoutMkLst>
            <pc:docMk/>
            <pc:sldMasterMk cId="1543545269" sldId="2147483660"/>
            <pc:sldLayoutMk cId="476445678" sldId="2147483671"/>
          </pc:sldLayoutMkLst>
        </pc:sldLayoutChg>
        <pc:sldLayoutChg chg="modTransition">
          <pc:chgData name="Thao Dao Thi Thu" userId="b0c0fd0c-b87e-42f7-8ea0-369972801474" providerId="ADAL" clId="{AB329BE3-C138-4460-A0BA-7C639D515C8E}" dt="2024-08-15T09:31:29.773" v="366"/>
          <pc:sldLayoutMkLst>
            <pc:docMk/>
            <pc:sldMasterMk cId="1543545269" sldId="2147483660"/>
            <pc:sldLayoutMk cId="709158141" sldId="2147483672"/>
          </pc:sldLayoutMkLst>
        </pc:sldLayoutChg>
        <pc:sldLayoutChg chg="modTransition">
          <pc:chgData name="Thao Dao Thi Thu" userId="b0c0fd0c-b87e-42f7-8ea0-369972801474" providerId="ADAL" clId="{AB329BE3-C138-4460-A0BA-7C639D515C8E}" dt="2024-08-15T09:31:29.773" v="366"/>
          <pc:sldLayoutMkLst>
            <pc:docMk/>
            <pc:sldMasterMk cId="1543545269" sldId="2147483660"/>
            <pc:sldLayoutMk cId="1497734326" sldId="2147483673"/>
          </pc:sldLayoutMkLst>
        </pc:sldLayoutChg>
        <pc:sldLayoutChg chg="modTransition">
          <pc:chgData name="Thao Dao Thi Thu" userId="b0c0fd0c-b87e-42f7-8ea0-369972801474" providerId="ADAL" clId="{AB329BE3-C138-4460-A0BA-7C639D515C8E}" dt="2024-08-15T09:31:29.773" v="366"/>
          <pc:sldLayoutMkLst>
            <pc:docMk/>
            <pc:sldMasterMk cId="1543545269" sldId="2147483660"/>
            <pc:sldLayoutMk cId="2022571948" sldId="2147483674"/>
          </pc:sldLayoutMkLst>
        </pc:sldLayoutChg>
        <pc:sldLayoutChg chg="modTransition">
          <pc:chgData name="Thao Dao Thi Thu" userId="b0c0fd0c-b87e-42f7-8ea0-369972801474" providerId="ADAL" clId="{AB329BE3-C138-4460-A0BA-7C639D515C8E}" dt="2024-08-15T09:31:29.773" v="366"/>
          <pc:sldLayoutMkLst>
            <pc:docMk/>
            <pc:sldMasterMk cId="1543545269" sldId="2147483660"/>
            <pc:sldLayoutMk cId="127640534" sldId="2147483675"/>
          </pc:sldLayoutMkLst>
        </pc:sldLayoutChg>
        <pc:sldLayoutChg chg="modTransition">
          <pc:chgData name="Thao Dao Thi Thu" userId="b0c0fd0c-b87e-42f7-8ea0-369972801474" providerId="ADAL" clId="{AB329BE3-C138-4460-A0BA-7C639D515C8E}" dt="2024-08-15T09:31:29.773" v="366"/>
          <pc:sldLayoutMkLst>
            <pc:docMk/>
            <pc:sldMasterMk cId="1543545269" sldId="2147483660"/>
            <pc:sldLayoutMk cId="1377874485" sldId="2147483676"/>
          </pc:sldLayoutMkLst>
        </pc:sldLayoutChg>
        <pc:sldLayoutChg chg="modTransition">
          <pc:chgData name="Thao Dao Thi Thu" userId="b0c0fd0c-b87e-42f7-8ea0-369972801474" providerId="ADAL" clId="{AB329BE3-C138-4460-A0BA-7C639D515C8E}" dt="2024-08-15T09:31:29.773" v="366"/>
          <pc:sldLayoutMkLst>
            <pc:docMk/>
            <pc:sldMasterMk cId="1543545269" sldId="2147483660"/>
            <pc:sldLayoutMk cId="832436466" sldId="2147483677"/>
          </pc:sldLayoutMkLst>
        </pc:sldLayoutChg>
        <pc:sldLayoutChg chg="modTransition">
          <pc:chgData name="Thao Dao Thi Thu" userId="b0c0fd0c-b87e-42f7-8ea0-369972801474" providerId="ADAL" clId="{AB329BE3-C138-4460-A0BA-7C639D515C8E}" dt="2024-08-15T09:31:29.773" v="366"/>
          <pc:sldLayoutMkLst>
            <pc:docMk/>
            <pc:sldMasterMk cId="1543545269" sldId="2147483660"/>
            <pc:sldLayoutMk cId="2768108031" sldId="2147483678"/>
          </pc:sldLayoutMkLst>
        </pc:sldLayoutChg>
        <pc:sldLayoutChg chg="modTransition">
          <pc:chgData name="Thao Dao Thi Thu" userId="b0c0fd0c-b87e-42f7-8ea0-369972801474" providerId="ADAL" clId="{AB329BE3-C138-4460-A0BA-7C639D515C8E}" dt="2024-08-15T09:31:29.773" v="366"/>
          <pc:sldLayoutMkLst>
            <pc:docMk/>
            <pc:sldMasterMk cId="1543545269" sldId="2147483660"/>
            <pc:sldLayoutMk cId="4026810224" sldId="2147483679"/>
          </pc:sldLayoutMkLst>
        </pc:sldLayoutChg>
        <pc:sldLayoutChg chg="modTransition">
          <pc:chgData name="Thao Dao Thi Thu" userId="b0c0fd0c-b87e-42f7-8ea0-369972801474" providerId="ADAL" clId="{AB329BE3-C138-4460-A0BA-7C639D515C8E}" dt="2024-08-15T09:31:29.773" v="366"/>
          <pc:sldLayoutMkLst>
            <pc:docMk/>
            <pc:sldMasterMk cId="1543545269" sldId="2147483660"/>
            <pc:sldLayoutMk cId="1922328470" sldId="2147483680"/>
          </pc:sldLayoutMkLst>
        </pc:sldLayoutChg>
        <pc:sldLayoutChg chg="modTransition">
          <pc:chgData name="Thao Dao Thi Thu" userId="b0c0fd0c-b87e-42f7-8ea0-369972801474" providerId="ADAL" clId="{AB329BE3-C138-4460-A0BA-7C639D515C8E}" dt="2024-08-15T09:31:29.773" v="366"/>
          <pc:sldLayoutMkLst>
            <pc:docMk/>
            <pc:sldMasterMk cId="1543545269" sldId="2147483660"/>
            <pc:sldLayoutMk cId="2177377631" sldId="2147483681"/>
          </pc:sldLayoutMkLst>
        </pc:sldLayoutChg>
        <pc:sldLayoutChg chg="modTransition">
          <pc:chgData name="Thao Dao Thi Thu" userId="b0c0fd0c-b87e-42f7-8ea0-369972801474" providerId="ADAL" clId="{AB329BE3-C138-4460-A0BA-7C639D515C8E}" dt="2024-08-15T09:31:29.773" v="366"/>
          <pc:sldLayoutMkLst>
            <pc:docMk/>
            <pc:sldMasterMk cId="1543545269" sldId="2147483660"/>
            <pc:sldLayoutMk cId="3588904721" sldId="2147483682"/>
          </pc:sldLayoutMkLst>
        </pc:sldLayoutChg>
        <pc:sldLayoutChg chg="modTransition">
          <pc:chgData name="Thao Dao Thi Thu" userId="b0c0fd0c-b87e-42f7-8ea0-369972801474" providerId="ADAL" clId="{AB329BE3-C138-4460-A0BA-7C639D515C8E}" dt="2024-08-15T09:31:29.773" v="366"/>
          <pc:sldLayoutMkLst>
            <pc:docMk/>
            <pc:sldMasterMk cId="1543545269" sldId="2147483660"/>
            <pc:sldLayoutMk cId="724413479" sldId="2147483683"/>
          </pc:sldLayoutMkLst>
        </pc:sldLayoutChg>
        <pc:sldLayoutChg chg="modTransition">
          <pc:chgData name="Thao Dao Thi Thu" userId="b0c0fd0c-b87e-42f7-8ea0-369972801474" providerId="ADAL" clId="{AB329BE3-C138-4460-A0BA-7C639D515C8E}" dt="2024-08-15T09:31:29.773" v="366"/>
          <pc:sldLayoutMkLst>
            <pc:docMk/>
            <pc:sldMasterMk cId="1543545269" sldId="2147483660"/>
            <pc:sldLayoutMk cId="902870087" sldId="2147483684"/>
          </pc:sldLayoutMkLst>
        </pc:sldLayoutChg>
        <pc:sldLayoutChg chg="modTransition">
          <pc:chgData name="Thao Dao Thi Thu" userId="b0c0fd0c-b87e-42f7-8ea0-369972801474" providerId="ADAL" clId="{AB329BE3-C138-4460-A0BA-7C639D515C8E}" dt="2024-08-15T09:31:29.773" v="366"/>
          <pc:sldLayoutMkLst>
            <pc:docMk/>
            <pc:sldMasterMk cId="1543545269" sldId="2147483660"/>
            <pc:sldLayoutMk cId="2357125289" sldId="2147483685"/>
          </pc:sldLayoutMkLst>
        </pc:sldLayoutChg>
        <pc:sldLayoutChg chg="modTransition">
          <pc:chgData name="Thao Dao Thi Thu" userId="b0c0fd0c-b87e-42f7-8ea0-369972801474" providerId="ADAL" clId="{AB329BE3-C138-4460-A0BA-7C639D515C8E}" dt="2024-08-15T09:31:29.773" v="366"/>
          <pc:sldLayoutMkLst>
            <pc:docMk/>
            <pc:sldMasterMk cId="1543545269" sldId="2147483660"/>
            <pc:sldLayoutMk cId="1448822423" sldId="2147483686"/>
          </pc:sldLayoutMkLst>
        </pc:sldLayoutChg>
        <pc:sldLayoutChg chg="modTransition">
          <pc:chgData name="Thao Dao Thi Thu" userId="b0c0fd0c-b87e-42f7-8ea0-369972801474" providerId="ADAL" clId="{AB329BE3-C138-4460-A0BA-7C639D515C8E}" dt="2024-08-15T09:31:29.773" v="366"/>
          <pc:sldLayoutMkLst>
            <pc:docMk/>
            <pc:sldMasterMk cId="1543545269" sldId="2147483660"/>
            <pc:sldLayoutMk cId="997246104" sldId="2147483687"/>
          </pc:sldLayoutMkLst>
        </pc:sldLayoutChg>
        <pc:sldLayoutChg chg="modTransition">
          <pc:chgData name="Thao Dao Thi Thu" userId="b0c0fd0c-b87e-42f7-8ea0-369972801474" providerId="ADAL" clId="{AB329BE3-C138-4460-A0BA-7C639D515C8E}" dt="2024-08-15T09:31:29.773" v="366"/>
          <pc:sldLayoutMkLst>
            <pc:docMk/>
            <pc:sldMasterMk cId="1543545269" sldId="2147483660"/>
            <pc:sldLayoutMk cId="756625155" sldId="2147483688"/>
          </pc:sldLayoutMkLst>
        </pc:sldLayoutChg>
        <pc:sldLayoutChg chg="modTransition">
          <pc:chgData name="Thao Dao Thi Thu" userId="b0c0fd0c-b87e-42f7-8ea0-369972801474" providerId="ADAL" clId="{AB329BE3-C138-4460-A0BA-7C639D515C8E}" dt="2024-08-15T09:31:29.773" v="366"/>
          <pc:sldLayoutMkLst>
            <pc:docMk/>
            <pc:sldMasterMk cId="1543545269" sldId="2147483660"/>
            <pc:sldLayoutMk cId="3854937017" sldId="2147483689"/>
          </pc:sldLayoutMkLst>
        </pc:sldLayoutChg>
        <pc:sldLayoutChg chg="modTransition">
          <pc:chgData name="Thao Dao Thi Thu" userId="b0c0fd0c-b87e-42f7-8ea0-369972801474" providerId="ADAL" clId="{AB329BE3-C138-4460-A0BA-7C639D515C8E}" dt="2024-08-15T09:31:29.773" v="366"/>
          <pc:sldLayoutMkLst>
            <pc:docMk/>
            <pc:sldMasterMk cId="1543545269" sldId="2147483660"/>
            <pc:sldLayoutMk cId="52210748" sldId="2147483690"/>
          </pc:sldLayoutMkLst>
        </pc:sldLayoutChg>
        <pc:sldLayoutChg chg="modTransition">
          <pc:chgData name="Thao Dao Thi Thu" userId="b0c0fd0c-b87e-42f7-8ea0-369972801474" providerId="ADAL" clId="{AB329BE3-C138-4460-A0BA-7C639D515C8E}" dt="2024-08-15T09:31:29.773" v="366"/>
          <pc:sldLayoutMkLst>
            <pc:docMk/>
            <pc:sldMasterMk cId="1543545269" sldId="2147483660"/>
            <pc:sldLayoutMk cId="951905107" sldId="2147483691"/>
          </pc:sldLayoutMkLst>
        </pc:sldLayoutChg>
        <pc:sldLayoutChg chg="modTransition">
          <pc:chgData name="Thao Dao Thi Thu" userId="b0c0fd0c-b87e-42f7-8ea0-369972801474" providerId="ADAL" clId="{AB329BE3-C138-4460-A0BA-7C639D515C8E}" dt="2024-08-15T09:31:29.773" v="366"/>
          <pc:sldLayoutMkLst>
            <pc:docMk/>
            <pc:sldMasterMk cId="1543545269" sldId="2147483660"/>
            <pc:sldLayoutMk cId="939524310" sldId="2147483692"/>
          </pc:sldLayoutMkLst>
        </pc:sldLayoutChg>
        <pc:sldLayoutChg chg="modTransition">
          <pc:chgData name="Thao Dao Thi Thu" userId="b0c0fd0c-b87e-42f7-8ea0-369972801474" providerId="ADAL" clId="{AB329BE3-C138-4460-A0BA-7C639D515C8E}" dt="2024-08-15T09:31:29.773" v="366"/>
          <pc:sldLayoutMkLst>
            <pc:docMk/>
            <pc:sldMasterMk cId="1543545269" sldId="2147483660"/>
            <pc:sldLayoutMk cId="4250382340" sldId="2147483693"/>
          </pc:sldLayoutMkLst>
        </pc:sldLayoutChg>
        <pc:sldLayoutChg chg="modTransition">
          <pc:chgData name="Thao Dao Thi Thu" userId="b0c0fd0c-b87e-42f7-8ea0-369972801474" providerId="ADAL" clId="{AB329BE3-C138-4460-A0BA-7C639D515C8E}" dt="2024-08-15T09:31:29.773" v="366"/>
          <pc:sldLayoutMkLst>
            <pc:docMk/>
            <pc:sldMasterMk cId="1543545269" sldId="2147483660"/>
            <pc:sldLayoutMk cId="317368356" sldId="2147483694"/>
          </pc:sldLayoutMkLst>
        </pc:sldLayoutChg>
        <pc:sldLayoutChg chg="modTransition">
          <pc:chgData name="Thao Dao Thi Thu" userId="b0c0fd0c-b87e-42f7-8ea0-369972801474" providerId="ADAL" clId="{AB329BE3-C138-4460-A0BA-7C639D515C8E}" dt="2024-08-15T09:31:29.773" v="366"/>
          <pc:sldLayoutMkLst>
            <pc:docMk/>
            <pc:sldMasterMk cId="1543545269" sldId="2147483660"/>
            <pc:sldLayoutMk cId="593370908" sldId="2147483695"/>
          </pc:sldLayoutMkLst>
        </pc:sldLayoutChg>
      </pc:sldMasterChg>
      <pc:sldMasterChg chg="addSp delSp modSp mod modTransition modSldLayout">
        <pc:chgData name="Thao Dao Thi Thu" userId="b0c0fd0c-b87e-42f7-8ea0-369972801474" providerId="ADAL" clId="{AB329BE3-C138-4460-A0BA-7C639D515C8E}" dt="2024-08-15T09:33:22.073" v="847"/>
        <pc:sldMasterMkLst>
          <pc:docMk/>
          <pc:sldMasterMk cId="768544331" sldId="2147483697"/>
        </pc:sldMasterMkLst>
        <pc:spChg chg="mod modVis">
          <ac:chgData name="Thao Dao Thi Thu" userId="b0c0fd0c-b87e-42f7-8ea0-369972801474" providerId="ADAL" clId="{AB329BE3-C138-4460-A0BA-7C639D515C8E}" dt="2024-08-15T09:31:06.519" v="194"/>
          <ac:spMkLst>
            <pc:docMk/>
            <pc:sldMasterMk cId="768544331" sldId="2147483697"/>
            <ac:spMk id="2" creationId="{00000000-0000-0000-0000-000000000000}"/>
          </ac:spMkLst>
        </pc:spChg>
        <pc:spChg chg="mod modVis">
          <ac:chgData name="Thao Dao Thi Thu" userId="b0c0fd0c-b87e-42f7-8ea0-369972801474" providerId="ADAL" clId="{AB329BE3-C138-4460-A0BA-7C639D515C8E}" dt="2024-08-15T09:33:22.030" v="797"/>
          <ac:spMkLst>
            <pc:docMk/>
            <pc:sldMasterMk cId="768544331" sldId="2147483697"/>
            <ac:spMk id="3" creationId="{00000000-0000-0000-0000-000000000000}"/>
          </ac:spMkLst>
        </pc:spChg>
        <pc:spChg chg="mod modVis">
          <ac:chgData name="Thao Dao Thi Thu" userId="b0c0fd0c-b87e-42f7-8ea0-369972801474" providerId="ADAL" clId="{AB329BE3-C138-4460-A0BA-7C639D515C8E}" dt="2024-08-15T09:33:22.031" v="799"/>
          <ac:spMkLst>
            <pc:docMk/>
            <pc:sldMasterMk cId="768544331" sldId="2147483697"/>
            <ac:spMk id="4" creationId="{00000000-0000-0000-0000-000000000000}"/>
          </ac:spMkLst>
        </pc:spChg>
        <pc:spChg chg="mod modVis">
          <ac:chgData name="Thao Dao Thi Thu" userId="b0c0fd0c-b87e-42f7-8ea0-369972801474" providerId="ADAL" clId="{AB329BE3-C138-4460-A0BA-7C639D515C8E}" dt="2024-08-15T09:33:22.032" v="801"/>
          <ac:spMkLst>
            <pc:docMk/>
            <pc:sldMasterMk cId="768544331" sldId="2147483697"/>
            <ac:spMk id="5" creationId="{00000000-0000-0000-0000-000000000000}"/>
          </ac:spMkLst>
        </pc:spChg>
        <pc:spChg chg="mod modVis">
          <ac:chgData name="Thao Dao Thi Thu" userId="b0c0fd0c-b87e-42f7-8ea0-369972801474" providerId="ADAL" clId="{AB329BE3-C138-4460-A0BA-7C639D515C8E}" dt="2024-08-15T09:33:22.033" v="803"/>
          <ac:spMkLst>
            <pc:docMk/>
            <pc:sldMasterMk cId="768544331" sldId="2147483697"/>
            <ac:spMk id="6" creationId="{00000000-0000-0000-0000-000000000000}"/>
          </ac:spMkLst>
        </pc:spChg>
        <pc:spChg chg="add del mod ord modVis">
          <ac:chgData name="Thao Dao Thi Thu" userId="b0c0fd0c-b87e-42f7-8ea0-369972801474" providerId="ADAL" clId="{AB329BE3-C138-4460-A0BA-7C639D515C8E}" dt="2024-08-15T09:30:54.113" v="108"/>
          <ac:spMkLst>
            <pc:docMk/>
            <pc:sldMasterMk cId="768544331" sldId="2147483697"/>
            <ac:spMk id="8" creationId="{F5FE58E4-DA76-D1CC-7223-BF9B9D5EFE65}"/>
          </ac:spMkLst>
        </pc:spChg>
        <pc:spChg chg="add del mod ord">
          <ac:chgData name="Thao Dao Thi Thu" userId="b0c0fd0c-b87e-42f7-8ea0-369972801474" providerId="ADAL" clId="{AB329BE3-C138-4460-A0BA-7C639D515C8E}" dt="2024-08-15T09:31:01.250" v="192" actId="478"/>
          <ac:spMkLst>
            <pc:docMk/>
            <pc:sldMasterMk cId="768544331" sldId="2147483697"/>
            <ac:spMk id="9" creationId="{92D13CA2-47B0-E35E-106F-21A2AC497E95}"/>
          </ac:spMkLst>
        </pc:spChg>
        <pc:spChg chg="add del mod ord modVis">
          <ac:chgData name="Thao Dao Thi Thu" userId="b0c0fd0c-b87e-42f7-8ea0-369972801474" providerId="ADAL" clId="{AB329BE3-C138-4460-A0BA-7C639D515C8E}" dt="2024-08-15T09:31:19.294" v="285"/>
          <ac:spMkLst>
            <pc:docMk/>
            <pc:sldMasterMk cId="768544331" sldId="2147483697"/>
            <ac:spMk id="10" creationId="{D06B9A8A-38AD-007F-E00D-3C22B76077EA}"/>
          </ac:spMkLst>
        </pc:spChg>
        <pc:spChg chg="add del mod ord modVis">
          <ac:chgData name="Thao Dao Thi Thu" userId="b0c0fd0c-b87e-42f7-8ea0-369972801474" providerId="ADAL" clId="{AB329BE3-C138-4460-A0BA-7C639D515C8E}" dt="2024-08-15T09:31:31.542" v="374"/>
          <ac:spMkLst>
            <pc:docMk/>
            <pc:sldMasterMk cId="768544331" sldId="2147483697"/>
            <ac:spMk id="11" creationId="{4FDAF96E-76BC-FC87-020A-E065D1CBB6E7}"/>
          </ac:spMkLst>
        </pc:spChg>
        <pc:spChg chg="add del mod ord modVis">
          <ac:chgData name="Thao Dao Thi Thu" userId="b0c0fd0c-b87e-42f7-8ea0-369972801474" providerId="ADAL" clId="{AB329BE3-C138-4460-A0BA-7C639D515C8E}" dt="2024-08-15T09:31:43.866" v="467"/>
          <ac:spMkLst>
            <pc:docMk/>
            <pc:sldMasterMk cId="768544331" sldId="2147483697"/>
            <ac:spMk id="12" creationId="{BA8D3764-F009-E849-F9D0-6B6396FC4F2F}"/>
          </ac:spMkLst>
        </pc:spChg>
        <pc:spChg chg="add del mod ord modVis">
          <ac:chgData name="Thao Dao Thi Thu" userId="b0c0fd0c-b87e-42f7-8ea0-369972801474" providerId="ADAL" clId="{AB329BE3-C138-4460-A0BA-7C639D515C8E}" dt="2024-08-15T09:32:46.327" v="559"/>
          <ac:spMkLst>
            <pc:docMk/>
            <pc:sldMasterMk cId="768544331" sldId="2147483697"/>
            <ac:spMk id="13" creationId="{86445024-AD03-D90E-4644-AC0A4C25DEE7}"/>
          </ac:spMkLst>
        </pc:spChg>
        <pc:spChg chg="add del mod ord modVis">
          <ac:chgData name="Thao Dao Thi Thu" userId="b0c0fd0c-b87e-42f7-8ea0-369972801474" providerId="ADAL" clId="{AB329BE3-C138-4460-A0BA-7C639D515C8E}" dt="2024-08-15T09:32:58.597" v="650"/>
          <ac:spMkLst>
            <pc:docMk/>
            <pc:sldMasterMk cId="768544331" sldId="2147483697"/>
            <ac:spMk id="14" creationId="{18978551-8688-E060-FF78-F1DDB6FEE1DB}"/>
          </ac:spMkLst>
        </pc:spChg>
        <pc:spChg chg="add del mod ord modVis">
          <ac:chgData name="Thao Dao Thi Thu" userId="b0c0fd0c-b87e-42f7-8ea0-369972801474" providerId="ADAL" clId="{AB329BE3-C138-4460-A0BA-7C639D515C8E}" dt="2024-08-15T09:33:10.902" v="738" actId="478"/>
          <ac:spMkLst>
            <pc:docMk/>
            <pc:sldMasterMk cId="768544331" sldId="2147483697"/>
            <ac:spMk id="15" creationId="{B9151B56-ADC3-CA3D-E12C-04ED74EBD67C}"/>
          </ac:spMkLst>
        </pc:spChg>
        <pc:spChg chg="del mod ord modVis">
          <ac:chgData name="Thao Dao Thi Thu" userId="b0c0fd0c-b87e-42f7-8ea0-369972801474" providerId="ADAL" clId="{AB329BE3-C138-4460-A0BA-7C639D515C8E}" dt="2024-08-15T09:33:22.029" v="795"/>
          <ac:spMkLst>
            <pc:docMk/>
            <pc:sldMasterMk cId="768544331" sldId="2147483697"/>
            <ac:spMk id="16" creationId="{794780E0-58E0-5A34-DD25-359CC4410AAB}"/>
          </ac:spMkLst>
        </pc:spChg>
        <pc:spChg chg="add mod ord">
          <ac:chgData name="Thao Dao Thi Thu" userId="b0c0fd0c-b87e-42f7-8ea0-369972801474" providerId="ADAL" clId="{AB329BE3-C138-4460-A0BA-7C639D515C8E}" dt="2024-08-15T09:33:22.073" v="847"/>
          <ac:spMkLst>
            <pc:docMk/>
            <pc:sldMasterMk cId="768544331" sldId="2147483697"/>
            <ac:spMk id="17" creationId="{D7C4238E-5775-137E-9CA5-EB3E4F5DD651}"/>
          </ac:spMkLst>
        </pc:spChg>
        <pc:picChg chg="del mod modVis">
          <ac:chgData name="Thao Dao Thi Thu" userId="b0c0fd0c-b87e-42f7-8ea0-369972801474" providerId="ADAL" clId="{AB329BE3-C138-4460-A0BA-7C639D515C8E}" dt="2024-08-15T09:30:45.288" v="99" actId="478"/>
          <ac:picMkLst>
            <pc:docMk/>
            <pc:sldMasterMk cId="768544331" sldId="2147483697"/>
            <ac:picMk id="7" creationId="{BDDB5254-AAE8-54B3-1C61-4B1F20856B00}"/>
          </ac:picMkLst>
        </pc:picChg>
        <pc:sldLayoutChg chg="modTransition">
          <pc:chgData name="Thao Dao Thi Thu" userId="b0c0fd0c-b87e-42f7-8ea0-369972801474" providerId="ADAL" clId="{AB329BE3-C138-4460-A0BA-7C639D515C8E}" dt="2024-08-15T09:31:29.773" v="366"/>
          <pc:sldLayoutMkLst>
            <pc:docMk/>
            <pc:sldMasterMk cId="768544331" sldId="2147483697"/>
            <pc:sldLayoutMk cId="226555789" sldId="2147483698"/>
          </pc:sldLayoutMkLst>
        </pc:sldLayoutChg>
        <pc:sldLayoutChg chg="modTransition">
          <pc:chgData name="Thao Dao Thi Thu" userId="b0c0fd0c-b87e-42f7-8ea0-369972801474" providerId="ADAL" clId="{AB329BE3-C138-4460-A0BA-7C639D515C8E}" dt="2024-08-15T09:31:29.773" v="366"/>
          <pc:sldLayoutMkLst>
            <pc:docMk/>
            <pc:sldMasterMk cId="768544331" sldId="2147483697"/>
            <pc:sldLayoutMk cId="495822303" sldId="2147483699"/>
          </pc:sldLayoutMkLst>
        </pc:sldLayoutChg>
        <pc:sldLayoutChg chg="modTransition">
          <pc:chgData name="Thao Dao Thi Thu" userId="b0c0fd0c-b87e-42f7-8ea0-369972801474" providerId="ADAL" clId="{AB329BE3-C138-4460-A0BA-7C639D515C8E}" dt="2024-08-15T09:31:29.773" v="366"/>
          <pc:sldLayoutMkLst>
            <pc:docMk/>
            <pc:sldMasterMk cId="768544331" sldId="2147483697"/>
            <pc:sldLayoutMk cId="3311213765" sldId="2147483700"/>
          </pc:sldLayoutMkLst>
        </pc:sldLayoutChg>
        <pc:sldLayoutChg chg="modTransition">
          <pc:chgData name="Thao Dao Thi Thu" userId="b0c0fd0c-b87e-42f7-8ea0-369972801474" providerId="ADAL" clId="{AB329BE3-C138-4460-A0BA-7C639D515C8E}" dt="2024-08-15T09:31:29.773" v="366"/>
          <pc:sldLayoutMkLst>
            <pc:docMk/>
            <pc:sldMasterMk cId="768544331" sldId="2147483697"/>
            <pc:sldLayoutMk cId="1472930309" sldId="2147483701"/>
          </pc:sldLayoutMkLst>
        </pc:sldLayoutChg>
        <pc:sldLayoutChg chg="modTransition">
          <pc:chgData name="Thao Dao Thi Thu" userId="b0c0fd0c-b87e-42f7-8ea0-369972801474" providerId="ADAL" clId="{AB329BE3-C138-4460-A0BA-7C639D515C8E}" dt="2024-08-15T09:31:29.773" v="366"/>
          <pc:sldLayoutMkLst>
            <pc:docMk/>
            <pc:sldMasterMk cId="768544331" sldId="2147483697"/>
            <pc:sldLayoutMk cId="3185691105" sldId="2147483702"/>
          </pc:sldLayoutMkLst>
        </pc:sldLayoutChg>
        <pc:sldLayoutChg chg="modTransition">
          <pc:chgData name="Thao Dao Thi Thu" userId="b0c0fd0c-b87e-42f7-8ea0-369972801474" providerId="ADAL" clId="{AB329BE3-C138-4460-A0BA-7C639D515C8E}" dt="2024-08-15T09:31:29.773" v="366"/>
          <pc:sldLayoutMkLst>
            <pc:docMk/>
            <pc:sldMasterMk cId="768544331" sldId="2147483697"/>
            <pc:sldLayoutMk cId="1986647321" sldId="2147483703"/>
          </pc:sldLayoutMkLst>
        </pc:sldLayoutChg>
        <pc:sldLayoutChg chg="modTransition">
          <pc:chgData name="Thao Dao Thi Thu" userId="b0c0fd0c-b87e-42f7-8ea0-369972801474" providerId="ADAL" clId="{AB329BE3-C138-4460-A0BA-7C639D515C8E}" dt="2024-08-15T09:31:29.773" v="366"/>
          <pc:sldLayoutMkLst>
            <pc:docMk/>
            <pc:sldMasterMk cId="768544331" sldId="2147483697"/>
            <pc:sldLayoutMk cId="299282527" sldId="2147483704"/>
          </pc:sldLayoutMkLst>
        </pc:sldLayoutChg>
        <pc:sldLayoutChg chg="modTransition">
          <pc:chgData name="Thao Dao Thi Thu" userId="b0c0fd0c-b87e-42f7-8ea0-369972801474" providerId="ADAL" clId="{AB329BE3-C138-4460-A0BA-7C639D515C8E}" dt="2024-08-15T09:31:29.773" v="366"/>
          <pc:sldLayoutMkLst>
            <pc:docMk/>
            <pc:sldMasterMk cId="768544331" sldId="2147483697"/>
            <pc:sldLayoutMk cId="911997074" sldId="2147483705"/>
          </pc:sldLayoutMkLst>
        </pc:sldLayoutChg>
        <pc:sldLayoutChg chg="modTransition">
          <pc:chgData name="Thao Dao Thi Thu" userId="b0c0fd0c-b87e-42f7-8ea0-369972801474" providerId="ADAL" clId="{AB329BE3-C138-4460-A0BA-7C639D515C8E}" dt="2024-08-15T09:31:29.773" v="366"/>
          <pc:sldLayoutMkLst>
            <pc:docMk/>
            <pc:sldMasterMk cId="768544331" sldId="2147483697"/>
            <pc:sldLayoutMk cId="2115201481" sldId="2147483706"/>
          </pc:sldLayoutMkLst>
        </pc:sldLayoutChg>
        <pc:sldLayoutChg chg="modTransition">
          <pc:chgData name="Thao Dao Thi Thu" userId="b0c0fd0c-b87e-42f7-8ea0-369972801474" providerId="ADAL" clId="{AB329BE3-C138-4460-A0BA-7C639D515C8E}" dt="2024-08-15T09:31:29.773" v="366"/>
          <pc:sldLayoutMkLst>
            <pc:docMk/>
            <pc:sldMasterMk cId="768544331" sldId="2147483697"/>
            <pc:sldLayoutMk cId="843242786" sldId="2147483707"/>
          </pc:sldLayoutMkLst>
        </pc:sldLayoutChg>
        <pc:sldLayoutChg chg="modTransition">
          <pc:chgData name="Thao Dao Thi Thu" userId="b0c0fd0c-b87e-42f7-8ea0-369972801474" providerId="ADAL" clId="{AB329BE3-C138-4460-A0BA-7C639D515C8E}" dt="2024-08-15T09:31:29.773" v="366"/>
          <pc:sldLayoutMkLst>
            <pc:docMk/>
            <pc:sldMasterMk cId="768544331" sldId="2147483697"/>
            <pc:sldLayoutMk cId="330362464" sldId="2147483708"/>
          </pc:sldLayoutMkLst>
        </pc:sldLayoutChg>
      </pc:sldMasterChg>
      <pc:sldMasterChg chg="addSp delSp modSp mod modTransition modSldLayout">
        <pc:chgData name="Thao Dao Thi Thu" userId="b0c0fd0c-b87e-42f7-8ea0-369972801474" providerId="ADAL" clId="{AB329BE3-C138-4460-A0BA-7C639D515C8E}" dt="2024-08-15T09:33:22.086" v="862"/>
        <pc:sldMasterMkLst>
          <pc:docMk/>
          <pc:sldMasterMk cId="1330729437" sldId="2147483709"/>
        </pc:sldMasterMkLst>
        <pc:spChg chg="mod modVis">
          <ac:chgData name="Thao Dao Thi Thu" userId="b0c0fd0c-b87e-42f7-8ea0-369972801474" providerId="ADAL" clId="{AB329BE3-C138-4460-A0BA-7C639D515C8E}" dt="2024-08-15T09:30:28.847" v="16"/>
          <ac:spMkLst>
            <pc:docMk/>
            <pc:sldMasterMk cId="1330729437" sldId="2147483709"/>
            <ac:spMk id="2" creationId="{00000000-0000-0000-0000-000000000000}"/>
          </ac:spMkLst>
        </pc:spChg>
        <pc:spChg chg="mod modVis">
          <ac:chgData name="Thao Dao Thi Thu" userId="b0c0fd0c-b87e-42f7-8ea0-369972801474" providerId="ADAL" clId="{AB329BE3-C138-4460-A0BA-7C639D515C8E}" dt="2024-08-15T09:33:22.036" v="809"/>
          <ac:spMkLst>
            <pc:docMk/>
            <pc:sldMasterMk cId="1330729437" sldId="2147483709"/>
            <ac:spMk id="3" creationId="{00000000-0000-0000-0000-000000000000}"/>
          </ac:spMkLst>
        </pc:spChg>
        <pc:spChg chg="mod modVis">
          <ac:chgData name="Thao Dao Thi Thu" userId="b0c0fd0c-b87e-42f7-8ea0-369972801474" providerId="ADAL" clId="{AB329BE3-C138-4460-A0BA-7C639D515C8E}" dt="2024-08-15T09:33:22.038" v="811"/>
          <ac:spMkLst>
            <pc:docMk/>
            <pc:sldMasterMk cId="1330729437" sldId="2147483709"/>
            <ac:spMk id="4" creationId="{00000000-0000-0000-0000-000000000000}"/>
          </ac:spMkLst>
        </pc:spChg>
        <pc:spChg chg="mod modVis">
          <ac:chgData name="Thao Dao Thi Thu" userId="b0c0fd0c-b87e-42f7-8ea0-369972801474" providerId="ADAL" clId="{AB329BE3-C138-4460-A0BA-7C639D515C8E}" dt="2024-08-15T09:33:22.039" v="813"/>
          <ac:spMkLst>
            <pc:docMk/>
            <pc:sldMasterMk cId="1330729437" sldId="2147483709"/>
            <ac:spMk id="5" creationId="{00000000-0000-0000-0000-000000000000}"/>
          </ac:spMkLst>
        </pc:spChg>
        <pc:spChg chg="mod modVis">
          <ac:chgData name="Thao Dao Thi Thu" userId="b0c0fd0c-b87e-42f7-8ea0-369972801474" providerId="ADAL" clId="{AB329BE3-C138-4460-A0BA-7C639D515C8E}" dt="2024-08-15T09:33:22.041" v="815"/>
          <ac:spMkLst>
            <pc:docMk/>
            <pc:sldMasterMk cId="1330729437" sldId="2147483709"/>
            <ac:spMk id="6" creationId="{00000000-0000-0000-0000-000000000000}"/>
          </ac:spMkLst>
        </pc:spChg>
        <pc:spChg chg="add del mod ord modVis">
          <ac:chgData name="Thao Dao Thi Thu" userId="b0c0fd0c-b87e-42f7-8ea0-369972801474" providerId="ADAL" clId="{AB329BE3-C138-4460-A0BA-7C639D515C8E}" dt="2024-08-15T09:30:54.124" v="120"/>
          <ac:spMkLst>
            <pc:docMk/>
            <pc:sldMasterMk cId="1330729437" sldId="2147483709"/>
            <ac:spMk id="7" creationId="{677C532D-3C0E-066B-DF76-BD961308C563}"/>
          </ac:spMkLst>
        </pc:spChg>
        <pc:spChg chg="add del mod ord modVis">
          <ac:chgData name="Thao Dao Thi Thu" userId="b0c0fd0c-b87e-42f7-8ea0-369972801474" providerId="ADAL" clId="{AB329BE3-C138-4460-A0BA-7C639D515C8E}" dt="2024-08-15T09:31:06.529" v="206"/>
          <ac:spMkLst>
            <pc:docMk/>
            <pc:sldMasterMk cId="1330729437" sldId="2147483709"/>
            <ac:spMk id="8" creationId="{CE0388BD-1D9B-E307-A4F7-63D5CC10484D}"/>
          </ac:spMkLst>
        </pc:spChg>
        <pc:spChg chg="add del mod ord modVis">
          <ac:chgData name="Thao Dao Thi Thu" userId="b0c0fd0c-b87e-42f7-8ea0-369972801474" providerId="ADAL" clId="{AB329BE3-C138-4460-A0BA-7C639D515C8E}" dt="2024-08-15T09:31:19.304" v="297"/>
          <ac:spMkLst>
            <pc:docMk/>
            <pc:sldMasterMk cId="1330729437" sldId="2147483709"/>
            <ac:spMk id="9" creationId="{1F56ACC0-08B5-09BF-F740-7FE932C86FE0}"/>
          </ac:spMkLst>
        </pc:spChg>
        <pc:spChg chg="add del mod ord modVis">
          <ac:chgData name="Thao Dao Thi Thu" userId="b0c0fd0c-b87e-42f7-8ea0-369972801474" providerId="ADAL" clId="{AB329BE3-C138-4460-A0BA-7C639D515C8E}" dt="2024-08-15T09:31:31.550" v="386"/>
          <ac:spMkLst>
            <pc:docMk/>
            <pc:sldMasterMk cId="1330729437" sldId="2147483709"/>
            <ac:spMk id="10" creationId="{52C31592-EEED-7DD5-29E3-E8D005EB150C}"/>
          </ac:spMkLst>
        </pc:spChg>
        <pc:spChg chg="add del mod ord modVis">
          <ac:chgData name="Thao Dao Thi Thu" userId="b0c0fd0c-b87e-42f7-8ea0-369972801474" providerId="ADAL" clId="{AB329BE3-C138-4460-A0BA-7C639D515C8E}" dt="2024-08-15T09:31:43.877" v="479"/>
          <ac:spMkLst>
            <pc:docMk/>
            <pc:sldMasterMk cId="1330729437" sldId="2147483709"/>
            <ac:spMk id="11" creationId="{202D431E-C6E7-AEC0-ED82-621A854D5EC3}"/>
          </ac:spMkLst>
        </pc:spChg>
        <pc:spChg chg="add del mod ord modVis">
          <ac:chgData name="Thao Dao Thi Thu" userId="b0c0fd0c-b87e-42f7-8ea0-369972801474" providerId="ADAL" clId="{AB329BE3-C138-4460-A0BA-7C639D515C8E}" dt="2024-08-15T09:32:46.337" v="571"/>
          <ac:spMkLst>
            <pc:docMk/>
            <pc:sldMasterMk cId="1330729437" sldId="2147483709"/>
            <ac:spMk id="12" creationId="{DA3A4D76-8164-BEFC-E36C-D3286AA4F904}"/>
          </ac:spMkLst>
        </pc:spChg>
        <pc:spChg chg="add del mod ord modVis">
          <ac:chgData name="Thao Dao Thi Thu" userId="b0c0fd0c-b87e-42f7-8ea0-369972801474" providerId="ADAL" clId="{AB329BE3-C138-4460-A0BA-7C639D515C8E}" dt="2024-08-15T09:32:58.607" v="662"/>
          <ac:spMkLst>
            <pc:docMk/>
            <pc:sldMasterMk cId="1330729437" sldId="2147483709"/>
            <ac:spMk id="13" creationId="{7536CE38-7C56-3230-DF88-1A5E9CDEE402}"/>
          </ac:spMkLst>
        </pc:spChg>
        <pc:spChg chg="add del mod ord modVis">
          <ac:chgData name="Thao Dao Thi Thu" userId="b0c0fd0c-b87e-42f7-8ea0-369972801474" providerId="ADAL" clId="{AB329BE3-C138-4460-A0BA-7C639D515C8E}" dt="2024-08-15T09:33:10.909" v="744" actId="478"/>
          <ac:spMkLst>
            <pc:docMk/>
            <pc:sldMasterMk cId="1330729437" sldId="2147483709"/>
            <ac:spMk id="14" creationId="{41B9C340-EF15-45FC-66E8-A173DFBFAEFD}"/>
          </ac:spMkLst>
        </pc:spChg>
        <pc:spChg chg="del mod ord modVis">
          <ac:chgData name="Thao Dao Thi Thu" userId="b0c0fd0c-b87e-42f7-8ea0-369972801474" providerId="ADAL" clId="{AB329BE3-C138-4460-A0BA-7C639D515C8E}" dt="2024-08-15T09:33:22.035" v="807"/>
          <ac:spMkLst>
            <pc:docMk/>
            <pc:sldMasterMk cId="1330729437" sldId="2147483709"/>
            <ac:spMk id="15" creationId="{EF55CB1C-D65F-0A7E-91E3-FAF4AA5170D1}"/>
          </ac:spMkLst>
        </pc:spChg>
        <pc:spChg chg="add mod ord">
          <ac:chgData name="Thao Dao Thi Thu" userId="b0c0fd0c-b87e-42f7-8ea0-369972801474" providerId="ADAL" clId="{AB329BE3-C138-4460-A0BA-7C639D515C8E}" dt="2024-08-15T09:33:22.086" v="862"/>
          <ac:spMkLst>
            <pc:docMk/>
            <pc:sldMasterMk cId="1330729437" sldId="2147483709"/>
            <ac:spMk id="16" creationId="{B647E1E4-BA29-F8AB-71E2-5C9821F583E5}"/>
          </ac:spMkLst>
        </pc:spChg>
        <pc:sldLayoutChg chg="modTransition">
          <pc:chgData name="Thao Dao Thi Thu" userId="b0c0fd0c-b87e-42f7-8ea0-369972801474" providerId="ADAL" clId="{AB329BE3-C138-4460-A0BA-7C639D515C8E}" dt="2024-08-15T09:31:29.773" v="366"/>
          <pc:sldLayoutMkLst>
            <pc:docMk/>
            <pc:sldMasterMk cId="1330729437" sldId="2147483709"/>
            <pc:sldLayoutMk cId="3887250422" sldId="2147483710"/>
          </pc:sldLayoutMkLst>
        </pc:sldLayoutChg>
        <pc:sldLayoutChg chg="modTransition">
          <pc:chgData name="Thao Dao Thi Thu" userId="b0c0fd0c-b87e-42f7-8ea0-369972801474" providerId="ADAL" clId="{AB329BE3-C138-4460-A0BA-7C639D515C8E}" dt="2024-08-15T09:31:29.773" v="366"/>
          <pc:sldLayoutMkLst>
            <pc:docMk/>
            <pc:sldMasterMk cId="1330729437" sldId="2147483709"/>
            <pc:sldLayoutMk cId="1391911970" sldId="2147483711"/>
          </pc:sldLayoutMkLst>
        </pc:sldLayoutChg>
        <pc:sldLayoutChg chg="modTransition">
          <pc:chgData name="Thao Dao Thi Thu" userId="b0c0fd0c-b87e-42f7-8ea0-369972801474" providerId="ADAL" clId="{AB329BE3-C138-4460-A0BA-7C639D515C8E}" dt="2024-08-15T09:31:29.773" v="366"/>
          <pc:sldLayoutMkLst>
            <pc:docMk/>
            <pc:sldMasterMk cId="1330729437" sldId="2147483709"/>
            <pc:sldLayoutMk cId="3520404152" sldId="2147483712"/>
          </pc:sldLayoutMkLst>
        </pc:sldLayoutChg>
        <pc:sldLayoutChg chg="modTransition">
          <pc:chgData name="Thao Dao Thi Thu" userId="b0c0fd0c-b87e-42f7-8ea0-369972801474" providerId="ADAL" clId="{AB329BE3-C138-4460-A0BA-7C639D515C8E}" dt="2024-08-15T09:31:29.773" v="366"/>
          <pc:sldLayoutMkLst>
            <pc:docMk/>
            <pc:sldMasterMk cId="1330729437" sldId="2147483709"/>
            <pc:sldLayoutMk cId="23121361" sldId="2147483713"/>
          </pc:sldLayoutMkLst>
        </pc:sldLayoutChg>
        <pc:sldLayoutChg chg="modTransition">
          <pc:chgData name="Thao Dao Thi Thu" userId="b0c0fd0c-b87e-42f7-8ea0-369972801474" providerId="ADAL" clId="{AB329BE3-C138-4460-A0BA-7C639D515C8E}" dt="2024-08-15T09:31:29.773" v="366"/>
          <pc:sldLayoutMkLst>
            <pc:docMk/>
            <pc:sldMasterMk cId="1330729437" sldId="2147483709"/>
            <pc:sldLayoutMk cId="1708753077" sldId="2147483714"/>
          </pc:sldLayoutMkLst>
        </pc:sldLayoutChg>
        <pc:sldLayoutChg chg="modTransition">
          <pc:chgData name="Thao Dao Thi Thu" userId="b0c0fd0c-b87e-42f7-8ea0-369972801474" providerId="ADAL" clId="{AB329BE3-C138-4460-A0BA-7C639D515C8E}" dt="2024-08-15T09:31:29.773" v="366"/>
          <pc:sldLayoutMkLst>
            <pc:docMk/>
            <pc:sldMasterMk cId="1330729437" sldId="2147483709"/>
            <pc:sldLayoutMk cId="2684025578" sldId="2147483715"/>
          </pc:sldLayoutMkLst>
        </pc:sldLayoutChg>
        <pc:sldLayoutChg chg="modTransition">
          <pc:chgData name="Thao Dao Thi Thu" userId="b0c0fd0c-b87e-42f7-8ea0-369972801474" providerId="ADAL" clId="{AB329BE3-C138-4460-A0BA-7C639D515C8E}" dt="2024-08-15T09:31:29.773" v="366"/>
          <pc:sldLayoutMkLst>
            <pc:docMk/>
            <pc:sldMasterMk cId="1330729437" sldId="2147483709"/>
            <pc:sldLayoutMk cId="3349911512" sldId="2147483716"/>
          </pc:sldLayoutMkLst>
        </pc:sldLayoutChg>
        <pc:sldLayoutChg chg="modTransition">
          <pc:chgData name="Thao Dao Thi Thu" userId="b0c0fd0c-b87e-42f7-8ea0-369972801474" providerId="ADAL" clId="{AB329BE3-C138-4460-A0BA-7C639D515C8E}" dt="2024-08-15T09:31:29.773" v="366"/>
          <pc:sldLayoutMkLst>
            <pc:docMk/>
            <pc:sldMasterMk cId="1330729437" sldId="2147483709"/>
            <pc:sldLayoutMk cId="1351968881" sldId="2147483717"/>
          </pc:sldLayoutMkLst>
        </pc:sldLayoutChg>
        <pc:sldLayoutChg chg="modTransition">
          <pc:chgData name="Thao Dao Thi Thu" userId="b0c0fd0c-b87e-42f7-8ea0-369972801474" providerId="ADAL" clId="{AB329BE3-C138-4460-A0BA-7C639D515C8E}" dt="2024-08-15T09:31:29.773" v="366"/>
          <pc:sldLayoutMkLst>
            <pc:docMk/>
            <pc:sldMasterMk cId="1330729437" sldId="2147483709"/>
            <pc:sldLayoutMk cId="2587331650" sldId="2147483718"/>
          </pc:sldLayoutMkLst>
        </pc:sldLayoutChg>
        <pc:sldLayoutChg chg="modTransition">
          <pc:chgData name="Thao Dao Thi Thu" userId="b0c0fd0c-b87e-42f7-8ea0-369972801474" providerId="ADAL" clId="{AB329BE3-C138-4460-A0BA-7C639D515C8E}" dt="2024-08-15T09:31:29.773" v="366"/>
          <pc:sldLayoutMkLst>
            <pc:docMk/>
            <pc:sldMasterMk cId="1330729437" sldId="2147483709"/>
            <pc:sldLayoutMk cId="194719118" sldId="2147483719"/>
          </pc:sldLayoutMkLst>
        </pc:sldLayoutChg>
        <pc:sldLayoutChg chg="modTransition">
          <pc:chgData name="Thao Dao Thi Thu" userId="b0c0fd0c-b87e-42f7-8ea0-369972801474" providerId="ADAL" clId="{AB329BE3-C138-4460-A0BA-7C639D515C8E}" dt="2024-08-15T09:31:29.773" v="366"/>
          <pc:sldLayoutMkLst>
            <pc:docMk/>
            <pc:sldMasterMk cId="1330729437" sldId="2147483709"/>
            <pc:sldLayoutMk cId="895653919" sldId="2147483720"/>
          </pc:sldLayoutMkLst>
        </pc:sldLayoutChg>
      </pc:sldMasterChg>
      <pc:sldMasterChg chg="addSp delSp modSp mod modTransition modSldLayout">
        <pc:chgData name="Thao Dao Thi Thu" userId="b0c0fd0c-b87e-42f7-8ea0-369972801474" providerId="ADAL" clId="{AB329BE3-C138-4460-A0BA-7C639D515C8E}" dt="2024-08-15T09:33:22.103" v="877"/>
        <pc:sldMasterMkLst>
          <pc:docMk/>
          <pc:sldMasterMk cId="2797433031" sldId="2147483721"/>
        </pc:sldMasterMkLst>
        <pc:spChg chg="add del mod ord modVis">
          <ac:chgData name="Thao Dao Thi Thu" userId="b0c0fd0c-b87e-42f7-8ea0-369972801474" providerId="ADAL" clId="{AB329BE3-C138-4460-A0BA-7C639D515C8E}" dt="2024-08-15T09:30:54.134" v="132"/>
          <ac:spMkLst>
            <pc:docMk/>
            <pc:sldMasterMk cId="2797433031" sldId="2147483721"/>
            <ac:spMk id="2" creationId="{3B783351-FB45-9C5D-CA76-EBB41EC0806D}"/>
          </ac:spMkLst>
        </pc:spChg>
        <pc:spChg chg="add del mod ord modVis">
          <ac:chgData name="Thao Dao Thi Thu" userId="b0c0fd0c-b87e-42f7-8ea0-369972801474" providerId="ADAL" clId="{AB329BE3-C138-4460-A0BA-7C639D515C8E}" dt="2024-08-15T09:31:06.537" v="218"/>
          <ac:spMkLst>
            <pc:docMk/>
            <pc:sldMasterMk cId="2797433031" sldId="2147483721"/>
            <ac:spMk id="3" creationId="{4E416AF2-1575-ABFF-FAAF-1CE498B9A2F2}"/>
          </ac:spMkLst>
        </pc:spChg>
        <pc:spChg chg="add del mod ord">
          <ac:chgData name="Thao Dao Thi Thu" userId="b0c0fd0c-b87e-42f7-8ea0-369972801474" providerId="ADAL" clId="{AB329BE3-C138-4460-A0BA-7C639D515C8E}" dt="2024-08-15T09:31:09.445" v="277" actId="478"/>
          <ac:spMkLst>
            <pc:docMk/>
            <pc:sldMasterMk cId="2797433031" sldId="2147483721"/>
            <ac:spMk id="4" creationId="{DF2FC206-B264-4288-E0E2-3D5FF98BB7AA}"/>
          </ac:spMkLst>
        </pc:spChg>
        <pc:spChg chg="add del mod ord modVis">
          <ac:chgData name="Thao Dao Thi Thu" userId="b0c0fd0c-b87e-42f7-8ea0-369972801474" providerId="ADAL" clId="{AB329BE3-C138-4460-A0BA-7C639D515C8E}" dt="2024-08-15T09:31:31.558" v="398"/>
          <ac:spMkLst>
            <pc:docMk/>
            <pc:sldMasterMk cId="2797433031" sldId="2147483721"/>
            <ac:spMk id="5" creationId="{00F873DF-8C70-0279-F5C5-B615F80361A0}"/>
          </ac:spMkLst>
        </pc:spChg>
        <pc:spChg chg="add del mod ord modVis">
          <ac:chgData name="Thao Dao Thi Thu" userId="b0c0fd0c-b87e-42f7-8ea0-369972801474" providerId="ADAL" clId="{AB329BE3-C138-4460-A0BA-7C639D515C8E}" dt="2024-08-15T09:31:43.888" v="491"/>
          <ac:spMkLst>
            <pc:docMk/>
            <pc:sldMasterMk cId="2797433031" sldId="2147483721"/>
            <ac:spMk id="6" creationId="{52C7ACD9-F48B-EF94-AE5C-7F6FC5B0A95D}"/>
          </ac:spMkLst>
        </pc:spChg>
        <pc:spChg chg="add del mod ord modVis">
          <ac:chgData name="Thao Dao Thi Thu" userId="b0c0fd0c-b87e-42f7-8ea0-369972801474" providerId="ADAL" clId="{AB329BE3-C138-4460-A0BA-7C639D515C8E}" dt="2024-08-15T09:32:46.346" v="583"/>
          <ac:spMkLst>
            <pc:docMk/>
            <pc:sldMasterMk cId="2797433031" sldId="2147483721"/>
            <ac:spMk id="7" creationId="{10675258-7DE0-05F9-F0E1-0E32AB90CB64}"/>
          </ac:spMkLst>
        </pc:spChg>
        <pc:spChg chg="add del mod ord modVis">
          <ac:chgData name="Thao Dao Thi Thu" userId="b0c0fd0c-b87e-42f7-8ea0-369972801474" providerId="ADAL" clId="{AB329BE3-C138-4460-A0BA-7C639D515C8E}" dt="2024-08-15T09:32:58.614" v="674"/>
          <ac:spMkLst>
            <pc:docMk/>
            <pc:sldMasterMk cId="2797433031" sldId="2147483721"/>
            <ac:spMk id="8" creationId="{627B5BF1-5FDC-D4F3-00CF-E40B4BE11282}"/>
          </ac:spMkLst>
        </pc:spChg>
        <pc:spChg chg="add del mod ord modVis">
          <ac:chgData name="Thao Dao Thi Thu" userId="b0c0fd0c-b87e-42f7-8ea0-369972801474" providerId="ADAL" clId="{AB329BE3-C138-4460-A0BA-7C639D515C8E}" dt="2024-08-15T09:33:10.917" v="750" actId="478"/>
          <ac:spMkLst>
            <pc:docMk/>
            <pc:sldMasterMk cId="2797433031" sldId="2147483721"/>
            <ac:spMk id="9" creationId="{4BEF3B91-F8B6-DCE2-015F-9DBB5E4CEC6A}"/>
          </ac:spMkLst>
        </pc:spChg>
        <pc:spChg chg="del mod ord modVis">
          <ac:chgData name="Thao Dao Thi Thu" userId="b0c0fd0c-b87e-42f7-8ea0-369972801474" providerId="ADAL" clId="{AB329BE3-C138-4460-A0BA-7C639D515C8E}" dt="2024-08-15T09:33:22.044" v="819"/>
          <ac:spMkLst>
            <pc:docMk/>
            <pc:sldMasterMk cId="2797433031" sldId="2147483721"/>
            <ac:spMk id="10" creationId="{67FDE197-107D-851D-9FFF-65FBEA0E337D}"/>
          </ac:spMkLst>
        </pc:spChg>
        <pc:spChg chg="add mod ord">
          <ac:chgData name="Thao Dao Thi Thu" userId="b0c0fd0c-b87e-42f7-8ea0-369972801474" providerId="ADAL" clId="{AB329BE3-C138-4460-A0BA-7C639D515C8E}" dt="2024-08-15T09:33:22.103" v="877"/>
          <ac:spMkLst>
            <pc:docMk/>
            <pc:sldMasterMk cId="2797433031" sldId="2147483721"/>
            <ac:spMk id="15" creationId="{C0D7828D-8EC8-B963-0BB8-3FE7D03ED969}"/>
          </ac:spMkLst>
        </pc:spChg>
        <pc:sldLayoutChg chg="modTransition">
          <pc:chgData name="Thao Dao Thi Thu" userId="b0c0fd0c-b87e-42f7-8ea0-369972801474" providerId="ADAL" clId="{AB329BE3-C138-4460-A0BA-7C639D515C8E}" dt="2024-08-15T09:31:29.773" v="366"/>
          <pc:sldLayoutMkLst>
            <pc:docMk/>
            <pc:sldMasterMk cId="2797433031" sldId="2147483721"/>
            <pc:sldLayoutMk cId="2121611905" sldId="2147483722"/>
          </pc:sldLayoutMkLst>
        </pc:sldLayoutChg>
        <pc:sldLayoutChg chg="modTransition">
          <pc:chgData name="Thao Dao Thi Thu" userId="b0c0fd0c-b87e-42f7-8ea0-369972801474" providerId="ADAL" clId="{AB329BE3-C138-4460-A0BA-7C639D515C8E}" dt="2024-08-15T09:31:29.773" v="366"/>
          <pc:sldLayoutMkLst>
            <pc:docMk/>
            <pc:sldMasterMk cId="2797433031" sldId="2147483721"/>
            <pc:sldLayoutMk cId="3089943717" sldId="2147483723"/>
          </pc:sldLayoutMkLst>
        </pc:sldLayoutChg>
        <pc:sldLayoutChg chg="modTransition">
          <pc:chgData name="Thao Dao Thi Thu" userId="b0c0fd0c-b87e-42f7-8ea0-369972801474" providerId="ADAL" clId="{AB329BE3-C138-4460-A0BA-7C639D515C8E}" dt="2024-08-15T09:31:29.773" v="366"/>
          <pc:sldLayoutMkLst>
            <pc:docMk/>
            <pc:sldMasterMk cId="2797433031" sldId="2147483721"/>
            <pc:sldLayoutMk cId="3206707514" sldId="2147483724"/>
          </pc:sldLayoutMkLst>
        </pc:sldLayoutChg>
        <pc:sldLayoutChg chg="modTransition">
          <pc:chgData name="Thao Dao Thi Thu" userId="b0c0fd0c-b87e-42f7-8ea0-369972801474" providerId="ADAL" clId="{AB329BE3-C138-4460-A0BA-7C639D515C8E}" dt="2024-08-15T09:31:29.773" v="366"/>
          <pc:sldLayoutMkLst>
            <pc:docMk/>
            <pc:sldMasterMk cId="2797433031" sldId="2147483721"/>
            <pc:sldLayoutMk cId="2806934876" sldId="2147483725"/>
          </pc:sldLayoutMkLst>
        </pc:sldLayoutChg>
        <pc:sldLayoutChg chg="modTransition">
          <pc:chgData name="Thao Dao Thi Thu" userId="b0c0fd0c-b87e-42f7-8ea0-369972801474" providerId="ADAL" clId="{AB329BE3-C138-4460-A0BA-7C639D515C8E}" dt="2024-08-15T09:31:29.773" v="366"/>
          <pc:sldLayoutMkLst>
            <pc:docMk/>
            <pc:sldMasterMk cId="2797433031" sldId="2147483721"/>
            <pc:sldLayoutMk cId="2098252798" sldId="2147483726"/>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E7C130-C010-4207-9E73-BF9274BAA34A}" type="datetimeFigureOut">
              <a:rPr lang="en-US" smtClean="0"/>
              <a:t>21/9/2025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FCCAD5-C47B-48D7-A90C-560F7FD62FE7}" type="slidenum">
              <a:rPr lang="en-US" smtClean="0"/>
              <a:t>‹#›</a:t>
            </a:fld>
            <a:endParaRPr lang="en-US"/>
          </a:p>
        </p:txBody>
      </p:sp>
    </p:spTree>
    <p:extLst>
      <p:ext uri="{BB962C8B-B14F-4D97-AF65-F5344CB8AC3E}">
        <p14:creationId xmlns:p14="http://schemas.microsoft.com/office/powerpoint/2010/main" val="11256506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SĐT/</a:t>
            </a:r>
            <a:r>
              <a:rPr lang="en-US" dirty="0" err="1"/>
              <a:t>Zalo</a:t>
            </a:r>
            <a:r>
              <a:rPr lang="en-US" dirty="0"/>
              <a:t>: 0972115126. </a:t>
            </a:r>
            <a:r>
              <a:rPr lang="en-US" dirty="0" err="1"/>
              <a:t>Các</a:t>
            </a:r>
            <a:r>
              <a:rPr lang="en-US" dirty="0"/>
              <a:t> nick </a:t>
            </a:r>
            <a:r>
              <a:rPr lang="en-US" dirty="0" err="1"/>
              <a:t>khác</a:t>
            </a:r>
            <a:r>
              <a:rPr lang="en-US" dirty="0"/>
              <a:t> </a:t>
            </a:r>
            <a:r>
              <a:rPr lang="en-US" dirty="0" err="1"/>
              <a:t>ngoài</a:t>
            </a:r>
            <a:r>
              <a:rPr lang="en-US" dirty="0"/>
              <a:t> nick </a:t>
            </a:r>
            <a:r>
              <a:rPr lang="en-US" dirty="0" err="1"/>
              <a:t>này</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a:p>
          <a:p>
            <a:endParaRPr lang="en-US"/>
          </a:p>
        </p:txBody>
      </p:sp>
      <p:sp>
        <p:nvSpPr>
          <p:cNvPr id="4" name="Slide Number Placeholder 3"/>
          <p:cNvSpPr>
            <a:spLocks noGrp="1"/>
          </p:cNvSpPr>
          <p:nvPr>
            <p:ph type="sldNum" sz="quarter" idx="5"/>
          </p:nvPr>
        </p:nvSpPr>
        <p:spPr/>
        <p:txBody>
          <a:bodyPr/>
          <a:lstStyle/>
          <a:p>
            <a:fld id="{DEFCCAD5-C47B-48D7-A90C-560F7FD62FE7}" type="slidenum">
              <a:rPr lang="en-US" smtClean="0"/>
              <a:t>1</a:t>
            </a:fld>
            <a:endParaRPr lang="en-US"/>
          </a:p>
        </p:txBody>
      </p:sp>
    </p:spTree>
    <p:extLst>
      <p:ext uri="{BB962C8B-B14F-4D97-AF65-F5344CB8AC3E}">
        <p14:creationId xmlns:p14="http://schemas.microsoft.com/office/powerpoint/2010/main" val="4132588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a:solidFill>
                  <a:schemeClr val="tx1"/>
                </a:solidFill>
                <a:effectLst/>
                <a:latin typeface="+mn-lt"/>
                <a:ea typeface="+mn-ea"/>
                <a:cs typeface="+mn-cs"/>
              </a:rPr>
              <a:t>Mô tả Quốc kì, Quốc huy nước Cộng hoà xã hội chủ nghĩa Việt Nam. sau đó trả l</a:t>
            </a:r>
            <a:r>
              <a:rPr lang="en-US" sz="1200" kern="1200">
                <a:solidFill>
                  <a:schemeClr val="tx1"/>
                </a:solidFill>
                <a:effectLst/>
                <a:latin typeface="+mn-lt"/>
                <a:ea typeface="+mn-ea"/>
                <a:cs typeface="+mn-cs"/>
              </a:rPr>
              <a:t>ời câu hỏi trên slide</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87B58-B642-4148-BBC5-3A933E01BF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1052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Nhấn vào đứa bé để trở về slide đầu</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87B58-B642-4148-BBC5-3A933E01BF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78586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Nhấn vào đứa bé để trở về slide đầu</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87B58-B642-4148-BBC5-3A933E01BF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5566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ghi vở</a:t>
            </a:r>
          </a:p>
        </p:txBody>
      </p:sp>
      <p:sp>
        <p:nvSpPr>
          <p:cNvPr id="4" name="Slide Number Placeholder 3"/>
          <p:cNvSpPr>
            <a:spLocks noGrp="1"/>
          </p:cNvSpPr>
          <p:nvPr>
            <p:ph type="sldNum" sz="quarter" idx="5"/>
          </p:nvPr>
        </p:nvSpPr>
        <p:spPr/>
        <p:txBody>
          <a:bodyPr/>
          <a:lstStyle/>
          <a:p>
            <a:fld id="{DEFCCAD5-C47B-48D7-A90C-560F7FD62FE7}" type="slidenum">
              <a:rPr lang="en-US" smtClean="0"/>
              <a:t>7</a:t>
            </a:fld>
            <a:endParaRPr lang="en-US"/>
          </a:p>
        </p:txBody>
      </p:sp>
    </p:spTree>
    <p:extLst>
      <p:ext uri="{BB962C8B-B14F-4D97-AF65-F5344CB8AC3E}">
        <p14:creationId xmlns:p14="http://schemas.microsoft.com/office/powerpoint/2010/main" val="1341950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Nhấn vào đứa bé để trở về slide đầu</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87B58-B642-4148-BBC5-3A933E01BF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41005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Nhấn vào đứa bé để trở về slide đầu</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87B58-B642-4148-BBC5-3A933E01BF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40043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Nhấn vào đứa bé để trở về slide đầu</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87B58-B642-4148-BBC5-3A933E01BF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16443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67200676"/>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3931582"/>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BFD901-1DDB-4BDB-93B5-09D93B2DA142}"/>
              </a:ext>
            </a:extLst>
          </p:cNvPr>
          <p:cNvSpPr txBox="1"/>
          <p:nvPr userDrawn="1"/>
        </p:nvSpPr>
        <p:spPr>
          <a:xfrm>
            <a:off x="5800406" y="6611779"/>
            <a:ext cx="652743" cy="276999"/>
          </a:xfrm>
          <a:prstGeom prst="rect">
            <a:avLst/>
          </a:prstGeom>
          <a:noFill/>
        </p:spPr>
        <p:txBody>
          <a:bodyPr wrap="none" rtlCol="0">
            <a:spAutoFit/>
          </a:bodyPr>
          <a:lstStyle/>
          <a:p>
            <a:r>
              <a:rPr lang="en-US" sz="1200">
                <a:solidFill>
                  <a:srgbClr val="CD90D2"/>
                </a:solidFill>
                <a:latin typeface="UTM Seagull" panose="02040603050506020204" pitchFamily="18" charset="0"/>
              </a:rPr>
              <a:t>KTUTS</a:t>
            </a:r>
          </a:p>
        </p:txBody>
      </p:sp>
      <p:sp>
        <p:nvSpPr>
          <p:cNvPr id="4" name="TextBox 3">
            <a:extLst>
              <a:ext uri="{FF2B5EF4-FFF2-40B4-BE49-F238E27FC236}">
                <a16:creationId xmlns:a16="http://schemas.microsoft.com/office/drawing/2014/main" id="{DB55EB8D-61E1-4C2E-A244-95F3E548E468}"/>
              </a:ext>
            </a:extLst>
          </p:cNvPr>
          <p:cNvSpPr txBox="1"/>
          <p:nvPr userDrawn="1"/>
        </p:nvSpPr>
        <p:spPr>
          <a:xfrm>
            <a:off x="11430000" y="4648200"/>
            <a:ext cx="652743" cy="276999"/>
          </a:xfrm>
          <a:prstGeom prst="rect">
            <a:avLst/>
          </a:prstGeom>
          <a:noFill/>
        </p:spPr>
        <p:txBody>
          <a:bodyPr wrap="none" rtlCol="0">
            <a:spAutoFit/>
          </a:bodyPr>
          <a:lstStyle/>
          <a:p>
            <a:r>
              <a:rPr lang="en-US" sz="1200">
                <a:solidFill>
                  <a:schemeClr val="tx2">
                    <a:lumMod val="75000"/>
                  </a:schemeClr>
                </a:solidFill>
                <a:latin typeface="UTM Seagull" panose="02040603050506020204" pitchFamily="18" charset="0"/>
              </a:rPr>
              <a:t>KTUTS</a:t>
            </a:r>
          </a:p>
        </p:txBody>
      </p:sp>
    </p:spTree>
    <p:extLst>
      <p:ext uri="{BB962C8B-B14F-4D97-AF65-F5344CB8AC3E}">
        <p14:creationId xmlns:p14="http://schemas.microsoft.com/office/powerpoint/2010/main" val="476445678"/>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BFD901-1DDB-4BDB-93B5-09D93B2DA142}"/>
              </a:ext>
            </a:extLst>
          </p:cNvPr>
          <p:cNvSpPr txBox="1"/>
          <p:nvPr userDrawn="1"/>
        </p:nvSpPr>
        <p:spPr>
          <a:xfrm>
            <a:off x="5800406" y="6611779"/>
            <a:ext cx="652743" cy="276999"/>
          </a:xfrm>
          <a:prstGeom prst="rect">
            <a:avLst/>
          </a:prstGeom>
          <a:noFill/>
        </p:spPr>
        <p:txBody>
          <a:bodyPr wrap="none" rtlCol="0">
            <a:spAutoFit/>
          </a:bodyPr>
          <a:lstStyle/>
          <a:p>
            <a:r>
              <a:rPr lang="en-US" sz="1200">
                <a:solidFill>
                  <a:srgbClr val="CD90D2"/>
                </a:solidFill>
                <a:latin typeface="UTM Seagull" panose="02040603050506020204" pitchFamily="18" charset="0"/>
              </a:rPr>
              <a:t>KTUTS</a:t>
            </a:r>
          </a:p>
        </p:txBody>
      </p:sp>
      <p:sp>
        <p:nvSpPr>
          <p:cNvPr id="4" name="TextBox 3">
            <a:extLst>
              <a:ext uri="{FF2B5EF4-FFF2-40B4-BE49-F238E27FC236}">
                <a16:creationId xmlns:a16="http://schemas.microsoft.com/office/drawing/2014/main" id="{DB55EB8D-61E1-4C2E-A244-95F3E548E468}"/>
              </a:ext>
            </a:extLst>
          </p:cNvPr>
          <p:cNvSpPr txBox="1"/>
          <p:nvPr userDrawn="1"/>
        </p:nvSpPr>
        <p:spPr>
          <a:xfrm>
            <a:off x="11430000" y="4648200"/>
            <a:ext cx="652743" cy="276999"/>
          </a:xfrm>
          <a:prstGeom prst="rect">
            <a:avLst/>
          </a:prstGeom>
          <a:noFill/>
        </p:spPr>
        <p:txBody>
          <a:bodyPr wrap="none" rtlCol="0">
            <a:spAutoFit/>
          </a:bodyPr>
          <a:lstStyle/>
          <a:p>
            <a:r>
              <a:rPr lang="en-US" sz="1200">
                <a:solidFill>
                  <a:schemeClr val="tx2">
                    <a:lumMod val="75000"/>
                  </a:schemeClr>
                </a:solidFill>
                <a:latin typeface="UTM Seagull" panose="02040603050506020204" pitchFamily="18" charset="0"/>
              </a:rPr>
              <a:t>KTUTS</a:t>
            </a:r>
          </a:p>
        </p:txBody>
      </p:sp>
    </p:spTree>
    <p:extLst>
      <p:ext uri="{BB962C8B-B14F-4D97-AF65-F5344CB8AC3E}">
        <p14:creationId xmlns:p14="http://schemas.microsoft.com/office/powerpoint/2010/main" val="70915814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773432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2571948"/>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640534"/>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787448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0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436466"/>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9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8108031"/>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7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81022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21/9/2025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8173182"/>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4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28470"/>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3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737763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2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8904721"/>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1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4413479"/>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9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2870087"/>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8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7125289"/>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92832D8-2360-89DB-C2EB-6F98D1F0F1B5}"/>
              </a:ext>
            </a:extLst>
          </p:cNvPr>
          <p:cNvPicPr>
            <a:picLocks noChangeAspect="1"/>
          </p:cNvPicPr>
          <p:nvPr userDrawn="1"/>
        </p:nvPicPr>
        <p:blipFill>
          <a:blip r:embed="rId2"/>
          <a:stretch>
            <a:fillRect/>
          </a:stretch>
        </p:blipFill>
        <p:spPr>
          <a:xfrm>
            <a:off x="0" y="0"/>
            <a:ext cx="12192000" cy="7121135"/>
          </a:xfrm>
          <a:prstGeom prst="rect">
            <a:avLst/>
          </a:prstGeom>
        </p:spPr>
      </p:pic>
    </p:spTree>
    <p:extLst>
      <p:ext uri="{BB962C8B-B14F-4D97-AF65-F5344CB8AC3E}">
        <p14:creationId xmlns:p14="http://schemas.microsoft.com/office/powerpoint/2010/main" val="1448822423"/>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40317F-CDF5-33AB-9083-A17F5DA46FEA}"/>
              </a:ext>
            </a:extLst>
          </p:cNvPr>
          <p:cNvPicPr>
            <a:picLocks noChangeAspect="1"/>
          </p:cNvPicPr>
          <p:nvPr userDrawn="1"/>
        </p:nvPicPr>
        <p:blipFill>
          <a:blip r:embed="rId2"/>
          <a:stretch>
            <a:fillRect/>
          </a:stretch>
        </p:blipFill>
        <p:spPr>
          <a:xfrm>
            <a:off x="0" y="0"/>
            <a:ext cx="12192000" cy="7121135"/>
          </a:xfrm>
          <a:prstGeom prst="rect">
            <a:avLst/>
          </a:prstGeom>
        </p:spPr>
      </p:pic>
    </p:spTree>
    <p:extLst>
      <p:ext uri="{BB962C8B-B14F-4D97-AF65-F5344CB8AC3E}">
        <p14:creationId xmlns:p14="http://schemas.microsoft.com/office/powerpoint/2010/main" val="997246104"/>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53D048-3B14-C21B-3660-1F2B74F5F252}"/>
              </a:ext>
            </a:extLst>
          </p:cNvPr>
          <p:cNvPicPr>
            <a:picLocks noChangeAspect="1"/>
          </p:cNvPicPr>
          <p:nvPr userDrawn="1"/>
        </p:nvPicPr>
        <p:blipFill>
          <a:blip r:embed="rId2"/>
          <a:stretch>
            <a:fillRect/>
          </a:stretch>
        </p:blipFill>
        <p:spPr>
          <a:xfrm>
            <a:off x="0" y="0"/>
            <a:ext cx="12192000" cy="7121135"/>
          </a:xfrm>
          <a:prstGeom prst="rect">
            <a:avLst/>
          </a:prstGeom>
        </p:spPr>
      </p:pic>
    </p:spTree>
    <p:extLst>
      <p:ext uri="{BB962C8B-B14F-4D97-AF65-F5344CB8AC3E}">
        <p14:creationId xmlns:p14="http://schemas.microsoft.com/office/powerpoint/2010/main" val="756625155"/>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6" name="Picture 5" descr="Application&#10;&#10;Description automatically generated with medium confidence">
            <a:extLst>
              <a:ext uri="{FF2B5EF4-FFF2-40B4-BE49-F238E27FC236}">
                <a16:creationId xmlns:a16="http://schemas.microsoft.com/office/drawing/2014/main" id="{54BBD27B-D126-4965-AB1C-575208433B1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742"/>
          <a:stretch/>
        </p:blipFill>
        <p:spPr>
          <a:xfrm>
            <a:off x="0" y="-1549400"/>
            <a:ext cx="12192000" cy="8582397"/>
          </a:xfrm>
          <a:prstGeom prst="rect">
            <a:avLst/>
          </a:prstGeom>
        </p:spPr>
      </p:pic>
    </p:spTree>
    <p:extLst>
      <p:ext uri="{BB962C8B-B14F-4D97-AF65-F5344CB8AC3E}">
        <p14:creationId xmlns:p14="http://schemas.microsoft.com/office/powerpoint/2010/main" val="3854937017"/>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1910697"/>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pic>
        <p:nvPicPr>
          <p:cNvPr id="6" name="Picture 5" descr="Application&#10;&#10;Description automatically generated with medium confidence">
            <a:extLst>
              <a:ext uri="{FF2B5EF4-FFF2-40B4-BE49-F238E27FC236}">
                <a16:creationId xmlns:a16="http://schemas.microsoft.com/office/drawing/2014/main" id="{54BBD27B-D126-4965-AB1C-575208433B1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742"/>
          <a:stretch/>
        </p:blipFill>
        <p:spPr>
          <a:xfrm>
            <a:off x="0" y="-1549400"/>
            <a:ext cx="12192000" cy="8582397"/>
          </a:xfrm>
          <a:prstGeom prst="rect">
            <a:avLst/>
          </a:prstGeom>
        </p:spPr>
      </p:pic>
    </p:spTree>
    <p:extLst>
      <p:ext uri="{BB962C8B-B14F-4D97-AF65-F5344CB8AC3E}">
        <p14:creationId xmlns:p14="http://schemas.microsoft.com/office/powerpoint/2010/main" val="52210748"/>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pic>
        <p:nvPicPr>
          <p:cNvPr id="6" name="Picture 5" descr="Application&#10;&#10;Description automatically generated with medium confidence">
            <a:extLst>
              <a:ext uri="{FF2B5EF4-FFF2-40B4-BE49-F238E27FC236}">
                <a16:creationId xmlns:a16="http://schemas.microsoft.com/office/drawing/2014/main" id="{54BBD27B-D126-4965-AB1C-575208433B1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742"/>
          <a:stretch/>
        </p:blipFill>
        <p:spPr>
          <a:xfrm>
            <a:off x="0" y="-1549400"/>
            <a:ext cx="12192000" cy="8582397"/>
          </a:xfrm>
          <a:prstGeom prst="rect">
            <a:avLst/>
          </a:prstGeom>
        </p:spPr>
      </p:pic>
    </p:spTree>
    <p:extLst>
      <p:ext uri="{BB962C8B-B14F-4D97-AF65-F5344CB8AC3E}">
        <p14:creationId xmlns:p14="http://schemas.microsoft.com/office/powerpoint/2010/main" val="951905107"/>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21/9/2025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9524310"/>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21/9/2025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0382340"/>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368356"/>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3370908"/>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6555789"/>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95822303"/>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11213765"/>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2930309"/>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6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9422071"/>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85691105"/>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86647321"/>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282527"/>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11997074"/>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5201481"/>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43242786"/>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362464"/>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5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661560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4_Blank">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AA9D96-11E0-2285-242B-82AEFEEFED54}"/>
              </a:ext>
            </a:extLst>
          </p:cNvPr>
          <p:cNvPicPr>
            <a:picLocks noChangeAspect="1"/>
          </p:cNvPicPr>
          <p:nvPr userDrawn="1"/>
        </p:nvPicPr>
        <p:blipFill>
          <a:blip r:embed="rId2"/>
          <a:stretch>
            <a:fillRect/>
          </a:stretch>
        </p:blipFill>
        <p:spPr>
          <a:xfrm>
            <a:off x="9912" y="2103120"/>
            <a:ext cx="12192000" cy="4754880"/>
          </a:xfrm>
          <a:prstGeom prst="rect">
            <a:avLst/>
          </a:prstGeom>
        </p:spPr>
      </p:pic>
    </p:spTree>
    <p:extLst>
      <p:ext uri="{BB962C8B-B14F-4D97-AF65-F5344CB8AC3E}">
        <p14:creationId xmlns:p14="http://schemas.microsoft.com/office/powerpoint/2010/main" val="1966227535"/>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3_Blank">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2FE7A5-CB97-376D-89F9-BCE0F3576EE9}"/>
              </a:ext>
            </a:extLst>
          </p:cNvPr>
          <p:cNvPicPr>
            <a:picLocks noChangeAspect="1"/>
          </p:cNvPicPr>
          <p:nvPr userDrawn="1"/>
        </p:nvPicPr>
        <p:blipFill>
          <a:blip r:embed="rId2"/>
          <a:stretch>
            <a:fillRect/>
          </a:stretch>
        </p:blipFill>
        <p:spPr>
          <a:xfrm>
            <a:off x="9912" y="2103120"/>
            <a:ext cx="12192000" cy="4754880"/>
          </a:xfrm>
          <a:prstGeom prst="rect">
            <a:avLst/>
          </a:prstGeom>
        </p:spPr>
      </p:pic>
    </p:spTree>
    <p:extLst>
      <p:ext uri="{BB962C8B-B14F-4D97-AF65-F5344CB8AC3E}">
        <p14:creationId xmlns:p14="http://schemas.microsoft.com/office/powerpoint/2010/main" val="1045410072"/>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Blank">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102DC2-2A9C-1202-8045-F95162A383CB}"/>
              </a:ext>
            </a:extLst>
          </p:cNvPr>
          <p:cNvPicPr>
            <a:picLocks noChangeAspect="1"/>
          </p:cNvPicPr>
          <p:nvPr userDrawn="1"/>
        </p:nvPicPr>
        <p:blipFill>
          <a:blip r:embed="rId2"/>
          <a:stretch>
            <a:fillRect/>
          </a:stretch>
        </p:blipFill>
        <p:spPr>
          <a:xfrm>
            <a:off x="9912" y="2103120"/>
            <a:ext cx="12192000" cy="4754880"/>
          </a:xfrm>
          <a:prstGeom prst="rect">
            <a:avLst/>
          </a:prstGeom>
        </p:spPr>
      </p:pic>
    </p:spTree>
    <p:extLst>
      <p:ext uri="{BB962C8B-B14F-4D97-AF65-F5344CB8AC3E}">
        <p14:creationId xmlns:p14="http://schemas.microsoft.com/office/powerpoint/2010/main" val="2546677619"/>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B3D654-31DF-5487-30D2-392E0CC7B812}"/>
              </a:ext>
            </a:extLst>
          </p:cNvPr>
          <p:cNvPicPr>
            <a:picLocks noChangeAspect="1"/>
          </p:cNvPicPr>
          <p:nvPr userDrawn="1"/>
        </p:nvPicPr>
        <p:blipFill>
          <a:blip r:embed="rId2"/>
          <a:stretch>
            <a:fillRect/>
          </a:stretch>
        </p:blipFill>
        <p:spPr>
          <a:xfrm>
            <a:off x="9912" y="2103120"/>
            <a:ext cx="12192000" cy="4754880"/>
          </a:xfrm>
          <a:prstGeom prst="rect">
            <a:avLst/>
          </a:prstGeom>
        </p:spPr>
      </p:pic>
    </p:spTree>
    <p:extLst>
      <p:ext uri="{BB962C8B-B14F-4D97-AF65-F5344CB8AC3E}">
        <p14:creationId xmlns:p14="http://schemas.microsoft.com/office/powerpoint/2010/main" val="369752348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441C113E-33EB-48C5-AB44-7840FBF9F6B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5435452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Lst>
  <p:transition>
    <p:fad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C103EAAC-F2BE-42A9-A9A3-E386629D48F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21/9/2025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76854433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ransition>
    <p:fad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18" Type="http://schemas.openxmlformats.org/officeDocument/2006/relationships/image" Target="../media/image20.png"/><Relationship Id="rId3" Type="http://schemas.openxmlformats.org/officeDocument/2006/relationships/image" Target="../media/image5.jpeg"/><Relationship Id="rId21" Type="http://schemas.openxmlformats.org/officeDocument/2006/relationships/image" Target="../media/image23.jpeg"/><Relationship Id="rId7" Type="http://schemas.openxmlformats.org/officeDocument/2006/relationships/image" Target="../media/image9.jpeg"/><Relationship Id="rId12" Type="http://schemas.openxmlformats.org/officeDocument/2006/relationships/image" Target="../media/image14.png"/><Relationship Id="rId17" Type="http://schemas.openxmlformats.org/officeDocument/2006/relationships/image" Target="../media/image19.svg"/><Relationship Id="rId25" Type="http://schemas.openxmlformats.org/officeDocument/2006/relationships/image" Target="../media/image27.png"/><Relationship Id="rId2" Type="http://schemas.openxmlformats.org/officeDocument/2006/relationships/notesSlide" Target="../notesSlides/notesSlide1.xml"/><Relationship Id="rId16" Type="http://schemas.openxmlformats.org/officeDocument/2006/relationships/image" Target="../media/image18.png"/><Relationship Id="rId20" Type="http://schemas.openxmlformats.org/officeDocument/2006/relationships/image" Target="../media/image22.svg"/><Relationship Id="rId1" Type="http://schemas.openxmlformats.org/officeDocument/2006/relationships/slideLayout" Target="../slideLayouts/slideLayout42.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svg"/><Relationship Id="rId23" Type="http://schemas.openxmlformats.org/officeDocument/2006/relationships/image" Target="../media/image25.png"/><Relationship Id="rId10" Type="http://schemas.openxmlformats.org/officeDocument/2006/relationships/image" Target="../media/image12.sv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s>
</file>

<file path=ppt/slides/_rels/slide1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png"/><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26.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png"/><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26.xml"/><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42.xml"/><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785" t="-49514" r="-79836" b="-68179"/>
            </a:stretch>
          </a:blipFill>
        </p:spPr>
        <p:txBody>
          <a:bodyPr/>
          <a:lstStyle/>
          <a:p>
            <a:endParaRPr lang="en-US"/>
          </a:p>
        </p:txBody>
      </p:sp>
      <p:sp>
        <p:nvSpPr>
          <p:cNvPr id="3" name="Freeform 3"/>
          <p:cNvSpPr/>
          <p:nvPr/>
        </p:nvSpPr>
        <p:spPr>
          <a:xfrm rot="-1063707">
            <a:off x="7483616" y="5130864"/>
            <a:ext cx="8249722" cy="1938685"/>
          </a:xfrm>
          <a:custGeom>
            <a:avLst/>
            <a:gdLst/>
            <a:ahLst/>
            <a:cxnLst/>
            <a:rect l="l" t="t" r="r" b="b"/>
            <a:pathLst>
              <a:path w="12374583" h="2908027">
                <a:moveTo>
                  <a:pt x="0" y="0"/>
                </a:moveTo>
                <a:lnTo>
                  <a:pt x="12374583" y="0"/>
                </a:lnTo>
                <a:lnTo>
                  <a:pt x="12374583" y="2908027"/>
                </a:lnTo>
                <a:lnTo>
                  <a:pt x="0" y="2908027"/>
                </a:lnTo>
                <a:lnTo>
                  <a:pt x="0" y="0"/>
                </a:lnTo>
                <a:close/>
              </a:path>
            </a:pathLst>
          </a:custGeom>
          <a:blipFill>
            <a:blip r:embed="rId4"/>
            <a:stretch>
              <a:fillRect/>
            </a:stretch>
          </a:blipFill>
        </p:spPr>
        <p:txBody>
          <a:bodyPr/>
          <a:lstStyle/>
          <a:p>
            <a:endParaRPr lang="en-US"/>
          </a:p>
        </p:txBody>
      </p:sp>
      <p:sp>
        <p:nvSpPr>
          <p:cNvPr id="4" name="Freeform 4"/>
          <p:cNvSpPr/>
          <p:nvPr/>
        </p:nvSpPr>
        <p:spPr>
          <a:xfrm rot="10382809">
            <a:off x="-1509649" y="2292005"/>
            <a:ext cx="7400800" cy="5291572"/>
          </a:xfrm>
          <a:custGeom>
            <a:avLst/>
            <a:gdLst/>
            <a:ahLst/>
            <a:cxnLst/>
            <a:rect l="l" t="t" r="r" b="b"/>
            <a:pathLst>
              <a:path w="11101200" h="7937358">
                <a:moveTo>
                  <a:pt x="0" y="0"/>
                </a:moveTo>
                <a:lnTo>
                  <a:pt x="11101200" y="0"/>
                </a:lnTo>
                <a:lnTo>
                  <a:pt x="11101200" y="7937358"/>
                </a:lnTo>
                <a:lnTo>
                  <a:pt x="0" y="7937358"/>
                </a:lnTo>
                <a:lnTo>
                  <a:pt x="0" y="0"/>
                </a:lnTo>
                <a:close/>
              </a:path>
            </a:pathLst>
          </a:custGeom>
          <a:blipFill>
            <a:blip r:embed="rId5"/>
            <a:stretch>
              <a:fillRect/>
            </a:stretch>
          </a:blipFill>
        </p:spPr>
        <p:txBody>
          <a:bodyPr/>
          <a:lstStyle/>
          <a:p>
            <a:endParaRPr lang="en-US"/>
          </a:p>
        </p:txBody>
      </p:sp>
      <p:sp>
        <p:nvSpPr>
          <p:cNvPr id="5" name="Freeform 5"/>
          <p:cNvSpPr/>
          <p:nvPr/>
        </p:nvSpPr>
        <p:spPr>
          <a:xfrm flipV="1">
            <a:off x="1374872" y="685800"/>
            <a:ext cx="9378461" cy="5486400"/>
          </a:xfrm>
          <a:custGeom>
            <a:avLst/>
            <a:gdLst/>
            <a:ahLst/>
            <a:cxnLst/>
            <a:rect l="l" t="t" r="r" b="b"/>
            <a:pathLst>
              <a:path w="14067692" h="8229600">
                <a:moveTo>
                  <a:pt x="0" y="8229600"/>
                </a:moveTo>
                <a:lnTo>
                  <a:pt x="14067692" y="8229600"/>
                </a:lnTo>
                <a:lnTo>
                  <a:pt x="14067692" y="0"/>
                </a:lnTo>
                <a:lnTo>
                  <a:pt x="0" y="0"/>
                </a:lnTo>
                <a:lnTo>
                  <a:pt x="0" y="8229600"/>
                </a:lnTo>
                <a:close/>
              </a:path>
            </a:pathLst>
          </a:custGeom>
          <a:blipFill>
            <a:blip r:embed="rId6"/>
            <a:stretch>
              <a:fillRect b="-22222"/>
            </a:stretch>
          </a:blipFill>
        </p:spPr>
        <p:txBody>
          <a:bodyPr/>
          <a:lstStyle/>
          <a:p>
            <a:endParaRPr lang="en-US"/>
          </a:p>
        </p:txBody>
      </p:sp>
      <p:grpSp>
        <p:nvGrpSpPr>
          <p:cNvPr id="6" name="Group 6"/>
          <p:cNvGrpSpPr>
            <a:grpSpLocks noChangeAspect="1"/>
          </p:cNvGrpSpPr>
          <p:nvPr/>
        </p:nvGrpSpPr>
        <p:grpSpPr>
          <a:xfrm rot="708194">
            <a:off x="9596794" y="3266315"/>
            <a:ext cx="3350881" cy="2320796"/>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7"/>
              <a:stretch>
                <a:fillRect t="-10371" b="-10371"/>
              </a:stretch>
            </a:blipFill>
          </p:spPr>
          <p:txBody>
            <a:bodyPr/>
            <a:lstStyle/>
            <a:p>
              <a:endParaRPr lang="en-US"/>
            </a:p>
          </p:txBody>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8"/>
              <a:stretch>
                <a:fillRect l="-2902" t="-10996" r="-2492" b="-11124"/>
              </a:stretch>
            </a:blipFill>
          </p:spPr>
          <p:txBody>
            <a:bodyPr/>
            <a:lstStyle/>
            <a:p>
              <a:endParaRPr lang="en-US"/>
            </a:p>
          </p:txBody>
        </p:sp>
      </p:grpSp>
      <p:sp>
        <p:nvSpPr>
          <p:cNvPr id="9" name="Freeform 9"/>
          <p:cNvSpPr/>
          <p:nvPr/>
        </p:nvSpPr>
        <p:spPr>
          <a:xfrm>
            <a:off x="2755694" y="88066"/>
            <a:ext cx="6999589" cy="1434916"/>
          </a:xfrm>
          <a:custGeom>
            <a:avLst/>
            <a:gdLst/>
            <a:ahLst/>
            <a:cxnLst/>
            <a:rect l="l" t="t" r="r" b="b"/>
            <a:pathLst>
              <a:path w="10499384" h="2152374">
                <a:moveTo>
                  <a:pt x="0" y="0"/>
                </a:moveTo>
                <a:lnTo>
                  <a:pt x="10499384" y="0"/>
                </a:lnTo>
                <a:lnTo>
                  <a:pt x="10499384" y="2152374"/>
                </a:lnTo>
                <a:lnTo>
                  <a:pt x="0" y="215237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Freeform 10"/>
          <p:cNvSpPr/>
          <p:nvPr/>
        </p:nvSpPr>
        <p:spPr>
          <a:xfrm rot="2398492">
            <a:off x="8817170" y="869429"/>
            <a:ext cx="2981482" cy="755748"/>
          </a:xfrm>
          <a:custGeom>
            <a:avLst/>
            <a:gdLst/>
            <a:ahLst/>
            <a:cxnLst/>
            <a:rect l="l" t="t" r="r" b="b"/>
            <a:pathLst>
              <a:path w="4472223" h="1133622">
                <a:moveTo>
                  <a:pt x="0" y="0"/>
                </a:moveTo>
                <a:lnTo>
                  <a:pt x="4472223" y="0"/>
                </a:lnTo>
                <a:lnTo>
                  <a:pt x="4472223" y="1133622"/>
                </a:lnTo>
                <a:lnTo>
                  <a:pt x="0" y="1133622"/>
                </a:lnTo>
                <a:lnTo>
                  <a:pt x="0" y="0"/>
                </a:lnTo>
                <a:close/>
              </a:path>
            </a:pathLst>
          </a:custGeom>
          <a:blipFill>
            <a:blip r:embed="rId11"/>
            <a:stretch>
              <a:fillRect t="-54421" r="-348" b="-66120"/>
            </a:stretch>
          </a:blipFill>
        </p:spPr>
        <p:txBody>
          <a:bodyPr/>
          <a:lstStyle/>
          <a:p>
            <a:endParaRPr lang="en-US"/>
          </a:p>
        </p:txBody>
      </p:sp>
      <p:sp>
        <p:nvSpPr>
          <p:cNvPr id="11" name="Freeform 11"/>
          <p:cNvSpPr/>
          <p:nvPr/>
        </p:nvSpPr>
        <p:spPr>
          <a:xfrm>
            <a:off x="1199020" y="207469"/>
            <a:ext cx="1745098" cy="1758731"/>
          </a:xfrm>
          <a:custGeom>
            <a:avLst/>
            <a:gdLst/>
            <a:ahLst/>
            <a:cxnLst/>
            <a:rect l="l" t="t" r="r" b="b"/>
            <a:pathLst>
              <a:path w="2617647" h="2638097">
                <a:moveTo>
                  <a:pt x="0" y="0"/>
                </a:moveTo>
                <a:lnTo>
                  <a:pt x="2617647" y="0"/>
                </a:lnTo>
                <a:lnTo>
                  <a:pt x="2617647" y="2638097"/>
                </a:lnTo>
                <a:lnTo>
                  <a:pt x="0" y="263809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3" name="Freeform 13"/>
          <p:cNvSpPr/>
          <p:nvPr/>
        </p:nvSpPr>
        <p:spPr>
          <a:xfrm>
            <a:off x="1396558" y="409305"/>
            <a:ext cx="1350022" cy="1355060"/>
          </a:xfrm>
          <a:custGeom>
            <a:avLst/>
            <a:gdLst/>
            <a:ahLst/>
            <a:cxnLst/>
            <a:rect l="l" t="t" r="r" b="b"/>
            <a:pathLst>
              <a:path w="2025033" h="2032590">
                <a:moveTo>
                  <a:pt x="0" y="0"/>
                </a:moveTo>
                <a:lnTo>
                  <a:pt x="2025034" y="0"/>
                </a:lnTo>
                <a:lnTo>
                  <a:pt x="2025034" y="2032589"/>
                </a:lnTo>
                <a:lnTo>
                  <a:pt x="0" y="203258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4" name="Freeform 14"/>
          <p:cNvSpPr/>
          <p:nvPr/>
        </p:nvSpPr>
        <p:spPr>
          <a:xfrm>
            <a:off x="4812630" y="-794909"/>
            <a:ext cx="2743200" cy="2658410"/>
          </a:xfrm>
          <a:custGeom>
            <a:avLst/>
            <a:gdLst/>
            <a:ahLst/>
            <a:cxnLst/>
            <a:rect l="l" t="t" r="r" b="b"/>
            <a:pathLst>
              <a:path w="4114800" h="3987615">
                <a:moveTo>
                  <a:pt x="0" y="0"/>
                </a:moveTo>
                <a:lnTo>
                  <a:pt x="4114800" y="0"/>
                </a:lnTo>
                <a:lnTo>
                  <a:pt x="4114800" y="3987615"/>
                </a:lnTo>
                <a:lnTo>
                  <a:pt x="0" y="398761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5" name="Freeform 15"/>
          <p:cNvSpPr/>
          <p:nvPr/>
        </p:nvSpPr>
        <p:spPr>
          <a:xfrm rot="-1480289">
            <a:off x="-240230" y="2845013"/>
            <a:ext cx="2878501" cy="2151679"/>
          </a:xfrm>
          <a:custGeom>
            <a:avLst/>
            <a:gdLst/>
            <a:ahLst/>
            <a:cxnLst/>
            <a:rect l="l" t="t" r="r" b="b"/>
            <a:pathLst>
              <a:path w="4317751" h="3227519">
                <a:moveTo>
                  <a:pt x="0" y="0"/>
                </a:moveTo>
                <a:lnTo>
                  <a:pt x="4317751" y="0"/>
                </a:lnTo>
                <a:lnTo>
                  <a:pt x="4317751" y="3227519"/>
                </a:lnTo>
                <a:lnTo>
                  <a:pt x="0" y="3227519"/>
                </a:lnTo>
                <a:lnTo>
                  <a:pt x="0" y="0"/>
                </a:lnTo>
                <a:close/>
              </a:path>
            </a:pathLst>
          </a:custGeom>
          <a:blipFill>
            <a:blip r:embed="rId18"/>
            <a:stretch>
              <a:fillRect/>
            </a:stretch>
          </a:blipFill>
        </p:spPr>
        <p:txBody>
          <a:bodyPr/>
          <a:lstStyle/>
          <a:p>
            <a:endParaRPr lang="en-US"/>
          </a:p>
        </p:txBody>
      </p:sp>
      <p:sp>
        <p:nvSpPr>
          <p:cNvPr id="16" name="Freeform 16"/>
          <p:cNvSpPr/>
          <p:nvPr/>
        </p:nvSpPr>
        <p:spPr>
          <a:xfrm>
            <a:off x="7800599" y="4114800"/>
            <a:ext cx="2214511" cy="2743200"/>
          </a:xfrm>
          <a:custGeom>
            <a:avLst/>
            <a:gdLst/>
            <a:ahLst/>
            <a:cxnLst/>
            <a:rect l="l" t="t" r="r" b="b"/>
            <a:pathLst>
              <a:path w="3321766" h="4114800">
                <a:moveTo>
                  <a:pt x="0" y="0"/>
                </a:moveTo>
                <a:lnTo>
                  <a:pt x="3321766" y="0"/>
                </a:lnTo>
                <a:lnTo>
                  <a:pt x="3321766" y="4114800"/>
                </a:lnTo>
                <a:lnTo>
                  <a:pt x="0" y="411480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grpSp>
        <p:nvGrpSpPr>
          <p:cNvPr id="19" name="Group 19"/>
          <p:cNvGrpSpPr>
            <a:grpSpLocks noChangeAspect="1"/>
          </p:cNvGrpSpPr>
          <p:nvPr/>
        </p:nvGrpSpPr>
        <p:grpSpPr>
          <a:xfrm rot="708194">
            <a:off x="9109790" y="86905"/>
            <a:ext cx="3350881" cy="2320796"/>
            <a:chOff x="0" y="0"/>
            <a:chExt cx="3429000" cy="2374900"/>
          </a:xfrm>
        </p:grpSpPr>
        <p:sp>
          <p:nvSpPr>
            <p:cNvPr id="20" name="Freeform 20"/>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21"/>
              <a:stretch>
                <a:fillRect t="-372" b="-372"/>
              </a:stretch>
            </a:blipFill>
          </p:spPr>
          <p:txBody>
            <a:bodyPr/>
            <a:lstStyle/>
            <a:p>
              <a:endParaRPr lang="en-US"/>
            </a:p>
          </p:txBody>
        </p:sp>
        <p:sp>
          <p:nvSpPr>
            <p:cNvPr id="21" name="Freeform 21"/>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8"/>
              <a:stretch>
                <a:fillRect l="-2902" t="-10996" r="-2492" b="-11124"/>
              </a:stretch>
            </a:blipFill>
          </p:spPr>
          <p:txBody>
            <a:bodyPr/>
            <a:lstStyle/>
            <a:p>
              <a:endParaRPr lang="en-US"/>
            </a:p>
          </p:txBody>
        </p:sp>
      </p:grpSp>
      <p:pic>
        <p:nvPicPr>
          <p:cNvPr id="22" name="Picture 21">
            <a:extLst>
              <a:ext uri="{FF2B5EF4-FFF2-40B4-BE49-F238E27FC236}">
                <a16:creationId xmlns:a16="http://schemas.microsoft.com/office/drawing/2014/main" id="{B863A5AC-7DF8-5025-6C4B-64495E18DB74}"/>
              </a:ext>
            </a:extLst>
          </p:cNvPr>
          <p:cNvPicPr>
            <a:picLocks noChangeAspect="1"/>
          </p:cNvPicPr>
          <p:nvPr/>
        </p:nvPicPr>
        <p:blipFill>
          <a:blip r:embed="rId22"/>
          <a:stretch>
            <a:fillRect/>
          </a:stretch>
        </p:blipFill>
        <p:spPr>
          <a:xfrm>
            <a:off x="1935410" y="1806417"/>
            <a:ext cx="8151058" cy="2883658"/>
          </a:xfrm>
          <a:prstGeom prst="rect">
            <a:avLst/>
          </a:prstGeom>
        </p:spPr>
      </p:pic>
      <p:pic>
        <p:nvPicPr>
          <p:cNvPr id="30" name="Picture 29">
            <a:extLst>
              <a:ext uri="{FF2B5EF4-FFF2-40B4-BE49-F238E27FC236}">
                <a16:creationId xmlns:a16="http://schemas.microsoft.com/office/drawing/2014/main" id="{CB5AB4D3-98D5-0044-58DF-986440AD1EE0}"/>
              </a:ext>
            </a:extLst>
          </p:cNvPr>
          <p:cNvPicPr>
            <a:picLocks noChangeAspect="1"/>
          </p:cNvPicPr>
          <p:nvPr/>
        </p:nvPicPr>
        <p:blipFill>
          <a:blip r:embed="rId23"/>
          <a:stretch>
            <a:fillRect/>
          </a:stretch>
        </p:blipFill>
        <p:spPr>
          <a:xfrm>
            <a:off x="1996375" y="314526"/>
            <a:ext cx="8029128" cy="1274174"/>
          </a:xfrm>
          <a:prstGeom prst="rect">
            <a:avLst/>
          </a:prstGeom>
        </p:spPr>
      </p:pic>
      <p:pic>
        <p:nvPicPr>
          <p:cNvPr id="31" name="Picture 30">
            <a:extLst>
              <a:ext uri="{FF2B5EF4-FFF2-40B4-BE49-F238E27FC236}">
                <a16:creationId xmlns:a16="http://schemas.microsoft.com/office/drawing/2014/main" id="{97754877-06C8-C277-5377-6086F343FB03}"/>
              </a:ext>
            </a:extLst>
          </p:cNvPr>
          <p:cNvPicPr>
            <a:picLocks noChangeAspect="1"/>
          </p:cNvPicPr>
          <p:nvPr/>
        </p:nvPicPr>
        <p:blipFill>
          <a:blip r:embed="rId24"/>
          <a:stretch>
            <a:fillRect/>
          </a:stretch>
        </p:blipFill>
        <p:spPr>
          <a:xfrm>
            <a:off x="1224577" y="659668"/>
            <a:ext cx="1896020" cy="1072989"/>
          </a:xfrm>
          <a:prstGeom prst="rect">
            <a:avLst/>
          </a:prstGeom>
        </p:spPr>
      </p:pic>
      <p:pic>
        <p:nvPicPr>
          <p:cNvPr id="17" name="Picture 16">
            <a:extLst>
              <a:ext uri="{FF2B5EF4-FFF2-40B4-BE49-F238E27FC236}">
                <a16:creationId xmlns:a16="http://schemas.microsoft.com/office/drawing/2014/main" id="{2CCA398C-E70E-72C4-4606-33A31CC537EB}"/>
              </a:ext>
            </a:extLst>
          </p:cNvPr>
          <p:cNvPicPr>
            <a:picLocks noChangeAspect="1"/>
          </p:cNvPicPr>
          <p:nvPr/>
        </p:nvPicPr>
        <p:blipFill>
          <a:blip r:embed="rId25"/>
          <a:stretch>
            <a:fillRect/>
          </a:stretch>
        </p:blipFill>
        <p:spPr>
          <a:xfrm>
            <a:off x="4721233" y="3938849"/>
            <a:ext cx="2749534" cy="1182727"/>
          </a:xfrm>
          <a:prstGeom prst="rect">
            <a:avLst/>
          </a:prstGeom>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id="{27A9F2C1-3446-4997-8AAC-F4C555AAA4B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431186" y="523311"/>
            <a:ext cx="8811819" cy="5505380"/>
          </a:xfrm>
          <a:prstGeom prst="rect">
            <a:avLst/>
          </a:prstGeom>
        </p:spPr>
      </p:pic>
      <p:pic>
        <p:nvPicPr>
          <p:cNvPr id="79" name="Picture 78">
            <a:extLst>
              <a:ext uri="{FF2B5EF4-FFF2-40B4-BE49-F238E27FC236}">
                <a16:creationId xmlns:a16="http://schemas.microsoft.com/office/drawing/2014/main" id="{249A5F9B-FB80-4F82-9A69-FD76F5BED7FB}"/>
              </a:ext>
            </a:extLst>
          </p:cNvPr>
          <p:cNvPicPr>
            <a:picLocks noChangeAspect="1"/>
          </p:cNvPicPr>
          <p:nvPr/>
        </p:nvPicPr>
        <p:blipFill>
          <a:blip r:embed="rId3"/>
          <a:stretch>
            <a:fillRect/>
          </a:stretch>
        </p:blipFill>
        <p:spPr>
          <a:xfrm rot="20806844">
            <a:off x="516518" y="1958613"/>
            <a:ext cx="645578" cy="633397"/>
          </a:xfrm>
          <a:prstGeom prst="rect">
            <a:avLst/>
          </a:prstGeom>
        </p:spPr>
      </p:pic>
      <p:pic>
        <p:nvPicPr>
          <p:cNvPr id="80" name="Picture 79">
            <a:extLst>
              <a:ext uri="{FF2B5EF4-FFF2-40B4-BE49-F238E27FC236}">
                <a16:creationId xmlns:a16="http://schemas.microsoft.com/office/drawing/2014/main" id="{92EC7144-A7A2-42B0-85B7-E89BA60B5516}"/>
              </a:ext>
            </a:extLst>
          </p:cNvPr>
          <p:cNvPicPr>
            <a:picLocks noChangeAspect="1"/>
          </p:cNvPicPr>
          <p:nvPr/>
        </p:nvPicPr>
        <p:blipFill>
          <a:blip r:embed="rId3"/>
          <a:stretch>
            <a:fillRect/>
          </a:stretch>
        </p:blipFill>
        <p:spPr>
          <a:xfrm rot="18500955">
            <a:off x="9952978" y="1215034"/>
            <a:ext cx="854016" cy="837902"/>
          </a:xfrm>
          <a:prstGeom prst="rect">
            <a:avLst/>
          </a:prstGeom>
        </p:spPr>
      </p:pic>
      <p:pic>
        <p:nvPicPr>
          <p:cNvPr id="81" name="Picture 80">
            <a:extLst>
              <a:ext uri="{FF2B5EF4-FFF2-40B4-BE49-F238E27FC236}">
                <a16:creationId xmlns:a16="http://schemas.microsoft.com/office/drawing/2014/main" id="{D1332EC0-D77E-4FAA-87A7-B86DDABBA6AD}"/>
              </a:ext>
            </a:extLst>
          </p:cNvPr>
          <p:cNvPicPr>
            <a:picLocks noChangeAspect="1"/>
          </p:cNvPicPr>
          <p:nvPr/>
        </p:nvPicPr>
        <p:blipFill>
          <a:blip r:embed="rId3"/>
          <a:stretch>
            <a:fillRect/>
          </a:stretch>
        </p:blipFill>
        <p:spPr>
          <a:xfrm rot="1081999">
            <a:off x="3576801" y="6098115"/>
            <a:ext cx="499925" cy="532203"/>
          </a:xfrm>
          <a:prstGeom prst="rect">
            <a:avLst/>
          </a:prstGeom>
        </p:spPr>
      </p:pic>
      <p:pic>
        <p:nvPicPr>
          <p:cNvPr id="82" name="Picture 81">
            <a:extLst>
              <a:ext uri="{FF2B5EF4-FFF2-40B4-BE49-F238E27FC236}">
                <a16:creationId xmlns:a16="http://schemas.microsoft.com/office/drawing/2014/main" id="{D35341E0-10F4-4A47-8D01-23E3061F4AF9}"/>
              </a:ext>
            </a:extLst>
          </p:cNvPr>
          <p:cNvPicPr>
            <a:picLocks noChangeAspect="1"/>
          </p:cNvPicPr>
          <p:nvPr/>
        </p:nvPicPr>
        <p:blipFill>
          <a:blip r:embed="rId3"/>
          <a:stretch>
            <a:fillRect/>
          </a:stretch>
        </p:blipFill>
        <p:spPr>
          <a:xfrm rot="1081999">
            <a:off x="3348903" y="937824"/>
            <a:ext cx="499925" cy="532203"/>
          </a:xfrm>
          <a:prstGeom prst="rect">
            <a:avLst/>
          </a:prstGeom>
        </p:spPr>
      </p:pic>
      <p:pic>
        <p:nvPicPr>
          <p:cNvPr id="83" name="Picture 82">
            <a:extLst>
              <a:ext uri="{FF2B5EF4-FFF2-40B4-BE49-F238E27FC236}">
                <a16:creationId xmlns:a16="http://schemas.microsoft.com/office/drawing/2014/main" id="{896E8122-A8CC-4418-9D95-70BD4F3EAEE4}"/>
              </a:ext>
            </a:extLst>
          </p:cNvPr>
          <p:cNvPicPr>
            <a:picLocks noChangeAspect="1"/>
          </p:cNvPicPr>
          <p:nvPr/>
        </p:nvPicPr>
        <p:blipFill>
          <a:blip r:embed="rId3"/>
          <a:stretch>
            <a:fillRect/>
          </a:stretch>
        </p:blipFill>
        <p:spPr>
          <a:xfrm rot="1081999">
            <a:off x="9622489" y="5113953"/>
            <a:ext cx="499925" cy="532203"/>
          </a:xfrm>
          <a:prstGeom prst="rect">
            <a:avLst/>
          </a:prstGeom>
        </p:spPr>
      </p:pic>
      <p:grpSp>
        <p:nvGrpSpPr>
          <p:cNvPr id="84" name="Group 83">
            <a:extLst>
              <a:ext uri="{FF2B5EF4-FFF2-40B4-BE49-F238E27FC236}">
                <a16:creationId xmlns:a16="http://schemas.microsoft.com/office/drawing/2014/main" id="{1F89996D-415F-4E0A-A237-EAC9CB4AE35F}"/>
              </a:ext>
            </a:extLst>
          </p:cNvPr>
          <p:cNvGrpSpPr/>
          <p:nvPr/>
        </p:nvGrpSpPr>
        <p:grpSpPr>
          <a:xfrm>
            <a:off x="2576237" y="914401"/>
            <a:ext cx="157328" cy="1352193"/>
            <a:chOff x="2321768" y="534746"/>
            <a:chExt cx="157328" cy="1352193"/>
          </a:xfrm>
        </p:grpSpPr>
        <p:sp>
          <p:nvSpPr>
            <p:cNvPr id="85" name="Oval 84">
              <a:extLst>
                <a:ext uri="{FF2B5EF4-FFF2-40B4-BE49-F238E27FC236}">
                  <a16:creationId xmlns:a16="http://schemas.microsoft.com/office/drawing/2014/main" id="{9B29A6D9-BDE8-4D5F-AB93-EED94BC63233}"/>
                </a:ext>
              </a:extLst>
            </p:cNvPr>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86" name="Oval 85">
              <a:extLst>
                <a:ext uri="{FF2B5EF4-FFF2-40B4-BE49-F238E27FC236}">
                  <a16:creationId xmlns:a16="http://schemas.microsoft.com/office/drawing/2014/main" id="{7A9652C1-7529-4195-9B4D-560F46A77157}"/>
                </a:ext>
              </a:extLst>
            </p:cNvPr>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87" name="Oval 86">
              <a:extLst>
                <a:ext uri="{FF2B5EF4-FFF2-40B4-BE49-F238E27FC236}">
                  <a16:creationId xmlns:a16="http://schemas.microsoft.com/office/drawing/2014/main" id="{F647199B-9584-418A-A0C9-0A211DAAB665}"/>
                </a:ext>
              </a:extLst>
            </p:cNvPr>
            <p:cNvSpPr/>
            <p:nvPr/>
          </p:nvSpPr>
          <p:spPr>
            <a:xfrm>
              <a:off x="2321768" y="125713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88" name="Oval 87">
              <a:extLst>
                <a:ext uri="{FF2B5EF4-FFF2-40B4-BE49-F238E27FC236}">
                  <a16:creationId xmlns:a16="http://schemas.microsoft.com/office/drawing/2014/main" id="{CF1CB56F-62FD-4611-BC3D-E9DF9A1AEFA9}"/>
                </a:ext>
              </a:extLst>
            </p:cNvPr>
            <p:cNvSpPr/>
            <p:nvPr/>
          </p:nvSpPr>
          <p:spPr>
            <a:xfrm>
              <a:off x="2321768" y="101633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89" name="Oval 88">
              <a:extLst>
                <a:ext uri="{FF2B5EF4-FFF2-40B4-BE49-F238E27FC236}">
                  <a16:creationId xmlns:a16="http://schemas.microsoft.com/office/drawing/2014/main" id="{A51EBEF6-43A2-4E1B-AD3F-B101EE1D96A2}"/>
                </a:ext>
              </a:extLst>
            </p:cNvPr>
            <p:cNvSpPr/>
            <p:nvPr/>
          </p:nvSpPr>
          <p:spPr>
            <a:xfrm>
              <a:off x="2321768" y="77554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90" name="Oval 89">
              <a:extLst>
                <a:ext uri="{FF2B5EF4-FFF2-40B4-BE49-F238E27FC236}">
                  <a16:creationId xmlns:a16="http://schemas.microsoft.com/office/drawing/2014/main" id="{6DF6C817-01DD-4FC3-8FA4-C074A0B0437A}"/>
                </a:ext>
              </a:extLst>
            </p:cNvPr>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grpSp>
      <p:grpSp>
        <p:nvGrpSpPr>
          <p:cNvPr id="91" name="Group 90">
            <a:extLst>
              <a:ext uri="{FF2B5EF4-FFF2-40B4-BE49-F238E27FC236}">
                <a16:creationId xmlns:a16="http://schemas.microsoft.com/office/drawing/2014/main" id="{F26377D6-9A2E-41E4-B151-003D2E1C1FD3}"/>
              </a:ext>
            </a:extLst>
          </p:cNvPr>
          <p:cNvGrpSpPr/>
          <p:nvPr/>
        </p:nvGrpSpPr>
        <p:grpSpPr>
          <a:xfrm>
            <a:off x="3078360" y="5593598"/>
            <a:ext cx="2556170" cy="163938"/>
            <a:chOff x="2539914" y="279400"/>
            <a:chExt cx="2556170" cy="163938"/>
          </a:xfrm>
        </p:grpSpPr>
        <p:grpSp>
          <p:nvGrpSpPr>
            <p:cNvPr id="92" name="Group 91">
              <a:extLst>
                <a:ext uri="{FF2B5EF4-FFF2-40B4-BE49-F238E27FC236}">
                  <a16:creationId xmlns:a16="http://schemas.microsoft.com/office/drawing/2014/main" id="{5B766E40-4D08-4D31-9A4A-31948A84DAD0}"/>
                </a:ext>
              </a:extLst>
            </p:cNvPr>
            <p:cNvGrpSpPr/>
            <p:nvPr/>
          </p:nvGrpSpPr>
          <p:grpSpPr>
            <a:xfrm rot="16200000">
              <a:off x="3498539" y="-679225"/>
              <a:ext cx="157328" cy="2074578"/>
              <a:chOff x="2321768" y="293951"/>
              <a:chExt cx="157328" cy="2074578"/>
            </a:xfrm>
          </p:grpSpPr>
          <p:sp>
            <p:nvSpPr>
              <p:cNvPr id="96" name="Oval 95">
                <a:extLst>
                  <a:ext uri="{FF2B5EF4-FFF2-40B4-BE49-F238E27FC236}">
                    <a16:creationId xmlns:a16="http://schemas.microsoft.com/office/drawing/2014/main" id="{E88749A3-4167-4B7D-B0A2-99C6E666FB39}"/>
                  </a:ext>
                </a:extLst>
              </p:cNvPr>
              <p:cNvSpPr/>
              <p:nvPr/>
            </p:nvSpPr>
            <p:spPr>
              <a:xfrm>
                <a:off x="2321768" y="222031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97" name="Oval 96">
                <a:extLst>
                  <a:ext uri="{FF2B5EF4-FFF2-40B4-BE49-F238E27FC236}">
                    <a16:creationId xmlns:a16="http://schemas.microsoft.com/office/drawing/2014/main" id="{CDE390F4-ED81-4B3A-8E5C-82FC5C9383FE}"/>
                  </a:ext>
                </a:extLst>
              </p:cNvPr>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98" name="Oval 97">
                <a:extLst>
                  <a:ext uri="{FF2B5EF4-FFF2-40B4-BE49-F238E27FC236}">
                    <a16:creationId xmlns:a16="http://schemas.microsoft.com/office/drawing/2014/main" id="{A8B0A18C-4E7F-4362-B097-5616428DC274}"/>
                  </a:ext>
                </a:extLst>
              </p:cNvPr>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99" name="Oval 98">
                <a:extLst>
                  <a:ext uri="{FF2B5EF4-FFF2-40B4-BE49-F238E27FC236}">
                    <a16:creationId xmlns:a16="http://schemas.microsoft.com/office/drawing/2014/main" id="{A87ABF7A-3637-4B97-99A7-6D83183CEDC1}"/>
                  </a:ext>
                </a:extLst>
              </p:cNvPr>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00" name="Oval 99">
                <a:extLst>
                  <a:ext uri="{FF2B5EF4-FFF2-40B4-BE49-F238E27FC236}">
                    <a16:creationId xmlns:a16="http://schemas.microsoft.com/office/drawing/2014/main" id="{793AEA41-5ADB-4C19-A6C6-E97807C13819}"/>
                  </a:ext>
                </a:extLst>
              </p:cNvPr>
              <p:cNvSpPr/>
              <p:nvPr/>
            </p:nvSpPr>
            <p:spPr>
              <a:xfrm>
                <a:off x="2321768" y="125713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01" name="Oval 100">
                <a:extLst>
                  <a:ext uri="{FF2B5EF4-FFF2-40B4-BE49-F238E27FC236}">
                    <a16:creationId xmlns:a16="http://schemas.microsoft.com/office/drawing/2014/main" id="{807570AC-A010-4D6F-B886-8B6BF85A7D05}"/>
                  </a:ext>
                </a:extLst>
              </p:cNvPr>
              <p:cNvSpPr/>
              <p:nvPr/>
            </p:nvSpPr>
            <p:spPr>
              <a:xfrm>
                <a:off x="2321768" y="101633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02" name="Oval 101">
                <a:extLst>
                  <a:ext uri="{FF2B5EF4-FFF2-40B4-BE49-F238E27FC236}">
                    <a16:creationId xmlns:a16="http://schemas.microsoft.com/office/drawing/2014/main" id="{0CECA25B-3E44-448D-B2E0-3D397932E6B6}"/>
                  </a:ext>
                </a:extLst>
              </p:cNvPr>
              <p:cNvSpPr/>
              <p:nvPr/>
            </p:nvSpPr>
            <p:spPr>
              <a:xfrm>
                <a:off x="2321768" y="77554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03" name="Oval 102">
                <a:extLst>
                  <a:ext uri="{FF2B5EF4-FFF2-40B4-BE49-F238E27FC236}">
                    <a16:creationId xmlns:a16="http://schemas.microsoft.com/office/drawing/2014/main" id="{5421959F-1710-4DDC-88D5-B8841B02A892}"/>
                  </a:ext>
                </a:extLst>
              </p:cNvPr>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04" name="Oval 103">
                <a:extLst>
                  <a:ext uri="{FF2B5EF4-FFF2-40B4-BE49-F238E27FC236}">
                    <a16:creationId xmlns:a16="http://schemas.microsoft.com/office/drawing/2014/main" id="{5DEAB7CB-1E5B-4191-A147-8FAA94756BC2}"/>
                  </a:ext>
                </a:extLst>
              </p:cNvPr>
              <p:cNvSpPr/>
              <p:nvPr/>
            </p:nvSpPr>
            <p:spPr>
              <a:xfrm>
                <a:off x="2321768" y="29395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grpSp>
        <p:grpSp>
          <p:nvGrpSpPr>
            <p:cNvPr id="93" name="Group 92">
              <a:extLst>
                <a:ext uri="{FF2B5EF4-FFF2-40B4-BE49-F238E27FC236}">
                  <a16:creationId xmlns:a16="http://schemas.microsoft.com/office/drawing/2014/main" id="{947C863D-EF49-4D88-87D4-0FF6D12A64F6}"/>
                </a:ext>
              </a:extLst>
            </p:cNvPr>
            <p:cNvGrpSpPr/>
            <p:nvPr/>
          </p:nvGrpSpPr>
          <p:grpSpPr>
            <a:xfrm rot="16200000">
              <a:off x="4822914" y="170167"/>
              <a:ext cx="157328" cy="389013"/>
              <a:chOff x="2321768" y="293951"/>
              <a:chExt cx="157328" cy="389013"/>
            </a:xfrm>
          </p:grpSpPr>
          <p:sp>
            <p:nvSpPr>
              <p:cNvPr id="94" name="Oval 93">
                <a:extLst>
                  <a:ext uri="{FF2B5EF4-FFF2-40B4-BE49-F238E27FC236}">
                    <a16:creationId xmlns:a16="http://schemas.microsoft.com/office/drawing/2014/main" id="{5DB40A17-BDF0-4703-8686-DD3A2A8CC75A}"/>
                  </a:ext>
                </a:extLst>
              </p:cNvPr>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95" name="Oval 94">
                <a:extLst>
                  <a:ext uri="{FF2B5EF4-FFF2-40B4-BE49-F238E27FC236}">
                    <a16:creationId xmlns:a16="http://schemas.microsoft.com/office/drawing/2014/main" id="{5744F0EC-A556-48E9-A4C1-EAFA6B05C987}"/>
                  </a:ext>
                </a:extLst>
              </p:cNvPr>
              <p:cNvSpPr/>
              <p:nvPr/>
            </p:nvSpPr>
            <p:spPr>
              <a:xfrm>
                <a:off x="2321768" y="29395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grpSp>
      </p:grpSp>
      <p:grpSp>
        <p:nvGrpSpPr>
          <p:cNvPr id="105" name="Group 104">
            <a:extLst>
              <a:ext uri="{FF2B5EF4-FFF2-40B4-BE49-F238E27FC236}">
                <a16:creationId xmlns:a16="http://schemas.microsoft.com/office/drawing/2014/main" id="{AEEAD9FD-18B8-46F9-A925-D1AF84282DB3}"/>
              </a:ext>
            </a:extLst>
          </p:cNvPr>
          <p:cNvGrpSpPr/>
          <p:nvPr/>
        </p:nvGrpSpPr>
        <p:grpSpPr>
          <a:xfrm>
            <a:off x="8006028" y="737019"/>
            <a:ext cx="2556165" cy="163940"/>
            <a:chOff x="3984687" y="279398"/>
            <a:chExt cx="2556165" cy="163940"/>
          </a:xfrm>
        </p:grpSpPr>
        <p:grpSp>
          <p:nvGrpSpPr>
            <p:cNvPr id="106" name="Group 105">
              <a:extLst>
                <a:ext uri="{FF2B5EF4-FFF2-40B4-BE49-F238E27FC236}">
                  <a16:creationId xmlns:a16="http://schemas.microsoft.com/office/drawing/2014/main" id="{918B5FBD-F5D9-4496-977D-4D6ECF90B82E}"/>
                </a:ext>
              </a:extLst>
            </p:cNvPr>
            <p:cNvGrpSpPr/>
            <p:nvPr/>
          </p:nvGrpSpPr>
          <p:grpSpPr>
            <a:xfrm rot="16200000">
              <a:off x="4220927" y="43158"/>
              <a:ext cx="157328" cy="629808"/>
              <a:chOff x="2321768" y="1738721"/>
              <a:chExt cx="157328" cy="629808"/>
            </a:xfrm>
          </p:grpSpPr>
          <p:sp>
            <p:nvSpPr>
              <p:cNvPr id="116" name="Oval 115">
                <a:extLst>
                  <a:ext uri="{FF2B5EF4-FFF2-40B4-BE49-F238E27FC236}">
                    <a16:creationId xmlns:a16="http://schemas.microsoft.com/office/drawing/2014/main" id="{555F1279-C33F-42B4-A57B-6DE47C96700A}"/>
                  </a:ext>
                </a:extLst>
              </p:cNvPr>
              <p:cNvSpPr/>
              <p:nvPr/>
            </p:nvSpPr>
            <p:spPr>
              <a:xfrm>
                <a:off x="2321768" y="222031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7" name="Oval 116">
                <a:extLst>
                  <a:ext uri="{FF2B5EF4-FFF2-40B4-BE49-F238E27FC236}">
                    <a16:creationId xmlns:a16="http://schemas.microsoft.com/office/drawing/2014/main" id="{77752DC3-79A7-46DC-9B75-F532E24A9EFC}"/>
                  </a:ext>
                </a:extLst>
              </p:cNvPr>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8" name="Oval 117">
                <a:extLst>
                  <a:ext uri="{FF2B5EF4-FFF2-40B4-BE49-F238E27FC236}">
                    <a16:creationId xmlns:a16="http://schemas.microsoft.com/office/drawing/2014/main" id="{6B88C2C6-7362-4BA9-8D15-F4E9090693D3}"/>
                  </a:ext>
                </a:extLst>
              </p:cNvPr>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grpSp>
        <p:grpSp>
          <p:nvGrpSpPr>
            <p:cNvPr id="107" name="Group 106">
              <a:extLst>
                <a:ext uri="{FF2B5EF4-FFF2-40B4-BE49-F238E27FC236}">
                  <a16:creationId xmlns:a16="http://schemas.microsoft.com/office/drawing/2014/main" id="{B59EFA37-542D-47B6-A1B5-3BEC09D9A5C5}"/>
                </a:ext>
              </a:extLst>
            </p:cNvPr>
            <p:cNvGrpSpPr/>
            <p:nvPr/>
          </p:nvGrpSpPr>
          <p:grpSpPr>
            <a:xfrm rot="16200000">
              <a:off x="5545297" y="-552218"/>
              <a:ext cx="157328" cy="1833783"/>
              <a:chOff x="2321768" y="293951"/>
              <a:chExt cx="157328" cy="1833783"/>
            </a:xfrm>
          </p:grpSpPr>
          <p:sp>
            <p:nvSpPr>
              <p:cNvPr id="108" name="Oval 107">
                <a:extLst>
                  <a:ext uri="{FF2B5EF4-FFF2-40B4-BE49-F238E27FC236}">
                    <a16:creationId xmlns:a16="http://schemas.microsoft.com/office/drawing/2014/main" id="{9B4998FD-40B8-4C92-9499-678C7FC47B18}"/>
                  </a:ext>
                </a:extLst>
              </p:cNvPr>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09" name="Oval 108">
                <a:extLst>
                  <a:ext uri="{FF2B5EF4-FFF2-40B4-BE49-F238E27FC236}">
                    <a16:creationId xmlns:a16="http://schemas.microsoft.com/office/drawing/2014/main" id="{082C43B8-3693-48E0-90FA-4A9BC8F3B0A0}"/>
                  </a:ext>
                </a:extLst>
              </p:cNvPr>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0" name="Oval 109">
                <a:extLst>
                  <a:ext uri="{FF2B5EF4-FFF2-40B4-BE49-F238E27FC236}">
                    <a16:creationId xmlns:a16="http://schemas.microsoft.com/office/drawing/2014/main" id="{C1BA0D59-E53D-4F10-A9E1-43B327206436}"/>
                  </a:ext>
                </a:extLst>
              </p:cNvPr>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1" name="Oval 110">
                <a:extLst>
                  <a:ext uri="{FF2B5EF4-FFF2-40B4-BE49-F238E27FC236}">
                    <a16:creationId xmlns:a16="http://schemas.microsoft.com/office/drawing/2014/main" id="{0D3D1285-23CB-4E2D-AD58-EC5046758EE4}"/>
                  </a:ext>
                </a:extLst>
              </p:cNvPr>
              <p:cNvSpPr/>
              <p:nvPr/>
            </p:nvSpPr>
            <p:spPr>
              <a:xfrm>
                <a:off x="2321768" y="125713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2" name="Oval 111">
                <a:extLst>
                  <a:ext uri="{FF2B5EF4-FFF2-40B4-BE49-F238E27FC236}">
                    <a16:creationId xmlns:a16="http://schemas.microsoft.com/office/drawing/2014/main" id="{99C5AB7B-8D66-4AAB-96FB-8B7DD307B8BC}"/>
                  </a:ext>
                </a:extLst>
              </p:cNvPr>
              <p:cNvSpPr/>
              <p:nvPr/>
            </p:nvSpPr>
            <p:spPr>
              <a:xfrm>
                <a:off x="2321768" y="101633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3" name="Oval 112">
                <a:extLst>
                  <a:ext uri="{FF2B5EF4-FFF2-40B4-BE49-F238E27FC236}">
                    <a16:creationId xmlns:a16="http://schemas.microsoft.com/office/drawing/2014/main" id="{0B5B9F53-64B7-4CB1-84A8-CC0EADBAA270}"/>
                  </a:ext>
                </a:extLst>
              </p:cNvPr>
              <p:cNvSpPr/>
              <p:nvPr/>
            </p:nvSpPr>
            <p:spPr>
              <a:xfrm>
                <a:off x="2321768" y="77554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4" name="Oval 113">
                <a:extLst>
                  <a:ext uri="{FF2B5EF4-FFF2-40B4-BE49-F238E27FC236}">
                    <a16:creationId xmlns:a16="http://schemas.microsoft.com/office/drawing/2014/main" id="{3D8C7834-DB64-46A6-A356-7A63FE0FAF64}"/>
                  </a:ext>
                </a:extLst>
              </p:cNvPr>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5" name="Oval 114">
                <a:extLst>
                  <a:ext uri="{FF2B5EF4-FFF2-40B4-BE49-F238E27FC236}">
                    <a16:creationId xmlns:a16="http://schemas.microsoft.com/office/drawing/2014/main" id="{3637EC70-8A06-4C86-ADE3-E7AB2F855C40}"/>
                  </a:ext>
                </a:extLst>
              </p:cNvPr>
              <p:cNvSpPr/>
              <p:nvPr/>
            </p:nvSpPr>
            <p:spPr>
              <a:xfrm>
                <a:off x="2321768" y="29395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grpSp>
      </p:grpSp>
      <p:grpSp>
        <p:nvGrpSpPr>
          <p:cNvPr id="119" name="Group 118">
            <a:extLst>
              <a:ext uri="{FF2B5EF4-FFF2-40B4-BE49-F238E27FC236}">
                <a16:creationId xmlns:a16="http://schemas.microsoft.com/office/drawing/2014/main" id="{E106AA8D-5400-470D-973C-6E0589C6860C}"/>
              </a:ext>
            </a:extLst>
          </p:cNvPr>
          <p:cNvGrpSpPr/>
          <p:nvPr/>
        </p:nvGrpSpPr>
        <p:grpSpPr>
          <a:xfrm rot="5400000">
            <a:off x="9249913" y="3951510"/>
            <a:ext cx="3037757" cy="163938"/>
            <a:chOff x="3743890" y="279399"/>
            <a:chExt cx="3037757" cy="163938"/>
          </a:xfrm>
        </p:grpSpPr>
        <p:grpSp>
          <p:nvGrpSpPr>
            <p:cNvPr id="120" name="Group 119">
              <a:extLst>
                <a:ext uri="{FF2B5EF4-FFF2-40B4-BE49-F238E27FC236}">
                  <a16:creationId xmlns:a16="http://schemas.microsoft.com/office/drawing/2014/main" id="{68451DFC-5529-4665-8411-7B5BFF6B9254}"/>
                </a:ext>
              </a:extLst>
            </p:cNvPr>
            <p:cNvGrpSpPr/>
            <p:nvPr/>
          </p:nvGrpSpPr>
          <p:grpSpPr>
            <a:xfrm rot="16200000">
              <a:off x="4100528" y="-77239"/>
              <a:ext cx="157328" cy="870603"/>
              <a:chOff x="2321768" y="1497926"/>
              <a:chExt cx="157328" cy="870603"/>
            </a:xfrm>
          </p:grpSpPr>
          <p:sp>
            <p:nvSpPr>
              <p:cNvPr id="131" name="Oval 130">
                <a:extLst>
                  <a:ext uri="{FF2B5EF4-FFF2-40B4-BE49-F238E27FC236}">
                    <a16:creationId xmlns:a16="http://schemas.microsoft.com/office/drawing/2014/main" id="{61C14E94-2C2B-4465-BB2C-5B59C1128508}"/>
                  </a:ext>
                </a:extLst>
              </p:cNvPr>
              <p:cNvSpPr/>
              <p:nvPr/>
            </p:nvSpPr>
            <p:spPr>
              <a:xfrm>
                <a:off x="2321768" y="222031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32" name="Oval 131">
                <a:extLst>
                  <a:ext uri="{FF2B5EF4-FFF2-40B4-BE49-F238E27FC236}">
                    <a16:creationId xmlns:a16="http://schemas.microsoft.com/office/drawing/2014/main" id="{E0EC6C50-FD96-4AAE-8139-B358752CC238}"/>
                  </a:ext>
                </a:extLst>
              </p:cNvPr>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33" name="Oval 132">
                <a:extLst>
                  <a:ext uri="{FF2B5EF4-FFF2-40B4-BE49-F238E27FC236}">
                    <a16:creationId xmlns:a16="http://schemas.microsoft.com/office/drawing/2014/main" id="{A46A0B0C-1237-4281-AAB7-7FDC69CC8B02}"/>
                  </a:ext>
                </a:extLst>
              </p:cNvPr>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34" name="Oval 133">
                <a:extLst>
                  <a:ext uri="{FF2B5EF4-FFF2-40B4-BE49-F238E27FC236}">
                    <a16:creationId xmlns:a16="http://schemas.microsoft.com/office/drawing/2014/main" id="{DD3BB5BA-E75F-4278-9006-7607A217240E}"/>
                  </a:ext>
                </a:extLst>
              </p:cNvPr>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grpSp>
        <p:grpSp>
          <p:nvGrpSpPr>
            <p:cNvPr id="121" name="Group 120">
              <a:extLst>
                <a:ext uri="{FF2B5EF4-FFF2-40B4-BE49-F238E27FC236}">
                  <a16:creationId xmlns:a16="http://schemas.microsoft.com/office/drawing/2014/main" id="{98A88B54-EFC0-4657-8F6D-EA208C6C3E4E}"/>
                </a:ext>
              </a:extLst>
            </p:cNvPr>
            <p:cNvGrpSpPr/>
            <p:nvPr/>
          </p:nvGrpSpPr>
          <p:grpSpPr>
            <a:xfrm rot="16200000">
              <a:off x="5665694" y="-672616"/>
              <a:ext cx="157328" cy="2074578"/>
              <a:chOff x="2321768" y="293951"/>
              <a:chExt cx="157328" cy="2074578"/>
            </a:xfrm>
          </p:grpSpPr>
          <p:sp>
            <p:nvSpPr>
              <p:cNvPr id="122" name="Oval 121">
                <a:extLst>
                  <a:ext uri="{FF2B5EF4-FFF2-40B4-BE49-F238E27FC236}">
                    <a16:creationId xmlns:a16="http://schemas.microsoft.com/office/drawing/2014/main" id="{DD8B36AF-DE59-43ED-A798-6737B50A2780}"/>
                  </a:ext>
                </a:extLst>
              </p:cNvPr>
              <p:cNvSpPr/>
              <p:nvPr/>
            </p:nvSpPr>
            <p:spPr>
              <a:xfrm>
                <a:off x="2321768" y="222031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23" name="Oval 122">
                <a:extLst>
                  <a:ext uri="{FF2B5EF4-FFF2-40B4-BE49-F238E27FC236}">
                    <a16:creationId xmlns:a16="http://schemas.microsoft.com/office/drawing/2014/main" id="{4BF8C8EE-A829-43C9-A110-70C13CF0B656}"/>
                  </a:ext>
                </a:extLst>
              </p:cNvPr>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24" name="Oval 123">
                <a:extLst>
                  <a:ext uri="{FF2B5EF4-FFF2-40B4-BE49-F238E27FC236}">
                    <a16:creationId xmlns:a16="http://schemas.microsoft.com/office/drawing/2014/main" id="{F334E84B-ACC3-4DC1-8069-60845920C824}"/>
                  </a:ext>
                </a:extLst>
              </p:cNvPr>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25" name="Oval 124">
                <a:extLst>
                  <a:ext uri="{FF2B5EF4-FFF2-40B4-BE49-F238E27FC236}">
                    <a16:creationId xmlns:a16="http://schemas.microsoft.com/office/drawing/2014/main" id="{09BBFBCA-1300-46E4-99DD-A232439B9A78}"/>
                  </a:ext>
                </a:extLst>
              </p:cNvPr>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26" name="Oval 125">
                <a:extLst>
                  <a:ext uri="{FF2B5EF4-FFF2-40B4-BE49-F238E27FC236}">
                    <a16:creationId xmlns:a16="http://schemas.microsoft.com/office/drawing/2014/main" id="{8A890FB1-141E-456D-B287-13923137F0D7}"/>
                  </a:ext>
                </a:extLst>
              </p:cNvPr>
              <p:cNvSpPr/>
              <p:nvPr/>
            </p:nvSpPr>
            <p:spPr>
              <a:xfrm>
                <a:off x="2321768" y="125713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27" name="Oval 126">
                <a:extLst>
                  <a:ext uri="{FF2B5EF4-FFF2-40B4-BE49-F238E27FC236}">
                    <a16:creationId xmlns:a16="http://schemas.microsoft.com/office/drawing/2014/main" id="{D6B65AF6-AD37-4344-8DE6-D2ACD3F5A9B3}"/>
                  </a:ext>
                </a:extLst>
              </p:cNvPr>
              <p:cNvSpPr/>
              <p:nvPr/>
            </p:nvSpPr>
            <p:spPr>
              <a:xfrm>
                <a:off x="2321768" y="101633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28" name="Oval 127">
                <a:extLst>
                  <a:ext uri="{FF2B5EF4-FFF2-40B4-BE49-F238E27FC236}">
                    <a16:creationId xmlns:a16="http://schemas.microsoft.com/office/drawing/2014/main" id="{D63CE389-944E-4EB2-9866-B1E5BFB79082}"/>
                  </a:ext>
                </a:extLst>
              </p:cNvPr>
              <p:cNvSpPr/>
              <p:nvPr/>
            </p:nvSpPr>
            <p:spPr>
              <a:xfrm>
                <a:off x="2321768" y="77554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29" name="Oval 128">
                <a:extLst>
                  <a:ext uri="{FF2B5EF4-FFF2-40B4-BE49-F238E27FC236}">
                    <a16:creationId xmlns:a16="http://schemas.microsoft.com/office/drawing/2014/main" id="{764FC6B1-80A9-46FE-B4E4-FCBF1D11D575}"/>
                  </a:ext>
                </a:extLst>
              </p:cNvPr>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30" name="Oval 129">
                <a:extLst>
                  <a:ext uri="{FF2B5EF4-FFF2-40B4-BE49-F238E27FC236}">
                    <a16:creationId xmlns:a16="http://schemas.microsoft.com/office/drawing/2014/main" id="{D737A420-BBD3-4200-BD8A-8D49D10A8CE7}"/>
                  </a:ext>
                </a:extLst>
              </p:cNvPr>
              <p:cNvSpPr/>
              <p:nvPr/>
            </p:nvSpPr>
            <p:spPr>
              <a:xfrm>
                <a:off x="2321768" y="29395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grpSp>
      </p:grpSp>
      <p:pic>
        <p:nvPicPr>
          <p:cNvPr id="136" name="Picture 135">
            <a:extLst>
              <a:ext uri="{FF2B5EF4-FFF2-40B4-BE49-F238E27FC236}">
                <a16:creationId xmlns:a16="http://schemas.microsoft.com/office/drawing/2014/main" id="{03D150B0-7E8F-437C-B02D-A2A4F87B6495}"/>
              </a:ext>
            </a:extLst>
          </p:cNvPr>
          <p:cNvPicPr>
            <a:picLocks noChangeAspect="1"/>
          </p:cNvPicPr>
          <p:nvPr/>
        </p:nvPicPr>
        <p:blipFill>
          <a:blip r:embed="rId3"/>
          <a:stretch>
            <a:fillRect/>
          </a:stretch>
        </p:blipFill>
        <p:spPr>
          <a:xfrm rot="1081999">
            <a:off x="5964642" y="3138711"/>
            <a:ext cx="232618" cy="247637"/>
          </a:xfrm>
          <a:prstGeom prst="rect">
            <a:avLst/>
          </a:prstGeom>
        </p:spPr>
      </p:pic>
      <p:pic>
        <p:nvPicPr>
          <p:cNvPr id="137" name="Picture 136">
            <a:extLst>
              <a:ext uri="{FF2B5EF4-FFF2-40B4-BE49-F238E27FC236}">
                <a16:creationId xmlns:a16="http://schemas.microsoft.com/office/drawing/2014/main" id="{95B18560-89CD-4CE6-A64D-2C5DBF85B10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1050660" y="2095010"/>
            <a:ext cx="2635537" cy="4604732"/>
          </a:xfrm>
          <a:prstGeom prst="rect">
            <a:avLst/>
          </a:prstGeom>
          <a:ln>
            <a:noFill/>
          </a:ln>
          <a:effectLst>
            <a:outerShdw blurRad="190500" algn="tl" rotWithShape="0">
              <a:srgbClr val="000000">
                <a:alpha val="70000"/>
              </a:srgbClr>
            </a:outerShdw>
          </a:effectLst>
        </p:spPr>
      </p:pic>
      <p:sp>
        <p:nvSpPr>
          <p:cNvPr id="138" name="TextBox 137">
            <a:extLst>
              <a:ext uri="{FF2B5EF4-FFF2-40B4-BE49-F238E27FC236}">
                <a16:creationId xmlns:a16="http://schemas.microsoft.com/office/drawing/2014/main" id="{60699F8C-B922-4BA1-852E-559674A0B238}"/>
              </a:ext>
            </a:extLst>
          </p:cNvPr>
          <p:cNvSpPr txBox="1"/>
          <p:nvPr/>
        </p:nvSpPr>
        <p:spPr>
          <a:xfrm>
            <a:off x="3706284" y="8536984"/>
            <a:ext cx="6781800" cy="276999"/>
          </a:xfrm>
          <a:prstGeom prst="rect">
            <a:avLst/>
          </a:prstGeom>
          <a:noFill/>
        </p:spPr>
        <p:txBody>
          <a:bodyPr wrap="square" lIns="0" tIns="0" rIns="0" bIns="0" rtlCol="0">
            <a:spAutoFit/>
          </a:bodyPr>
          <a:lstStyle/>
          <a:p>
            <a:pPr algn="ctr" defTabSz="914446">
              <a:defRPr/>
            </a:pPr>
            <a:r>
              <a:rPr lang="en-US" dirty="0">
                <a:ln w="0"/>
                <a:solidFill>
                  <a:prstClr val="black">
                    <a:lumMod val="50000"/>
                    <a:lumOff val="50000"/>
                  </a:prstClr>
                </a:solidFill>
                <a:latin typeface="#9Slide05 Kathya" panose="02000000000000000000" pitchFamily="2" charset="0"/>
              </a:rPr>
              <a:t>quynh_trang17</a:t>
            </a:r>
            <a:endParaRPr lang="en-US" dirty="0">
              <a:solidFill>
                <a:srgbClr val="FF0000"/>
              </a:solidFill>
              <a:latin typeface="#9Slide05 Kathya" panose="02000000000000000000" pitchFamily="2" charset="0"/>
            </a:endParaRPr>
          </a:p>
        </p:txBody>
      </p:sp>
      <p:pic>
        <p:nvPicPr>
          <p:cNvPr id="2" name="Picture 1">
            <a:extLst>
              <a:ext uri="{FF2B5EF4-FFF2-40B4-BE49-F238E27FC236}">
                <a16:creationId xmlns:a16="http://schemas.microsoft.com/office/drawing/2014/main" id="{784FD646-F604-B065-FAAA-64A17BF17845}"/>
              </a:ext>
            </a:extLst>
          </p:cNvPr>
          <p:cNvPicPr>
            <a:picLocks noChangeAspect="1"/>
          </p:cNvPicPr>
          <p:nvPr/>
        </p:nvPicPr>
        <p:blipFill>
          <a:blip r:embed="rId5"/>
          <a:stretch>
            <a:fillRect/>
          </a:stretch>
        </p:blipFill>
        <p:spPr>
          <a:xfrm>
            <a:off x="3557497" y="778137"/>
            <a:ext cx="6486706" cy="5663675"/>
          </a:xfrm>
          <a:prstGeom prst="rect">
            <a:avLst/>
          </a:prstGeom>
        </p:spPr>
      </p:pic>
    </p:spTree>
    <p:extLst>
      <p:ext uri="{BB962C8B-B14F-4D97-AF65-F5344CB8AC3E}">
        <p14:creationId xmlns:p14="http://schemas.microsoft.com/office/powerpoint/2010/main" val="108260871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7DD9F59B-6E97-45E7-87DF-39D5F39CFC16}"/>
              </a:ext>
            </a:extLst>
          </p:cNvPr>
          <p:cNvSpPr/>
          <p:nvPr/>
        </p:nvSpPr>
        <p:spPr>
          <a:xfrm>
            <a:off x="279400" y="330200"/>
            <a:ext cx="11633200" cy="6197600"/>
          </a:xfrm>
          <a:prstGeom prst="roundRect">
            <a:avLst>
              <a:gd name="adj" fmla="val 15524"/>
            </a:avLst>
          </a:prstGeom>
          <a:solidFill>
            <a:schemeClr val="bg1"/>
          </a:solidFill>
          <a:ln w="12700">
            <a:solidFill>
              <a:srgbClr val="9AAD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sp>
        <p:nvSpPr>
          <p:cNvPr id="2" name="TextBox 1">
            <a:extLst>
              <a:ext uri="{FF2B5EF4-FFF2-40B4-BE49-F238E27FC236}">
                <a16:creationId xmlns:a16="http://schemas.microsoft.com/office/drawing/2014/main" id="{44C023BA-88D7-4A5A-A6BF-57D425877FD2}"/>
              </a:ext>
            </a:extLst>
          </p:cNvPr>
          <p:cNvSpPr txBox="1"/>
          <p:nvPr/>
        </p:nvSpPr>
        <p:spPr>
          <a:xfrm>
            <a:off x="997618" y="878265"/>
            <a:ext cx="10196763" cy="1569660"/>
          </a:xfrm>
          <a:prstGeom prst="rect">
            <a:avLst/>
          </a:prstGeom>
          <a:noFill/>
        </p:spPr>
        <p:txBody>
          <a:bodyPr wrap="square" rtlCol="0">
            <a:spAutoFit/>
          </a:bodyPr>
          <a:lstStyle/>
          <a:p>
            <a:pPr algn="ctr" defTabSz="609630">
              <a:defRPr/>
            </a:pPr>
            <a:r>
              <a:rPr lang="vi-VN" sz="3200" b="1" dirty="0">
                <a:solidFill>
                  <a:srgbClr val="002060"/>
                </a:solidFill>
                <a:latin typeface="Cambria" panose="02040503050406030204" pitchFamily="18" charset="0"/>
                <a:ea typeface="Cambria" panose="02040503050406030204" pitchFamily="18" charset="0"/>
              </a:rPr>
              <a:t>Tìm hiểu và chia sẻ với bạn về việc sử dụng Quốc kì, Quốc huy và Quốc ca nước Cộng hoà xã hội chủ nghĩa Việt Nam trong trường học hoặc tại nơi em sống.</a:t>
            </a:r>
            <a:endParaRPr lang="en-US" sz="3200" b="1" dirty="0">
              <a:solidFill>
                <a:srgbClr val="002060"/>
              </a:solidFill>
              <a:latin typeface="Cambria" panose="02040503050406030204" pitchFamily="18" charset="0"/>
              <a:ea typeface="Cambria" panose="02040503050406030204" pitchFamily="18" charset="0"/>
            </a:endParaRPr>
          </a:p>
        </p:txBody>
      </p:sp>
      <p:pic>
        <p:nvPicPr>
          <p:cNvPr id="6" name="Picture 5" descr="A picture containing toy, vector graphics&#10;&#10;Description automatically generated">
            <a:extLst>
              <a:ext uri="{FF2B5EF4-FFF2-40B4-BE49-F238E27FC236}">
                <a16:creationId xmlns:a16="http://schemas.microsoft.com/office/drawing/2014/main" id="{8CE9B911-D3E7-4212-BD90-9BC67FC196B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75" b="97234" l="10000" r="90022">
                        <a14:foregroundMark x1="29826" y1="41730" x2="30000" y2="51023"/>
                        <a14:foregroundMark x1="30000" y1="51023" x2="30000" y2="51023"/>
                        <a14:foregroundMark x1="48109" y1="74050" x2="53804" y2="80226"/>
                        <a14:foregroundMark x1="35000" y1="90590" x2="40696" y2="94759"/>
                        <a14:foregroundMark x1="76565" y1="42977" x2="76565" y2="45139"/>
                        <a14:foregroundMark x1="65870" y1="74518" x2="69500" y2="75122"/>
                        <a14:foregroundMark x1="25848" y1="83324" x2="22913" y2="84863"/>
                        <a14:foregroundMark x1="29652" y1="83947" x2="28609" y2="86421"/>
                        <a14:foregroundMark x1="45696" y1="92285" x2="47587" y2="94759"/>
                        <a14:foregroundMark x1="27413" y1="90434" x2="26543" y2="90434"/>
                        <a14:foregroundMark x1="89152" y1="80694" x2="89152" y2="80694"/>
                        <a14:foregroundMark x1="33261" y1="53789" x2="35000" y2="56419"/>
                        <a14:foregroundMark x1="22739" y1="53497" x2="21022" y2="54101"/>
                        <a14:foregroundMark x1="36370" y1="75745" x2="34826" y2="75745"/>
                        <a14:foregroundMark x1="77783" y1="86421" x2="80370" y2="86577"/>
                        <a14:foregroundMark x1="39130" y1="87493" x2="34826" y2="87649"/>
                        <a14:foregroundMark x1="44478" y1="97078" x2="44478" y2="97078"/>
                        <a14:foregroundMark x1="43283" y1="97234" x2="43283" y2="97234"/>
                        <a14:foregroundMark x1="24804" y1="90746" x2="24804" y2="90746"/>
                        <a14:foregroundMark x1="33087" y1="53497" x2="35174" y2="54880"/>
                        <a14:foregroundMark x1="26717" y1="90434" x2="25500" y2="90434"/>
                        <a14:foregroundMark x1="72435" y1="74830" x2="76043" y2="77440"/>
                        <a14:foregroundMark x1="77435" y1="77440" x2="73283" y2="77440"/>
                        <a14:foregroundMark x1="23087" y1="86889" x2="21370" y2="86889"/>
                        <a14:foregroundMark x1="27413" y1="88116" x2="26543" y2="88116"/>
                        <a14:foregroundMark x1="20674" y1="86577" x2="19804" y2="86421"/>
                        <a14:foregroundMark x1="20674" y1="54568" x2="22739" y2="52094"/>
                        <a14:foregroundMark x1="49652" y1="94604" x2="46022" y2="93688"/>
                        <a14:foregroundMark x1="90022" y1="80070" x2="90022" y2="80070"/>
                        <a14:foregroundMark x1="60174" y1="12059" x2="60174" y2="12059"/>
                        <a14:foregroundMark x1="58283" y1="12215" x2="61739" y2="12838"/>
                        <a14:foregroundMark x1="67087" y1="13442" x2="67087" y2="13442"/>
                        <a14:backgroundMark x1="47239" y1="90590" x2="47239" y2="90590"/>
                        <a14:backgroundMark x1="42239" y1="20709" x2="43283" y2="23495"/>
                        <a14:backgroundMark x1="14630" y1="19949" x2="20152" y2="24274"/>
                        <a14:backgroundMark x1="11696" y1="32301" x2="26022" y2="14533"/>
                        <a14:backgroundMark x1="26022" y1="14533" x2="26022" y2="14533"/>
                        <a14:backgroundMark x1="53630" y1="31073" x2="53630" y2="31073"/>
                        <a14:backgroundMark x1="46196" y1="90279" x2="47587" y2="90746"/>
                        <a14:backgroundMark x1="42935" y1="90590" x2="42935" y2="90590"/>
                        <a14:backgroundMark x1="42761" y1="90746" x2="41891" y2="89967"/>
                        <a14:backgroundMark x1="48783" y1="91525" x2="51543" y2="92909"/>
                        <a14:backgroundMark x1="44652" y1="90902" x2="43435" y2="90746"/>
                        <a14:backgroundMark x1="51543" y1="11280" x2="49652" y2="13442"/>
                        <a14:backgroundMark x1="70000" y1="44828" x2="69326" y2="44828"/>
                        <a14:backgroundMark x1="72761" y1="52874" x2="72761" y2="53497"/>
                        <a14:backgroundMark x1="26196" y1="89051" x2="26196" y2="89051"/>
                        <a14:backgroundMark x1="33261" y1="74674" x2="33261" y2="74674"/>
                        <a14:backgroundMark x1="27739" y1="88740" x2="27739" y2="88740"/>
                        <a14:backgroundMark x1="83978" y1="23339" x2="86217" y2="36022"/>
                        <a14:backgroundMark x1="86217" y1="36022" x2="86217" y2="36022"/>
                        <a14:backgroundMark x1="81043" y1="23963" x2="84326" y2="32905"/>
                        <a14:backgroundMark x1="84326" y1="32905" x2="84152" y2="35243"/>
                        <a14:backgroundMark x1="53283" y1="31385" x2="50522" y2="31541"/>
                      </a14:backgroundRemoval>
                    </a14:imgEffect>
                  </a14:imgLayer>
                </a14:imgProps>
              </a:ext>
            </a:extLst>
          </a:blip>
          <a:stretch>
            <a:fillRect/>
          </a:stretch>
        </p:blipFill>
        <p:spPr>
          <a:xfrm>
            <a:off x="3686175" y="2447925"/>
            <a:ext cx="4165600" cy="4227529"/>
          </a:xfrm>
          <a:prstGeom prst="rect">
            <a:avLst/>
          </a:prstGeom>
        </p:spPr>
      </p:pic>
    </p:spTree>
    <p:extLst>
      <p:ext uri="{BB962C8B-B14F-4D97-AF65-F5344CB8AC3E}">
        <p14:creationId xmlns:p14="http://schemas.microsoft.com/office/powerpoint/2010/main" val="252842654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7DD9F59B-6E97-45E7-87DF-39D5F39CFC16}"/>
              </a:ext>
            </a:extLst>
          </p:cNvPr>
          <p:cNvSpPr/>
          <p:nvPr/>
        </p:nvSpPr>
        <p:spPr>
          <a:xfrm>
            <a:off x="279400" y="142875"/>
            <a:ext cx="11633200" cy="6384925"/>
          </a:xfrm>
          <a:prstGeom prst="roundRect">
            <a:avLst>
              <a:gd name="adj" fmla="val 15524"/>
            </a:avLst>
          </a:prstGeom>
          <a:solidFill>
            <a:schemeClr val="bg1"/>
          </a:solidFill>
          <a:ln w="12700">
            <a:solidFill>
              <a:srgbClr val="9AAD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2050" name="Picture 2" descr="Lễ khai giảng ở ngôi trường đặc biệt, hát Quốc ca bằng ký hiệu">
            <a:extLst>
              <a:ext uri="{FF2B5EF4-FFF2-40B4-BE49-F238E27FC236}">
                <a16:creationId xmlns:a16="http://schemas.microsoft.com/office/drawing/2014/main" id="{B815ED75-3B9D-68AC-30A4-29C86A2F98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5025" y="318473"/>
            <a:ext cx="7753350" cy="516491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0C137D8-4790-95F8-571F-698CC9538497}"/>
              </a:ext>
            </a:extLst>
          </p:cNvPr>
          <p:cNvSpPr txBox="1"/>
          <p:nvPr/>
        </p:nvSpPr>
        <p:spPr>
          <a:xfrm>
            <a:off x="3600450" y="5553075"/>
            <a:ext cx="5076825" cy="954107"/>
          </a:xfrm>
          <a:prstGeom prst="rect">
            <a:avLst/>
          </a:prstGeom>
          <a:noFill/>
        </p:spPr>
        <p:txBody>
          <a:bodyPr wrap="square" rtlCol="0">
            <a:spAutoFit/>
          </a:bodyPr>
          <a:lstStyle/>
          <a:p>
            <a:pPr algn="ctr"/>
            <a:r>
              <a:rPr lang="en-US" sz="2800" dirty="0" err="1">
                <a:latin typeface="Cambria" panose="02040503050406030204" pitchFamily="18" charset="0"/>
                <a:ea typeface="Cambria" panose="02040503050406030204" pitchFamily="18" charset="0"/>
              </a:rPr>
              <a:t>Quốc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kì</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quốc</a:t>
            </a:r>
            <a:r>
              <a:rPr lang="en-US" sz="2800" dirty="0">
                <a:latin typeface="Cambria" panose="02040503050406030204" pitchFamily="18" charset="0"/>
                <a:ea typeface="Cambria" panose="02040503050406030204" pitchFamily="18" charset="0"/>
              </a:rPr>
              <a:t> ca </a:t>
            </a:r>
            <a:r>
              <a:rPr lang="en-US" sz="2800" dirty="0" err="1">
                <a:latin typeface="Cambria" panose="02040503050406030204" pitchFamily="18" charset="0"/>
                <a:ea typeface="Cambria" panose="02040503050406030204" pitchFamily="18" charset="0"/>
              </a:rPr>
              <a:t>xuất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hiện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trong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lễ</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chào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cờ</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75050612"/>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7DD9F59B-6E97-45E7-87DF-39D5F39CFC16}"/>
              </a:ext>
            </a:extLst>
          </p:cNvPr>
          <p:cNvSpPr/>
          <p:nvPr/>
        </p:nvSpPr>
        <p:spPr>
          <a:xfrm>
            <a:off x="279400" y="330200"/>
            <a:ext cx="11633200" cy="6197600"/>
          </a:xfrm>
          <a:prstGeom prst="roundRect">
            <a:avLst>
              <a:gd name="adj" fmla="val 15524"/>
            </a:avLst>
          </a:prstGeom>
          <a:solidFill>
            <a:schemeClr val="bg1"/>
          </a:solidFill>
          <a:ln w="12700">
            <a:solidFill>
              <a:srgbClr val="9AAD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D0C137D8-4790-95F8-571F-698CC9538497}"/>
              </a:ext>
            </a:extLst>
          </p:cNvPr>
          <p:cNvSpPr txBox="1"/>
          <p:nvPr/>
        </p:nvSpPr>
        <p:spPr>
          <a:xfrm>
            <a:off x="3876675" y="5438775"/>
            <a:ext cx="507682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Quốc</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huy</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xuất</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giấy</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khen</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098" name="Picture 2" descr="Mẫu giấy khen đúng tiêu chuẩn là như thế nào?">
            <a:extLst>
              <a:ext uri="{FF2B5EF4-FFF2-40B4-BE49-F238E27FC236}">
                <a16:creationId xmlns:a16="http://schemas.microsoft.com/office/drawing/2014/main" id="{B14EA779-8CFC-1630-1934-A81A4EF506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438149"/>
            <a:ext cx="7296150" cy="5024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4645444"/>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id="{27A9F2C1-3446-4997-8AAC-F4C555AAA4B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431186" y="523311"/>
            <a:ext cx="8811819" cy="5505380"/>
          </a:xfrm>
          <a:prstGeom prst="rect">
            <a:avLst/>
          </a:prstGeom>
        </p:spPr>
      </p:pic>
      <p:pic>
        <p:nvPicPr>
          <p:cNvPr id="79" name="Picture 78">
            <a:extLst>
              <a:ext uri="{FF2B5EF4-FFF2-40B4-BE49-F238E27FC236}">
                <a16:creationId xmlns:a16="http://schemas.microsoft.com/office/drawing/2014/main" id="{249A5F9B-FB80-4F82-9A69-FD76F5BED7FB}"/>
              </a:ext>
            </a:extLst>
          </p:cNvPr>
          <p:cNvPicPr>
            <a:picLocks noChangeAspect="1"/>
          </p:cNvPicPr>
          <p:nvPr/>
        </p:nvPicPr>
        <p:blipFill>
          <a:blip r:embed="rId3"/>
          <a:stretch>
            <a:fillRect/>
          </a:stretch>
        </p:blipFill>
        <p:spPr>
          <a:xfrm rot="20806844">
            <a:off x="516518" y="1958613"/>
            <a:ext cx="645578" cy="633397"/>
          </a:xfrm>
          <a:prstGeom prst="rect">
            <a:avLst/>
          </a:prstGeom>
        </p:spPr>
      </p:pic>
      <p:pic>
        <p:nvPicPr>
          <p:cNvPr id="80" name="Picture 79">
            <a:extLst>
              <a:ext uri="{FF2B5EF4-FFF2-40B4-BE49-F238E27FC236}">
                <a16:creationId xmlns:a16="http://schemas.microsoft.com/office/drawing/2014/main" id="{92EC7144-A7A2-42B0-85B7-E89BA60B5516}"/>
              </a:ext>
            </a:extLst>
          </p:cNvPr>
          <p:cNvPicPr>
            <a:picLocks noChangeAspect="1"/>
          </p:cNvPicPr>
          <p:nvPr/>
        </p:nvPicPr>
        <p:blipFill>
          <a:blip r:embed="rId3"/>
          <a:stretch>
            <a:fillRect/>
          </a:stretch>
        </p:blipFill>
        <p:spPr>
          <a:xfrm rot="18500955">
            <a:off x="9952978" y="1215034"/>
            <a:ext cx="854016" cy="837902"/>
          </a:xfrm>
          <a:prstGeom prst="rect">
            <a:avLst/>
          </a:prstGeom>
        </p:spPr>
      </p:pic>
      <p:pic>
        <p:nvPicPr>
          <p:cNvPr id="81" name="Picture 80">
            <a:extLst>
              <a:ext uri="{FF2B5EF4-FFF2-40B4-BE49-F238E27FC236}">
                <a16:creationId xmlns:a16="http://schemas.microsoft.com/office/drawing/2014/main" id="{D1332EC0-D77E-4FAA-87A7-B86DDABBA6AD}"/>
              </a:ext>
            </a:extLst>
          </p:cNvPr>
          <p:cNvPicPr>
            <a:picLocks noChangeAspect="1"/>
          </p:cNvPicPr>
          <p:nvPr/>
        </p:nvPicPr>
        <p:blipFill>
          <a:blip r:embed="rId3"/>
          <a:stretch>
            <a:fillRect/>
          </a:stretch>
        </p:blipFill>
        <p:spPr>
          <a:xfrm rot="1081999">
            <a:off x="3576801" y="6098115"/>
            <a:ext cx="499925" cy="532203"/>
          </a:xfrm>
          <a:prstGeom prst="rect">
            <a:avLst/>
          </a:prstGeom>
        </p:spPr>
      </p:pic>
      <p:pic>
        <p:nvPicPr>
          <p:cNvPr id="82" name="Picture 81">
            <a:extLst>
              <a:ext uri="{FF2B5EF4-FFF2-40B4-BE49-F238E27FC236}">
                <a16:creationId xmlns:a16="http://schemas.microsoft.com/office/drawing/2014/main" id="{D35341E0-10F4-4A47-8D01-23E3061F4AF9}"/>
              </a:ext>
            </a:extLst>
          </p:cNvPr>
          <p:cNvPicPr>
            <a:picLocks noChangeAspect="1"/>
          </p:cNvPicPr>
          <p:nvPr/>
        </p:nvPicPr>
        <p:blipFill>
          <a:blip r:embed="rId3"/>
          <a:stretch>
            <a:fillRect/>
          </a:stretch>
        </p:blipFill>
        <p:spPr>
          <a:xfrm rot="1081999">
            <a:off x="3348903" y="937824"/>
            <a:ext cx="499925" cy="532203"/>
          </a:xfrm>
          <a:prstGeom prst="rect">
            <a:avLst/>
          </a:prstGeom>
        </p:spPr>
      </p:pic>
      <p:pic>
        <p:nvPicPr>
          <p:cNvPr id="83" name="Picture 82">
            <a:extLst>
              <a:ext uri="{FF2B5EF4-FFF2-40B4-BE49-F238E27FC236}">
                <a16:creationId xmlns:a16="http://schemas.microsoft.com/office/drawing/2014/main" id="{896E8122-A8CC-4418-9D95-70BD4F3EAEE4}"/>
              </a:ext>
            </a:extLst>
          </p:cNvPr>
          <p:cNvPicPr>
            <a:picLocks noChangeAspect="1"/>
          </p:cNvPicPr>
          <p:nvPr/>
        </p:nvPicPr>
        <p:blipFill>
          <a:blip r:embed="rId3"/>
          <a:stretch>
            <a:fillRect/>
          </a:stretch>
        </p:blipFill>
        <p:spPr>
          <a:xfrm rot="1081999">
            <a:off x="9622489" y="5113953"/>
            <a:ext cx="499925" cy="532203"/>
          </a:xfrm>
          <a:prstGeom prst="rect">
            <a:avLst/>
          </a:prstGeom>
        </p:spPr>
      </p:pic>
      <p:grpSp>
        <p:nvGrpSpPr>
          <p:cNvPr id="84" name="Group 83">
            <a:extLst>
              <a:ext uri="{FF2B5EF4-FFF2-40B4-BE49-F238E27FC236}">
                <a16:creationId xmlns:a16="http://schemas.microsoft.com/office/drawing/2014/main" id="{1F89996D-415F-4E0A-A237-EAC9CB4AE35F}"/>
              </a:ext>
            </a:extLst>
          </p:cNvPr>
          <p:cNvGrpSpPr/>
          <p:nvPr/>
        </p:nvGrpSpPr>
        <p:grpSpPr>
          <a:xfrm>
            <a:off x="2576237" y="914401"/>
            <a:ext cx="157328" cy="1352193"/>
            <a:chOff x="2321768" y="534746"/>
            <a:chExt cx="157328" cy="1352193"/>
          </a:xfrm>
        </p:grpSpPr>
        <p:sp>
          <p:nvSpPr>
            <p:cNvPr id="85" name="Oval 84">
              <a:extLst>
                <a:ext uri="{FF2B5EF4-FFF2-40B4-BE49-F238E27FC236}">
                  <a16:creationId xmlns:a16="http://schemas.microsoft.com/office/drawing/2014/main" id="{9B29A6D9-BDE8-4D5F-AB93-EED94BC63233}"/>
                </a:ext>
              </a:extLst>
            </p:cNvPr>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86" name="Oval 85">
              <a:extLst>
                <a:ext uri="{FF2B5EF4-FFF2-40B4-BE49-F238E27FC236}">
                  <a16:creationId xmlns:a16="http://schemas.microsoft.com/office/drawing/2014/main" id="{7A9652C1-7529-4195-9B4D-560F46A77157}"/>
                </a:ext>
              </a:extLst>
            </p:cNvPr>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87" name="Oval 86">
              <a:extLst>
                <a:ext uri="{FF2B5EF4-FFF2-40B4-BE49-F238E27FC236}">
                  <a16:creationId xmlns:a16="http://schemas.microsoft.com/office/drawing/2014/main" id="{F647199B-9584-418A-A0C9-0A211DAAB665}"/>
                </a:ext>
              </a:extLst>
            </p:cNvPr>
            <p:cNvSpPr/>
            <p:nvPr/>
          </p:nvSpPr>
          <p:spPr>
            <a:xfrm>
              <a:off x="2321768" y="125713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88" name="Oval 87">
              <a:extLst>
                <a:ext uri="{FF2B5EF4-FFF2-40B4-BE49-F238E27FC236}">
                  <a16:creationId xmlns:a16="http://schemas.microsoft.com/office/drawing/2014/main" id="{CF1CB56F-62FD-4611-BC3D-E9DF9A1AEFA9}"/>
                </a:ext>
              </a:extLst>
            </p:cNvPr>
            <p:cNvSpPr/>
            <p:nvPr/>
          </p:nvSpPr>
          <p:spPr>
            <a:xfrm>
              <a:off x="2321768" y="101633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89" name="Oval 88">
              <a:extLst>
                <a:ext uri="{FF2B5EF4-FFF2-40B4-BE49-F238E27FC236}">
                  <a16:creationId xmlns:a16="http://schemas.microsoft.com/office/drawing/2014/main" id="{A51EBEF6-43A2-4E1B-AD3F-B101EE1D96A2}"/>
                </a:ext>
              </a:extLst>
            </p:cNvPr>
            <p:cNvSpPr/>
            <p:nvPr/>
          </p:nvSpPr>
          <p:spPr>
            <a:xfrm>
              <a:off x="2321768" y="77554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90" name="Oval 89">
              <a:extLst>
                <a:ext uri="{FF2B5EF4-FFF2-40B4-BE49-F238E27FC236}">
                  <a16:creationId xmlns:a16="http://schemas.microsoft.com/office/drawing/2014/main" id="{6DF6C817-01DD-4FC3-8FA4-C074A0B0437A}"/>
                </a:ext>
              </a:extLst>
            </p:cNvPr>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grpSp>
      <p:grpSp>
        <p:nvGrpSpPr>
          <p:cNvPr id="91" name="Group 90">
            <a:extLst>
              <a:ext uri="{FF2B5EF4-FFF2-40B4-BE49-F238E27FC236}">
                <a16:creationId xmlns:a16="http://schemas.microsoft.com/office/drawing/2014/main" id="{F26377D6-9A2E-41E4-B151-003D2E1C1FD3}"/>
              </a:ext>
            </a:extLst>
          </p:cNvPr>
          <p:cNvGrpSpPr/>
          <p:nvPr/>
        </p:nvGrpSpPr>
        <p:grpSpPr>
          <a:xfrm>
            <a:off x="3078360" y="5593598"/>
            <a:ext cx="2556170" cy="163938"/>
            <a:chOff x="2539914" y="279400"/>
            <a:chExt cx="2556170" cy="163938"/>
          </a:xfrm>
        </p:grpSpPr>
        <p:grpSp>
          <p:nvGrpSpPr>
            <p:cNvPr id="92" name="Group 91">
              <a:extLst>
                <a:ext uri="{FF2B5EF4-FFF2-40B4-BE49-F238E27FC236}">
                  <a16:creationId xmlns:a16="http://schemas.microsoft.com/office/drawing/2014/main" id="{5B766E40-4D08-4D31-9A4A-31948A84DAD0}"/>
                </a:ext>
              </a:extLst>
            </p:cNvPr>
            <p:cNvGrpSpPr/>
            <p:nvPr/>
          </p:nvGrpSpPr>
          <p:grpSpPr>
            <a:xfrm rot="16200000">
              <a:off x="3498539" y="-679225"/>
              <a:ext cx="157328" cy="2074578"/>
              <a:chOff x="2321768" y="293951"/>
              <a:chExt cx="157328" cy="2074578"/>
            </a:xfrm>
          </p:grpSpPr>
          <p:sp>
            <p:nvSpPr>
              <p:cNvPr id="96" name="Oval 95">
                <a:extLst>
                  <a:ext uri="{FF2B5EF4-FFF2-40B4-BE49-F238E27FC236}">
                    <a16:creationId xmlns:a16="http://schemas.microsoft.com/office/drawing/2014/main" id="{E88749A3-4167-4B7D-B0A2-99C6E666FB39}"/>
                  </a:ext>
                </a:extLst>
              </p:cNvPr>
              <p:cNvSpPr/>
              <p:nvPr/>
            </p:nvSpPr>
            <p:spPr>
              <a:xfrm>
                <a:off x="2321768" y="222031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97" name="Oval 96">
                <a:extLst>
                  <a:ext uri="{FF2B5EF4-FFF2-40B4-BE49-F238E27FC236}">
                    <a16:creationId xmlns:a16="http://schemas.microsoft.com/office/drawing/2014/main" id="{CDE390F4-ED81-4B3A-8E5C-82FC5C9383FE}"/>
                  </a:ext>
                </a:extLst>
              </p:cNvPr>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98" name="Oval 97">
                <a:extLst>
                  <a:ext uri="{FF2B5EF4-FFF2-40B4-BE49-F238E27FC236}">
                    <a16:creationId xmlns:a16="http://schemas.microsoft.com/office/drawing/2014/main" id="{A8B0A18C-4E7F-4362-B097-5616428DC274}"/>
                  </a:ext>
                </a:extLst>
              </p:cNvPr>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99" name="Oval 98">
                <a:extLst>
                  <a:ext uri="{FF2B5EF4-FFF2-40B4-BE49-F238E27FC236}">
                    <a16:creationId xmlns:a16="http://schemas.microsoft.com/office/drawing/2014/main" id="{A87ABF7A-3637-4B97-99A7-6D83183CEDC1}"/>
                  </a:ext>
                </a:extLst>
              </p:cNvPr>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00" name="Oval 99">
                <a:extLst>
                  <a:ext uri="{FF2B5EF4-FFF2-40B4-BE49-F238E27FC236}">
                    <a16:creationId xmlns:a16="http://schemas.microsoft.com/office/drawing/2014/main" id="{793AEA41-5ADB-4C19-A6C6-E97807C13819}"/>
                  </a:ext>
                </a:extLst>
              </p:cNvPr>
              <p:cNvSpPr/>
              <p:nvPr/>
            </p:nvSpPr>
            <p:spPr>
              <a:xfrm>
                <a:off x="2321768" y="125713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01" name="Oval 100">
                <a:extLst>
                  <a:ext uri="{FF2B5EF4-FFF2-40B4-BE49-F238E27FC236}">
                    <a16:creationId xmlns:a16="http://schemas.microsoft.com/office/drawing/2014/main" id="{807570AC-A010-4D6F-B886-8B6BF85A7D05}"/>
                  </a:ext>
                </a:extLst>
              </p:cNvPr>
              <p:cNvSpPr/>
              <p:nvPr/>
            </p:nvSpPr>
            <p:spPr>
              <a:xfrm>
                <a:off x="2321768" y="101633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02" name="Oval 101">
                <a:extLst>
                  <a:ext uri="{FF2B5EF4-FFF2-40B4-BE49-F238E27FC236}">
                    <a16:creationId xmlns:a16="http://schemas.microsoft.com/office/drawing/2014/main" id="{0CECA25B-3E44-448D-B2E0-3D397932E6B6}"/>
                  </a:ext>
                </a:extLst>
              </p:cNvPr>
              <p:cNvSpPr/>
              <p:nvPr/>
            </p:nvSpPr>
            <p:spPr>
              <a:xfrm>
                <a:off x="2321768" y="77554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03" name="Oval 102">
                <a:extLst>
                  <a:ext uri="{FF2B5EF4-FFF2-40B4-BE49-F238E27FC236}">
                    <a16:creationId xmlns:a16="http://schemas.microsoft.com/office/drawing/2014/main" id="{5421959F-1710-4DDC-88D5-B8841B02A892}"/>
                  </a:ext>
                </a:extLst>
              </p:cNvPr>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04" name="Oval 103">
                <a:extLst>
                  <a:ext uri="{FF2B5EF4-FFF2-40B4-BE49-F238E27FC236}">
                    <a16:creationId xmlns:a16="http://schemas.microsoft.com/office/drawing/2014/main" id="{5DEAB7CB-1E5B-4191-A147-8FAA94756BC2}"/>
                  </a:ext>
                </a:extLst>
              </p:cNvPr>
              <p:cNvSpPr/>
              <p:nvPr/>
            </p:nvSpPr>
            <p:spPr>
              <a:xfrm>
                <a:off x="2321768" y="29395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grpSp>
        <p:grpSp>
          <p:nvGrpSpPr>
            <p:cNvPr id="93" name="Group 92">
              <a:extLst>
                <a:ext uri="{FF2B5EF4-FFF2-40B4-BE49-F238E27FC236}">
                  <a16:creationId xmlns:a16="http://schemas.microsoft.com/office/drawing/2014/main" id="{947C863D-EF49-4D88-87D4-0FF6D12A64F6}"/>
                </a:ext>
              </a:extLst>
            </p:cNvPr>
            <p:cNvGrpSpPr/>
            <p:nvPr/>
          </p:nvGrpSpPr>
          <p:grpSpPr>
            <a:xfrm rot="16200000">
              <a:off x="4822914" y="170167"/>
              <a:ext cx="157328" cy="389013"/>
              <a:chOff x="2321768" y="293951"/>
              <a:chExt cx="157328" cy="389013"/>
            </a:xfrm>
          </p:grpSpPr>
          <p:sp>
            <p:nvSpPr>
              <p:cNvPr id="94" name="Oval 93">
                <a:extLst>
                  <a:ext uri="{FF2B5EF4-FFF2-40B4-BE49-F238E27FC236}">
                    <a16:creationId xmlns:a16="http://schemas.microsoft.com/office/drawing/2014/main" id="{5DB40A17-BDF0-4703-8686-DD3A2A8CC75A}"/>
                  </a:ext>
                </a:extLst>
              </p:cNvPr>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95" name="Oval 94">
                <a:extLst>
                  <a:ext uri="{FF2B5EF4-FFF2-40B4-BE49-F238E27FC236}">
                    <a16:creationId xmlns:a16="http://schemas.microsoft.com/office/drawing/2014/main" id="{5744F0EC-A556-48E9-A4C1-EAFA6B05C987}"/>
                  </a:ext>
                </a:extLst>
              </p:cNvPr>
              <p:cNvSpPr/>
              <p:nvPr/>
            </p:nvSpPr>
            <p:spPr>
              <a:xfrm>
                <a:off x="2321768" y="29395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grpSp>
      </p:grpSp>
      <p:grpSp>
        <p:nvGrpSpPr>
          <p:cNvPr id="105" name="Group 104">
            <a:extLst>
              <a:ext uri="{FF2B5EF4-FFF2-40B4-BE49-F238E27FC236}">
                <a16:creationId xmlns:a16="http://schemas.microsoft.com/office/drawing/2014/main" id="{AEEAD9FD-18B8-46F9-A925-D1AF84282DB3}"/>
              </a:ext>
            </a:extLst>
          </p:cNvPr>
          <p:cNvGrpSpPr/>
          <p:nvPr/>
        </p:nvGrpSpPr>
        <p:grpSpPr>
          <a:xfrm>
            <a:off x="8006028" y="737019"/>
            <a:ext cx="2556165" cy="163940"/>
            <a:chOff x="3984687" y="279398"/>
            <a:chExt cx="2556165" cy="163940"/>
          </a:xfrm>
        </p:grpSpPr>
        <p:grpSp>
          <p:nvGrpSpPr>
            <p:cNvPr id="106" name="Group 105">
              <a:extLst>
                <a:ext uri="{FF2B5EF4-FFF2-40B4-BE49-F238E27FC236}">
                  <a16:creationId xmlns:a16="http://schemas.microsoft.com/office/drawing/2014/main" id="{918B5FBD-F5D9-4496-977D-4D6ECF90B82E}"/>
                </a:ext>
              </a:extLst>
            </p:cNvPr>
            <p:cNvGrpSpPr/>
            <p:nvPr/>
          </p:nvGrpSpPr>
          <p:grpSpPr>
            <a:xfrm rot="16200000">
              <a:off x="4220927" y="43158"/>
              <a:ext cx="157328" cy="629808"/>
              <a:chOff x="2321768" y="1738721"/>
              <a:chExt cx="157328" cy="629808"/>
            </a:xfrm>
          </p:grpSpPr>
          <p:sp>
            <p:nvSpPr>
              <p:cNvPr id="116" name="Oval 115">
                <a:extLst>
                  <a:ext uri="{FF2B5EF4-FFF2-40B4-BE49-F238E27FC236}">
                    <a16:creationId xmlns:a16="http://schemas.microsoft.com/office/drawing/2014/main" id="{555F1279-C33F-42B4-A57B-6DE47C96700A}"/>
                  </a:ext>
                </a:extLst>
              </p:cNvPr>
              <p:cNvSpPr/>
              <p:nvPr/>
            </p:nvSpPr>
            <p:spPr>
              <a:xfrm>
                <a:off x="2321768" y="222031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7" name="Oval 116">
                <a:extLst>
                  <a:ext uri="{FF2B5EF4-FFF2-40B4-BE49-F238E27FC236}">
                    <a16:creationId xmlns:a16="http://schemas.microsoft.com/office/drawing/2014/main" id="{77752DC3-79A7-46DC-9B75-F532E24A9EFC}"/>
                  </a:ext>
                </a:extLst>
              </p:cNvPr>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8" name="Oval 117">
                <a:extLst>
                  <a:ext uri="{FF2B5EF4-FFF2-40B4-BE49-F238E27FC236}">
                    <a16:creationId xmlns:a16="http://schemas.microsoft.com/office/drawing/2014/main" id="{6B88C2C6-7362-4BA9-8D15-F4E9090693D3}"/>
                  </a:ext>
                </a:extLst>
              </p:cNvPr>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grpSp>
        <p:grpSp>
          <p:nvGrpSpPr>
            <p:cNvPr id="107" name="Group 106">
              <a:extLst>
                <a:ext uri="{FF2B5EF4-FFF2-40B4-BE49-F238E27FC236}">
                  <a16:creationId xmlns:a16="http://schemas.microsoft.com/office/drawing/2014/main" id="{B59EFA37-542D-47B6-A1B5-3BEC09D9A5C5}"/>
                </a:ext>
              </a:extLst>
            </p:cNvPr>
            <p:cNvGrpSpPr/>
            <p:nvPr/>
          </p:nvGrpSpPr>
          <p:grpSpPr>
            <a:xfrm rot="16200000">
              <a:off x="5545297" y="-552218"/>
              <a:ext cx="157328" cy="1833783"/>
              <a:chOff x="2321768" y="293951"/>
              <a:chExt cx="157328" cy="1833783"/>
            </a:xfrm>
          </p:grpSpPr>
          <p:sp>
            <p:nvSpPr>
              <p:cNvPr id="108" name="Oval 107">
                <a:extLst>
                  <a:ext uri="{FF2B5EF4-FFF2-40B4-BE49-F238E27FC236}">
                    <a16:creationId xmlns:a16="http://schemas.microsoft.com/office/drawing/2014/main" id="{9B4998FD-40B8-4C92-9499-678C7FC47B18}"/>
                  </a:ext>
                </a:extLst>
              </p:cNvPr>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09" name="Oval 108">
                <a:extLst>
                  <a:ext uri="{FF2B5EF4-FFF2-40B4-BE49-F238E27FC236}">
                    <a16:creationId xmlns:a16="http://schemas.microsoft.com/office/drawing/2014/main" id="{082C43B8-3693-48E0-90FA-4A9BC8F3B0A0}"/>
                  </a:ext>
                </a:extLst>
              </p:cNvPr>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0" name="Oval 109">
                <a:extLst>
                  <a:ext uri="{FF2B5EF4-FFF2-40B4-BE49-F238E27FC236}">
                    <a16:creationId xmlns:a16="http://schemas.microsoft.com/office/drawing/2014/main" id="{C1BA0D59-E53D-4F10-A9E1-43B327206436}"/>
                  </a:ext>
                </a:extLst>
              </p:cNvPr>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1" name="Oval 110">
                <a:extLst>
                  <a:ext uri="{FF2B5EF4-FFF2-40B4-BE49-F238E27FC236}">
                    <a16:creationId xmlns:a16="http://schemas.microsoft.com/office/drawing/2014/main" id="{0D3D1285-23CB-4E2D-AD58-EC5046758EE4}"/>
                  </a:ext>
                </a:extLst>
              </p:cNvPr>
              <p:cNvSpPr/>
              <p:nvPr/>
            </p:nvSpPr>
            <p:spPr>
              <a:xfrm>
                <a:off x="2321768" y="125713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2" name="Oval 111">
                <a:extLst>
                  <a:ext uri="{FF2B5EF4-FFF2-40B4-BE49-F238E27FC236}">
                    <a16:creationId xmlns:a16="http://schemas.microsoft.com/office/drawing/2014/main" id="{99C5AB7B-8D66-4AAB-96FB-8B7DD307B8BC}"/>
                  </a:ext>
                </a:extLst>
              </p:cNvPr>
              <p:cNvSpPr/>
              <p:nvPr/>
            </p:nvSpPr>
            <p:spPr>
              <a:xfrm>
                <a:off x="2321768" y="101633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3" name="Oval 112">
                <a:extLst>
                  <a:ext uri="{FF2B5EF4-FFF2-40B4-BE49-F238E27FC236}">
                    <a16:creationId xmlns:a16="http://schemas.microsoft.com/office/drawing/2014/main" id="{0B5B9F53-64B7-4CB1-84A8-CC0EADBAA270}"/>
                  </a:ext>
                </a:extLst>
              </p:cNvPr>
              <p:cNvSpPr/>
              <p:nvPr/>
            </p:nvSpPr>
            <p:spPr>
              <a:xfrm>
                <a:off x="2321768" y="77554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4" name="Oval 113">
                <a:extLst>
                  <a:ext uri="{FF2B5EF4-FFF2-40B4-BE49-F238E27FC236}">
                    <a16:creationId xmlns:a16="http://schemas.microsoft.com/office/drawing/2014/main" id="{3D8C7834-DB64-46A6-A356-7A63FE0FAF64}"/>
                  </a:ext>
                </a:extLst>
              </p:cNvPr>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sp>
            <p:nvSpPr>
              <p:cNvPr id="115" name="Oval 114">
                <a:extLst>
                  <a:ext uri="{FF2B5EF4-FFF2-40B4-BE49-F238E27FC236}">
                    <a16:creationId xmlns:a16="http://schemas.microsoft.com/office/drawing/2014/main" id="{3637EC70-8A06-4C86-ADE3-E7AB2F855C40}"/>
                  </a:ext>
                </a:extLst>
              </p:cNvPr>
              <p:cNvSpPr/>
              <p:nvPr/>
            </p:nvSpPr>
            <p:spPr>
              <a:xfrm>
                <a:off x="2321768" y="29395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srgbClr val="FFC000"/>
                  </a:solidFill>
                  <a:latin typeface="#9Slide05 Kathya" panose="02000000000000000000" pitchFamily="2" charset="0"/>
                </a:endParaRPr>
              </a:p>
            </p:txBody>
          </p:sp>
        </p:grpSp>
      </p:grpSp>
      <p:grpSp>
        <p:nvGrpSpPr>
          <p:cNvPr id="119" name="Group 118">
            <a:extLst>
              <a:ext uri="{FF2B5EF4-FFF2-40B4-BE49-F238E27FC236}">
                <a16:creationId xmlns:a16="http://schemas.microsoft.com/office/drawing/2014/main" id="{E106AA8D-5400-470D-973C-6E0589C6860C}"/>
              </a:ext>
            </a:extLst>
          </p:cNvPr>
          <p:cNvGrpSpPr/>
          <p:nvPr/>
        </p:nvGrpSpPr>
        <p:grpSpPr>
          <a:xfrm rot="5400000">
            <a:off x="9249913" y="3951510"/>
            <a:ext cx="3037757" cy="163938"/>
            <a:chOff x="3743890" y="279399"/>
            <a:chExt cx="3037757" cy="163938"/>
          </a:xfrm>
        </p:grpSpPr>
        <p:grpSp>
          <p:nvGrpSpPr>
            <p:cNvPr id="120" name="Group 119">
              <a:extLst>
                <a:ext uri="{FF2B5EF4-FFF2-40B4-BE49-F238E27FC236}">
                  <a16:creationId xmlns:a16="http://schemas.microsoft.com/office/drawing/2014/main" id="{68451DFC-5529-4665-8411-7B5BFF6B9254}"/>
                </a:ext>
              </a:extLst>
            </p:cNvPr>
            <p:cNvGrpSpPr/>
            <p:nvPr/>
          </p:nvGrpSpPr>
          <p:grpSpPr>
            <a:xfrm rot="16200000">
              <a:off x="4100528" y="-77239"/>
              <a:ext cx="157328" cy="870603"/>
              <a:chOff x="2321768" y="1497926"/>
              <a:chExt cx="157328" cy="870603"/>
            </a:xfrm>
          </p:grpSpPr>
          <p:sp>
            <p:nvSpPr>
              <p:cNvPr id="131" name="Oval 130">
                <a:extLst>
                  <a:ext uri="{FF2B5EF4-FFF2-40B4-BE49-F238E27FC236}">
                    <a16:creationId xmlns:a16="http://schemas.microsoft.com/office/drawing/2014/main" id="{61C14E94-2C2B-4465-BB2C-5B59C1128508}"/>
                  </a:ext>
                </a:extLst>
              </p:cNvPr>
              <p:cNvSpPr/>
              <p:nvPr/>
            </p:nvSpPr>
            <p:spPr>
              <a:xfrm>
                <a:off x="2321768" y="222031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32" name="Oval 131">
                <a:extLst>
                  <a:ext uri="{FF2B5EF4-FFF2-40B4-BE49-F238E27FC236}">
                    <a16:creationId xmlns:a16="http://schemas.microsoft.com/office/drawing/2014/main" id="{E0EC6C50-FD96-4AAE-8139-B358752CC238}"/>
                  </a:ext>
                </a:extLst>
              </p:cNvPr>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33" name="Oval 132">
                <a:extLst>
                  <a:ext uri="{FF2B5EF4-FFF2-40B4-BE49-F238E27FC236}">
                    <a16:creationId xmlns:a16="http://schemas.microsoft.com/office/drawing/2014/main" id="{A46A0B0C-1237-4281-AAB7-7FDC69CC8B02}"/>
                  </a:ext>
                </a:extLst>
              </p:cNvPr>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34" name="Oval 133">
                <a:extLst>
                  <a:ext uri="{FF2B5EF4-FFF2-40B4-BE49-F238E27FC236}">
                    <a16:creationId xmlns:a16="http://schemas.microsoft.com/office/drawing/2014/main" id="{DD3BB5BA-E75F-4278-9006-7607A217240E}"/>
                  </a:ext>
                </a:extLst>
              </p:cNvPr>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grpSp>
        <p:grpSp>
          <p:nvGrpSpPr>
            <p:cNvPr id="121" name="Group 120">
              <a:extLst>
                <a:ext uri="{FF2B5EF4-FFF2-40B4-BE49-F238E27FC236}">
                  <a16:creationId xmlns:a16="http://schemas.microsoft.com/office/drawing/2014/main" id="{98A88B54-EFC0-4657-8F6D-EA208C6C3E4E}"/>
                </a:ext>
              </a:extLst>
            </p:cNvPr>
            <p:cNvGrpSpPr/>
            <p:nvPr/>
          </p:nvGrpSpPr>
          <p:grpSpPr>
            <a:xfrm rot="16200000">
              <a:off x="5665694" y="-672616"/>
              <a:ext cx="157328" cy="2074578"/>
              <a:chOff x="2321768" y="293951"/>
              <a:chExt cx="157328" cy="2074578"/>
            </a:xfrm>
          </p:grpSpPr>
          <p:sp>
            <p:nvSpPr>
              <p:cNvPr id="122" name="Oval 121">
                <a:extLst>
                  <a:ext uri="{FF2B5EF4-FFF2-40B4-BE49-F238E27FC236}">
                    <a16:creationId xmlns:a16="http://schemas.microsoft.com/office/drawing/2014/main" id="{DD8B36AF-DE59-43ED-A798-6737B50A2780}"/>
                  </a:ext>
                </a:extLst>
              </p:cNvPr>
              <p:cNvSpPr/>
              <p:nvPr/>
            </p:nvSpPr>
            <p:spPr>
              <a:xfrm>
                <a:off x="2321768" y="222031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23" name="Oval 122">
                <a:extLst>
                  <a:ext uri="{FF2B5EF4-FFF2-40B4-BE49-F238E27FC236}">
                    <a16:creationId xmlns:a16="http://schemas.microsoft.com/office/drawing/2014/main" id="{4BF8C8EE-A829-43C9-A110-70C13CF0B656}"/>
                  </a:ext>
                </a:extLst>
              </p:cNvPr>
              <p:cNvSpPr/>
              <p:nvPr/>
            </p:nvSpPr>
            <p:spPr>
              <a:xfrm>
                <a:off x="2321768" y="197951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24" name="Oval 123">
                <a:extLst>
                  <a:ext uri="{FF2B5EF4-FFF2-40B4-BE49-F238E27FC236}">
                    <a16:creationId xmlns:a16="http://schemas.microsoft.com/office/drawing/2014/main" id="{F334E84B-ACC3-4DC1-8069-60845920C824}"/>
                  </a:ext>
                </a:extLst>
              </p:cNvPr>
              <p:cNvSpPr/>
              <p:nvPr/>
            </p:nvSpPr>
            <p:spPr>
              <a:xfrm>
                <a:off x="2321768" y="173872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25" name="Oval 124">
                <a:extLst>
                  <a:ext uri="{FF2B5EF4-FFF2-40B4-BE49-F238E27FC236}">
                    <a16:creationId xmlns:a16="http://schemas.microsoft.com/office/drawing/2014/main" id="{09BBFBCA-1300-46E4-99DD-A232439B9A78}"/>
                  </a:ext>
                </a:extLst>
              </p:cNvPr>
              <p:cNvSpPr/>
              <p:nvPr/>
            </p:nvSpPr>
            <p:spPr>
              <a:xfrm>
                <a:off x="2321768" y="149792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26" name="Oval 125">
                <a:extLst>
                  <a:ext uri="{FF2B5EF4-FFF2-40B4-BE49-F238E27FC236}">
                    <a16:creationId xmlns:a16="http://schemas.microsoft.com/office/drawing/2014/main" id="{8A890FB1-141E-456D-B287-13923137F0D7}"/>
                  </a:ext>
                </a:extLst>
              </p:cNvPr>
              <p:cNvSpPr/>
              <p:nvPr/>
            </p:nvSpPr>
            <p:spPr>
              <a:xfrm>
                <a:off x="2321768" y="125713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27" name="Oval 126">
                <a:extLst>
                  <a:ext uri="{FF2B5EF4-FFF2-40B4-BE49-F238E27FC236}">
                    <a16:creationId xmlns:a16="http://schemas.microsoft.com/office/drawing/2014/main" id="{D6B65AF6-AD37-4344-8DE6-D2ACD3F5A9B3}"/>
                  </a:ext>
                </a:extLst>
              </p:cNvPr>
              <p:cNvSpPr/>
              <p:nvPr/>
            </p:nvSpPr>
            <p:spPr>
              <a:xfrm>
                <a:off x="2321768" y="101633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28" name="Oval 127">
                <a:extLst>
                  <a:ext uri="{FF2B5EF4-FFF2-40B4-BE49-F238E27FC236}">
                    <a16:creationId xmlns:a16="http://schemas.microsoft.com/office/drawing/2014/main" id="{D63CE389-944E-4EB2-9866-B1E5BFB79082}"/>
                  </a:ext>
                </a:extLst>
              </p:cNvPr>
              <p:cNvSpPr/>
              <p:nvPr/>
            </p:nvSpPr>
            <p:spPr>
              <a:xfrm>
                <a:off x="2321768" y="77554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29" name="Oval 128">
                <a:extLst>
                  <a:ext uri="{FF2B5EF4-FFF2-40B4-BE49-F238E27FC236}">
                    <a16:creationId xmlns:a16="http://schemas.microsoft.com/office/drawing/2014/main" id="{764FC6B1-80A9-46FE-B4E4-FCBF1D11D575}"/>
                  </a:ext>
                </a:extLst>
              </p:cNvPr>
              <p:cNvSpPr/>
              <p:nvPr/>
            </p:nvSpPr>
            <p:spPr>
              <a:xfrm>
                <a:off x="2321768" y="534746"/>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sp>
            <p:nvSpPr>
              <p:cNvPr id="130" name="Oval 129">
                <a:extLst>
                  <a:ext uri="{FF2B5EF4-FFF2-40B4-BE49-F238E27FC236}">
                    <a16:creationId xmlns:a16="http://schemas.microsoft.com/office/drawing/2014/main" id="{D737A420-BBD3-4200-BD8A-8D49D10A8CE7}"/>
                  </a:ext>
                </a:extLst>
              </p:cNvPr>
              <p:cNvSpPr/>
              <p:nvPr/>
            </p:nvSpPr>
            <p:spPr>
              <a:xfrm>
                <a:off x="2321768" y="293951"/>
                <a:ext cx="157328" cy="148218"/>
              </a:xfrm>
              <a:prstGeom prst="ellipse">
                <a:avLst/>
              </a:prstGeom>
              <a:solidFill>
                <a:srgbClr val="FFC000"/>
              </a:solidFill>
              <a:ln w="12700" cap="flat" cmpd="sng" algn="ctr">
                <a:noFill/>
                <a:prstDash val="solid"/>
                <a:miter lim="800000"/>
              </a:ln>
              <a:effectLst/>
            </p:spPr>
            <p:txBody>
              <a:bodyPr rtlCol="0" anchor="ctr"/>
              <a:lstStyle/>
              <a:p>
                <a:pPr algn="ctr" defTabSz="914446">
                  <a:defRPr/>
                </a:pPr>
                <a:endParaRPr lang="en-US" kern="0">
                  <a:solidFill>
                    <a:prstClr val="white"/>
                  </a:solidFill>
                  <a:latin typeface="#9Slide05 Kathya" panose="02000000000000000000" pitchFamily="2" charset="0"/>
                </a:endParaRPr>
              </a:p>
            </p:txBody>
          </p:sp>
        </p:grpSp>
      </p:grpSp>
      <p:pic>
        <p:nvPicPr>
          <p:cNvPr id="136" name="Picture 135">
            <a:extLst>
              <a:ext uri="{FF2B5EF4-FFF2-40B4-BE49-F238E27FC236}">
                <a16:creationId xmlns:a16="http://schemas.microsoft.com/office/drawing/2014/main" id="{03D150B0-7E8F-437C-B02D-A2A4F87B6495}"/>
              </a:ext>
            </a:extLst>
          </p:cNvPr>
          <p:cNvPicPr>
            <a:picLocks noChangeAspect="1"/>
          </p:cNvPicPr>
          <p:nvPr/>
        </p:nvPicPr>
        <p:blipFill>
          <a:blip r:embed="rId3"/>
          <a:stretch>
            <a:fillRect/>
          </a:stretch>
        </p:blipFill>
        <p:spPr>
          <a:xfrm rot="1081999">
            <a:off x="5964642" y="3138711"/>
            <a:ext cx="232618" cy="247637"/>
          </a:xfrm>
          <a:prstGeom prst="rect">
            <a:avLst/>
          </a:prstGeom>
        </p:spPr>
      </p:pic>
      <p:pic>
        <p:nvPicPr>
          <p:cNvPr id="137" name="Picture 136">
            <a:extLst>
              <a:ext uri="{FF2B5EF4-FFF2-40B4-BE49-F238E27FC236}">
                <a16:creationId xmlns:a16="http://schemas.microsoft.com/office/drawing/2014/main" id="{95B18560-89CD-4CE6-A64D-2C5DBF85B10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1050660" y="2095010"/>
            <a:ext cx="2635537" cy="4604732"/>
          </a:xfrm>
          <a:prstGeom prst="rect">
            <a:avLst/>
          </a:prstGeom>
          <a:ln>
            <a:noFill/>
          </a:ln>
          <a:effectLst>
            <a:outerShdw blurRad="190500" algn="tl" rotWithShape="0">
              <a:srgbClr val="000000">
                <a:alpha val="70000"/>
              </a:srgbClr>
            </a:outerShdw>
          </a:effectLst>
        </p:spPr>
      </p:pic>
      <p:sp>
        <p:nvSpPr>
          <p:cNvPr id="138" name="TextBox 137">
            <a:extLst>
              <a:ext uri="{FF2B5EF4-FFF2-40B4-BE49-F238E27FC236}">
                <a16:creationId xmlns:a16="http://schemas.microsoft.com/office/drawing/2014/main" id="{60699F8C-B922-4BA1-852E-559674A0B238}"/>
              </a:ext>
            </a:extLst>
          </p:cNvPr>
          <p:cNvSpPr txBox="1"/>
          <p:nvPr/>
        </p:nvSpPr>
        <p:spPr>
          <a:xfrm>
            <a:off x="3706284" y="8536984"/>
            <a:ext cx="6781800" cy="276999"/>
          </a:xfrm>
          <a:prstGeom prst="rect">
            <a:avLst/>
          </a:prstGeom>
          <a:noFill/>
        </p:spPr>
        <p:txBody>
          <a:bodyPr wrap="square" lIns="0" tIns="0" rIns="0" bIns="0" rtlCol="0">
            <a:spAutoFit/>
          </a:bodyPr>
          <a:lstStyle/>
          <a:p>
            <a:pPr algn="ctr" defTabSz="914446">
              <a:defRPr/>
            </a:pPr>
            <a:r>
              <a:rPr lang="en-US" dirty="0">
                <a:ln w="0"/>
                <a:solidFill>
                  <a:prstClr val="black">
                    <a:lumMod val="50000"/>
                    <a:lumOff val="50000"/>
                  </a:prstClr>
                </a:solidFill>
                <a:latin typeface="#9Slide05 Kathya" panose="02000000000000000000" pitchFamily="2" charset="0"/>
              </a:rPr>
              <a:t>quynh_trang17</a:t>
            </a:r>
            <a:endParaRPr lang="en-US" dirty="0">
              <a:solidFill>
                <a:srgbClr val="FF0000"/>
              </a:solidFill>
              <a:latin typeface="#9Slide05 Kathya" panose="02000000000000000000" pitchFamily="2" charset="0"/>
            </a:endParaRPr>
          </a:p>
        </p:txBody>
      </p:sp>
      <p:pic>
        <p:nvPicPr>
          <p:cNvPr id="2" name="Picture 1">
            <a:extLst>
              <a:ext uri="{FF2B5EF4-FFF2-40B4-BE49-F238E27FC236}">
                <a16:creationId xmlns:a16="http://schemas.microsoft.com/office/drawing/2014/main" id="{F45C09CF-A928-0374-E08A-757E7EE9C8AE}"/>
              </a:ext>
            </a:extLst>
          </p:cNvPr>
          <p:cNvPicPr>
            <a:picLocks noChangeAspect="1"/>
          </p:cNvPicPr>
          <p:nvPr/>
        </p:nvPicPr>
        <p:blipFill>
          <a:blip r:embed="rId5"/>
          <a:stretch>
            <a:fillRect/>
          </a:stretch>
        </p:blipFill>
        <p:spPr>
          <a:xfrm>
            <a:off x="3848189" y="568587"/>
            <a:ext cx="6724471" cy="5663675"/>
          </a:xfrm>
          <a:prstGeom prst="rect">
            <a:avLst/>
          </a:prstGeom>
        </p:spPr>
      </p:pic>
    </p:spTree>
    <p:extLst>
      <p:ext uri="{BB962C8B-B14F-4D97-AF65-F5344CB8AC3E}">
        <p14:creationId xmlns:p14="http://schemas.microsoft.com/office/powerpoint/2010/main" val="404924198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34ED35-6BF6-48F3-A3C0-238BADFC94CA}"/>
              </a:ext>
            </a:extLst>
          </p:cNvPr>
          <p:cNvSpPr txBox="1"/>
          <p:nvPr/>
        </p:nvSpPr>
        <p:spPr>
          <a:xfrm>
            <a:off x="4676274" y="1796672"/>
            <a:ext cx="5600700" cy="2800767"/>
          </a:xfrm>
          <a:prstGeom prst="rect">
            <a:avLst/>
          </a:prstGeom>
          <a:noFill/>
        </p:spPr>
        <p:txBody>
          <a:bodyPr wrap="square" rtlCol="0">
            <a:spAutoFit/>
          </a:bodyPr>
          <a:lstStyle/>
          <a:p>
            <a:pPr algn="ctr" defTabSz="609630"/>
            <a:r>
              <a:rPr lang="en-US" sz="4400" b="1" dirty="0">
                <a:solidFill>
                  <a:srgbClr val="002060"/>
                </a:solidFill>
                <a:latin typeface="Cambria" panose="02040503050406030204" pitchFamily="18" charset="0"/>
                <a:ea typeface="Cambria" panose="02040503050406030204" pitchFamily="18" charset="0"/>
              </a:rPr>
              <a:t>3. </a:t>
            </a:r>
            <a:r>
              <a:rPr lang="en-US" sz="4400" b="1" dirty="0" err="1">
                <a:solidFill>
                  <a:srgbClr val="002060"/>
                </a:solidFill>
                <a:latin typeface="Cambria" panose="02040503050406030204" pitchFamily="18" charset="0"/>
                <a:ea typeface="Cambria" panose="02040503050406030204" pitchFamily="18" charset="0"/>
              </a:rPr>
              <a:t>Quốc</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kì</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quốc</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huy</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quốc</a:t>
            </a:r>
            <a:r>
              <a:rPr lang="en-US" sz="4400" b="1" dirty="0">
                <a:solidFill>
                  <a:srgbClr val="002060"/>
                </a:solidFill>
                <a:latin typeface="Cambria" panose="02040503050406030204" pitchFamily="18" charset="0"/>
                <a:ea typeface="Cambria" panose="02040503050406030204" pitchFamily="18" charset="0"/>
              </a:rPr>
              <a:t> </a:t>
            </a:r>
            <a:r>
              <a:rPr lang="en-US" sz="4400" b="1">
                <a:solidFill>
                  <a:srgbClr val="002060"/>
                </a:solidFill>
                <a:latin typeface="Cambria" panose="02040503050406030204" pitchFamily="18" charset="0"/>
                <a:ea typeface="Cambria" panose="02040503050406030204" pitchFamily="18" charset="0"/>
              </a:rPr>
              <a:t>ca n</a:t>
            </a:r>
            <a:r>
              <a:rPr lang="vi-VN" sz="4400" b="1">
                <a:solidFill>
                  <a:srgbClr val="002060"/>
                </a:solidFill>
                <a:latin typeface="Cambria" panose="02040503050406030204" pitchFamily="18" charset="0"/>
                <a:ea typeface="Cambria" panose="02040503050406030204" pitchFamily="18" charset="0"/>
              </a:rPr>
              <a:t>ư</a:t>
            </a:r>
            <a:r>
              <a:rPr lang="en-US" sz="4400" b="1">
                <a:solidFill>
                  <a:srgbClr val="002060"/>
                </a:solidFill>
                <a:latin typeface="Cambria" panose="02040503050406030204" pitchFamily="18" charset="0"/>
                <a:ea typeface="Cambria" panose="02040503050406030204" pitchFamily="18" charset="0"/>
              </a:rPr>
              <a:t>ớc Cộng </a:t>
            </a:r>
            <a:r>
              <a:rPr lang="en-US" sz="4400" b="1" dirty="0" err="1">
                <a:solidFill>
                  <a:srgbClr val="002060"/>
                </a:solidFill>
                <a:latin typeface="Cambria" panose="02040503050406030204" pitchFamily="18" charset="0"/>
                <a:ea typeface="Cambria" panose="02040503050406030204" pitchFamily="18" charset="0"/>
              </a:rPr>
              <a:t>hoà</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xã</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hội</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chủ</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nghĩa</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Việt</a:t>
            </a:r>
            <a:r>
              <a:rPr lang="en-US" sz="4400" b="1" dirty="0">
                <a:solidFill>
                  <a:srgbClr val="002060"/>
                </a:solidFill>
                <a:latin typeface="Cambria" panose="02040503050406030204" pitchFamily="18" charset="0"/>
                <a:ea typeface="Cambria" panose="02040503050406030204" pitchFamily="18" charset="0"/>
              </a:rPr>
              <a:t> Nam</a:t>
            </a:r>
            <a:endParaRPr lang="en-US" sz="8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175331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7DD9F59B-6E97-45E7-87DF-39D5F39CFC16}"/>
              </a:ext>
            </a:extLst>
          </p:cNvPr>
          <p:cNvSpPr/>
          <p:nvPr/>
        </p:nvSpPr>
        <p:spPr>
          <a:xfrm>
            <a:off x="254000" y="279400"/>
            <a:ext cx="11633200" cy="6197600"/>
          </a:xfrm>
          <a:prstGeom prst="roundRect">
            <a:avLst>
              <a:gd name="adj" fmla="val 15524"/>
            </a:avLst>
          </a:prstGeom>
          <a:solidFill>
            <a:schemeClr val="bg1"/>
          </a:solidFill>
          <a:ln w="12700">
            <a:solidFill>
              <a:srgbClr val="9AAD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7" name="TextBox 6">
            <a:extLst>
              <a:ext uri="{FF2B5EF4-FFF2-40B4-BE49-F238E27FC236}">
                <a16:creationId xmlns:a16="http://schemas.microsoft.com/office/drawing/2014/main" id="{AADCDEDF-6C32-4102-BFB1-74779CB6472D}"/>
              </a:ext>
            </a:extLst>
          </p:cNvPr>
          <p:cNvSpPr txBox="1"/>
          <p:nvPr/>
        </p:nvSpPr>
        <p:spPr>
          <a:xfrm>
            <a:off x="864034" y="381000"/>
            <a:ext cx="10085706" cy="1569660"/>
          </a:xfrm>
          <a:prstGeom prst="rect">
            <a:avLst/>
          </a:prstGeom>
          <a:noFill/>
        </p:spPr>
        <p:txBody>
          <a:bodyPr wrap="square" rtlCol="0">
            <a:spAutoFit/>
          </a:bodyPr>
          <a:lstStyle/>
          <a:p>
            <a:pPr algn="just" defTabSz="609630"/>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Đọc thông tin và quan sát các hình 5</a:t>
            </a:r>
            <a:r>
              <a:rPr lang="vi-VN" sz="3200" b="1">
                <a:solidFill>
                  <a:prstClr val="black"/>
                </a:solidFill>
                <a:latin typeface="Cambria" panose="02040503050406030204" pitchFamily="18" charset="0"/>
                <a:ea typeface="Cambria" panose="02040503050406030204" pitchFamily="18" charset="0"/>
                <a:cs typeface="Calibri" panose="020F0502020204030204" pitchFamily="34" charset="0"/>
              </a:rPr>
              <a:t>, 6, </a:t>
            </a: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em hãy nêu ý nghĩa của Quốc kì, Quốc huy, Quốc ca nước Cộng hoà xã hội chủ nghĩa Việt Nam.</a:t>
            </a:r>
            <a:endPar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DDC38893-6C0A-9DED-3B16-9544E7E59D4F}"/>
              </a:ext>
            </a:extLst>
          </p:cNvPr>
          <p:cNvPicPr>
            <a:picLocks noChangeAspect="1"/>
          </p:cNvPicPr>
          <p:nvPr/>
        </p:nvPicPr>
        <p:blipFill>
          <a:blip r:embed="rId3"/>
          <a:stretch>
            <a:fillRect/>
          </a:stretch>
        </p:blipFill>
        <p:spPr>
          <a:xfrm>
            <a:off x="1081087" y="2614612"/>
            <a:ext cx="4319588" cy="3504976"/>
          </a:xfrm>
          <a:prstGeom prst="rect">
            <a:avLst/>
          </a:prstGeom>
        </p:spPr>
      </p:pic>
      <p:pic>
        <p:nvPicPr>
          <p:cNvPr id="9" name="Picture 8">
            <a:extLst>
              <a:ext uri="{FF2B5EF4-FFF2-40B4-BE49-F238E27FC236}">
                <a16:creationId xmlns:a16="http://schemas.microsoft.com/office/drawing/2014/main" id="{A141545E-BF44-1135-AF24-28ED2BF7C3A4}"/>
              </a:ext>
            </a:extLst>
          </p:cNvPr>
          <p:cNvPicPr>
            <a:picLocks noChangeAspect="1"/>
          </p:cNvPicPr>
          <p:nvPr/>
        </p:nvPicPr>
        <p:blipFill>
          <a:blip r:embed="rId4"/>
          <a:stretch>
            <a:fillRect/>
          </a:stretch>
        </p:blipFill>
        <p:spPr>
          <a:xfrm>
            <a:off x="7277100" y="2428875"/>
            <a:ext cx="3051526" cy="3609975"/>
          </a:xfrm>
          <a:prstGeom prst="rect">
            <a:avLst/>
          </a:prstGeom>
        </p:spPr>
      </p:pic>
    </p:spTree>
    <p:extLst>
      <p:ext uri="{BB962C8B-B14F-4D97-AF65-F5344CB8AC3E}">
        <p14:creationId xmlns:p14="http://schemas.microsoft.com/office/powerpoint/2010/main" val="28565858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7DD9F59B-6E97-45E7-87DF-39D5F39CFC16}"/>
              </a:ext>
            </a:extLst>
          </p:cNvPr>
          <p:cNvSpPr/>
          <p:nvPr/>
        </p:nvSpPr>
        <p:spPr>
          <a:xfrm>
            <a:off x="254000" y="279400"/>
            <a:ext cx="11633200" cy="6197600"/>
          </a:xfrm>
          <a:prstGeom prst="roundRect">
            <a:avLst>
              <a:gd name="adj" fmla="val 15524"/>
            </a:avLst>
          </a:prstGeom>
          <a:solidFill>
            <a:schemeClr val="bg1"/>
          </a:solidFill>
          <a:ln w="12700">
            <a:solidFill>
              <a:srgbClr val="9AAD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pic>
        <p:nvPicPr>
          <p:cNvPr id="3" name="Picture 2">
            <a:extLst>
              <a:ext uri="{FF2B5EF4-FFF2-40B4-BE49-F238E27FC236}">
                <a16:creationId xmlns:a16="http://schemas.microsoft.com/office/drawing/2014/main" id="{78EAB38C-F8AF-E141-EC30-EB6D7C378389}"/>
              </a:ext>
            </a:extLst>
          </p:cNvPr>
          <p:cNvPicPr>
            <a:picLocks noChangeAspect="1"/>
          </p:cNvPicPr>
          <p:nvPr/>
        </p:nvPicPr>
        <p:blipFill>
          <a:blip r:embed="rId3"/>
          <a:stretch>
            <a:fillRect/>
          </a:stretch>
        </p:blipFill>
        <p:spPr>
          <a:xfrm>
            <a:off x="3938587" y="1452562"/>
            <a:ext cx="4319588" cy="3504976"/>
          </a:xfrm>
          <a:prstGeom prst="rect">
            <a:avLst/>
          </a:prstGeom>
        </p:spPr>
      </p:pic>
      <p:cxnSp>
        <p:nvCxnSpPr>
          <p:cNvPr id="8" name="Straight Connector 7">
            <a:extLst>
              <a:ext uri="{FF2B5EF4-FFF2-40B4-BE49-F238E27FC236}">
                <a16:creationId xmlns:a16="http://schemas.microsoft.com/office/drawing/2014/main" id="{DCDDB125-8655-C669-0CE0-968FFCD182E9}"/>
              </a:ext>
            </a:extLst>
          </p:cNvPr>
          <p:cNvCxnSpPr>
            <a:cxnSpLocks/>
            <a:endCxn id="11" idx="3"/>
          </p:cNvCxnSpPr>
          <p:nvPr/>
        </p:nvCxnSpPr>
        <p:spPr>
          <a:xfrm flipH="1" flipV="1">
            <a:off x="3286125" y="1882927"/>
            <a:ext cx="781050" cy="90789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87B235BB-26D5-BD8B-C865-B56FB71D21F8}"/>
              </a:ext>
            </a:extLst>
          </p:cNvPr>
          <p:cNvSpPr/>
          <p:nvPr/>
        </p:nvSpPr>
        <p:spPr>
          <a:xfrm>
            <a:off x="66675" y="917878"/>
            <a:ext cx="3219450" cy="1930097"/>
          </a:xfrm>
          <a:prstGeom prst="roundRect">
            <a:avLst>
              <a:gd name="adj" fmla="val 1854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bg1"/>
                </a:solidFill>
                <a:latin typeface="Cambria" panose="02040503050406030204" pitchFamily="18" charset="0"/>
                <a:ea typeface="Cambria" panose="02040503050406030204" pitchFamily="18" charset="0"/>
              </a:rPr>
              <a:t>Quốc kì nước Cộng hoà xã hội chủ nghĩa Việt Nam hình chữ nhật, chiều rộng bằng hai phần ba chiều dài</a:t>
            </a:r>
            <a:endParaRPr lang="en-US" sz="2000" b="1" dirty="0">
              <a:solidFill>
                <a:schemeClr val="bg1"/>
              </a:solidFill>
              <a:latin typeface="Cambria" panose="02040503050406030204" pitchFamily="18" charset="0"/>
              <a:ea typeface="Cambria" panose="02040503050406030204" pitchFamily="18" charset="0"/>
            </a:endParaRPr>
          </a:p>
        </p:txBody>
      </p:sp>
      <p:cxnSp>
        <p:nvCxnSpPr>
          <p:cNvPr id="13" name="Straight Connector 12">
            <a:extLst>
              <a:ext uri="{FF2B5EF4-FFF2-40B4-BE49-F238E27FC236}">
                <a16:creationId xmlns:a16="http://schemas.microsoft.com/office/drawing/2014/main" id="{570730FC-86FE-15CF-2E94-22601B87F5BA}"/>
              </a:ext>
            </a:extLst>
          </p:cNvPr>
          <p:cNvCxnSpPr>
            <a:cxnSpLocks/>
            <a:stCxn id="14" idx="1"/>
          </p:cNvCxnSpPr>
          <p:nvPr/>
        </p:nvCxnSpPr>
        <p:spPr>
          <a:xfrm flipH="1">
            <a:off x="8201025" y="1828800"/>
            <a:ext cx="571500" cy="71437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679756F4-3A89-8D58-F926-EB1839FF75B0}"/>
              </a:ext>
            </a:extLst>
          </p:cNvPr>
          <p:cNvSpPr/>
          <p:nvPr/>
        </p:nvSpPr>
        <p:spPr>
          <a:xfrm>
            <a:off x="8772525" y="1152525"/>
            <a:ext cx="3181350" cy="1352550"/>
          </a:xfrm>
          <a:prstGeom prst="roundRect">
            <a:avLst>
              <a:gd name="adj" fmla="val 1854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Cambria" panose="02040503050406030204" pitchFamily="18" charset="0"/>
                <a:ea typeface="Cambria" panose="02040503050406030204" pitchFamily="18" charset="0"/>
              </a:rPr>
              <a:t>N</a:t>
            </a:r>
            <a:r>
              <a:rPr lang="vi-VN" sz="2000" b="1" dirty="0">
                <a:solidFill>
                  <a:schemeClr val="bg1"/>
                </a:solidFill>
                <a:latin typeface="Cambria" panose="02040503050406030204" pitchFamily="18" charset="0"/>
                <a:ea typeface="Cambria" panose="02040503050406030204" pitchFamily="18" charset="0"/>
              </a:rPr>
              <a:t>ền đỏ, ở giữa có ngôi sao vàng năm cánh. </a:t>
            </a:r>
            <a:endParaRPr lang="en-US" sz="2000" b="1" dirty="0">
              <a:solidFill>
                <a:schemeClr val="bg1"/>
              </a:solidFill>
              <a:latin typeface="Cambria" panose="02040503050406030204" pitchFamily="18" charset="0"/>
              <a:ea typeface="Cambria" panose="02040503050406030204" pitchFamily="18" charset="0"/>
            </a:endParaRPr>
          </a:p>
        </p:txBody>
      </p:sp>
      <p:cxnSp>
        <p:nvCxnSpPr>
          <p:cNvPr id="20" name="Straight Connector 19">
            <a:extLst>
              <a:ext uri="{FF2B5EF4-FFF2-40B4-BE49-F238E27FC236}">
                <a16:creationId xmlns:a16="http://schemas.microsoft.com/office/drawing/2014/main" id="{B08B1861-1051-D8F4-FCF5-B0215E289D0E}"/>
              </a:ext>
            </a:extLst>
          </p:cNvPr>
          <p:cNvCxnSpPr>
            <a:cxnSpLocks/>
            <a:endCxn id="21" idx="3"/>
          </p:cNvCxnSpPr>
          <p:nvPr/>
        </p:nvCxnSpPr>
        <p:spPr>
          <a:xfrm flipH="1">
            <a:off x="3324225" y="3714750"/>
            <a:ext cx="742950" cy="1243013"/>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16727B66-5FFF-3554-1213-C8F505A51532}"/>
              </a:ext>
            </a:extLst>
          </p:cNvPr>
          <p:cNvSpPr/>
          <p:nvPr/>
        </p:nvSpPr>
        <p:spPr>
          <a:xfrm>
            <a:off x="104775" y="4114800"/>
            <a:ext cx="3219450" cy="1685925"/>
          </a:xfrm>
          <a:prstGeom prst="roundRect">
            <a:avLst>
              <a:gd name="adj" fmla="val 1854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bg1"/>
                </a:solidFill>
                <a:latin typeface="Cambria" panose="02040503050406030204" pitchFamily="18" charset="0"/>
                <a:ea typeface="Cambria" panose="02040503050406030204" pitchFamily="18" charset="0"/>
              </a:rPr>
              <a:t> </a:t>
            </a:r>
            <a:r>
              <a:rPr lang="en-US" sz="2000" b="1" dirty="0">
                <a:solidFill>
                  <a:schemeClr val="bg1"/>
                </a:solidFill>
                <a:latin typeface="Cambria" panose="02040503050406030204" pitchFamily="18" charset="0"/>
                <a:ea typeface="Cambria" panose="02040503050406030204" pitchFamily="18" charset="0"/>
              </a:rPr>
              <a:t>N</a:t>
            </a:r>
            <a:r>
              <a:rPr lang="vi-VN" sz="2000" b="1" dirty="0">
                <a:solidFill>
                  <a:schemeClr val="bg1"/>
                </a:solidFill>
                <a:latin typeface="Cambria" panose="02040503050406030204" pitchFamily="18" charset="0"/>
                <a:ea typeface="Cambria" panose="02040503050406030204" pitchFamily="18" charset="0"/>
              </a:rPr>
              <a:t>ền đỏ tượng trưng cho cách mạng, màu vàng tượng trưng cho dân tộc Việt Nam. </a:t>
            </a:r>
            <a:endParaRPr lang="en-US" sz="2000" b="1" dirty="0">
              <a:solidFill>
                <a:schemeClr val="bg1"/>
              </a:solidFill>
              <a:latin typeface="Cambria" panose="02040503050406030204" pitchFamily="18" charset="0"/>
              <a:ea typeface="Cambria" panose="02040503050406030204" pitchFamily="18" charset="0"/>
            </a:endParaRPr>
          </a:p>
        </p:txBody>
      </p:sp>
      <p:cxnSp>
        <p:nvCxnSpPr>
          <p:cNvPr id="24" name="Straight Connector 23">
            <a:extLst>
              <a:ext uri="{FF2B5EF4-FFF2-40B4-BE49-F238E27FC236}">
                <a16:creationId xmlns:a16="http://schemas.microsoft.com/office/drawing/2014/main" id="{02189457-0ADA-9C0D-0A36-FF83668719A1}"/>
              </a:ext>
            </a:extLst>
          </p:cNvPr>
          <p:cNvCxnSpPr>
            <a:cxnSpLocks/>
            <a:stCxn id="25" idx="1"/>
          </p:cNvCxnSpPr>
          <p:nvPr/>
        </p:nvCxnSpPr>
        <p:spPr>
          <a:xfrm flipH="1" flipV="1">
            <a:off x="8229600" y="3705225"/>
            <a:ext cx="619124" cy="110490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a16="http://schemas.microsoft.com/office/drawing/2014/main" id="{A8F46D46-88E2-7EC6-CF59-57C3CE56CC01}"/>
              </a:ext>
            </a:extLst>
          </p:cNvPr>
          <p:cNvSpPr/>
          <p:nvPr/>
        </p:nvSpPr>
        <p:spPr>
          <a:xfrm>
            <a:off x="8848724" y="3609975"/>
            <a:ext cx="3343275" cy="2400300"/>
          </a:xfrm>
          <a:prstGeom prst="roundRect">
            <a:avLst>
              <a:gd name="adj" fmla="val 1854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a:solidFill>
                  <a:schemeClr val="bg1"/>
                </a:solidFill>
                <a:latin typeface="Cambria" panose="02040503050406030204" pitchFamily="18" charset="0"/>
                <a:ea typeface="Cambria" panose="02040503050406030204" pitchFamily="18" charset="0"/>
              </a:rPr>
              <a:t>Năm cánh sao tượng trưng cho năm tầng lớp: trí thức, nông dân, công nhân, thương nhân, binh sĩ cùng đoàn kết trong đại gia đình các dân tộc Việt Nam.</a:t>
            </a:r>
            <a:endParaRPr lang="en-US" sz="2000" b="1"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447134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00"/>
                                        <p:tgtEl>
                                          <p:spTgt spid="21"/>
                                        </p:tgtEl>
                                      </p:cBhvr>
                                    </p:animEffect>
                                  </p:childTnLst>
                                </p:cTn>
                              </p:par>
                              <p:par>
                                <p:cTn id="24" presetID="22" presetClass="entr" presetSubtype="4"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down)">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down)">
                                      <p:cBhvr>
                                        <p:cTn id="31" dur="500"/>
                                        <p:tgtEl>
                                          <p:spTgt spid="25"/>
                                        </p:tgtEl>
                                      </p:cBhvr>
                                    </p:animEffect>
                                  </p:childTnLst>
                                </p:cTn>
                              </p:par>
                              <p:par>
                                <p:cTn id="32" presetID="22" presetClass="entr" presetSubtype="4"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down)">
                                      <p:cBhvr>
                                        <p:cTn id="3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21" grpId="0" animBg="1"/>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7DD9F59B-6E97-45E7-87DF-39D5F39CFC16}"/>
              </a:ext>
            </a:extLst>
          </p:cNvPr>
          <p:cNvSpPr/>
          <p:nvPr/>
        </p:nvSpPr>
        <p:spPr>
          <a:xfrm>
            <a:off x="254000" y="279400"/>
            <a:ext cx="11633200" cy="6197600"/>
          </a:xfrm>
          <a:prstGeom prst="roundRect">
            <a:avLst>
              <a:gd name="adj" fmla="val 15524"/>
            </a:avLst>
          </a:prstGeom>
          <a:solidFill>
            <a:schemeClr val="bg1"/>
          </a:solidFill>
          <a:ln w="12700">
            <a:solidFill>
              <a:srgbClr val="9AAD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A141545E-BF44-1135-AF24-28ED2BF7C3A4}"/>
              </a:ext>
            </a:extLst>
          </p:cNvPr>
          <p:cNvPicPr>
            <a:picLocks noChangeAspect="1"/>
          </p:cNvPicPr>
          <p:nvPr/>
        </p:nvPicPr>
        <p:blipFill>
          <a:blip r:embed="rId3"/>
          <a:stretch>
            <a:fillRect/>
          </a:stretch>
        </p:blipFill>
        <p:spPr>
          <a:xfrm>
            <a:off x="4695825" y="1695450"/>
            <a:ext cx="3051526" cy="3609975"/>
          </a:xfrm>
          <a:prstGeom prst="rect">
            <a:avLst/>
          </a:prstGeom>
        </p:spPr>
      </p:pic>
      <p:cxnSp>
        <p:nvCxnSpPr>
          <p:cNvPr id="8" name="Straight Connector 7">
            <a:extLst>
              <a:ext uri="{FF2B5EF4-FFF2-40B4-BE49-F238E27FC236}">
                <a16:creationId xmlns:a16="http://schemas.microsoft.com/office/drawing/2014/main" id="{BAB7DCEF-5C4C-18C2-5878-37F12516B576}"/>
              </a:ext>
            </a:extLst>
          </p:cNvPr>
          <p:cNvCxnSpPr>
            <a:cxnSpLocks/>
            <a:endCxn id="10" idx="3"/>
          </p:cNvCxnSpPr>
          <p:nvPr/>
        </p:nvCxnSpPr>
        <p:spPr>
          <a:xfrm flipH="1" flipV="1">
            <a:off x="4171950" y="2206777"/>
            <a:ext cx="781050" cy="90789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BAD4194D-8E55-D81E-BD10-7B60923B95AD}"/>
              </a:ext>
            </a:extLst>
          </p:cNvPr>
          <p:cNvSpPr/>
          <p:nvPr/>
        </p:nvSpPr>
        <p:spPr>
          <a:xfrm>
            <a:off x="952500" y="1241728"/>
            <a:ext cx="3219450" cy="1930097"/>
          </a:xfrm>
          <a:prstGeom prst="roundRect">
            <a:avLst>
              <a:gd name="adj" fmla="val 1854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rPr>
              <a:t>Q</a:t>
            </a:r>
            <a:r>
              <a:rPr lang="vi-VN" sz="2400" b="1" dirty="0">
                <a:solidFill>
                  <a:schemeClr val="bg1"/>
                </a:solidFill>
                <a:latin typeface="Cambria" panose="02040503050406030204" pitchFamily="18" charset="0"/>
                <a:ea typeface="Cambria" panose="02040503050406030204" pitchFamily="18" charset="0"/>
              </a:rPr>
              <a:t>uốc huy nước Cộng hoà xã hội chủ nghĩa Việt Nam hình tròn, nền đỏ</a:t>
            </a:r>
            <a:endParaRPr lang="en-US" sz="2400" b="1" dirty="0">
              <a:solidFill>
                <a:schemeClr val="bg1"/>
              </a:solidFill>
              <a:latin typeface="Cambria" panose="02040503050406030204" pitchFamily="18" charset="0"/>
              <a:ea typeface="Cambria" panose="02040503050406030204" pitchFamily="18" charset="0"/>
            </a:endParaRPr>
          </a:p>
        </p:txBody>
      </p:sp>
      <p:cxnSp>
        <p:nvCxnSpPr>
          <p:cNvPr id="11" name="Straight Connector 10">
            <a:extLst>
              <a:ext uri="{FF2B5EF4-FFF2-40B4-BE49-F238E27FC236}">
                <a16:creationId xmlns:a16="http://schemas.microsoft.com/office/drawing/2014/main" id="{047EB6F2-E62E-BB2E-39C6-6DD73FD320A9}"/>
              </a:ext>
            </a:extLst>
          </p:cNvPr>
          <p:cNvCxnSpPr>
            <a:cxnSpLocks/>
          </p:cNvCxnSpPr>
          <p:nvPr/>
        </p:nvCxnSpPr>
        <p:spPr>
          <a:xfrm flipH="1">
            <a:off x="7410450" y="2190750"/>
            <a:ext cx="571500" cy="71437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B15177A1-FD2F-A885-AF44-4AAB0E466953}"/>
              </a:ext>
            </a:extLst>
          </p:cNvPr>
          <p:cNvSpPr/>
          <p:nvPr/>
        </p:nvSpPr>
        <p:spPr>
          <a:xfrm>
            <a:off x="8029575" y="904875"/>
            <a:ext cx="3543300" cy="1885950"/>
          </a:xfrm>
          <a:prstGeom prst="roundRect">
            <a:avLst>
              <a:gd name="adj" fmla="val 1854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Cambria" panose="02040503050406030204" pitchFamily="18" charset="0"/>
                <a:ea typeface="Cambria" panose="02040503050406030204" pitchFamily="18" charset="0"/>
              </a:rPr>
              <a:t>Ở</a:t>
            </a:r>
            <a:r>
              <a:rPr lang="vi-VN" sz="2000" b="1" dirty="0">
                <a:solidFill>
                  <a:schemeClr val="bg1"/>
                </a:solidFill>
                <a:latin typeface="Cambria" panose="02040503050406030204" pitchFamily="18" charset="0"/>
                <a:ea typeface="Cambria" panose="02040503050406030204" pitchFamily="18" charset="0"/>
              </a:rPr>
              <a:t> giữa có ngôi sao vàng năm cánh, xung quanh có bông lúa, ở dưới có nửa bánh xe răng và dòng chữ Cộng hoà xã hội chủ nghĩa Việt Nam.</a:t>
            </a:r>
            <a:endParaRPr lang="en-US" sz="2000" b="1" dirty="0">
              <a:solidFill>
                <a:schemeClr val="bg1"/>
              </a:solidFill>
              <a:latin typeface="Cambria" panose="02040503050406030204" pitchFamily="18" charset="0"/>
              <a:ea typeface="Cambria" panose="02040503050406030204" pitchFamily="18" charset="0"/>
            </a:endParaRPr>
          </a:p>
        </p:txBody>
      </p:sp>
      <p:cxnSp>
        <p:nvCxnSpPr>
          <p:cNvPr id="13" name="Straight Connector 12">
            <a:extLst>
              <a:ext uri="{FF2B5EF4-FFF2-40B4-BE49-F238E27FC236}">
                <a16:creationId xmlns:a16="http://schemas.microsoft.com/office/drawing/2014/main" id="{D1F1A15A-20B1-C105-C283-9CF669AAA9D7}"/>
              </a:ext>
            </a:extLst>
          </p:cNvPr>
          <p:cNvCxnSpPr>
            <a:cxnSpLocks/>
          </p:cNvCxnSpPr>
          <p:nvPr/>
        </p:nvCxnSpPr>
        <p:spPr>
          <a:xfrm flipH="1">
            <a:off x="4391025" y="3781425"/>
            <a:ext cx="895350" cy="117157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D4C7331F-6051-981B-F393-73081A7135DF}"/>
              </a:ext>
            </a:extLst>
          </p:cNvPr>
          <p:cNvSpPr/>
          <p:nvPr/>
        </p:nvSpPr>
        <p:spPr>
          <a:xfrm>
            <a:off x="990600" y="4152900"/>
            <a:ext cx="3400425" cy="1685925"/>
          </a:xfrm>
          <a:prstGeom prst="roundRect">
            <a:avLst>
              <a:gd name="adj" fmla="val 1854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a:solidFill>
                  <a:schemeClr val="bg1"/>
                </a:solidFill>
                <a:latin typeface="Cambria" panose="02040503050406030204" pitchFamily="18" charset="0"/>
                <a:ea typeface="Cambria" panose="02040503050406030204" pitchFamily="18" charset="0"/>
              </a:rPr>
              <a:t>Trong đó, hình ảnh bông lúa vàng bao quanh tượng trưng cho nông nghiệp; bánh xe tượng trưng cho công nghiệp.</a:t>
            </a:r>
            <a:endParaRPr lang="en-US" sz="2000" b="1" dirty="0">
              <a:solidFill>
                <a:schemeClr val="bg1"/>
              </a:solidFill>
              <a:latin typeface="Cambria" panose="02040503050406030204" pitchFamily="18" charset="0"/>
              <a:ea typeface="Cambria" panose="02040503050406030204" pitchFamily="18" charset="0"/>
            </a:endParaRPr>
          </a:p>
        </p:txBody>
      </p:sp>
      <p:cxnSp>
        <p:nvCxnSpPr>
          <p:cNvPr id="15" name="Straight Connector 14">
            <a:extLst>
              <a:ext uri="{FF2B5EF4-FFF2-40B4-BE49-F238E27FC236}">
                <a16:creationId xmlns:a16="http://schemas.microsoft.com/office/drawing/2014/main" id="{628001CE-532B-1587-FEE8-5E7FC098583D}"/>
              </a:ext>
            </a:extLst>
          </p:cNvPr>
          <p:cNvCxnSpPr>
            <a:cxnSpLocks/>
          </p:cNvCxnSpPr>
          <p:nvPr/>
        </p:nvCxnSpPr>
        <p:spPr>
          <a:xfrm flipH="1" flipV="1">
            <a:off x="7181850" y="3629025"/>
            <a:ext cx="1066800" cy="126682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1CD5BE13-DF82-9C8B-8F05-26E98DA635D2}"/>
              </a:ext>
            </a:extLst>
          </p:cNvPr>
          <p:cNvSpPr/>
          <p:nvPr/>
        </p:nvSpPr>
        <p:spPr>
          <a:xfrm>
            <a:off x="8267699" y="3619500"/>
            <a:ext cx="3371851" cy="2400300"/>
          </a:xfrm>
          <a:prstGeom prst="roundRect">
            <a:avLst>
              <a:gd name="adj" fmla="val 1854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bg1"/>
                </a:solidFill>
                <a:latin typeface="Cambria" panose="02040503050406030204" pitchFamily="18" charset="0"/>
                <a:ea typeface="Cambria" panose="02040503050406030204" pitchFamily="18" charset="0"/>
              </a:rPr>
              <a:t>Quốc huy thể hiện khát vọng về một nền hoà bình, độc lập, tự do và về một nước Việt Nam phát triển thịnh vượng, sánh vai cùng các quốc gia trên thế giới.</a:t>
            </a:r>
            <a:endParaRPr lang="en-US" sz="2000" b="1"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418220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par>
                                <p:cTn id="24" presetID="22" presetClass="entr" presetSubtype="4"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par>
                                <p:cTn id="32" presetID="22" presetClass="entr" presetSubtype="4"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4"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CE0062-95F8-4CD8-A144-D7C4C005B577}"/>
              </a:ext>
            </a:extLst>
          </p:cNvPr>
          <p:cNvPicPr>
            <a:picLocks noChangeAspect="1"/>
          </p:cNvPicPr>
          <p:nvPr/>
        </p:nvPicPr>
        <p:blipFill>
          <a:blip r:embed="rId3"/>
          <a:stretch>
            <a:fillRect/>
          </a:stretch>
        </p:blipFill>
        <p:spPr>
          <a:xfrm>
            <a:off x="1321718" y="801798"/>
            <a:ext cx="2801102" cy="2272855"/>
          </a:xfrm>
          <a:prstGeom prst="rect">
            <a:avLst/>
          </a:prstGeom>
        </p:spPr>
      </p:pic>
      <p:pic>
        <p:nvPicPr>
          <p:cNvPr id="5" name="Picture 4">
            <a:extLst>
              <a:ext uri="{FF2B5EF4-FFF2-40B4-BE49-F238E27FC236}">
                <a16:creationId xmlns:a16="http://schemas.microsoft.com/office/drawing/2014/main" id="{B0F2C09E-2E2A-4D78-B3DC-40ECC6E73F58}"/>
              </a:ext>
            </a:extLst>
          </p:cNvPr>
          <p:cNvPicPr>
            <a:picLocks noChangeAspect="1"/>
          </p:cNvPicPr>
          <p:nvPr/>
        </p:nvPicPr>
        <p:blipFill>
          <a:blip r:embed="rId4"/>
          <a:stretch>
            <a:fillRect/>
          </a:stretch>
        </p:blipFill>
        <p:spPr>
          <a:xfrm>
            <a:off x="1646967" y="3429000"/>
            <a:ext cx="2150604" cy="2544178"/>
          </a:xfrm>
          <a:prstGeom prst="rect">
            <a:avLst/>
          </a:prstGeom>
        </p:spPr>
      </p:pic>
      <p:sp>
        <p:nvSpPr>
          <p:cNvPr id="6" name="Rectangle: Rounded Corners 5">
            <a:extLst>
              <a:ext uri="{FF2B5EF4-FFF2-40B4-BE49-F238E27FC236}">
                <a16:creationId xmlns:a16="http://schemas.microsoft.com/office/drawing/2014/main" id="{C570E0DF-4092-487E-A93F-1F904DD49075}"/>
              </a:ext>
            </a:extLst>
          </p:cNvPr>
          <p:cNvSpPr/>
          <p:nvPr/>
        </p:nvSpPr>
        <p:spPr>
          <a:xfrm>
            <a:off x="5085348" y="1658854"/>
            <a:ext cx="6370721" cy="3174332"/>
          </a:xfrm>
          <a:prstGeom prst="roundRect">
            <a:avLst>
              <a:gd name="adj" fmla="val 1854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600" b="1" i="1"/>
              <a:t>Biểu tượng đất nước và con người Việt Nam - ý chí, truyền thống yêu nước, tinh thần doàn kết của dân tộc.</a:t>
            </a:r>
            <a:endParaRPr lang="vi-VN" sz="4800" b="1"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768145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34ED35-6BF6-48F3-A3C0-238BADFC94CA}"/>
              </a:ext>
            </a:extLst>
          </p:cNvPr>
          <p:cNvSpPr txBox="1"/>
          <p:nvPr/>
        </p:nvSpPr>
        <p:spPr>
          <a:xfrm>
            <a:off x="4836695" y="2053346"/>
            <a:ext cx="5600700" cy="2308324"/>
          </a:xfrm>
          <a:prstGeom prst="rect">
            <a:avLst/>
          </a:prstGeom>
          <a:noFill/>
        </p:spPr>
        <p:txBody>
          <a:bodyPr wrap="square" rtlCol="0">
            <a:spAutoFit/>
          </a:bodyPr>
          <a:lstStyle/>
          <a:p>
            <a:pPr algn="ctr" defTabSz="609630"/>
            <a:r>
              <a:rPr lang="en-US" sz="4800" b="1">
                <a:solidFill>
                  <a:srgbClr val="002060"/>
                </a:solidFill>
                <a:latin typeface="Cambria" panose="02040503050406030204" pitchFamily="18" charset="0"/>
                <a:ea typeface="Cambria" panose="02040503050406030204" pitchFamily="18" charset="0"/>
              </a:rPr>
              <a:t>Quốc ca n</a:t>
            </a:r>
            <a:r>
              <a:rPr lang="vi-VN" sz="4800" b="1">
                <a:solidFill>
                  <a:srgbClr val="002060"/>
                </a:solidFill>
                <a:latin typeface="Cambria" panose="02040503050406030204" pitchFamily="18" charset="0"/>
                <a:ea typeface="Cambria" panose="02040503050406030204" pitchFamily="18" charset="0"/>
              </a:rPr>
              <a:t>ư</a:t>
            </a:r>
            <a:r>
              <a:rPr lang="en-US" sz="4800" b="1">
                <a:solidFill>
                  <a:srgbClr val="002060"/>
                </a:solidFill>
                <a:latin typeface="Cambria" panose="02040503050406030204" pitchFamily="18" charset="0"/>
                <a:ea typeface="Cambria" panose="02040503050406030204" pitchFamily="18" charset="0"/>
              </a:rPr>
              <a:t>ớc </a:t>
            </a:r>
          </a:p>
          <a:p>
            <a:pPr algn="ctr" defTabSz="609630"/>
            <a:r>
              <a:rPr lang="en-US" sz="4800" b="1">
                <a:solidFill>
                  <a:srgbClr val="002060"/>
                </a:solidFill>
                <a:latin typeface="Cambria" panose="02040503050406030204" pitchFamily="18" charset="0"/>
                <a:ea typeface="Cambria" panose="02040503050406030204" pitchFamily="18" charset="0"/>
              </a:rPr>
              <a:t>Cộng </a:t>
            </a:r>
            <a:r>
              <a:rPr lang="en-US" sz="4800" b="1" dirty="0" err="1">
                <a:solidFill>
                  <a:srgbClr val="002060"/>
                </a:solidFill>
                <a:latin typeface="Cambria" panose="02040503050406030204" pitchFamily="18" charset="0"/>
                <a:ea typeface="Cambria" panose="02040503050406030204" pitchFamily="18" charset="0"/>
              </a:rPr>
              <a:t>hoà</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xã</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hội</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chủ</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nghĩa</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Việt</a:t>
            </a:r>
            <a:r>
              <a:rPr lang="en-US" sz="4800" b="1" dirty="0">
                <a:solidFill>
                  <a:srgbClr val="002060"/>
                </a:solidFill>
                <a:latin typeface="Cambria" panose="02040503050406030204" pitchFamily="18" charset="0"/>
                <a:ea typeface="Cambria" panose="02040503050406030204" pitchFamily="18" charset="0"/>
              </a:rPr>
              <a:t> Nam</a:t>
            </a:r>
            <a:endParaRPr lang="en-US" sz="88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42285512"/>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ải bản Quốc ca Việt Nam không bị hạn chế bản quyền trên Báo QĐND ĐT">
            <a:extLst>
              <a:ext uri="{FF2B5EF4-FFF2-40B4-BE49-F238E27FC236}">
                <a16:creationId xmlns:a16="http://schemas.microsoft.com/office/drawing/2014/main" id="{1CF1671F-BAD2-8D0B-AFEC-14781D57B7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5600700"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2" name="Straight Connector 1">
            <a:extLst>
              <a:ext uri="{FF2B5EF4-FFF2-40B4-BE49-F238E27FC236}">
                <a16:creationId xmlns:a16="http://schemas.microsoft.com/office/drawing/2014/main" id="{DCB869A0-6DAC-9917-679E-C243A415229E}"/>
              </a:ext>
            </a:extLst>
          </p:cNvPr>
          <p:cNvCxnSpPr>
            <a:cxnSpLocks/>
          </p:cNvCxnSpPr>
          <p:nvPr/>
        </p:nvCxnSpPr>
        <p:spPr>
          <a:xfrm flipH="1">
            <a:off x="5629275" y="1971675"/>
            <a:ext cx="143827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3" name="Rectangle: Rounded Corners 2">
            <a:extLst>
              <a:ext uri="{FF2B5EF4-FFF2-40B4-BE49-F238E27FC236}">
                <a16:creationId xmlns:a16="http://schemas.microsoft.com/office/drawing/2014/main" id="{751C76FC-872B-CE85-7105-D8C87B85B98E}"/>
              </a:ext>
            </a:extLst>
          </p:cNvPr>
          <p:cNvSpPr/>
          <p:nvPr/>
        </p:nvSpPr>
        <p:spPr>
          <a:xfrm>
            <a:off x="7105650" y="1028700"/>
            <a:ext cx="4591050" cy="1885950"/>
          </a:xfrm>
          <a:prstGeom prst="roundRect">
            <a:avLst>
              <a:gd name="adj" fmla="val 1854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chemeClr val="bg1"/>
                </a:solidFill>
                <a:latin typeface="Cambria" panose="02040503050406030204" pitchFamily="18" charset="0"/>
                <a:ea typeface="Cambria" panose="02040503050406030204" pitchFamily="18" charset="0"/>
              </a:rPr>
              <a:t>Quốc ca nước Cộng hoà xã hội chủ nghĩa Việt Nam là nhạc và lời của bài Tiến quân ca</a:t>
            </a:r>
            <a:r>
              <a:rPr lang="en-US" sz="2800" b="1" dirty="0">
                <a:solidFill>
                  <a:schemeClr val="bg1"/>
                </a:solidFill>
                <a:latin typeface="Cambria" panose="02040503050406030204" pitchFamily="18" charset="0"/>
                <a:ea typeface="Cambria" panose="02040503050406030204" pitchFamily="18" charset="0"/>
              </a:rPr>
              <a:t>.</a:t>
            </a:r>
            <a:endParaRPr lang="vi-VN" sz="2800" b="1" dirty="0">
              <a:solidFill>
                <a:schemeClr val="bg1"/>
              </a:solidFill>
              <a:latin typeface="Cambria" panose="02040503050406030204" pitchFamily="18" charset="0"/>
              <a:ea typeface="Cambria" panose="02040503050406030204" pitchFamily="18" charset="0"/>
            </a:endParaRPr>
          </a:p>
        </p:txBody>
      </p:sp>
      <p:cxnSp>
        <p:nvCxnSpPr>
          <p:cNvPr id="7" name="Straight Connector 6">
            <a:extLst>
              <a:ext uri="{FF2B5EF4-FFF2-40B4-BE49-F238E27FC236}">
                <a16:creationId xmlns:a16="http://schemas.microsoft.com/office/drawing/2014/main" id="{8430B37E-C500-97B8-70E5-1D346C80A67E}"/>
              </a:ext>
            </a:extLst>
          </p:cNvPr>
          <p:cNvCxnSpPr>
            <a:cxnSpLocks/>
          </p:cNvCxnSpPr>
          <p:nvPr/>
        </p:nvCxnSpPr>
        <p:spPr>
          <a:xfrm flipH="1">
            <a:off x="5686425" y="4819650"/>
            <a:ext cx="143827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2B1C0B0B-BADC-6B90-742A-FBF599C0B72B}"/>
              </a:ext>
            </a:extLst>
          </p:cNvPr>
          <p:cNvSpPr/>
          <p:nvPr/>
        </p:nvSpPr>
        <p:spPr>
          <a:xfrm>
            <a:off x="7162800" y="3562350"/>
            <a:ext cx="4591050" cy="3200399"/>
          </a:xfrm>
          <a:prstGeom prst="roundRect">
            <a:avLst>
              <a:gd name="adj" fmla="val 1854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chemeClr val="bg1"/>
                </a:solidFill>
                <a:latin typeface="Cambria" panose="02040503050406030204" pitchFamily="18" charset="0"/>
                <a:ea typeface="Cambria" panose="02040503050406030204" pitchFamily="18" charset="0"/>
              </a:rPr>
              <a:t>Quốc ca thể hiện sự hi sinh to lớn, chiến thắng vinh quang của thế hệ đi trước; đồng thời, cũng thể hiện khát vọng độc lập, tự do và phát triển của Việt Nam.</a:t>
            </a:r>
          </a:p>
        </p:txBody>
      </p:sp>
    </p:spTree>
    <p:extLst>
      <p:ext uri="{BB962C8B-B14F-4D97-AF65-F5344CB8AC3E}">
        <p14:creationId xmlns:p14="http://schemas.microsoft.com/office/powerpoint/2010/main" val="33580806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151</TotalTime>
  <Words>533</Words>
  <Application>Microsoft Office PowerPoint</Application>
  <PresentationFormat>Widescreen</PresentationFormat>
  <Paragraphs>36</Paragraphs>
  <Slides>13</Slides>
  <Notes>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13</vt:i4>
      </vt:variant>
    </vt:vector>
  </HeadingPairs>
  <TitlesOfParts>
    <vt:vector size="20" baseType="lpstr">
      <vt:lpstr>#9Slide05 Kathya</vt:lpstr>
      <vt:lpstr>Arial</vt:lpstr>
      <vt:lpstr>Calibri</vt:lpstr>
      <vt:lpstr>Cambria</vt:lpstr>
      <vt:lpstr>UTM Seagull</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MinhThangPC.VN</dc:creator>
  <dc:description>9Slide.vn</dc:description>
  <cp:lastModifiedBy>thanhtrangsmallsun@gmail.com</cp:lastModifiedBy>
  <cp:revision>20</cp:revision>
  <dcterms:created xsi:type="dcterms:W3CDTF">2024-06-01T07:38:36Z</dcterms:created>
  <dcterms:modified xsi:type="dcterms:W3CDTF">2025-09-21T11:07:07Z</dcterms:modified>
  <cp:category>9Slide.vn</cp:category>
</cp:coreProperties>
</file>