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26" r:id="rId7"/>
    <p:sldMasterId id="2147483732" r:id="rId8"/>
    <p:sldMasterId id="2147483744" r:id="rId9"/>
    <p:sldMasterId id="2147483750" r:id="rId10"/>
    <p:sldMasterId id="2147483762" r:id="rId11"/>
  </p:sldMasterIdLst>
  <p:notesMasterIdLst>
    <p:notesMasterId r:id="rId46"/>
  </p:notesMasterIdLst>
  <p:sldIdLst>
    <p:sldId id="256" r:id="rId12"/>
    <p:sldId id="257" r:id="rId13"/>
    <p:sldId id="354" r:id="rId14"/>
    <p:sldId id="356" r:id="rId15"/>
    <p:sldId id="259" r:id="rId16"/>
    <p:sldId id="358" r:id="rId17"/>
    <p:sldId id="357" r:id="rId18"/>
    <p:sldId id="538" r:id="rId19"/>
    <p:sldId id="302" r:id="rId20"/>
    <p:sldId id="301" r:id="rId21"/>
    <p:sldId id="539" r:id="rId22"/>
    <p:sldId id="540" r:id="rId23"/>
    <p:sldId id="4415" r:id="rId24"/>
    <p:sldId id="4414" r:id="rId25"/>
    <p:sldId id="308" r:id="rId26"/>
    <p:sldId id="541" r:id="rId27"/>
    <p:sldId id="543" r:id="rId28"/>
    <p:sldId id="544" r:id="rId29"/>
    <p:sldId id="545" r:id="rId30"/>
    <p:sldId id="275" r:id="rId31"/>
    <p:sldId id="547" r:id="rId32"/>
    <p:sldId id="314" r:id="rId33"/>
    <p:sldId id="548" r:id="rId34"/>
    <p:sldId id="549" r:id="rId35"/>
    <p:sldId id="550" r:id="rId36"/>
    <p:sldId id="551" r:id="rId37"/>
    <p:sldId id="4413" r:id="rId38"/>
    <p:sldId id="553" r:id="rId39"/>
    <p:sldId id="554" r:id="rId40"/>
    <p:sldId id="555" r:id="rId41"/>
    <p:sldId id="556" r:id="rId42"/>
    <p:sldId id="261" r:id="rId43"/>
    <p:sldId id="262" r:id="rId44"/>
    <p:sldId id="3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F7292-279F-49E3-9801-182B114ADDA1}" v="4178" dt="2024-08-15T09:29:03.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0" autoAdjust="0"/>
    <p:restoredTop sz="81053" autoAdjust="0"/>
  </p:normalViewPr>
  <p:slideViewPr>
    <p:cSldViewPr snapToGrid="0">
      <p:cViewPr varScale="1">
        <p:scale>
          <a:sx n="82" d="100"/>
          <a:sy n="82" d="100"/>
        </p:scale>
        <p:origin x="8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035F7292-279F-49E3-9801-182B114ADDA1}"/>
    <pc:docChg chg="custSel addSld delSld modSld delMainMaster modMainMaster">
      <pc:chgData name="Thao Dao Thi Thu" userId="b0c0fd0c-b87e-42f7-8ea0-369972801474" providerId="ADAL" clId="{035F7292-279F-49E3-9801-182B114ADDA1}" dt="2024-08-15T09:29:03.053" v="9427"/>
      <pc:docMkLst>
        <pc:docMk/>
      </pc:docMkLst>
      <pc:sldChg chg="modAnim">
        <pc:chgData name="Thao Dao Thi Thu" userId="b0c0fd0c-b87e-42f7-8ea0-369972801474" providerId="ADAL" clId="{035F7292-279F-49E3-9801-182B114ADDA1}" dt="2024-08-15T09:24:50.275" v="5294"/>
        <pc:sldMkLst>
          <pc:docMk/>
          <pc:sldMk cId="438588392" sldId="259"/>
        </pc:sldMkLst>
      </pc:sldChg>
      <pc:sldChg chg="del">
        <pc:chgData name="Thao Dao Thi Thu" userId="b0c0fd0c-b87e-42f7-8ea0-369972801474" providerId="ADAL" clId="{035F7292-279F-49E3-9801-182B114ADDA1}" dt="2024-08-15T09:25:29.932" v="5861" actId="47"/>
        <pc:sldMkLst>
          <pc:docMk/>
          <pc:sldMk cId="494518393" sldId="260"/>
        </pc:sldMkLst>
      </pc:sldChg>
      <pc:sldChg chg="modTransition">
        <pc:chgData name="Thao Dao Thi Thu" userId="b0c0fd0c-b87e-42f7-8ea0-369972801474" providerId="ADAL" clId="{035F7292-279F-49E3-9801-182B114ADDA1}" dt="2024-08-15T09:14:17.933" v="67"/>
        <pc:sldMkLst>
          <pc:docMk/>
          <pc:sldMk cId="3365338953" sldId="261"/>
        </pc:sldMkLst>
      </pc:sldChg>
      <pc:sldChg chg="modTransition">
        <pc:chgData name="Thao Dao Thi Thu" userId="b0c0fd0c-b87e-42f7-8ea0-369972801474" providerId="ADAL" clId="{035F7292-279F-49E3-9801-182B114ADDA1}" dt="2024-08-15T09:14:17.934" v="69"/>
        <pc:sldMkLst>
          <pc:docMk/>
          <pc:sldMk cId="4201474849" sldId="262"/>
        </pc:sldMkLst>
      </pc:sldChg>
      <pc:sldChg chg="modAnim">
        <pc:chgData name="Thao Dao Thi Thu" userId="b0c0fd0c-b87e-42f7-8ea0-369972801474" providerId="ADAL" clId="{035F7292-279F-49E3-9801-182B114ADDA1}" dt="2024-08-15T09:27:05.757" v="7720"/>
        <pc:sldMkLst>
          <pc:docMk/>
          <pc:sldMk cId="2993955571" sldId="275"/>
        </pc:sldMkLst>
      </pc:sldChg>
      <pc:sldChg chg="modAnim">
        <pc:chgData name="Thao Dao Thi Thu" userId="b0c0fd0c-b87e-42f7-8ea0-369972801474" providerId="ADAL" clId="{035F7292-279F-49E3-9801-182B114ADDA1}" dt="2024-08-15T09:25:52.686" v="6128"/>
        <pc:sldMkLst>
          <pc:docMk/>
          <pc:sldMk cId="353587355" sldId="301"/>
        </pc:sldMkLst>
      </pc:sldChg>
      <pc:sldChg chg="modAnim">
        <pc:chgData name="Thao Dao Thi Thu" userId="b0c0fd0c-b87e-42f7-8ea0-369972801474" providerId="ADAL" clId="{035F7292-279F-49E3-9801-182B114ADDA1}" dt="2024-08-15T09:25:40.924" v="5863"/>
        <pc:sldMkLst>
          <pc:docMk/>
          <pc:sldMk cId="1592139637" sldId="302"/>
        </pc:sldMkLst>
      </pc:sldChg>
      <pc:sldChg chg="modTransition modAnim">
        <pc:chgData name="Thao Dao Thi Thu" userId="b0c0fd0c-b87e-42f7-8ea0-369972801474" providerId="ADAL" clId="{035F7292-279F-49E3-9801-182B114ADDA1}" dt="2024-08-15T09:29:00.645" v="9194"/>
        <pc:sldMkLst>
          <pc:docMk/>
          <pc:sldMk cId="1195630546" sldId="307"/>
        </pc:sldMkLst>
      </pc:sldChg>
      <pc:sldChg chg="modAnim">
        <pc:chgData name="Thao Dao Thi Thu" userId="b0c0fd0c-b87e-42f7-8ea0-369972801474" providerId="ADAL" clId="{035F7292-279F-49E3-9801-182B114ADDA1}" dt="2024-08-15T09:26:13.200" v="6658"/>
        <pc:sldMkLst>
          <pc:docMk/>
          <pc:sldMk cId="1290292008" sldId="308"/>
        </pc:sldMkLst>
      </pc:sldChg>
      <pc:sldChg chg="modAnim">
        <pc:chgData name="Thao Dao Thi Thu" userId="b0c0fd0c-b87e-42f7-8ea0-369972801474" providerId="ADAL" clId="{035F7292-279F-49E3-9801-182B114ADDA1}" dt="2024-08-15T09:27:18.988" v="7986"/>
        <pc:sldMkLst>
          <pc:docMk/>
          <pc:sldMk cId="1025167396" sldId="314"/>
        </pc:sldMkLst>
      </pc:sldChg>
      <pc:sldChg chg="delSp modSp mod modAnim">
        <pc:chgData name="Thao Dao Thi Thu" userId="b0c0fd0c-b87e-42f7-8ea0-369972801474" providerId="ADAL" clId="{035F7292-279F-49E3-9801-182B114ADDA1}" dt="2024-08-15T09:25:19.626" v="5579"/>
        <pc:sldMkLst>
          <pc:docMk/>
          <pc:sldMk cId="2851186096" sldId="353"/>
        </pc:sldMkLst>
        <pc:picChg chg="del">
          <ac:chgData name="Thao Dao Thi Thu" userId="b0c0fd0c-b87e-42f7-8ea0-369972801474" providerId="ADAL" clId="{035F7292-279F-49E3-9801-182B114ADDA1}" dt="2024-08-15T09:15:22.140" v="541" actId="478"/>
          <ac:picMkLst>
            <pc:docMk/>
            <pc:sldMk cId="2851186096" sldId="353"/>
            <ac:picMk id="7" creationId="{BDDB5254-AAE8-54B3-1C61-4B1F20856B00}"/>
          </ac:picMkLst>
        </pc:picChg>
        <pc:picChg chg="mod">
          <ac:chgData name="Thao Dao Thi Thu" userId="b0c0fd0c-b87e-42f7-8ea0-369972801474" providerId="ADAL" clId="{035F7292-279F-49E3-9801-182B114ADDA1}" dt="2024-08-15T09:15:51.040" v="823" actId="34135"/>
          <ac:picMkLst>
            <pc:docMk/>
            <pc:sldMk cId="2851186096" sldId="353"/>
            <ac:picMk id="2054" creationId="{00000000-0000-0000-0000-000000000000}"/>
          </ac:picMkLst>
        </pc:picChg>
      </pc:sldChg>
      <pc:sldChg chg="modAnim">
        <pc:chgData name="Thao Dao Thi Thu" userId="b0c0fd0c-b87e-42f7-8ea0-369972801474" providerId="ADAL" clId="{035F7292-279F-49E3-9801-182B114ADDA1}" dt="2024-08-15T09:25:01.494" v="5297"/>
        <pc:sldMkLst>
          <pc:docMk/>
          <pc:sldMk cId="2089209359" sldId="354"/>
        </pc:sldMkLst>
      </pc:sldChg>
      <pc:sldChg chg="modAnim">
        <pc:chgData name="Thao Dao Thi Thu" userId="b0c0fd0c-b87e-42f7-8ea0-369972801474" providerId="ADAL" clId="{035F7292-279F-49E3-9801-182B114ADDA1}" dt="2024-08-15T09:24:55.131" v="5295"/>
        <pc:sldMkLst>
          <pc:docMk/>
          <pc:sldMk cId="4230819401" sldId="356"/>
        </pc:sldMkLst>
      </pc:sldChg>
      <pc:sldChg chg="addSp modSp mod">
        <pc:chgData name="Thao Dao Thi Thu" userId="b0c0fd0c-b87e-42f7-8ea0-369972801474" providerId="ADAL" clId="{035F7292-279F-49E3-9801-182B114ADDA1}" dt="2024-08-15T09:24:05.210" v="4850" actId="14100"/>
        <pc:sldMkLst>
          <pc:docMk/>
          <pc:sldMk cId="2317885748" sldId="357"/>
        </pc:sldMkLst>
        <pc:spChg chg="mod">
          <ac:chgData name="Thao Dao Thi Thu" userId="b0c0fd0c-b87e-42f7-8ea0-369972801474" providerId="ADAL" clId="{035F7292-279F-49E3-9801-182B114ADDA1}" dt="2024-08-15T09:16:20.157" v="1421" actId="404"/>
          <ac:spMkLst>
            <pc:docMk/>
            <pc:sldMk cId="2317885748" sldId="357"/>
            <ac:spMk id="2" creationId="{5A36DB3B-1203-E526-1067-180B7A8968D3}"/>
          </ac:spMkLst>
        </pc:spChg>
        <pc:spChg chg="add mod modCrop">
          <ac:chgData name="Thao Dao Thi Thu" userId="b0c0fd0c-b87e-42f7-8ea0-369972801474" providerId="ADAL" clId="{035F7292-279F-49E3-9801-182B114ADDA1}" dt="2024-08-15T09:23:17.744" v="4284" actId="1076"/>
          <ac:spMkLst>
            <pc:docMk/>
            <pc:sldMk cId="2317885748" sldId="357"/>
            <ac:spMk id="3" creationId="{69F4A3D5-BEB5-AEEB-4ED3-6B31E16C66F6}"/>
          </ac:spMkLst>
        </pc:spChg>
        <pc:spChg chg="add mod">
          <ac:chgData name="Thao Dao Thi Thu" userId="b0c0fd0c-b87e-42f7-8ea0-369972801474" providerId="ADAL" clId="{035F7292-279F-49E3-9801-182B114ADDA1}" dt="2024-08-15T09:24:05.210" v="4850" actId="14100"/>
          <ac:spMkLst>
            <pc:docMk/>
            <pc:sldMk cId="2317885748" sldId="357"/>
            <ac:spMk id="5" creationId="{3F3D666C-90C1-43DC-532B-38D1C157C397}"/>
          </ac:spMkLst>
        </pc:spChg>
      </pc:sldChg>
      <pc:sldChg chg="modTransition modAnim">
        <pc:chgData name="Thao Dao Thi Thu" userId="b0c0fd0c-b87e-42f7-8ea0-369972801474" providerId="ADAL" clId="{035F7292-279F-49E3-9801-182B114ADDA1}" dt="2024-08-15T09:24:43.355" v="5133"/>
        <pc:sldMkLst>
          <pc:docMk/>
          <pc:sldMk cId="0" sldId="358"/>
        </pc:sldMkLst>
      </pc:sldChg>
      <pc:sldChg chg="modAnim">
        <pc:chgData name="Thao Dao Thi Thu" userId="b0c0fd0c-b87e-42f7-8ea0-369972801474" providerId="ADAL" clId="{035F7292-279F-49E3-9801-182B114ADDA1}" dt="2024-08-15T09:25:34.415" v="5862"/>
        <pc:sldMkLst>
          <pc:docMk/>
          <pc:sldMk cId="1552942792" sldId="538"/>
        </pc:sldMkLst>
      </pc:sldChg>
      <pc:sldChg chg="modAnim">
        <pc:chgData name="Thao Dao Thi Thu" userId="b0c0fd0c-b87e-42f7-8ea0-369972801474" providerId="ADAL" clId="{035F7292-279F-49E3-9801-182B114ADDA1}" dt="2024-08-15T09:26:29.720" v="6923"/>
        <pc:sldMkLst>
          <pc:docMk/>
          <pc:sldMk cId="2592726621" sldId="541"/>
        </pc:sldMkLst>
      </pc:sldChg>
      <pc:sldChg chg="modAnim">
        <pc:chgData name="Thao Dao Thi Thu" userId="b0c0fd0c-b87e-42f7-8ea0-369972801474" providerId="ADAL" clId="{035F7292-279F-49E3-9801-182B114ADDA1}" dt="2024-08-15T09:26:34.739" v="6924"/>
        <pc:sldMkLst>
          <pc:docMk/>
          <pc:sldMk cId="648421032" sldId="542"/>
        </pc:sldMkLst>
      </pc:sldChg>
      <pc:sldChg chg="modAnim">
        <pc:chgData name="Thao Dao Thi Thu" userId="b0c0fd0c-b87e-42f7-8ea0-369972801474" providerId="ADAL" clId="{035F7292-279F-49E3-9801-182B114ADDA1}" dt="2024-08-15T09:26:39.036" v="7189"/>
        <pc:sldMkLst>
          <pc:docMk/>
          <pc:sldMk cId="917622341" sldId="543"/>
        </pc:sldMkLst>
      </pc:sldChg>
      <pc:sldChg chg="modAnim">
        <pc:chgData name="Thao Dao Thi Thu" userId="b0c0fd0c-b87e-42f7-8ea0-369972801474" providerId="ADAL" clId="{035F7292-279F-49E3-9801-182B114ADDA1}" dt="2024-08-15T09:26:48.442" v="7190"/>
        <pc:sldMkLst>
          <pc:docMk/>
          <pc:sldMk cId="2820368370" sldId="544"/>
        </pc:sldMkLst>
      </pc:sldChg>
      <pc:sldChg chg="modAnim">
        <pc:chgData name="Thao Dao Thi Thu" userId="b0c0fd0c-b87e-42f7-8ea0-369972801474" providerId="ADAL" clId="{035F7292-279F-49E3-9801-182B114ADDA1}" dt="2024-08-15T09:26:59.044" v="7455"/>
        <pc:sldMkLst>
          <pc:docMk/>
          <pc:sldMk cId="1624161869" sldId="545"/>
        </pc:sldMkLst>
      </pc:sldChg>
      <pc:sldChg chg="modTransition">
        <pc:chgData name="Thao Dao Thi Thu" userId="b0c0fd0c-b87e-42f7-8ea0-369972801474" providerId="ADAL" clId="{035F7292-279F-49E3-9801-182B114ADDA1}" dt="2024-08-15T09:14:17.931" v="61"/>
        <pc:sldMkLst>
          <pc:docMk/>
          <pc:sldMk cId="811354639" sldId="546"/>
        </pc:sldMkLst>
      </pc:sldChg>
      <pc:sldChg chg="modAnim">
        <pc:chgData name="Thao Dao Thi Thu" userId="b0c0fd0c-b87e-42f7-8ea0-369972801474" providerId="ADAL" clId="{035F7292-279F-49E3-9801-182B114ADDA1}" dt="2024-08-15T09:27:10.998" v="7721"/>
        <pc:sldMkLst>
          <pc:docMk/>
          <pc:sldMk cId="3227881446" sldId="547"/>
        </pc:sldMkLst>
      </pc:sldChg>
      <pc:sldChg chg="modAnim">
        <pc:chgData name="Thao Dao Thi Thu" userId="b0c0fd0c-b87e-42f7-8ea0-369972801474" providerId="ADAL" clId="{035F7292-279F-49E3-9801-182B114ADDA1}" dt="2024-08-15T09:27:27.177" v="8137"/>
        <pc:sldMkLst>
          <pc:docMk/>
          <pc:sldMk cId="787401924" sldId="550"/>
        </pc:sldMkLst>
      </pc:sldChg>
      <pc:sldChg chg="modAnim">
        <pc:chgData name="Thao Dao Thi Thu" userId="b0c0fd0c-b87e-42f7-8ea0-369972801474" providerId="ADAL" clId="{035F7292-279F-49E3-9801-182B114ADDA1}" dt="2024-08-15T09:27:36.182" v="8138"/>
        <pc:sldMkLst>
          <pc:docMk/>
          <pc:sldMk cId="166403238" sldId="551"/>
        </pc:sldMkLst>
      </pc:sldChg>
      <pc:sldChg chg="modAnim">
        <pc:chgData name="Thao Dao Thi Thu" userId="b0c0fd0c-b87e-42f7-8ea0-369972801474" providerId="ADAL" clId="{035F7292-279F-49E3-9801-182B114ADDA1}" dt="2024-08-15T09:27:40.961" v="8403"/>
        <pc:sldMkLst>
          <pc:docMk/>
          <pc:sldMk cId="172643558" sldId="552"/>
        </pc:sldMkLst>
      </pc:sldChg>
      <pc:sldChg chg="modAnim">
        <pc:chgData name="Thao Dao Thi Thu" userId="b0c0fd0c-b87e-42f7-8ea0-369972801474" providerId="ADAL" clId="{035F7292-279F-49E3-9801-182B114ADDA1}" dt="2024-08-15T09:27:48.441" v="8404"/>
        <pc:sldMkLst>
          <pc:docMk/>
          <pc:sldMk cId="3570412172" sldId="553"/>
        </pc:sldMkLst>
      </pc:sldChg>
      <pc:sldChg chg="modTransition">
        <pc:chgData name="Thao Dao Thi Thu" userId="b0c0fd0c-b87e-42f7-8ea0-369972801474" providerId="ADAL" clId="{035F7292-279F-49E3-9801-182B114ADDA1}" dt="2024-08-15T09:14:17.933" v="63"/>
        <pc:sldMkLst>
          <pc:docMk/>
          <pc:sldMk cId="4268374983" sldId="555"/>
        </pc:sldMkLst>
      </pc:sldChg>
      <pc:sldChg chg="modTransition">
        <pc:chgData name="Thao Dao Thi Thu" userId="b0c0fd0c-b87e-42f7-8ea0-369972801474" providerId="ADAL" clId="{035F7292-279F-49E3-9801-182B114ADDA1}" dt="2024-08-15T09:14:17.933" v="65"/>
        <pc:sldMkLst>
          <pc:docMk/>
          <pc:sldMk cId="1934855598" sldId="556"/>
        </pc:sldMkLst>
      </pc:sldChg>
      <pc:sldChg chg="del">
        <pc:chgData name="Thao Dao Thi Thu" userId="b0c0fd0c-b87e-42f7-8ea0-369972801474" providerId="ADAL" clId="{035F7292-279F-49E3-9801-182B114ADDA1}" dt="2024-08-15T09:28:53.074" v="9193" actId="47"/>
        <pc:sldMkLst>
          <pc:docMk/>
          <pc:sldMk cId="2770323218" sldId="4410"/>
        </pc:sldMkLst>
      </pc:sldChg>
      <pc:sldChg chg="add modAnim">
        <pc:chgData name="Thao Dao Thi Thu" userId="b0c0fd0c-b87e-42f7-8ea0-369972801474" providerId="ADAL" clId="{035F7292-279F-49E3-9801-182B114ADDA1}" dt="2024-08-15T09:24:37.963" v="5132"/>
        <pc:sldMkLst>
          <pc:docMk/>
          <pc:sldMk cId="3743321468" sldId="4411"/>
        </pc:sldMkLst>
      </pc:sldChg>
      <pc:sldMasterChg chg="addSp delSp modSp mod">
        <pc:chgData name="Thao Dao Thi Thu" userId="b0c0fd0c-b87e-42f7-8ea0-369972801474" providerId="ADAL" clId="{035F7292-279F-49E3-9801-182B114ADDA1}" dt="2024-08-15T09:29:02.938" v="9285"/>
        <pc:sldMasterMkLst>
          <pc:docMk/>
          <pc:sldMasterMk cId="3631459341" sldId="2147483648"/>
        </pc:sldMasterMkLst>
        <pc:spChg chg="mod modVis">
          <ac:chgData name="Thao Dao Thi Thu" userId="b0c0fd0c-b87e-42f7-8ea0-369972801474" providerId="ADAL" clId="{035F7292-279F-49E3-9801-182B114ADDA1}" dt="2024-08-15T09:14:17.890" v="3"/>
          <ac:spMkLst>
            <pc:docMk/>
            <pc:sldMasterMk cId="3631459341" sldId="2147483648"/>
            <ac:spMk id="2" creationId="{E769FE13-92F5-7A7C-B85B-86FA7A269017}"/>
          </ac:spMkLst>
        </pc:spChg>
        <pc:spChg chg="mod modVis">
          <ac:chgData name="Thao Dao Thi Thu" userId="b0c0fd0c-b87e-42f7-8ea0-369972801474" providerId="ADAL" clId="{035F7292-279F-49E3-9801-182B114ADDA1}" dt="2024-08-15T09:29:02.875" v="9200"/>
          <ac:spMkLst>
            <pc:docMk/>
            <pc:sldMasterMk cId="3631459341" sldId="2147483648"/>
            <ac:spMk id="3" creationId="{15495D32-45DD-65D0-7A98-F6BACDD14E20}"/>
          </ac:spMkLst>
        </pc:spChg>
        <pc:spChg chg="mod modVis">
          <ac:chgData name="Thao Dao Thi Thu" userId="b0c0fd0c-b87e-42f7-8ea0-369972801474" providerId="ADAL" clId="{035F7292-279F-49E3-9801-182B114ADDA1}" dt="2024-08-15T09:29:02.876" v="9202"/>
          <ac:spMkLst>
            <pc:docMk/>
            <pc:sldMasterMk cId="3631459341" sldId="2147483648"/>
            <ac:spMk id="4" creationId="{975ADCC3-EF81-4618-8894-516BDEBD8EF3}"/>
          </ac:spMkLst>
        </pc:spChg>
        <pc:spChg chg="mod modVis">
          <ac:chgData name="Thao Dao Thi Thu" userId="b0c0fd0c-b87e-42f7-8ea0-369972801474" providerId="ADAL" clId="{035F7292-279F-49E3-9801-182B114ADDA1}" dt="2024-08-15T09:29:02.878" v="9204"/>
          <ac:spMkLst>
            <pc:docMk/>
            <pc:sldMasterMk cId="3631459341" sldId="2147483648"/>
            <ac:spMk id="5" creationId="{C4ECA510-2886-7FCA-40CC-5782294B5554}"/>
          </ac:spMkLst>
        </pc:spChg>
        <pc:spChg chg="mod modVis">
          <ac:chgData name="Thao Dao Thi Thu" userId="b0c0fd0c-b87e-42f7-8ea0-369972801474" providerId="ADAL" clId="{035F7292-279F-49E3-9801-182B114ADDA1}" dt="2024-08-15T09:29:02.879" v="9206"/>
          <ac:spMkLst>
            <pc:docMk/>
            <pc:sldMasterMk cId="3631459341" sldId="2147483648"/>
            <ac:spMk id="6" creationId="{AB5B2E65-53D5-5AC4-24FA-036961A50871}"/>
          </ac:spMkLst>
        </pc:spChg>
        <pc:spChg chg="del mod modVis">
          <ac:chgData name="Thao Dao Thi Thu" userId="b0c0fd0c-b87e-42f7-8ea0-369972801474" providerId="ADAL" clId="{035F7292-279F-49E3-9801-182B114ADDA1}" dt="2024-08-15T09:14:28.733" v="259" actId="478"/>
          <ac:spMkLst>
            <pc:docMk/>
            <pc:sldMasterMk cId="3631459341" sldId="2147483648"/>
            <ac:spMk id="7" creationId="{F9034237-DA06-4066-849E-00A115FF4EA1}"/>
          </ac:spMkLst>
        </pc:spChg>
        <pc:spChg chg="add del mod ord modVis">
          <ac:chgData name="Thao Dao Thi Thu" userId="b0c0fd0c-b87e-42f7-8ea0-369972801474" providerId="ADAL" clId="{035F7292-279F-49E3-9801-182B114ADDA1}" dt="2024-08-15T09:14:33.132" v="263"/>
          <ac:spMkLst>
            <pc:docMk/>
            <pc:sldMasterMk cId="3631459341" sldId="2147483648"/>
            <ac:spMk id="8" creationId="{C6135509-D197-48CD-E216-DC761798D9B1}"/>
          </ac:spMkLst>
        </pc:spChg>
        <pc:spChg chg="add del mod ord modVis">
          <ac:chgData name="Thao Dao Thi Thu" userId="b0c0fd0c-b87e-42f7-8ea0-369972801474" providerId="ADAL" clId="{035F7292-279F-49E3-9801-182B114ADDA1}" dt="2024-08-15T09:15:31.401" v="545"/>
          <ac:spMkLst>
            <pc:docMk/>
            <pc:sldMasterMk cId="3631459341" sldId="2147483648"/>
            <ac:spMk id="9" creationId="{BDBA42E2-1DBB-B535-AAE8-168EF6E11911}"/>
          </ac:spMkLst>
        </pc:spChg>
        <pc:spChg chg="add del mod ord modVis">
          <ac:chgData name="Thao Dao Thi Thu" userId="b0c0fd0c-b87e-42f7-8ea0-369972801474" providerId="ADAL" clId="{035F7292-279F-49E3-9801-182B114ADDA1}" dt="2024-08-15T09:16:00.816" v="827"/>
          <ac:spMkLst>
            <pc:docMk/>
            <pc:sldMasterMk cId="3631459341" sldId="2147483648"/>
            <ac:spMk id="10" creationId="{0D9F9C96-4A15-C936-9C53-D282077E0FEE}"/>
          </ac:spMkLst>
        </pc:spChg>
        <pc:spChg chg="add del mod ord modVis">
          <ac:chgData name="Thao Dao Thi Thu" userId="b0c0fd0c-b87e-42f7-8ea0-369972801474" providerId="ADAL" clId="{035F7292-279F-49E3-9801-182B114ADDA1}" dt="2024-08-15T09:16:13.069" v="1114"/>
          <ac:spMkLst>
            <pc:docMk/>
            <pc:sldMasterMk cId="3631459341" sldId="2147483648"/>
            <ac:spMk id="11" creationId="{F906EF48-DD39-84CF-9FA6-D519C37A450F}"/>
          </ac:spMkLst>
        </pc:spChg>
        <pc:spChg chg="add del mod ord modVis">
          <ac:chgData name="Thao Dao Thi Thu" userId="b0c0fd0c-b87e-42f7-8ea0-369972801474" providerId="ADAL" clId="{035F7292-279F-49E3-9801-182B114ADDA1}" dt="2024-08-15T09:16:26.840" v="1425"/>
          <ac:spMkLst>
            <pc:docMk/>
            <pc:sldMasterMk cId="3631459341" sldId="2147483648"/>
            <ac:spMk id="12" creationId="{155BF433-BE18-81EF-A461-A7D0E3B7C3B4}"/>
          </ac:spMkLst>
        </pc:spChg>
        <pc:spChg chg="add del mod ord modVis">
          <ac:chgData name="Thao Dao Thi Thu" userId="b0c0fd0c-b87e-42f7-8ea0-369972801474" providerId="ADAL" clId="{035F7292-279F-49E3-9801-182B114ADDA1}" dt="2024-08-15T09:16:40.217" v="1708"/>
          <ac:spMkLst>
            <pc:docMk/>
            <pc:sldMasterMk cId="3631459341" sldId="2147483648"/>
            <ac:spMk id="13" creationId="{3B27442B-E193-93EC-A098-3EB3DC2C8164}"/>
          </ac:spMkLst>
        </pc:spChg>
        <pc:spChg chg="add del mod ord modVis">
          <ac:chgData name="Thao Dao Thi Thu" userId="b0c0fd0c-b87e-42f7-8ea0-369972801474" providerId="ADAL" clId="{035F7292-279F-49E3-9801-182B114ADDA1}" dt="2024-08-15T09:17:11.858" v="1993"/>
          <ac:spMkLst>
            <pc:docMk/>
            <pc:sldMasterMk cId="3631459341" sldId="2147483648"/>
            <ac:spMk id="14" creationId="{6C640D2B-1231-3C03-4807-FD26EA0A6333}"/>
          </ac:spMkLst>
        </pc:spChg>
        <pc:spChg chg="add del mod ord modVis">
          <ac:chgData name="Thao Dao Thi Thu" userId="b0c0fd0c-b87e-42f7-8ea0-369972801474" providerId="ADAL" clId="{035F7292-279F-49E3-9801-182B114ADDA1}" dt="2024-08-15T09:17:24.477" v="2297"/>
          <ac:spMkLst>
            <pc:docMk/>
            <pc:sldMasterMk cId="3631459341" sldId="2147483648"/>
            <ac:spMk id="15" creationId="{64E39D78-F6B2-1596-83D5-5340E60025D2}"/>
          </ac:spMkLst>
        </pc:spChg>
        <pc:spChg chg="add del mod ord modVis">
          <ac:chgData name="Thao Dao Thi Thu" userId="b0c0fd0c-b87e-42f7-8ea0-369972801474" providerId="ADAL" clId="{035F7292-279F-49E3-9801-182B114ADDA1}" dt="2024-08-15T09:21:47.761" v="2582"/>
          <ac:spMkLst>
            <pc:docMk/>
            <pc:sldMasterMk cId="3631459341" sldId="2147483648"/>
            <ac:spMk id="16" creationId="{14F18867-13CA-1523-4B22-E9F98C431B78}"/>
          </ac:spMkLst>
        </pc:spChg>
        <pc:spChg chg="add del mod ord modVis">
          <ac:chgData name="Thao Dao Thi Thu" userId="b0c0fd0c-b87e-42f7-8ea0-369972801474" providerId="ADAL" clId="{035F7292-279F-49E3-9801-182B114ADDA1}" dt="2024-08-15T09:22:00.685" v="2865"/>
          <ac:spMkLst>
            <pc:docMk/>
            <pc:sldMasterMk cId="3631459341" sldId="2147483648"/>
            <ac:spMk id="17" creationId="{42CCFE7E-CBAC-6BB6-F10D-C33C98EBA55E}"/>
          </ac:spMkLst>
        </pc:spChg>
        <pc:spChg chg="add del mod ord modVis">
          <ac:chgData name="Thao Dao Thi Thu" userId="b0c0fd0c-b87e-42f7-8ea0-369972801474" providerId="ADAL" clId="{035F7292-279F-49E3-9801-182B114ADDA1}" dt="2024-08-15T09:22:12.958" v="3151"/>
          <ac:spMkLst>
            <pc:docMk/>
            <pc:sldMasterMk cId="3631459341" sldId="2147483648"/>
            <ac:spMk id="18" creationId="{FDF29531-B882-6043-4D0A-93D6510296D0}"/>
          </ac:spMkLst>
        </pc:spChg>
        <pc:spChg chg="add del mod ord modVis">
          <ac:chgData name="Thao Dao Thi Thu" userId="b0c0fd0c-b87e-42f7-8ea0-369972801474" providerId="ADAL" clId="{035F7292-279F-49E3-9801-182B114ADDA1}" dt="2024-08-15T09:22:25.776" v="3434"/>
          <ac:spMkLst>
            <pc:docMk/>
            <pc:sldMasterMk cId="3631459341" sldId="2147483648"/>
            <ac:spMk id="19" creationId="{35924356-7288-DC06-80B6-089092F026E6}"/>
          </ac:spMkLst>
        </pc:spChg>
        <pc:spChg chg="add del mod ord modVis">
          <ac:chgData name="Thao Dao Thi Thu" userId="b0c0fd0c-b87e-42f7-8ea0-369972801474" providerId="ADAL" clId="{035F7292-279F-49E3-9801-182B114ADDA1}" dt="2024-08-15T09:22:50.772" v="3719"/>
          <ac:spMkLst>
            <pc:docMk/>
            <pc:sldMasterMk cId="3631459341" sldId="2147483648"/>
            <ac:spMk id="20" creationId="{6EE6A8BD-3251-AFE5-34F7-AE739BCF0564}"/>
          </ac:spMkLst>
        </pc:spChg>
        <pc:spChg chg="add del mod ord modVis">
          <ac:chgData name="Thao Dao Thi Thu" userId="b0c0fd0c-b87e-42f7-8ea0-369972801474" providerId="ADAL" clId="{035F7292-279F-49E3-9801-182B114ADDA1}" dt="2024-08-15T09:23:14.979" v="4006"/>
          <ac:spMkLst>
            <pc:docMk/>
            <pc:sldMasterMk cId="3631459341" sldId="2147483648"/>
            <ac:spMk id="21" creationId="{1EE1EBD8-421F-44E6-3753-6C4E9EE90AB3}"/>
          </ac:spMkLst>
        </pc:spChg>
        <pc:spChg chg="add del mod ord modVis">
          <ac:chgData name="Thao Dao Thi Thu" userId="b0c0fd0c-b87e-42f7-8ea0-369972801474" providerId="ADAL" clId="{035F7292-279F-49E3-9801-182B114ADDA1}" dt="2024-08-15T09:23:27.247" v="4290"/>
          <ac:spMkLst>
            <pc:docMk/>
            <pc:sldMasterMk cId="3631459341" sldId="2147483648"/>
            <ac:spMk id="22" creationId="{775762FD-F1EC-60E6-02E4-C0AC20AAF37D}"/>
          </ac:spMkLst>
        </pc:spChg>
        <pc:spChg chg="add del mod ord modVis">
          <ac:chgData name="Thao Dao Thi Thu" userId="b0c0fd0c-b87e-42f7-8ea0-369972801474" providerId="ADAL" clId="{035F7292-279F-49E3-9801-182B114ADDA1}" dt="2024-08-15T09:23:39.600" v="4572"/>
          <ac:spMkLst>
            <pc:docMk/>
            <pc:sldMasterMk cId="3631459341" sldId="2147483648"/>
            <ac:spMk id="23" creationId="{54617E86-4EA5-CB86-179D-017B63168527}"/>
          </ac:spMkLst>
        </pc:spChg>
        <pc:spChg chg="add del mod ord modVis">
          <ac:chgData name="Thao Dao Thi Thu" userId="b0c0fd0c-b87e-42f7-8ea0-369972801474" providerId="ADAL" clId="{035F7292-279F-49E3-9801-182B114ADDA1}" dt="2024-08-15T09:24:14.185" v="4854"/>
          <ac:spMkLst>
            <pc:docMk/>
            <pc:sldMasterMk cId="3631459341" sldId="2147483648"/>
            <ac:spMk id="24" creationId="{F459DCB8-4F4E-8859-EB4A-0150E6C9FEDC}"/>
          </ac:spMkLst>
        </pc:spChg>
        <pc:spChg chg="add del mod ord modVis">
          <ac:chgData name="Thao Dao Thi Thu" userId="b0c0fd0c-b87e-42f7-8ea0-369972801474" providerId="ADAL" clId="{035F7292-279F-49E3-9801-182B114ADDA1}" dt="2024-08-15T09:24:49.450" v="5135" actId="478"/>
          <ac:spMkLst>
            <pc:docMk/>
            <pc:sldMasterMk cId="3631459341" sldId="2147483648"/>
            <ac:spMk id="25" creationId="{863B5318-BFB1-8293-F113-AFC4C1880E5F}"/>
          </ac:spMkLst>
        </pc:spChg>
        <pc:spChg chg="del mod ord modVis">
          <ac:chgData name="Thao Dao Thi Thu" userId="b0c0fd0c-b87e-42f7-8ea0-369972801474" providerId="ADAL" clId="{035F7292-279F-49E3-9801-182B114ADDA1}" dt="2024-08-15T09:25:03.332" v="5301"/>
          <ac:spMkLst>
            <pc:docMk/>
            <pc:sldMasterMk cId="3631459341" sldId="2147483648"/>
            <ac:spMk id="26" creationId="{188AE5CE-8256-F47F-3B27-F10B4C7EC2E1}"/>
          </ac:spMkLst>
        </pc:spChg>
        <pc:spChg chg="add del mod ord modVis">
          <ac:chgData name="Thao Dao Thi Thu" userId="b0c0fd0c-b87e-42f7-8ea0-369972801474" providerId="ADAL" clId="{035F7292-279F-49E3-9801-182B114ADDA1}" dt="2024-08-15T09:25:29.205" v="5583"/>
          <ac:spMkLst>
            <pc:docMk/>
            <pc:sldMasterMk cId="3631459341" sldId="2147483648"/>
            <ac:spMk id="27" creationId="{E0924547-2756-37D0-2246-5BF971C5F358}"/>
          </ac:spMkLst>
        </pc:spChg>
        <pc:spChg chg="add del mod ord modVis">
          <ac:chgData name="Thao Dao Thi Thu" userId="b0c0fd0c-b87e-42f7-8ea0-369972801474" providerId="ADAL" clId="{035F7292-279F-49E3-9801-182B114ADDA1}" dt="2024-08-15T09:25:43.560" v="5867"/>
          <ac:spMkLst>
            <pc:docMk/>
            <pc:sldMasterMk cId="3631459341" sldId="2147483648"/>
            <ac:spMk id="28" creationId="{4034F0BE-3972-5B75-AFB9-3FD76657812D}"/>
          </ac:spMkLst>
        </pc:spChg>
        <pc:spChg chg="add del mod ord modVis">
          <ac:chgData name="Thao Dao Thi Thu" userId="b0c0fd0c-b87e-42f7-8ea0-369972801474" providerId="ADAL" clId="{035F7292-279F-49E3-9801-182B114ADDA1}" dt="2024-08-15T09:25:58.530" v="6132"/>
          <ac:spMkLst>
            <pc:docMk/>
            <pc:sldMasterMk cId="3631459341" sldId="2147483648"/>
            <ac:spMk id="29" creationId="{60AB6F4F-685C-388C-C501-4A9CD3BD4735}"/>
          </ac:spMkLst>
        </pc:spChg>
        <pc:spChg chg="add del mod ord modVis">
          <ac:chgData name="Thao Dao Thi Thu" userId="b0c0fd0c-b87e-42f7-8ea0-369972801474" providerId="ADAL" clId="{035F7292-279F-49E3-9801-182B114ADDA1}" dt="2024-08-15T09:26:10.898" v="6397"/>
          <ac:spMkLst>
            <pc:docMk/>
            <pc:sldMasterMk cId="3631459341" sldId="2147483648"/>
            <ac:spMk id="30" creationId="{AE2C6E96-359F-E39D-4D96-5E15CE36A893}"/>
          </ac:spMkLst>
        </pc:spChg>
        <pc:spChg chg="add del mod ord modVis">
          <ac:chgData name="Thao Dao Thi Thu" userId="b0c0fd0c-b87e-42f7-8ea0-369972801474" providerId="ADAL" clId="{035F7292-279F-49E3-9801-182B114ADDA1}" dt="2024-08-15T09:26:23.713" v="6662"/>
          <ac:spMkLst>
            <pc:docMk/>
            <pc:sldMasterMk cId="3631459341" sldId="2147483648"/>
            <ac:spMk id="31" creationId="{B2DDDEDB-6989-9043-7A5C-DCFF08AF1612}"/>
          </ac:spMkLst>
        </pc:spChg>
        <pc:spChg chg="add del mod ord modVis">
          <ac:chgData name="Thao Dao Thi Thu" userId="b0c0fd0c-b87e-42f7-8ea0-369972801474" providerId="ADAL" clId="{035F7292-279F-49E3-9801-182B114ADDA1}" dt="2024-08-15T09:26:36.344" v="6928"/>
          <ac:spMkLst>
            <pc:docMk/>
            <pc:sldMasterMk cId="3631459341" sldId="2147483648"/>
            <ac:spMk id="32" creationId="{C659A1B5-A539-1A1D-4979-6A361710E92A}"/>
          </ac:spMkLst>
        </pc:spChg>
        <pc:spChg chg="add del mod ord modVis">
          <ac:chgData name="Thao Dao Thi Thu" userId="b0c0fd0c-b87e-42f7-8ea0-369972801474" providerId="ADAL" clId="{035F7292-279F-49E3-9801-182B114ADDA1}" dt="2024-08-15T09:26:48.979" v="7194"/>
          <ac:spMkLst>
            <pc:docMk/>
            <pc:sldMasterMk cId="3631459341" sldId="2147483648"/>
            <ac:spMk id="33" creationId="{8BFDC24E-8801-D8EB-AF37-060B798EC9F1}"/>
          </ac:spMkLst>
        </pc:spChg>
        <pc:spChg chg="add del mod ord modVis">
          <ac:chgData name="Thao Dao Thi Thu" userId="b0c0fd0c-b87e-42f7-8ea0-369972801474" providerId="ADAL" clId="{035F7292-279F-49E3-9801-182B114ADDA1}" dt="2024-08-15T09:27:01.423" v="7459"/>
          <ac:spMkLst>
            <pc:docMk/>
            <pc:sldMasterMk cId="3631459341" sldId="2147483648"/>
            <ac:spMk id="34" creationId="{767AE2B0-5887-197E-1A5B-110BE33E70CE}"/>
          </ac:spMkLst>
        </pc:spChg>
        <pc:spChg chg="add del mod ord modVis">
          <ac:chgData name="Thao Dao Thi Thu" userId="b0c0fd0c-b87e-42f7-8ea0-369972801474" providerId="ADAL" clId="{035F7292-279F-49E3-9801-182B114ADDA1}" dt="2024-08-15T09:27:13.740" v="7725"/>
          <ac:spMkLst>
            <pc:docMk/>
            <pc:sldMasterMk cId="3631459341" sldId="2147483648"/>
            <ac:spMk id="35" creationId="{87852021-C6EC-5AE3-AAB7-0AC6B1B55346}"/>
          </ac:spMkLst>
        </pc:spChg>
        <pc:spChg chg="add del mod ord modVis">
          <ac:chgData name="Thao Dao Thi Thu" userId="b0c0fd0c-b87e-42f7-8ea0-369972801474" providerId="ADAL" clId="{035F7292-279F-49E3-9801-182B114ADDA1}" dt="2024-08-15T09:27:26.162" v="7988" actId="478"/>
          <ac:spMkLst>
            <pc:docMk/>
            <pc:sldMasterMk cId="3631459341" sldId="2147483648"/>
            <ac:spMk id="36" creationId="{CA2FFFAD-F2F1-166F-F948-D4AB1BC742F8}"/>
          </ac:spMkLst>
        </pc:spChg>
        <pc:spChg chg="del mod ord modVis">
          <ac:chgData name="Thao Dao Thi Thu" userId="b0c0fd0c-b87e-42f7-8ea0-369972801474" providerId="ADAL" clId="{035F7292-279F-49E3-9801-182B114ADDA1}" dt="2024-08-15T09:27:38.751" v="8142"/>
          <ac:spMkLst>
            <pc:docMk/>
            <pc:sldMasterMk cId="3631459341" sldId="2147483648"/>
            <ac:spMk id="37" creationId="{0EF68F94-43AD-77E6-B893-B29384206BE2}"/>
          </ac:spMkLst>
        </pc:spChg>
        <pc:spChg chg="add del mod ord modVis">
          <ac:chgData name="Thao Dao Thi Thu" userId="b0c0fd0c-b87e-42f7-8ea0-369972801474" providerId="ADAL" clId="{035F7292-279F-49E3-9801-182B114ADDA1}" dt="2024-08-15T09:27:51.651" v="8408"/>
          <ac:spMkLst>
            <pc:docMk/>
            <pc:sldMasterMk cId="3631459341" sldId="2147483648"/>
            <ac:spMk id="38" creationId="{955C7488-E60F-4F3D-B7FD-438DDFFE421E}"/>
          </ac:spMkLst>
        </pc:spChg>
        <pc:spChg chg="add del mod ord modVis">
          <ac:chgData name="Thao Dao Thi Thu" userId="b0c0fd0c-b87e-42f7-8ea0-369972801474" providerId="ADAL" clId="{035F7292-279F-49E3-9801-182B114ADDA1}" dt="2024-08-15T09:28:04.821" v="8673"/>
          <ac:spMkLst>
            <pc:docMk/>
            <pc:sldMasterMk cId="3631459341" sldId="2147483648"/>
            <ac:spMk id="39" creationId="{EA221442-8752-AAE9-36EE-FCD553CA765C}"/>
          </ac:spMkLst>
        </pc:spChg>
        <pc:spChg chg="add del mod ord modVis">
          <ac:chgData name="Thao Dao Thi Thu" userId="b0c0fd0c-b87e-42f7-8ea0-369972801474" providerId="ADAL" clId="{035F7292-279F-49E3-9801-182B114ADDA1}" dt="2024-08-15T09:28:17.745" v="8936"/>
          <ac:spMkLst>
            <pc:docMk/>
            <pc:sldMasterMk cId="3631459341" sldId="2147483648"/>
            <ac:spMk id="40" creationId="{341E06F3-DE2B-4CC9-3662-6844A2C0B97F}"/>
          </ac:spMkLst>
        </pc:spChg>
        <pc:spChg chg="add del mod ord modVis">
          <ac:chgData name="Thao Dao Thi Thu" userId="b0c0fd0c-b87e-42f7-8ea0-369972801474" providerId="ADAL" clId="{035F7292-279F-49E3-9801-182B114ADDA1}" dt="2024-08-15T09:29:02.874" v="9198"/>
          <ac:spMkLst>
            <pc:docMk/>
            <pc:sldMasterMk cId="3631459341" sldId="2147483648"/>
            <ac:spMk id="41" creationId="{E2181E07-9902-41A3-CF21-7BE8E7A298E4}"/>
          </ac:spMkLst>
        </pc:spChg>
        <pc:spChg chg="add mod ord">
          <ac:chgData name="Thao Dao Thi Thu" userId="b0c0fd0c-b87e-42f7-8ea0-369972801474" providerId="ADAL" clId="{035F7292-279F-49E3-9801-182B114ADDA1}" dt="2024-08-15T09:29:02.938" v="9285"/>
          <ac:spMkLst>
            <pc:docMk/>
            <pc:sldMasterMk cId="3631459341" sldId="2147483648"/>
            <ac:spMk id="42" creationId="{F67E6B64-125B-4340-2728-7007EFD7A652}"/>
          </ac:spMkLst>
        </pc:spChg>
      </pc:sldMasterChg>
      <pc:sldMasterChg chg="addSp delSp modSp mod">
        <pc:chgData name="Thao Dao Thi Thu" userId="b0c0fd0c-b87e-42f7-8ea0-369972801474" providerId="ADAL" clId="{035F7292-279F-49E3-9801-182B114ADDA1}" dt="2024-08-15T09:29:02.948" v="9298"/>
        <pc:sldMasterMkLst>
          <pc:docMk/>
          <pc:sldMasterMk cId="923935486" sldId="2147483660"/>
        </pc:sldMasterMkLst>
        <pc:spChg chg="add del mod modVis">
          <ac:chgData name="Thao Dao Thi Thu" userId="b0c0fd0c-b87e-42f7-8ea0-369972801474" providerId="ADAL" clId="{035F7292-279F-49E3-9801-182B114ADDA1}" dt="2024-08-15T09:14:33.140" v="275"/>
          <ac:spMkLst>
            <pc:docMk/>
            <pc:sldMasterMk cId="923935486" sldId="2147483660"/>
            <ac:spMk id="2" creationId="{2E83C7D5-DE30-2CD3-8844-314F5FF39C04}"/>
          </ac:spMkLst>
        </pc:spChg>
        <pc:spChg chg="add del mod modVis">
          <ac:chgData name="Thao Dao Thi Thu" userId="b0c0fd0c-b87e-42f7-8ea0-369972801474" providerId="ADAL" clId="{035F7292-279F-49E3-9801-182B114ADDA1}" dt="2024-08-15T09:15:31.408" v="557"/>
          <ac:spMkLst>
            <pc:docMk/>
            <pc:sldMasterMk cId="923935486" sldId="2147483660"/>
            <ac:spMk id="3" creationId="{C5E195F6-3511-6216-41D8-B67F8AF62E52}"/>
          </ac:spMkLst>
        </pc:spChg>
        <pc:spChg chg="add del mod modVis">
          <ac:chgData name="Thao Dao Thi Thu" userId="b0c0fd0c-b87e-42f7-8ea0-369972801474" providerId="ADAL" clId="{035F7292-279F-49E3-9801-182B114ADDA1}" dt="2024-08-15T09:16:00.823" v="839"/>
          <ac:spMkLst>
            <pc:docMk/>
            <pc:sldMasterMk cId="923935486" sldId="2147483660"/>
            <ac:spMk id="4" creationId="{1BDA29F6-F695-0DF8-8C11-33F1F61C46D0}"/>
          </ac:spMkLst>
        </pc:spChg>
        <pc:spChg chg="add del mod modVis">
          <ac:chgData name="Thao Dao Thi Thu" userId="b0c0fd0c-b87e-42f7-8ea0-369972801474" providerId="ADAL" clId="{035F7292-279F-49E3-9801-182B114ADDA1}" dt="2024-08-15T09:16:13.081" v="1126"/>
          <ac:spMkLst>
            <pc:docMk/>
            <pc:sldMasterMk cId="923935486" sldId="2147483660"/>
            <ac:spMk id="5" creationId="{41F5C360-5640-FBEB-A028-5D80893148E6}"/>
          </ac:spMkLst>
        </pc:spChg>
        <pc:spChg chg="add del mod modVis">
          <ac:chgData name="Thao Dao Thi Thu" userId="b0c0fd0c-b87e-42f7-8ea0-369972801474" providerId="ADAL" clId="{035F7292-279F-49E3-9801-182B114ADDA1}" dt="2024-08-15T09:16:26.855" v="1437"/>
          <ac:spMkLst>
            <pc:docMk/>
            <pc:sldMasterMk cId="923935486" sldId="2147483660"/>
            <ac:spMk id="6" creationId="{AA122648-A13C-E538-0958-384270BF0EC9}"/>
          </ac:spMkLst>
        </pc:spChg>
        <pc:spChg chg="add del mod modVis">
          <ac:chgData name="Thao Dao Thi Thu" userId="b0c0fd0c-b87e-42f7-8ea0-369972801474" providerId="ADAL" clId="{035F7292-279F-49E3-9801-182B114ADDA1}" dt="2024-08-15T09:16:40.228" v="1720"/>
          <ac:spMkLst>
            <pc:docMk/>
            <pc:sldMasterMk cId="923935486" sldId="2147483660"/>
            <ac:spMk id="7" creationId="{3B25ED39-A265-3E60-54E3-3675C164348F}"/>
          </ac:spMkLst>
        </pc:spChg>
        <pc:spChg chg="add del mod modVis">
          <ac:chgData name="Thao Dao Thi Thu" userId="b0c0fd0c-b87e-42f7-8ea0-369972801474" providerId="ADAL" clId="{035F7292-279F-49E3-9801-182B114ADDA1}" dt="2024-08-15T09:17:11.869" v="2005"/>
          <ac:spMkLst>
            <pc:docMk/>
            <pc:sldMasterMk cId="923935486" sldId="2147483660"/>
            <ac:spMk id="8" creationId="{6C2DB368-6331-2499-4CF6-289B87F2E73E}"/>
          </ac:spMkLst>
        </pc:spChg>
        <pc:spChg chg="add del mod modVis">
          <ac:chgData name="Thao Dao Thi Thu" userId="b0c0fd0c-b87e-42f7-8ea0-369972801474" providerId="ADAL" clId="{035F7292-279F-49E3-9801-182B114ADDA1}" dt="2024-08-15T09:17:24.485" v="2309"/>
          <ac:spMkLst>
            <pc:docMk/>
            <pc:sldMasterMk cId="923935486" sldId="2147483660"/>
            <ac:spMk id="9" creationId="{08553144-E09B-2E39-91DC-D8E13C555628}"/>
          </ac:spMkLst>
        </pc:spChg>
        <pc:spChg chg="add del mod modVis">
          <ac:chgData name="Thao Dao Thi Thu" userId="b0c0fd0c-b87e-42f7-8ea0-369972801474" providerId="ADAL" clId="{035F7292-279F-49E3-9801-182B114ADDA1}" dt="2024-08-15T09:21:47.769" v="2594"/>
          <ac:spMkLst>
            <pc:docMk/>
            <pc:sldMasterMk cId="923935486" sldId="2147483660"/>
            <ac:spMk id="10" creationId="{CB181A9D-0FA7-9D37-EB87-A13BD4415F2E}"/>
          </ac:spMkLst>
        </pc:spChg>
        <pc:spChg chg="add del mod modVis">
          <ac:chgData name="Thao Dao Thi Thu" userId="b0c0fd0c-b87e-42f7-8ea0-369972801474" providerId="ADAL" clId="{035F7292-279F-49E3-9801-182B114ADDA1}" dt="2024-08-15T09:22:00.695" v="2877"/>
          <ac:spMkLst>
            <pc:docMk/>
            <pc:sldMasterMk cId="923935486" sldId="2147483660"/>
            <ac:spMk id="11" creationId="{0E4B23CC-2D11-7B1C-1F30-DA5CDD0331BA}"/>
          </ac:spMkLst>
        </pc:spChg>
        <pc:spChg chg="add del mod modVis">
          <ac:chgData name="Thao Dao Thi Thu" userId="b0c0fd0c-b87e-42f7-8ea0-369972801474" providerId="ADAL" clId="{035F7292-279F-49E3-9801-182B114ADDA1}" dt="2024-08-15T09:22:12.964" v="3163"/>
          <ac:spMkLst>
            <pc:docMk/>
            <pc:sldMasterMk cId="923935486" sldId="2147483660"/>
            <ac:spMk id="12" creationId="{ADC4F528-AE08-1AE0-52FE-25CC96B3D46A}"/>
          </ac:spMkLst>
        </pc:spChg>
        <pc:spChg chg="add del mod modVis">
          <ac:chgData name="Thao Dao Thi Thu" userId="b0c0fd0c-b87e-42f7-8ea0-369972801474" providerId="ADAL" clId="{035F7292-279F-49E3-9801-182B114ADDA1}" dt="2024-08-15T09:22:25.784" v="3446"/>
          <ac:spMkLst>
            <pc:docMk/>
            <pc:sldMasterMk cId="923935486" sldId="2147483660"/>
            <ac:spMk id="13" creationId="{983451EA-97E5-D4B0-D4D2-5D4BEE9F0767}"/>
          </ac:spMkLst>
        </pc:spChg>
        <pc:spChg chg="add del mod modVis">
          <ac:chgData name="Thao Dao Thi Thu" userId="b0c0fd0c-b87e-42f7-8ea0-369972801474" providerId="ADAL" clId="{035F7292-279F-49E3-9801-182B114ADDA1}" dt="2024-08-15T09:22:50.781" v="3731"/>
          <ac:spMkLst>
            <pc:docMk/>
            <pc:sldMasterMk cId="923935486" sldId="2147483660"/>
            <ac:spMk id="14" creationId="{3BED0B59-0A33-CC79-7330-C49F4E03B3A7}"/>
          </ac:spMkLst>
        </pc:spChg>
        <pc:spChg chg="add del mod modVis">
          <ac:chgData name="Thao Dao Thi Thu" userId="b0c0fd0c-b87e-42f7-8ea0-369972801474" providerId="ADAL" clId="{035F7292-279F-49E3-9801-182B114ADDA1}" dt="2024-08-15T09:23:14.988" v="4018"/>
          <ac:spMkLst>
            <pc:docMk/>
            <pc:sldMasterMk cId="923935486" sldId="2147483660"/>
            <ac:spMk id="15" creationId="{6D7D83EE-A5BD-0D57-B0DC-E5677FF73B12}"/>
          </ac:spMkLst>
        </pc:spChg>
        <pc:spChg chg="add del mod modVis">
          <ac:chgData name="Thao Dao Thi Thu" userId="b0c0fd0c-b87e-42f7-8ea0-369972801474" providerId="ADAL" clId="{035F7292-279F-49E3-9801-182B114ADDA1}" dt="2024-08-15T09:23:27.257" v="4302"/>
          <ac:spMkLst>
            <pc:docMk/>
            <pc:sldMasterMk cId="923935486" sldId="2147483660"/>
            <ac:spMk id="16" creationId="{40603E2E-964D-7788-BE81-0E2CBD12BE7B}"/>
          </ac:spMkLst>
        </pc:spChg>
        <pc:spChg chg="add del mod modVis">
          <ac:chgData name="Thao Dao Thi Thu" userId="b0c0fd0c-b87e-42f7-8ea0-369972801474" providerId="ADAL" clId="{035F7292-279F-49E3-9801-182B114ADDA1}" dt="2024-08-15T09:23:39.607" v="4584"/>
          <ac:spMkLst>
            <pc:docMk/>
            <pc:sldMasterMk cId="923935486" sldId="2147483660"/>
            <ac:spMk id="17" creationId="{4473220A-22D9-03E7-4951-45D8E593BA03}"/>
          </ac:spMkLst>
        </pc:spChg>
        <pc:spChg chg="add del mod modVis">
          <ac:chgData name="Thao Dao Thi Thu" userId="b0c0fd0c-b87e-42f7-8ea0-369972801474" providerId="ADAL" clId="{035F7292-279F-49E3-9801-182B114ADDA1}" dt="2024-08-15T09:24:14.193" v="4866"/>
          <ac:spMkLst>
            <pc:docMk/>
            <pc:sldMasterMk cId="923935486" sldId="2147483660"/>
            <ac:spMk id="18" creationId="{F0C81A41-1CA5-27A9-9AED-C33498B24495}"/>
          </ac:spMkLst>
        </pc:spChg>
        <pc:spChg chg="add del mod modVis">
          <ac:chgData name="Thao Dao Thi Thu" userId="b0c0fd0c-b87e-42f7-8ea0-369972801474" providerId="ADAL" clId="{035F7292-279F-49E3-9801-182B114ADDA1}" dt="2024-08-15T09:24:49.458" v="5141" actId="478"/>
          <ac:spMkLst>
            <pc:docMk/>
            <pc:sldMasterMk cId="923935486" sldId="2147483660"/>
            <ac:spMk id="19" creationId="{932DA6AC-4530-BBC1-9CBB-6FD0FDB0B915}"/>
          </ac:spMkLst>
        </pc:spChg>
        <pc:spChg chg="del mod modVis">
          <ac:chgData name="Thao Dao Thi Thu" userId="b0c0fd0c-b87e-42f7-8ea0-369972801474" providerId="ADAL" clId="{035F7292-279F-49E3-9801-182B114ADDA1}" dt="2024-08-15T09:25:03.339" v="5313"/>
          <ac:spMkLst>
            <pc:docMk/>
            <pc:sldMasterMk cId="923935486" sldId="2147483660"/>
            <ac:spMk id="20" creationId="{5B1BA22B-8D5C-ACBB-5240-2D333CF1406A}"/>
          </ac:spMkLst>
        </pc:spChg>
        <pc:spChg chg="add del mod modVis">
          <ac:chgData name="Thao Dao Thi Thu" userId="b0c0fd0c-b87e-42f7-8ea0-369972801474" providerId="ADAL" clId="{035F7292-279F-49E3-9801-182B114ADDA1}" dt="2024-08-15T09:25:29.211" v="5595"/>
          <ac:spMkLst>
            <pc:docMk/>
            <pc:sldMasterMk cId="923935486" sldId="2147483660"/>
            <ac:spMk id="21" creationId="{32E808DA-531C-276A-1545-7C202FD1ADED}"/>
          </ac:spMkLst>
        </pc:spChg>
        <pc:spChg chg="add del mod modVis">
          <ac:chgData name="Thao Dao Thi Thu" userId="b0c0fd0c-b87e-42f7-8ea0-369972801474" providerId="ADAL" clId="{035F7292-279F-49E3-9801-182B114ADDA1}" dt="2024-08-15T09:25:43.568" v="5879"/>
          <ac:spMkLst>
            <pc:docMk/>
            <pc:sldMasterMk cId="923935486" sldId="2147483660"/>
            <ac:spMk id="22" creationId="{3B2E0ECE-587D-4B1A-D389-53DD48959D48}"/>
          </ac:spMkLst>
        </pc:spChg>
        <pc:spChg chg="add del mod modVis">
          <ac:chgData name="Thao Dao Thi Thu" userId="b0c0fd0c-b87e-42f7-8ea0-369972801474" providerId="ADAL" clId="{035F7292-279F-49E3-9801-182B114ADDA1}" dt="2024-08-15T09:25:58.538" v="6144"/>
          <ac:spMkLst>
            <pc:docMk/>
            <pc:sldMasterMk cId="923935486" sldId="2147483660"/>
            <ac:spMk id="23" creationId="{36A9CF45-5AE3-81D2-E324-93D5FDB1B161}"/>
          </ac:spMkLst>
        </pc:spChg>
        <pc:spChg chg="add del mod modVis">
          <ac:chgData name="Thao Dao Thi Thu" userId="b0c0fd0c-b87e-42f7-8ea0-369972801474" providerId="ADAL" clId="{035F7292-279F-49E3-9801-182B114ADDA1}" dt="2024-08-15T09:26:10.906" v="6409"/>
          <ac:spMkLst>
            <pc:docMk/>
            <pc:sldMasterMk cId="923935486" sldId="2147483660"/>
            <ac:spMk id="24" creationId="{CE507AF5-B9C9-3825-64B1-1075ADF71312}"/>
          </ac:spMkLst>
        </pc:spChg>
        <pc:spChg chg="add del mod modVis">
          <ac:chgData name="Thao Dao Thi Thu" userId="b0c0fd0c-b87e-42f7-8ea0-369972801474" providerId="ADAL" clId="{035F7292-279F-49E3-9801-182B114ADDA1}" dt="2024-08-15T09:26:23.719" v="6674"/>
          <ac:spMkLst>
            <pc:docMk/>
            <pc:sldMasterMk cId="923935486" sldId="2147483660"/>
            <ac:spMk id="25" creationId="{75765487-3882-8B5A-F099-8F87E2B9DD14}"/>
          </ac:spMkLst>
        </pc:spChg>
        <pc:spChg chg="add del mod modVis">
          <ac:chgData name="Thao Dao Thi Thu" userId="b0c0fd0c-b87e-42f7-8ea0-369972801474" providerId="ADAL" clId="{035F7292-279F-49E3-9801-182B114ADDA1}" dt="2024-08-15T09:26:36.352" v="6940"/>
          <ac:spMkLst>
            <pc:docMk/>
            <pc:sldMasterMk cId="923935486" sldId="2147483660"/>
            <ac:spMk id="26" creationId="{7B877792-BBA0-707A-1537-C4D10A301547}"/>
          </ac:spMkLst>
        </pc:spChg>
        <pc:spChg chg="add del mod modVis">
          <ac:chgData name="Thao Dao Thi Thu" userId="b0c0fd0c-b87e-42f7-8ea0-369972801474" providerId="ADAL" clId="{035F7292-279F-49E3-9801-182B114ADDA1}" dt="2024-08-15T09:26:48.988" v="7206"/>
          <ac:spMkLst>
            <pc:docMk/>
            <pc:sldMasterMk cId="923935486" sldId="2147483660"/>
            <ac:spMk id="27" creationId="{7C37B1DA-352D-20BB-A043-3A5B901C95C2}"/>
          </ac:spMkLst>
        </pc:spChg>
        <pc:spChg chg="add del mod modVis">
          <ac:chgData name="Thao Dao Thi Thu" userId="b0c0fd0c-b87e-42f7-8ea0-369972801474" providerId="ADAL" clId="{035F7292-279F-49E3-9801-182B114ADDA1}" dt="2024-08-15T09:27:01.430" v="7471"/>
          <ac:spMkLst>
            <pc:docMk/>
            <pc:sldMasterMk cId="923935486" sldId="2147483660"/>
            <ac:spMk id="28" creationId="{EFA80000-C55B-3AE0-B200-50FC390755A1}"/>
          </ac:spMkLst>
        </pc:spChg>
        <pc:spChg chg="add del mod modVis">
          <ac:chgData name="Thao Dao Thi Thu" userId="b0c0fd0c-b87e-42f7-8ea0-369972801474" providerId="ADAL" clId="{035F7292-279F-49E3-9801-182B114ADDA1}" dt="2024-08-15T09:27:13.747" v="7737"/>
          <ac:spMkLst>
            <pc:docMk/>
            <pc:sldMasterMk cId="923935486" sldId="2147483660"/>
            <ac:spMk id="29" creationId="{796E1677-54E8-BA3A-493F-0CACB170D358}"/>
          </ac:spMkLst>
        </pc:spChg>
        <pc:spChg chg="add del mod modVis">
          <ac:chgData name="Thao Dao Thi Thu" userId="b0c0fd0c-b87e-42f7-8ea0-369972801474" providerId="ADAL" clId="{035F7292-279F-49E3-9801-182B114ADDA1}" dt="2024-08-15T09:27:26.172" v="7994" actId="478"/>
          <ac:spMkLst>
            <pc:docMk/>
            <pc:sldMasterMk cId="923935486" sldId="2147483660"/>
            <ac:spMk id="30" creationId="{7FC57AC2-F109-6D2A-8450-38826DF704A7}"/>
          </ac:spMkLst>
        </pc:spChg>
        <pc:spChg chg="del mod modVis">
          <ac:chgData name="Thao Dao Thi Thu" userId="b0c0fd0c-b87e-42f7-8ea0-369972801474" providerId="ADAL" clId="{035F7292-279F-49E3-9801-182B114ADDA1}" dt="2024-08-15T09:27:38.762" v="8154"/>
          <ac:spMkLst>
            <pc:docMk/>
            <pc:sldMasterMk cId="923935486" sldId="2147483660"/>
            <ac:spMk id="31" creationId="{A3AD8DF8-9870-02FE-6C4B-AB1472BF7BA9}"/>
          </ac:spMkLst>
        </pc:spChg>
        <pc:spChg chg="add del mod modVis">
          <ac:chgData name="Thao Dao Thi Thu" userId="b0c0fd0c-b87e-42f7-8ea0-369972801474" providerId="ADAL" clId="{035F7292-279F-49E3-9801-182B114ADDA1}" dt="2024-08-15T09:27:51.658" v="8420"/>
          <ac:spMkLst>
            <pc:docMk/>
            <pc:sldMasterMk cId="923935486" sldId="2147483660"/>
            <ac:spMk id="32" creationId="{B8B4EEBE-FBA8-D8F0-939D-261DA8D1A509}"/>
          </ac:spMkLst>
        </pc:spChg>
        <pc:spChg chg="add del mod modVis">
          <ac:chgData name="Thao Dao Thi Thu" userId="b0c0fd0c-b87e-42f7-8ea0-369972801474" providerId="ADAL" clId="{035F7292-279F-49E3-9801-182B114ADDA1}" dt="2024-08-15T09:28:04.832" v="8685"/>
          <ac:spMkLst>
            <pc:docMk/>
            <pc:sldMasterMk cId="923935486" sldId="2147483660"/>
            <ac:spMk id="33" creationId="{8D255079-4B6C-56A1-919F-CFEBE3DFF841}"/>
          </ac:spMkLst>
        </pc:spChg>
        <pc:spChg chg="add del mod modVis">
          <ac:chgData name="Thao Dao Thi Thu" userId="b0c0fd0c-b87e-42f7-8ea0-369972801474" providerId="ADAL" clId="{035F7292-279F-49E3-9801-182B114ADDA1}" dt="2024-08-15T09:28:17.758" v="8948"/>
          <ac:spMkLst>
            <pc:docMk/>
            <pc:sldMasterMk cId="923935486" sldId="2147483660"/>
            <ac:spMk id="34" creationId="{4B508B29-AAC7-71FE-EDA7-1B25338FE165}"/>
          </ac:spMkLst>
        </pc:spChg>
        <pc:spChg chg="add del mod modVis">
          <ac:chgData name="Thao Dao Thi Thu" userId="b0c0fd0c-b87e-42f7-8ea0-369972801474" providerId="ADAL" clId="{035F7292-279F-49E3-9801-182B114ADDA1}" dt="2024-08-15T09:29:02.882" v="9210"/>
          <ac:spMkLst>
            <pc:docMk/>
            <pc:sldMasterMk cId="923935486" sldId="2147483660"/>
            <ac:spMk id="35" creationId="{0B1F6DC5-B28B-D3D9-7509-354BD068D0F2}"/>
          </ac:spMkLst>
        </pc:spChg>
        <pc:spChg chg="add mod">
          <ac:chgData name="Thao Dao Thi Thu" userId="b0c0fd0c-b87e-42f7-8ea0-369972801474" providerId="ADAL" clId="{035F7292-279F-49E3-9801-182B114ADDA1}" dt="2024-08-15T09:29:02.948" v="9298"/>
          <ac:spMkLst>
            <pc:docMk/>
            <pc:sldMasterMk cId="923935486" sldId="2147483660"/>
            <ac:spMk id="36" creationId="{73817385-8702-30E2-A8A4-EFFF6002605A}"/>
          </ac:spMkLst>
        </pc:spChg>
      </pc:sldMasterChg>
      <pc:sldMasterChg chg="addSp delSp modSp mod">
        <pc:chgData name="Thao Dao Thi Thu" userId="b0c0fd0c-b87e-42f7-8ea0-369972801474" providerId="ADAL" clId="{035F7292-279F-49E3-9801-182B114ADDA1}" dt="2024-08-15T09:29:02.959" v="9313"/>
        <pc:sldMasterMkLst>
          <pc:docMk/>
          <pc:sldMasterMk cId="2693372255" sldId="2147483672"/>
        </pc:sldMasterMkLst>
        <pc:spChg chg="mod modVis">
          <ac:chgData name="Thao Dao Thi Thu" userId="b0c0fd0c-b87e-42f7-8ea0-369972801474" providerId="ADAL" clId="{035F7292-279F-49E3-9801-182B114ADDA1}" dt="2024-08-15T09:14:17.899" v="15"/>
          <ac:spMkLst>
            <pc:docMk/>
            <pc:sldMasterMk cId="2693372255" sldId="2147483672"/>
            <ac:spMk id="2" creationId="{D0FD76FD-0D15-3765-5374-4B3BA851E838}"/>
          </ac:spMkLst>
        </pc:spChg>
        <pc:spChg chg="mod modVis">
          <ac:chgData name="Thao Dao Thi Thu" userId="b0c0fd0c-b87e-42f7-8ea0-369972801474" providerId="ADAL" clId="{035F7292-279F-49E3-9801-182B114ADDA1}" dt="2024-08-15T09:29:02.887" v="9216"/>
          <ac:spMkLst>
            <pc:docMk/>
            <pc:sldMasterMk cId="2693372255" sldId="2147483672"/>
            <ac:spMk id="3" creationId="{82389C24-0A99-67BE-B463-56B92A6C20E0}"/>
          </ac:spMkLst>
        </pc:spChg>
        <pc:spChg chg="mod modVis">
          <ac:chgData name="Thao Dao Thi Thu" userId="b0c0fd0c-b87e-42f7-8ea0-369972801474" providerId="ADAL" clId="{035F7292-279F-49E3-9801-182B114ADDA1}" dt="2024-08-15T09:29:02.889" v="9218"/>
          <ac:spMkLst>
            <pc:docMk/>
            <pc:sldMasterMk cId="2693372255" sldId="2147483672"/>
            <ac:spMk id="4" creationId="{03DD9D13-52F0-5430-6252-1B90934CFC75}"/>
          </ac:spMkLst>
        </pc:spChg>
        <pc:spChg chg="mod modVis">
          <ac:chgData name="Thao Dao Thi Thu" userId="b0c0fd0c-b87e-42f7-8ea0-369972801474" providerId="ADAL" clId="{035F7292-279F-49E3-9801-182B114ADDA1}" dt="2024-08-15T09:29:02.891" v="9220"/>
          <ac:spMkLst>
            <pc:docMk/>
            <pc:sldMasterMk cId="2693372255" sldId="2147483672"/>
            <ac:spMk id="5" creationId="{3DAD19B0-4152-E01B-4CD1-1DB7337416C7}"/>
          </ac:spMkLst>
        </pc:spChg>
        <pc:spChg chg="mod modVis">
          <ac:chgData name="Thao Dao Thi Thu" userId="b0c0fd0c-b87e-42f7-8ea0-369972801474" providerId="ADAL" clId="{035F7292-279F-49E3-9801-182B114ADDA1}" dt="2024-08-15T09:29:02.892" v="9222"/>
          <ac:spMkLst>
            <pc:docMk/>
            <pc:sldMasterMk cId="2693372255" sldId="2147483672"/>
            <ac:spMk id="6" creationId="{D8CCA02A-C78A-D739-4417-29440C7F120A}"/>
          </ac:spMkLst>
        </pc:spChg>
        <pc:spChg chg="add del mod ord modVis">
          <ac:chgData name="Thao Dao Thi Thu" userId="b0c0fd0c-b87e-42f7-8ea0-369972801474" providerId="ADAL" clId="{035F7292-279F-49E3-9801-182B114ADDA1}" dt="2024-08-15T09:14:33.142" v="279"/>
          <ac:spMkLst>
            <pc:docMk/>
            <pc:sldMasterMk cId="2693372255" sldId="2147483672"/>
            <ac:spMk id="8" creationId="{AC2ADEC6-56F9-2F87-89A4-1E707ABF17C2}"/>
          </ac:spMkLst>
        </pc:spChg>
        <pc:spChg chg="add del mod ord modVis">
          <ac:chgData name="Thao Dao Thi Thu" userId="b0c0fd0c-b87e-42f7-8ea0-369972801474" providerId="ADAL" clId="{035F7292-279F-49E3-9801-182B114ADDA1}" dt="2024-08-15T09:15:31.410" v="561"/>
          <ac:spMkLst>
            <pc:docMk/>
            <pc:sldMasterMk cId="2693372255" sldId="2147483672"/>
            <ac:spMk id="9" creationId="{5197D454-3CF9-2635-89EB-2E6E39C2A847}"/>
          </ac:spMkLst>
        </pc:spChg>
        <pc:spChg chg="add del mod ord modVis">
          <ac:chgData name="Thao Dao Thi Thu" userId="b0c0fd0c-b87e-42f7-8ea0-369972801474" providerId="ADAL" clId="{035F7292-279F-49E3-9801-182B114ADDA1}" dt="2024-08-15T09:16:00.826" v="843"/>
          <ac:spMkLst>
            <pc:docMk/>
            <pc:sldMasterMk cId="2693372255" sldId="2147483672"/>
            <ac:spMk id="10" creationId="{E9CC147C-1801-C3DF-6E38-99B037E53FA4}"/>
          </ac:spMkLst>
        </pc:spChg>
        <pc:spChg chg="add del mod ord modVis">
          <ac:chgData name="Thao Dao Thi Thu" userId="b0c0fd0c-b87e-42f7-8ea0-369972801474" providerId="ADAL" clId="{035F7292-279F-49E3-9801-182B114ADDA1}" dt="2024-08-15T09:16:13.084" v="1130"/>
          <ac:spMkLst>
            <pc:docMk/>
            <pc:sldMasterMk cId="2693372255" sldId="2147483672"/>
            <ac:spMk id="11" creationId="{50D3F7CC-E738-9B86-E4E3-03139FEEF63A}"/>
          </ac:spMkLst>
        </pc:spChg>
        <pc:spChg chg="add del mod ord modVis">
          <ac:chgData name="Thao Dao Thi Thu" userId="b0c0fd0c-b87e-42f7-8ea0-369972801474" providerId="ADAL" clId="{035F7292-279F-49E3-9801-182B114ADDA1}" dt="2024-08-15T09:16:26.860" v="1441"/>
          <ac:spMkLst>
            <pc:docMk/>
            <pc:sldMasterMk cId="2693372255" sldId="2147483672"/>
            <ac:spMk id="12" creationId="{8A322319-DA9D-A7DB-9D17-39B1D8E1EC57}"/>
          </ac:spMkLst>
        </pc:spChg>
        <pc:spChg chg="add del mod ord modVis">
          <ac:chgData name="Thao Dao Thi Thu" userId="b0c0fd0c-b87e-42f7-8ea0-369972801474" providerId="ADAL" clId="{035F7292-279F-49E3-9801-182B114ADDA1}" dt="2024-08-15T09:16:40.232" v="1724"/>
          <ac:spMkLst>
            <pc:docMk/>
            <pc:sldMasterMk cId="2693372255" sldId="2147483672"/>
            <ac:spMk id="13" creationId="{34701F6A-9E17-7976-F940-EF672561FEC1}"/>
          </ac:spMkLst>
        </pc:spChg>
        <pc:spChg chg="add del mod ord modVis">
          <ac:chgData name="Thao Dao Thi Thu" userId="b0c0fd0c-b87e-42f7-8ea0-369972801474" providerId="ADAL" clId="{035F7292-279F-49E3-9801-182B114ADDA1}" dt="2024-08-15T09:17:11.872" v="2009"/>
          <ac:spMkLst>
            <pc:docMk/>
            <pc:sldMasterMk cId="2693372255" sldId="2147483672"/>
            <ac:spMk id="14" creationId="{E0FCD80D-AD91-DE0C-8F4F-CF928D74A2F4}"/>
          </ac:spMkLst>
        </pc:spChg>
        <pc:spChg chg="add del mod ord modVis">
          <ac:chgData name="Thao Dao Thi Thu" userId="b0c0fd0c-b87e-42f7-8ea0-369972801474" providerId="ADAL" clId="{035F7292-279F-49E3-9801-182B114ADDA1}" dt="2024-08-15T09:17:24.488" v="2313"/>
          <ac:spMkLst>
            <pc:docMk/>
            <pc:sldMasterMk cId="2693372255" sldId="2147483672"/>
            <ac:spMk id="15" creationId="{F9EECBFC-5FEF-20B2-A7E4-B799D7916AAC}"/>
          </ac:spMkLst>
        </pc:spChg>
        <pc:spChg chg="add del mod ord modVis">
          <ac:chgData name="Thao Dao Thi Thu" userId="b0c0fd0c-b87e-42f7-8ea0-369972801474" providerId="ADAL" clId="{035F7292-279F-49E3-9801-182B114ADDA1}" dt="2024-08-15T09:21:47.771" v="2598"/>
          <ac:spMkLst>
            <pc:docMk/>
            <pc:sldMasterMk cId="2693372255" sldId="2147483672"/>
            <ac:spMk id="16" creationId="{BF97A717-BB2C-1B8E-EBFB-0E9B3380516D}"/>
          </ac:spMkLst>
        </pc:spChg>
        <pc:spChg chg="add del mod ord modVis">
          <ac:chgData name="Thao Dao Thi Thu" userId="b0c0fd0c-b87e-42f7-8ea0-369972801474" providerId="ADAL" clId="{035F7292-279F-49E3-9801-182B114ADDA1}" dt="2024-08-15T09:22:00.698" v="2881"/>
          <ac:spMkLst>
            <pc:docMk/>
            <pc:sldMasterMk cId="2693372255" sldId="2147483672"/>
            <ac:spMk id="17" creationId="{FDEA6E9E-E898-66A9-EC34-04B7C48DA669}"/>
          </ac:spMkLst>
        </pc:spChg>
        <pc:spChg chg="add del mod ord modVis">
          <ac:chgData name="Thao Dao Thi Thu" userId="b0c0fd0c-b87e-42f7-8ea0-369972801474" providerId="ADAL" clId="{035F7292-279F-49E3-9801-182B114ADDA1}" dt="2024-08-15T09:22:12.967" v="3167"/>
          <ac:spMkLst>
            <pc:docMk/>
            <pc:sldMasterMk cId="2693372255" sldId="2147483672"/>
            <ac:spMk id="18" creationId="{5C4032C9-D0DD-BC08-5DEE-C909E266237F}"/>
          </ac:spMkLst>
        </pc:spChg>
        <pc:spChg chg="add del mod ord modVis">
          <ac:chgData name="Thao Dao Thi Thu" userId="b0c0fd0c-b87e-42f7-8ea0-369972801474" providerId="ADAL" clId="{035F7292-279F-49E3-9801-182B114ADDA1}" dt="2024-08-15T09:22:25.787" v="3450"/>
          <ac:spMkLst>
            <pc:docMk/>
            <pc:sldMasterMk cId="2693372255" sldId="2147483672"/>
            <ac:spMk id="19" creationId="{563224A8-DE2C-A99F-F336-D92573DD520B}"/>
          </ac:spMkLst>
        </pc:spChg>
        <pc:spChg chg="add del mod ord modVis">
          <ac:chgData name="Thao Dao Thi Thu" userId="b0c0fd0c-b87e-42f7-8ea0-369972801474" providerId="ADAL" clId="{035F7292-279F-49E3-9801-182B114ADDA1}" dt="2024-08-15T09:22:50.783" v="3735"/>
          <ac:spMkLst>
            <pc:docMk/>
            <pc:sldMasterMk cId="2693372255" sldId="2147483672"/>
            <ac:spMk id="20" creationId="{75DB064F-4D7A-4623-50C4-2458DA148D09}"/>
          </ac:spMkLst>
        </pc:spChg>
        <pc:spChg chg="add del mod ord modVis">
          <ac:chgData name="Thao Dao Thi Thu" userId="b0c0fd0c-b87e-42f7-8ea0-369972801474" providerId="ADAL" clId="{035F7292-279F-49E3-9801-182B114ADDA1}" dt="2024-08-15T09:23:14.992" v="4022"/>
          <ac:spMkLst>
            <pc:docMk/>
            <pc:sldMasterMk cId="2693372255" sldId="2147483672"/>
            <ac:spMk id="21" creationId="{842F0B10-B2C8-5883-B46A-8B552DB41557}"/>
          </ac:spMkLst>
        </pc:spChg>
        <pc:spChg chg="add del mod ord modVis">
          <ac:chgData name="Thao Dao Thi Thu" userId="b0c0fd0c-b87e-42f7-8ea0-369972801474" providerId="ADAL" clId="{035F7292-279F-49E3-9801-182B114ADDA1}" dt="2024-08-15T09:23:27.259" v="4306"/>
          <ac:spMkLst>
            <pc:docMk/>
            <pc:sldMasterMk cId="2693372255" sldId="2147483672"/>
            <ac:spMk id="22" creationId="{F55A563D-8B15-1BC2-A7A3-A7A7187A6FA5}"/>
          </ac:spMkLst>
        </pc:spChg>
        <pc:spChg chg="add del mod ord modVis">
          <ac:chgData name="Thao Dao Thi Thu" userId="b0c0fd0c-b87e-42f7-8ea0-369972801474" providerId="ADAL" clId="{035F7292-279F-49E3-9801-182B114ADDA1}" dt="2024-08-15T09:23:39.610" v="4588"/>
          <ac:spMkLst>
            <pc:docMk/>
            <pc:sldMasterMk cId="2693372255" sldId="2147483672"/>
            <ac:spMk id="23" creationId="{10C5F39D-B658-B5AE-5F88-F024EA901290}"/>
          </ac:spMkLst>
        </pc:spChg>
        <pc:spChg chg="add del mod ord modVis">
          <ac:chgData name="Thao Dao Thi Thu" userId="b0c0fd0c-b87e-42f7-8ea0-369972801474" providerId="ADAL" clId="{035F7292-279F-49E3-9801-182B114ADDA1}" dt="2024-08-15T09:24:14.196" v="4870"/>
          <ac:spMkLst>
            <pc:docMk/>
            <pc:sldMasterMk cId="2693372255" sldId="2147483672"/>
            <ac:spMk id="24" creationId="{2E347B5D-8FFA-30FA-F400-20FBF3466F26}"/>
          </ac:spMkLst>
        </pc:spChg>
        <pc:spChg chg="add del mod ord modVis">
          <ac:chgData name="Thao Dao Thi Thu" userId="b0c0fd0c-b87e-42f7-8ea0-369972801474" providerId="ADAL" clId="{035F7292-279F-49E3-9801-182B114ADDA1}" dt="2024-08-15T09:24:49.461" v="5143" actId="478"/>
          <ac:spMkLst>
            <pc:docMk/>
            <pc:sldMasterMk cId="2693372255" sldId="2147483672"/>
            <ac:spMk id="25" creationId="{65A68F61-927B-A25F-FFF8-6DAE6C5258BF}"/>
          </ac:spMkLst>
        </pc:spChg>
        <pc:spChg chg="del mod ord modVis">
          <ac:chgData name="Thao Dao Thi Thu" userId="b0c0fd0c-b87e-42f7-8ea0-369972801474" providerId="ADAL" clId="{035F7292-279F-49E3-9801-182B114ADDA1}" dt="2024-08-15T09:25:03.341" v="5317"/>
          <ac:spMkLst>
            <pc:docMk/>
            <pc:sldMasterMk cId="2693372255" sldId="2147483672"/>
            <ac:spMk id="26" creationId="{47CDEA7A-D222-9CA5-45C5-2AA269AB8F9A}"/>
          </ac:spMkLst>
        </pc:spChg>
        <pc:spChg chg="add del mod ord modVis">
          <ac:chgData name="Thao Dao Thi Thu" userId="b0c0fd0c-b87e-42f7-8ea0-369972801474" providerId="ADAL" clId="{035F7292-279F-49E3-9801-182B114ADDA1}" dt="2024-08-15T09:25:29.213" v="5599"/>
          <ac:spMkLst>
            <pc:docMk/>
            <pc:sldMasterMk cId="2693372255" sldId="2147483672"/>
            <ac:spMk id="27" creationId="{221DF811-ED6F-2ABE-4E73-96247FAD3474}"/>
          </ac:spMkLst>
        </pc:spChg>
        <pc:spChg chg="add del mod ord modVis">
          <ac:chgData name="Thao Dao Thi Thu" userId="b0c0fd0c-b87e-42f7-8ea0-369972801474" providerId="ADAL" clId="{035F7292-279F-49E3-9801-182B114ADDA1}" dt="2024-08-15T09:25:43.570" v="5883"/>
          <ac:spMkLst>
            <pc:docMk/>
            <pc:sldMasterMk cId="2693372255" sldId="2147483672"/>
            <ac:spMk id="28" creationId="{180F9B5F-058A-F353-2D43-27A2F599CE64}"/>
          </ac:spMkLst>
        </pc:spChg>
        <pc:spChg chg="add del mod ord modVis">
          <ac:chgData name="Thao Dao Thi Thu" userId="b0c0fd0c-b87e-42f7-8ea0-369972801474" providerId="ADAL" clId="{035F7292-279F-49E3-9801-182B114ADDA1}" dt="2024-08-15T09:25:58.541" v="6148"/>
          <ac:spMkLst>
            <pc:docMk/>
            <pc:sldMasterMk cId="2693372255" sldId="2147483672"/>
            <ac:spMk id="29" creationId="{BA53DDB4-5638-F88E-5093-9BD202681A1C}"/>
          </ac:spMkLst>
        </pc:spChg>
        <pc:spChg chg="add del mod ord modVis">
          <ac:chgData name="Thao Dao Thi Thu" userId="b0c0fd0c-b87e-42f7-8ea0-369972801474" providerId="ADAL" clId="{035F7292-279F-49E3-9801-182B114ADDA1}" dt="2024-08-15T09:26:10.911" v="6413"/>
          <ac:spMkLst>
            <pc:docMk/>
            <pc:sldMasterMk cId="2693372255" sldId="2147483672"/>
            <ac:spMk id="30" creationId="{62123ED8-6CDB-A974-1802-14C1289AEDD1}"/>
          </ac:spMkLst>
        </pc:spChg>
        <pc:spChg chg="add del mod ord modVis">
          <ac:chgData name="Thao Dao Thi Thu" userId="b0c0fd0c-b87e-42f7-8ea0-369972801474" providerId="ADAL" clId="{035F7292-279F-49E3-9801-182B114ADDA1}" dt="2024-08-15T09:26:23.721" v="6678"/>
          <ac:spMkLst>
            <pc:docMk/>
            <pc:sldMasterMk cId="2693372255" sldId="2147483672"/>
            <ac:spMk id="31" creationId="{036CFD67-269D-4C6E-76FE-4378BDD47375}"/>
          </ac:spMkLst>
        </pc:spChg>
        <pc:spChg chg="add del mod ord modVis">
          <ac:chgData name="Thao Dao Thi Thu" userId="b0c0fd0c-b87e-42f7-8ea0-369972801474" providerId="ADAL" clId="{035F7292-279F-49E3-9801-182B114ADDA1}" dt="2024-08-15T09:26:36.355" v="6944"/>
          <ac:spMkLst>
            <pc:docMk/>
            <pc:sldMasterMk cId="2693372255" sldId="2147483672"/>
            <ac:spMk id="32" creationId="{C16D434C-824B-8AFF-C8C2-05B07B514546}"/>
          </ac:spMkLst>
        </pc:spChg>
        <pc:spChg chg="add del mod ord modVis">
          <ac:chgData name="Thao Dao Thi Thu" userId="b0c0fd0c-b87e-42f7-8ea0-369972801474" providerId="ADAL" clId="{035F7292-279F-49E3-9801-182B114ADDA1}" dt="2024-08-15T09:26:48.990" v="7210"/>
          <ac:spMkLst>
            <pc:docMk/>
            <pc:sldMasterMk cId="2693372255" sldId="2147483672"/>
            <ac:spMk id="33" creationId="{FCDC86A4-A583-8E13-E656-B58A3D10C909}"/>
          </ac:spMkLst>
        </pc:spChg>
        <pc:spChg chg="add del mod ord modVis">
          <ac:chgData name="Thao Dao Thi Thu" userId="b0c0fd0c-b87e-42f7-8ea0-369972801474" providerId="ADAL" clId="{035F7292-279F-49E3-9801-182B114ADDA1}" dt="2024-08-15T09:27:01.433" v="7475"/>
          <ac:spMkLst>
            <pc:docMk/>
            <pc:sldMasterMk cId="2693372255" sldId="2147483672"/>
            <ac:spMk id="34" creationId="{A44028D9-8C0F-2BAE-60A9-4CED723D107C}"/>
          </ac:spMkLst>
        </pc:spChg>
        <pc:spChg chg="add del mod ord modVis">
          <ac:chgData name="Thao Dao Thi Thu" userId="b0c0fd0c-b87e-42f7-8ea0-369972801474" providerId="ADAL" clId="{035F7292-279F-49E3-9801-182B114ADDA1}" dt="2024-08-15T09:27:13.750" v="7741"/>
          <ac:spMkLst>
            <pc:docMk/>
            <pc:sldMasterMk cId="2693372255" sldId="2147483672"/>
            <ac:spMk id="35" creationId="{B8FF8BB2-59E5-4CD1-DADE-43F518374AF9}"/>
          </ac:spMkLst>
        </pc:spChg>
        <pc:spChg chg="add del mod ord modVis">
          <ac:chgData name="Thao Dao Thi Thu" userId="b0c0fd0c-b87e-42f7-8ea0-369972801474" providerId="ADAL" clId="{035F7292-279F-49E3-9801-182B114ADDA1}" dt="2024-08-15T09:27:26.174" v="7996" actId="478"/>
          <ac:spMkLst>
            <pc:docMk/>
            <pc:sldMasterMk cId="2693372255" sldId="2147483672"/>
            <ac:spMk id="36" creationId="{9AE687C6-3D02-D7CF-665F-7199A34354E0}"/>
          </ac:spMkLst>
        </pc:spChg>
        <pc:spChg chg="del mod ord modVis">
          <ac:chgData name="Thao Dao Thi Thu" userId="b0c0fd0c-b87e-42f7-8ea0-369972801474" providerId="ADAL" clId="{035F7292-279F-49E3-9801-182B114ADDA1}" dt="2024-08-15T09:27:38.765" v="8158"/>
          <ac:spMkLst>
            <pc:docMk/>
            <pc:sldMasterMk cId="2693372255" sldId="2147483672"/>
            <ac:spMk id="37" creationId="{901C2292-4FCD-19CD-8C8F-8C0F35BB763E}"/>
          </ac:spMkLst>
        </pc:spChg>
        <pc:spChg chg="add del mod ord modVis">
          <ac:chgData name="Thao Dao Thi Thu" userId="b0c0fd0c-b87e-42f7-8ea0-369972801474" providerId="ADAL" clId="{035F7292-279F-49E3-9801-182B114ADDA1}" dt="2024-08-15T09:27:51.661" v="8424"/>
          <ac:spMkLst>
            <pc:docMk/>
            <pc:sldMasterMk cId="2693372255" sldId="2147483672"/>
            <ac:spMk id="38" creationId="{290E5427-1449-5774-21F1-75F47BCB071A}"/>
          </ac:spMkLst>
        </pc:spChg>
        <pc:spChg chg="add del mod ord modVis">
          <ac:chgData name="Thao Dao Thi Thu" userId="b0c0fd0c-b87e-42f7-8ea0-369972801474" providerId="ADAL" clId="{035F7292-279F-49E3-9801-182B114ADDA1}" dt="2024-08-15T09:28:04.836" v="8689"/>
          <ac:spMkLst>
            <pc:docMk/>
            <pc:sldMasterMk cId="2693372255" sldId="2147483672"/>
            <ac:spMk id="39" creationId="{E99C0DD5-1D1A-5A2B-499B-23A55D273682}"/>
          </ac:spMkLst>
        </pc:spChg>
        <pc:spChg chg="add del mod ord modVis">
          <ac:chgData name="Thao Dao Thi Thu" userId="b0c0fd0c-b87e-42f7-8ea0-369972801474" providerId="ADAL" clId="{035F7292-279F-49E3-9801-182B114ADDA1}" dt="2024-08-15T09:28:17.761" v="8952"/>
          <ac:spMkLst>
            <pc:docMk/>
            <pc:sldMasterMk cId="2693372255" sldId="2147483672"/>
            <ac:spMk id="40" creationId="{F15DD771-8289-622F-4163-3D558747FADC}"/>
          </ac:spMkLst>
        </pc:spChg>
        <pc:spChg chg="add del mod ord modVis">
          <ac:chgData name="Thao Dao Thi Thu" userId="b0c0fd0c-b87e-42f7-8ea0-369972801474" providerId="ADAL" clId="{035F7292-279F-49E3-9801-182B114ADDA1}" dt="2024-08-15T09:29:02.885" v="9214"/>
          <ac:spMkLst>
            <pc:docMk/>
            <pc:sldMasterMk cId="2693372255" sldId="2147483672"/>
            <ac:spMk id="41" creationId="{8556274B-8027-1A76-5DF6-6E9D8DA61101}"/>
          </ac:spMkLst>
        </pc:spChg>
        <pc:spChg chg="add mod ord">
          <ac:chgData name="Thao Dao Thi Thu" userId="b0c0fd0c-b87e-42f7-8ea0-369972801474" providerId="ADAL" clId="{035F7292-279F-49E3-9801-182B114ADDA1}" dt="2024-08-15T09:29:02.959" v="9313"/>
          <ac:spMkLst>
            <pc:docMk/>
            <pc:sldMasterMk cId="2693372255" sldId="2147483672"/>
            <ac:spMk id="42" creationId="{373105DB-A18C-0484-00CB-D1E5BDEBA2F1}"/>
          </ac:spMkLst>
        </pc:spChg>
        <pc:picChg chg="del">
          <ac:chgData name="Thao Dao Thi Thu" userId="b0c0fd0c-b87e-42f7-8ea0-369972801474" providerId="ADAL" clId="{035F7292-279F-49E3-9801-182B114ADDA1}" dt="2024-08-15T09:14:14.176" v="1" actId="478"/>
          <ac:picMkLst>
            <pc:docMk/>
            <pc:sldMasterMk cId="2693372255" sldId="2147483672"/>
            <ac:picMk id="7" creationId="{89C88455-725D-B3A7-E448-B3A8C3ECDE86}"/>
          </ac:picMkLst>
        </pc:picChg>
      </pc:sldMasterChg>
      <pc:sldMasterChg chg="addSp delSp modSp mod">
        <pc:chgData name="Thao Dao Thi Thu" userId="b0c0fd0c-b87e-42f7-8ea0-369972801474" providerId="ADAL" clId="{035F7292-279F-49E3-9801-182B114ADDA1}" dt="2024-08-15T09:29:02.970" v="9328"/>
        <pc:sldMasterMkLst>
          <pc:docMk/>
          <pc:sldMasterMk cId="2970338093" sldId="2147483684"/>
        </pc:sldMasterMkLst>
        <pc:spChg chg="mod modVis">
          <ac:chgData name="Thao Dao Thi Thu" userId="b0c0fd0c-b87e-42f7-8ea0-369972801474" providerId="ADAL" clId="{035F7292-279F-49E3-9801-182B114ADDA1}" dt="2024-08-15T09:14:17.905" v="25"/>
          <ac:spMkLst>
            <pc:docMk/>
            <pc:sldMasterMk cId="2970338093" sldId="2147483684"/>
            <ac:spMk id="2" creationId="{00000000-0000-0000-0000-000000000000}"/>
          </ac:spMkLst>
        </pc:spChg>
        <pc:spChg chg="mod modVis">
          <ac:chgData name="Thao Dao Thi Thu" userId="b0c0fd0c-b87e-42f7-8ea0-369972801474" providerId="ADAL" clId="{035F7292-279F-49E3-9801-182B114ADDA1}" dt="2024-08-15T09:29:02.898" v="9228"/>
          <ac:spMkLst>
            <pc:docMk/>
            <pc:sldMasterMk cId="2970338093" sldId="2147483684"/>
            <ac:spMk id="3" creationId="{00000000-0000-0000-0000-000000000000}"/>
          </ac:spMkLst>
        </pc:spChg>
        <pc:spChg chg="mod modVis">
          <ac:chgData name="Thao Dao Thi Thu" userId="b0c0fd0c-b87e-42f7-8ea0-369972801474" providerId="ADAL" clId="{035F7292-279F-49E3-9801-182B114ADDA1}" dt="2024-08-15T09:29:02.900" v="9230"/>
          <ac:spMkLst>
            <pc:docMk/>
            <pc:sldMasterMk cId="2970338093" sldId="2147483684"/>
            <ac:spMk id="4" creationId="{00000000-0000-0000-0000-000000000000}"/>
          </ac:spMkLst>
        </pc:spChg>
        <pc:spChg chg="mod modVis">
          <ac:chgData name="Thao Dao Thi Thu" userId="b0c0fd0c-b87e-42f7-8ea0-369972801474" providerId="ADAL" clId="{035F7292-279F-49E3-9801-182B114ADDA1}" dt="2024-08-15T09:29:02.901" v="9232"/>
          <ac:spMkLst>
            <pc:docMk/>
            <pc:sldMasterMk cId="2970338093" sldId="2147483684"/>
            <ac:spMk id="5" creationId="{00000000-0000-0000-0000-000000000000}"/>
          </ac:spMkLst>
        </pc:spChg>
        <pc:spChg chg="mod modVis">
          <ac:chgData name="Thao Dao Thi Thu" userId="b0c0fd0c-b87e-42f7-8ea0-369972801474" providerId="ADAL" clId="{035F7292-279F-49E3-9801-182B114ADDA1}" dt="2024-08-15T09:29:02.903" v="9234"/>
          <ac:spMkLst>
            <pc:docMk/>
            <pc:sldMasterMk cId="2970338093" sldId="2147483684"/>
            <ac:spMk id="6" creationId="{00000000-0000-0000-0000-000000000000}"/>
          </ac:spMkLst>
        </pc:spChg>
        <pc:spChg chg="add del mod ord modVis">
          <ac:chgData name="Thao Dao Thi Thu" userId="b0c0fd0c-b87e-42f7-8ea0-369972801474" providerId="ADAL" clId="{035F7292-279F-49E3-9801-182B114ADDA1}" dt="2024-08-15T09:14:33.153" v="291"/>
          <ac:spMkLst>
            <pc:docMk/>
            <pc:sldMasterMk cId="2970338093" sldId="2147483684"/>
            <ac:spMk id="8" creationId="{3C38280A-23CC-8E9D-763E-39912C0E391F}"/>
          </ac:spMkLst>
        </pc:spChg>
        <pc:spChg chg="add del mod ord modVis">
          <ac:chgData name="Thao Dao Thi Thu" userId="b0c0fd0c-b87e-42f7-8ea0-369972801474" providerId="ADAL" clId="{035F7292-279F-49E3-9801-182B114ADDA1}" dt="2024-08-15T09:15:31.417" v="573"/>
          <ac:spMkLst>
            <pc:docMk/>
            <pc:sldMasterMk cId="2970338093" sldId="2147483684"/>
            <ac:spMk id="9" creationId="{40CFDD0C-515E-A6C0-42DA-A86D3C7AEE9A}"/>
          </ac:spMkLst>
        </pc:spChg>
        <pc:spChg chg="add del mod ord modVis">
          <ac:chgData name="Thao Dao Thi Thu" userId="b0c0fd0c-b87e-42f7-8ea0-369972801474" providerId="ADAL" clId="{035F7292-279F-49E3-9801-182B114ADDA1}" dt="2024-08-15T09:16:00.832" v="855"/>
          <ac:spMkLst>
            <pc:docMk/>
            <pc:sldMasterMk cId="2970338093" sldId="2147483684"/>
            <ac:spMk id="10" creationId="{9E276595-FADD-9668-827A-9804ED2852E9}"/>
          </ac:spMkLst>
        </pc:spChg>
        <pc:spChg chg="add del mod ord modVis">
          <ac:chgData name="Thao Dao Thi Thu" userId="b0c0fd0c-b87e-42f7-8ea0-369972801474" providerId="ADAL" clId="{035F7292-279F-49E3-9801-182B114ADDA1}" dt="2024-08-15T09:16:13.094" v="1142"/>
          <ac:spMkLst>
            <pc:docMk/>
            <pc:sldMasterMk cId="2970338093" sldId="2147483684"/>
            <ac:spMk id="11" creationId="{3920EBDB-5980-F3B6-F9CD-60430AE240DB}"/>
          </ac:spMkLst>
        </pc:spChg>
        <pc:spChg chg="add del mod ord modVis">
          <ac:chgData name="Thao Dao Thi Thu" userId="b0c0fd0c-b87e-42f7-8ea0-369972801474" providerId="ADAL" clId="{035F7292-279F-49E3-9801-182B114ADDA1}" dt="2024-08-15T09:16:26.871" v="1453"/>
          <ac:spMkLst>
            <pc:docMk/>
            <pc:sldMasterMk cId="2970338093" sldId="2147483684"/>
            <ac:spMk id="12" creationId="{76027A6F-969F-CCFF-C299-8707F3DA5EEB}"/>
          </ac:spMkLst>
        </pc:spChg>
        <pc:spChg chg="add del mod ord modVis">
          <ac:chgData name="Thao Dao Thi Thu" userId="b0c0fd0c-b87e-42f7-8ea0-369972801474" providerId="ADAL" clId="{035F7292-279F-49E3-9801-182B114ADDA1}" dt="2024-08-15T09:16:40.241" v="1736"/>
          <ac:spMkLst>
            <pc:docMk/>
            <pc:sldMasterMk cId="2970338093" sldId="2147483684"/>
            <ac:spMk id="13" creationId="{2A719709-7C31-47EB-B56D-BE55C634A1ED}"/>
          </ac:spMkLst>
        </pc:spChg>
        <pc:spChg chg="add del mod ord modVis">
          <ac:chgData name="Thao Dao Thi Thu" userId="b0c0fd0c-b87e-42f7-8ea0-369972801474" providerId="ADAL" clId="{035F7292-279F-49E3-9801-182B114ADDA1}" dt="2024-08-15T09:17:11.879" v="2021"/>
          <ac:spMkLst>
            <pc:docMk/>
            <pc:sldMasterMk cId="2970338093" sldId="2147483684"/>
            <ac:spMk id="14" creationId="{7A2E86E3-FE1D-8679-FB1B-0DA3447CC2E0}"/>
          </ac:spMkLst>
        </pc:spChg>
        <pc:spChg chg="add del mod ord modVis">
          <ac:chgData name="Thao Dao Thi Thu" userId="b0c0fd0c-b87e-42f7-8ea0-369972801474" providerId="ADAL" clId="{035F7292-279F-49E3-9801-182B114ADDA1}" dt="2024-08-15T09:17:24.494" v="2325"/>
          <ac:spMkLst>
            <pc:docMk/>
            <pc:sldMasterMk cId="2970338093" sldId="2147483684"/>
            <ac:spMk id="15" creationId="{F2A51D93-2CE2-B2FC-F0FF-736CC418CC64}"/>
          </ac:spMkLst>
        </pc:spChg>
        <pc:spChg chg="add del mod ord modVis">
          <ac:chgData name="Thao Dao Thi Thu" userId="b0c0fd0c-b87e-42f7-8ea0-369972801474" providerId="ADAL" clId="{035F7292-279F-49E3-9801-182B114ADDA1}" dt="2024-08-15T09:21:47.780" v="2610"/>
          <ac:spMkLst>
            <pc:docMk/>
            <pc:sldMasterMk cId="2970338093" sldId="2147483684"/>
            <ac:spMk id="16" creationId="{476C8FE6-5D75-4A1F-B3CC-6638CE28D103}"/>
          </ac:spMkLst>
        </pc:spChg>
        <pc:spChg chg="add del mod ord modVis">
          <ac:chgData name="Thao Dao Thi Thu" userId="b0c0fd0c-b87e-42f7-8ea0-369972801474" providerId="ADAL" clId="{035F7292-279F-49E3-9801-182B114ADDA1}" dt="2024-08-15T09:22:00.708" v="2893"/>
          <ac:spMkLst>
            <pc:docMk/>
            <pc:sldMasterMk cId="2970338093" sldId="2147483684"/>
            <ac:spMk id="17" creationId="{A4A6009E-C23A-FD7B-4FDB-9CEB478A1C7B}"/>
          </ac:spMkLst>
        </pc:spChg>
        <pc:spChg chg="add del mod ord modVis">
          <ac:chgData name="Thao Dao Thi Thu" userId="b0c0fd0c-b87e-42f7-8ea0-369972801474" providerId="ADAL" clId="{035F7292-279F-49E3-9801-182B114ADDA1}" dt="2024-08-15T09:22:12.974" v="3179"/>
          <ac:spMkLst>
            <pc:docMk/>
            <pc:sldMasterMk cId="2970338093" sldId="2147483684"/>
            <ac:spMk id="18" creationId="{44BE952E-2652-410E-BAF0-C57859C44C75}"/>
          </ac:spMkLst>
        </pc:spChg>
        <pc:spChg chg="add del mod ord modVis">
          <ac:chgData name="Thao Dao Thi Thu" userId="b0c0fd0c-b87e-42f7-8ea0-369972801474" providerId="ADAL" clId="{035F7292-279F-49E3-9801-182B114ADDA1}" dt="2024-08-15T09:22:25.799" v="3462"/>
          <ac:spMkLst>
            <pc:docMk/>
            <pc:sldMasterMk cId="2970338093" sldId="2147483684"/>
            <ac:spMk id="19" creationId="{393672C1-9F44-27BE-90B2-0EFA8771DF4C}"/>
          </ac:spMkLst>
        </pc:spChg>
        <pc:spChg chg="add del mod ord modVis">
          <ac:chgData name="Thao Dao Thi Thu" userId="b0c0fd0c-b87e-42f7-8ea0-369972801474" providerId="ADAL" clId="{035F7292-279F-49E3-9801-182B114ADDA1}" dt="2024-08-15T09:22:50.791" v="3747"/>
          <ac:spMkLst>
            <pc:docMk/>
            <pc:sldMasterMk cId="2970338093" sldId="2147483684"/>
            <ac:spMk id="20" creationId="{CA20507C-81A3-49FF-CB81-8B26676FFBAB}"/>
          </ac:spMkLst>
        </pc:spChg>
        <pc:spChg chg="add del mod ord modVis">
          <ac:chgData name="Thao Dao Thi Thu" userId="b0c0fd0c-b87e-42f7-8ea0-369972801474" providerId="ADAL" clId="{035F7292-279F-49E3-9801-182B114ADDA1}" dt="2024-08-15T09:23:15.002" v="4034"/>
          <ac:spMkLst>
            <pc:docMk/>
            <pc:sldMasterMk cId="2970338093" sldId="2147483684"/>
            <ac:spMk id="21" creationId="{2C43AAE7-C0F2-30B8-8EFD-E60070592CD5}"/>
          </ac:spMkLst>
        </pc:spChg>
        <pc:spChg chg="add del mod ord modVis">
          <ac:chgData name="Thao Dao Thi Thu" userId="b0c0fd0c-b87e-42f7-8ea0-369972801474" providerId="ADAL" clId="{035F7292-279F-49E3-9801-182B114ADDA1}" dt="2024-08-15T09:23:27.266" v="4318"/>
          <ac:spMkLst>
            <pc:docMk/>
            <pc:sldMasterMk cId="2970338093" sldId="2147483684"/>
            <ac:spMk id="22" creationId="{AF0FD4A4-189E-6362-4720-132DEF1CAA1B}"/>
          </ac:spMkLst>
        </pc:spChg>
        <pc:spChg chg="add del mod ord modVis">
          <ac:chgData name="Thao Dao Thi Thu" userId="b0c0fd0c-b87e-42f7-8ea0-369972801474" providerId="ADAL" clId="{035F7292-279F-49E3-9801-182B114ADDA1}" dt="2024-08-15T09:23:39.619" v="4600"/>
          <ac:spMkLst>
            <pc:docMk/>
            <pc:sldMasterMk cId="2970338093" sldId="2147483684"/>
            <ac:spMk id="23" creationId="{B47466C8-DDA3-CD20-DD54-BA0BAA019686}"/>
          </ac:spMkLst>
        </pc:spChg>
        <pc:spChg chg="add del mod ord modVis">
          <ac:chgData name="Thao Dao Thi Thu" userId="b0c0fd0c-b87e-42f7-8ea0-369972801474" providerId="ADAL" clId="{035F7292-279F-49E3-9801-182B114ADDA1}" dt="2024-08-15T09:24:14.204" v="4882"/>
          <ac:spMkLst>
            <pc:docMk/>
            <pc:sldMasterMk cId="2970338093" sldId="2147483684"/>
            <ac:spMk id="24" creationId="{263A0CA7-A4DF-BFB4-8024-FB28FE205B0A}"/>
          </ac:spMkLst>
        </pc:spChg>
        <pc:spChg chg="add del mod ord modVis">
          <ac:chgData name="Thao Dao Thi Thu" userId="b0c0fd0c-b87e-42f7-8ea0-369972801474" providerId="ADAL" clId="{035F7292-279F-49E3-9801-182B114ADDA1}" dt="2024-08-15T09:24:49.473" v="5149" actId="478"/>
          <ac:spMkLst>
            <pc:docMk/>
            <pc:sldMasterMk cId="2970338093" sldId="2147483684"/>
            <ac:spMk id="25" creationId="{45E47A0B-636E-D77B-4435-A39F3DE1EC4B}"/>
          </ac:spMkLst>
        </pc:spChg>
        <pc:spChg chg="del mod ord modVis">
          <ac:chgData name="Thao Dao Thi Thu" userId="b0c0fd0c-b87e-42f7-8ea0-369972801474" providerId="ADAL" clId="{035F7292-279F-49E3-9801-182B114ADDA1}" dt="2024-08-15T09:25:03.348" v="5329"/>
          <ac:spMkLst>
            <pc:docMk/>
            <pc:sldMasterMk cId="2970338093" sldId="2147483684"/>
            <ac:spMk id="26" creationId="{D2263778-3060-FABC-3C54-2D8BC2E78F03}"/>
          </ac:spMkLst>
        </pc:spChg>
        <pc:spChg chg="add del mod ord modVis">
          <ac:chgData name="Thao Dao Thi Thu" userId="b0c0fd0c-b87e-42f7-8ea0-369972801474" providerId="ADAL" clId="{035F7292-279F-49E3-9801-182B114ADDA1}" dt="2024-08-15T09:25:29.220" v="5611"/>
          <ac:spMkLst>
            <pc:docMk/>
            <pc:sldMasterMk cId="2970338093" sldId="2147483684"/>
            <ac:spMk id="27" creationId="{72C0036F-9CFE-9717-5365-9F8F8BFD43D3}"/>
          </ac:spMkLst>
        </pc:spChg>
        <pc:spChg chg="add del mod ord modVis">
          <ac:chgData name="Thao Dao Thi Thu" userId="b0c0fd0c-b87e-42f7-8ea0-369972801474" providerId="ADAL" clId="{035F7292-279F-49E3-9801-182B114ADDA1}" dt="2024-08-15T09:25:43.576" v="5895"/>
          <ac:spMkLst>
            <pc:docMk/>
            <pc:sldMasterMk cId="2970338093" sldId="2147483684"/>
            <ac:spMk id="28" creationId="{DA873B6F-7323-2333-BEE3-B04D84E5E66F}"/>
          </ac:spMkLst>
        </pc:spChg>
        <pc:spChg chg="add del mod ord modVis">
          <ac:chgData name="Thao Dao Thi Thu" userId="b0c0fd0c-b87e-42f7-8ea0-369972801474" providerId="ADAL" clId="{035F7292-279F-49E3-9801-182B114ADDA1}" dt="2024-08-15T09:25:58.547" v="6160"/>
          <ac:spMkLst>
            <pc:docMk/>
            <pc:sldMasterMk cId="2970338093" sldId="2147483684"/>
            <ac:spMk id="29" creationId="{1E6ED3FF-C4A6-601F-B5A5-A548FFA084B9}"/>
          </ac:spMkLst>
        </pc:spChg>
        <pc:spChg chg="add del mod ord modVis">
          <ac:chgData name="Thao Dao Thi Thu" userId="b0c0fd0c-b87e-42f7-8ea0-369972801474" providerId="ADAL" clId="{035F7292-279F-49E3-9801-182B114ADDA1}" dt="2024-08-15T09:26:10.918" v="6425"/>
          <ac:spMkLst>
            <pc:docMk/>
            <pc:sldMasterMk cId="2970338093" sldId="2147483684"/>
            <ac:spMk id="30" creationId="{B3957287-2B14-228D-E6ED-33EC7ED1416B}"/>
          </ac:spMkLst>
        </pc:spChg>
        <pc:spChg chg="add del mod ord modVis">
          <ac:chgData name="Thao Dao Thi Thu" userId="b0c0fd0c-b87e-42f7-8ea0-369972801474" providerId="ADAL" clId="{035F7292-279F-49E3-9801-182B114ADDA1}" dt="2024-08-15T09:26:23.728" v="6690"/>
          <ac:spMkLst>
            <pc:docMk/>
            <pc:sldMasterMk cId="2970338093" sldId="2147483684"/>
            <ac:spMk id="31" creationId="{AB753B47-1A99-9C38-ACD4-BB231C2466A3}"/>
          </ac:spMkLst>
        </pc:spChg>
        <pc:spChg chg="add del mod ord modVis">
          <ac:chgData name="Thao Dao Thi Thu" userId="b0c0fd0c-b87e-42f7-8ea0-369972801474" providerId="ADAL" clId="{035F7292-279F-49E3-9801-182B114ADDA1}" dt="2024-08-15T09:26:36.362" v="6956"/>
          <ac:spMkLst>
            <pc:docMk/>
            <pc:sldMasterMk cId="2970338093" sldId="2147483684"/>
            <ac:spMk id="32" creationId="{4C9C5205-DAC8-D14E-15C7-2075E638ABA2}"/>
          </ac:spMkLst>
        </pc:spChg>
        <pc:spChg chg="add del mod ord modVis">
          <ac:chgData name="Thao Dao Thi Thu" userId="b0c0fd0c-b87e-42f7-8ea0-369972801474" providerId="ADAL" clId="{035F7292-279F-49E3-9801-182B114ADDA1}" dt="2024-08-15T09:26:48.999" v="7222"/>
          <ac:spMkLst>
            <pc:docMk/>
            <pc:sldMasterMk cId="2970338093" sldId="2147483684"/>
            <ac:spMk id="33" creationId="{31385AAD-F524-E5E8-2881-79936105297D}"/>
          </ac:spMkLst>
        </pc:spChg>
        <pc:spChg chg="add del mod ord modVis">
          <ac:chgData name="Thao Dao Thi Thu" userId="b0c0fd0c-b87e-42f7-8ea0-369972801474" providerId="ADAL" clId="{035F7292-279F-49E3-9801-182B114ADDA1}" dt="2024-08-15T09:27:01.441" v="7487"/>
          <ac:spMkLst>
            <pc:docMk/>
            <pc:sldMasterMk cId="2970338093" sldId="2147483684"/>
            <ac:spMk id="34" creationId="{9F062B18-3A93-6BBC-941C-B4895648F60C}"/>
          </ac:spMkLst>
        </pc:spChg>
        <pc:spChg chg="add del mod ord modVis">
          <ac:chgData name="Thao Dao Thi Thu" userId="b0c0fd0c-b87e-42f7-8ea0-369972801474" providerId="ADAL" clId="{035F7292-279F-49E3-9801-182B114ADDA1}" dt="2024-08-15T09:27:13.757" v="7753"/>
          <ac:spMkLst>
            <pc:docMk/>
            <pc:sldMasterMk cId="2970338093" sldId="2147483684"/>
            <ac:spMk id="35" creationId="{FCE9F38C-79B2-3084-9C47-7650C8051B70}"/>
          </ac:spMkLst>
        </pc:spChg>
        <pc:spChg chg="add del mod ord modVis">
          <ac:chgData name="Thao Dao Thi Thu" userId="b0c0fd0c-b87e-42f7-8ea0-369972801474" providerId="ADAL" clId="{035F7292-279F-49E3-9801-182B114ADDA1}" dt="2024-08-15T09:27:26.182" v="8002" actId="478"/>
          <ac:spMkLst>
            <pc:docMk/>
            <pc:sldMasterMk cId="2970338093" sldId="2147483684"/>
            <ac:spMk id="36" creationId="{48572CA0-5658-8142-F923-7728407354DE}"/>
          </ac:spMkLst>
        </pc:spChg>
        <pc:spChg chg="del mod ord modVis">
          <ac:chgData name="Thao Dao Thi Thu" userId="b0c0fd0c-b87e-42f7-8ea0-369972801474" providerId="ADAL" clId="{035F7292-279F-49E3-9801-182B114ADDA1}" dt="2024-08-15T09:27:38.772" v="8170"/>
          <ac:spMkLst>
            <pc:docMk/>
            <pc:sldMasterMk cId="2970338093" sldId="2147483684"/>
            <ac:spMk id="37" creationId="{A121679D-5F28-288D-2EF3-96FCE0593810}"/>
          </ac:spMkLst>
        </pc:spChg>
        <pc:spChg chg="add del mod ord modVis">
          <ac:chgData name="Thao Dao Thi Thu" userId="b0c0fd0c-b87e-42f7-8ea0-369972801474" providerId="ADAL" clId="{035F7292-279F-49E3-9801-182B114ADDA1}" dt="2024-08-15T09:27:51.667" v="8436"/>
          <ac:spMkLst>
            <pc:docMk/>
            <pc:sldMasterMk cId="2970338093" sldId="2147483684"/>
            <ac:spMk id="38" creationId="{81015D21-9B44-2A93-EFDD-03EDC872B467}"/>
          </ac:spMkLst>
        </pc:spChg>
        <pc:spChg chg="add del mod ord modVis">
          <ac:chgData name="Thao Dao Thi Thu" userId="b0c0fd0c-b87e-42f7-8ea0-369972801474" providerId="ADAL" clId="{035F7292-279F-49E3-9801-182B114ADDA1}" dt="2024-08-15T09:28:04.845" v="8701"/>
          <ac:spMkLst>
            <pc:docMk/>
            <pc:sldMasterMk cId="2970338093" sldId="2147483684"/>
            <ac:spMk id="39" creationId="{A28811E6-523E-4ADE-1D76-9A967A69F002}"/>
          </ac:spMkLst>
        </pc:spChg>
        <pc:spChg chg="add del mod ord modVis">
          <ac:chgData name="Thao Dao Thi Thu" userId="b0c0fd0c-b87e-42f7-8ea0-369972801474" providerId="ADAL" clId="{035F7292-279F-49E3-9801-182B114ADDA1}" dt="2024-08-15T09:28:17.768" v="8964"/>
          <ac:spMkLst>
            <pc:docMk/>
            <pc:sldMasterMk cId="2970338093" sldId="2147483684"/>
            <ac:spMk id="40" creationId="{65F2F12B-DE66-A0B5-5C22-FCA2FBB4CEFB}"/>
          </ac:spMkLst>
        </pc:spChg>
        <pc:spChg chg="add del mod ord modVis">
          <ac:chgData name="Thao Dao Thi Thu" userId="b0c0fd0c-b87e-42f7-8ea0-369972801474" providerId="ADAL" clId="{035F7292-279F-49E3-9801-182B114ADDA1}" dt="2024-08-15T09:29:02.896" v="9226"/>
          <ac:spMkLst>
            <pc:docMk/>
            <pc:sldMasterMk cId="2970338093" sldId="2147483684"/>
            <ac:spMk id="41" creationId="{78E78612-7E27-21F0-B4BC-6E89F36F4DDD}"/>
          </ac:spMkLst>
        </pc:spChg>
        <pc:spChg chg="add mod ord">
          <ac:chgData name="Thao Dao Thi Thu" userId="b0c0fd0c-b87e-42f7-8ea0-369972801474" providerId="ADAL" clId="{035F7292-279F-49E3-9801-182B114ADDA1}" dt="2024-08-15T09:29:02.970" v="9328"/>
          <ac:spMkLst>
            <pc:docMk/>
            <pc:sldMasterMk cId="2970338093" sldId="2147483684"/>
            <ac:spMk id="42" creationId="{C2E31DA3-9D53-17D2-7C79-05664A749639}"/>
          </ac:spMkLst>
        </pc:spChg>
        <pc:picChg chg="del">
          <ac:chgData name="Thao Dao Thi Thu" userId="b0c0fd0c-b87e-42f7-8ea0-369972801474" providerId="ADAL" clId="{035F7292-279F-49E3-9801-182B114ADDA1}" dt="2024-08-15T09:14:09.126" v="0" actId="478"/>
          <ac:picMkLst>
            <pc:docMk/>
            <pc:sldMasterMk cId="2970338093" sldId="2147483684"/>
            <ac:picMk id="7" creationId="{FA07E352-C00D-AF0D-C5A4-C493019F6472}"/>
          </ac:picMkLst>
        </pc:picChg>
      </pc:sldMasterChg>
      <pc:sldMasterChg chg="addSp delSp modSp mod">
        <pc:chgData name="Thao Dao Thi Thu" userId="b0c0fd0c-b87e-42f7-8ea0-369972801474" providerId="ADAL" clId="{035F7292-279F-49E3-9801-182B114ADDA1}" dt="2024-08-15T09:29:02.981" v="9341"/>
        <pc:sldMasterMkLst>
          <pc:docMk/>
          <pc:sldMasterMk cId="3268945724" sldId="2147483696"/>
        </pc:sldMasterMkLst>
        <pc:spChg chg="add del mod modVis">
          <ac:chgData name="Thao Dao Thi Thu" userId="b0c0fd0c-b87e-42f7-8ea0-369972801474" providerId="ADAL" clId="{035F7292-279F-49E3-9801-182B114ADDA1}" dt="2024-08-15T09:14:33.162" v="303"/>
          <ac:spMkLst>
            <pc:docMk/>
            <pc:sldMasterMk cId="3268945724" sldId="2147483696"/>
            <ac:spMk id="2" creationId="{5398D0D7-7941-B0F6-EBFA-041452A97DDB}"/>
          </ac:spMkLst>
        </pc:spChg>
        <pc:spChg chg="add del mod modVis">
          <ac:chgData name="Thao Dao Thi Thu" userId="b0c0fd0c-b87e-42f7-8ea0-369972801474" providerId="ADAL" clId="{035F7292-279F-49E3-9801-182B114ADDA1}" dt="2024-08-15T09:15:31.423" v="585"/>
          <ac:spMkLst>
            <pc:docMk/>
            <pc:sldMasterMk cId="3268945724" sldId="2147483696"/>
            <ac:spMk id="3" creationId="{228B3EFE-277B-9751-941F-7EB39C7B079C}"/>
          </ac:spMkLst>
        </pc:spChg>
        <pc:spChg chg="add del mod modVis">
          <ac:chgData name="Thao Dao Thi Thu" userId="b0c0fd0c-b87e-42f7-8ea0-369972801474" providerId="ADAL" clId="{035F7292-279F-49E3-9801-182B114ADDA1}" dt="2024-08-15T09:16:00.838" v="867"/>
          <ac:spMkLst>
            <pc:docMk/>
            <pc:sldMasterMk cId="3268945724" sldId="2147483696"/>
            <ac:spMk id="4" creationId="{50F94B78-1666-83DA-225F-A52E59E44894}"/>
          </ac:spMkLst>
        </pc:spChg>
        <pc:spChg chg="add del mod modVis">
          <ac:chgData name="Thao Dao Thi Thu" userId="b0c0fd0c-b87e-42f7-8ea0-369972801474" providerId="ADAL" clId="{035F7292-279F-49E3-9801-182B114ADDA1}" dt="2024-08-15T09:16:13.104" v="1154"/>
          <ac:spMkLst>
            <pc:docMk/>
            <pc:sldMasterMk cId="3268945724" sldId="2147483696"/>
            <ac:spMk id="5" creationId="{983640F3-CD9C-9455-1AEA-529490E0E7DF}"/>
          </ac:spMkLst>
        </pc:spChg>
        <pc:spChg chg="add del mod modVis">
          <ac:chgData name="Thao Dao Thi Thu" userId="b0c0fd0c-b87e-42f7-8ea0-369972801474" providerId="ADAL" clId="{035F7292-279F-49E3-9801-182B114ADDA1}" dt="2024-08-15T09:16:26.881" v="1465"/>
          <ac:spMkLst>
            <pc:docMk/>
            <pc:sldMasterMk cId="3268945724" sldId="2147483696"/>
            <ac:spMk id="6" creationId="{BF3DCB31-626A-4FE6-5322-653845C7C584}"/>
          </ac:spMkLst>
        </pc:spChg>
        <pc:spChg chg="add del mod modVis">
          <ac:chgData name="Thao Dao Thi Thu" userId="b0c0fd0c-b87e-42f7-8ea0-369972801474" providerId="ADAL" clId="{035F7292-279F-49E3-9801-182B114ADDA1}" dt="2024-08-15T09:16:40.251" v="1748"/>
          <ac:spMkLst>
            <pc:docMk/>
            <pc:sldMasterMk cId="3268945724" sldId="2147483696"/>
            <ac:spMk id="7" creationId="{237A39A6-E1CF-C1EC-1C64-B22DFBC4B135}"/>
          </ac:spMkLst>
        </pc:spChg>
        <pc:spChg chg="add del mod modVis">
          <ac:chgData name="Thao Dao Thi Thu" userId="b0c0fd0c-b87e-42f7-8ea0-369972801474" providerId="ADAL" clId="{035F7292-279F-49E3-9801-182B114ADDA1}" dt="2024-08-15T09:17:11.887" v="2033"/>
          <ac:spMkLst>
            <pc:docMk/>
            <pc:sldMasterMk cId="3268945724" sldId="2147483696"/>
            <ac:spMk id="8" creationId="{8DDFEF74-B1BC-B9C0-7298-1284B9BA1881}"/>
          </ac:spMkLst>
        </pc:spChg>
        <pc:spChg chg="add del mod modVis">
          <ac:chgData name="Thao Dao Thi Thu" userId="b0c0fd0c-b87e-42f7-8ea0-369972801474" providerId="ADAL" clId="{035F7292-279F-49E3-9801-182B114ADDA1}" dt="2024-08-15T09:17:24.500" v="2337"/>
          <ac:spMkLst>
            <pc:docMk/>
            <pc:sldMasterMk cId="3268945724" sldId="2147483696"/>
            <ac:spMk id="9" creationId="{23665AA1-4CDF-87EC-67F0-778183D7E9DB}"/>
          </ac:spMkLst>
        </pc:spChg>
        <pc:spChg chg="add del mod modVis">
          <ac:chgData name="Thao Dao Thi Thu" userId="b0c0fd0c-b87e-42f7-8ea0-369972801474" providerId="ADAL" clId="{035F7292-279F-49E3-9801-182B114ADDA1}" dt="2024-08-15T09:21:47.794" v="2622"/>
          <ac:spMkLst>
            <pc:docMk/>
            <pc:sldMasterMk cId="3268945724" sldId="2147483696"/>
            <ac:spMk id="10" creationId="{8A2B7BC7-C271-4696-F700-8DED56AB280B}"/>
          </ac:spMkLst>
        </pc:spChg>
        <pc:spChg chg="add del mod modVis">
          <ac:chgData name="Thao Dao Thi Thu" userId="b0c0fd0c-b87e-42f7-8ea0-369972801474" providerId="ADAL" clId="{035F7292-279F-49E3-9801-182B114ADDA1}" dt="2024-08-15T09:22:00.716" v="2905"/>
          <ac:spMkLst>
            <pc:docMk/>
            <pc:sldMasterMk cId="3268945724" sldId="2147483696"/>
            <ac:spMk id="11" creationId="{C9534180-A2A2-2B66-F15B-5E3374213CA7}"/>
          </ac:spMkLst>
        </pc:spChg>
        <pc:spChg chg="add del mod modVis">
          <ac:chgData name="Thao Dao Thi Thu" userId="b0c0fd0c-b87e-42f7-8ea0-369972801474" providerId="ADAL" clId="{035F7292-279F-49E3-9801-182B114ADDA1}" dt="2024-08-15T09:22:12.980" v="3191"/>
          <ac:spMkLst>
            <pc:docMk/>
            <pc:sldMasterMk cId="3268945724" sldId="2147483696"/>
            <ac:spMk id="12" creationId="{C3D327DC-1BCA-A822-21A2-6CE7D7F1BD45}"/>
          </ac:spMkLst>
        </pc:spChg>
        <pc:spChg chg="add del mod modVis">
          <ac:chgData name="Thao Dao Thi Thu" userId="b0c0fd0c-b87e-42f7-8ea0-369972801474" providerId="ADAL" clId="{035F7292-279F-49E3-9801-182B114ADDA1}" dt="2024-08-15T09:22:25.808" v="3474"/>
          <ac:spMkLst>
            <pc:docMk/>
            <pc:sldMasterMk cId="3268945724" sldId="2147483696"/>
            <ac:spMk id="13" creationId="{F72413D8-EC25-5C96-BC42-3C964008C6E2}"/>
          </ac:spMkLst>
        </pc:spChg>
        <pc:spChg chg="add del mod modVis">
          <ac:chgData name="Thao Dao Thi Thu" userId="b0c0fd0c-b87e-42f7-8ea0-369972801474" providerId="ADAL" clId="{035F7292-279F-49E3-9801-182B114ADDA1}" dt="2024-08-15T09:22:50.797" v="3759"/>
          <ac:spMkLst>
            <pc:docMk/>
            <pc:sldMasterMk cId="3268945724" sldId="2147483696"/>
            <ac:spMk id="14" creationId="{F2240125-F288-D542-E78F-9ECF808F150E}"/>
          </ac:spMkLst>
        </pc:spChg>
        <pc:spChg chg="add del mod modVis">
          <ac:chgData name="Thao Dao Thi Thu" userId="b0c0fd0c-b87e-42f7-8ea0-369972801474" providerId="ADAL" clId="{035F7292-279F-49E3-9801-182B114ADDA1}" dt="2024-08-15T09:23:15.010" v="4046"/>
          <ac:spMkLst>
            <pc:docMk/>
            <pc:sldMasterMk cId="3268945724" sldId="2147483696"/>
            <ac:spMk id="15" creationId="{04CDBE34-E7AC-5B68-5E6D-308308CB2A1E}"/>
          </ac:spMkLst>
        </pc:spChg>
        <pc:spChg chg="add del mod modVis">
          <ac:chgData name="Thao Dao Thi Thu" userId="b0c0fd0c-b87e-42f7-8ea0-369972801474" providerId="ADAL" clId="{035F7292-279F-49E3-9801-182B114ADDA1}" dt="2024-08-15T09:23:27.271" v="4330"/>
          <ac:spMkLst>
            <pc:docMk/>
            <pc:sldMasterMk cId="3268945724" sldId="2147483696"/>
            <ac:spMk id="16" creationId="{E91C7B58-4DCA-648B-2A52-F7F62E2D1AC2}"/>
          </ac:spMkLst>
        </pc:spChg>
        <pc:spChg chg="add del mod modVis">
          <ac:chgData name="Thao Dao Thi Thu" userId="b0c0fd0c-b87e-42f7-8ea0-369972801474" providerId="ADAL" clId="{035F7292-279F-49E3-9801-182B114ADDA1}" dt="2024-08-15T09:23:39.626" v="4612"/>
          <ac:spMkLst>
            <pc:docMk/>
            <pc:sldMasterMk cId="3268945724" sldId="2147483696"/>
            <ac:spMk id="17" creationId="{6215FA89-2C2B-0887-3EFE-14916B748FFE}"/>
          </ac:spMkLst>
        </pc:spChg>
        <pc:spChg chg="add del mod modVis">
          <ac:chgData name="Thao Dao Thi Thu" userId="b0c0fd0c-b87e-42f7-8ea0-369972801474" providerId="ADAL" clId="{035F7292-279F-49E3-9801-182B114ADDA1}" dt="2024-08-15T09:24:14.212" v="4894"/>
          <ac:spMkLst>
            <pc:docMk/>
            <pc:sldMasterMk cId="3268945724" sldId="2147483696"/>
            <ac:spMk id="18" creationId="{F129E0E4-B485-8CD0-AE22-387F39A3EA12}"/>
          </ac:spMkLst>
        </pc:spChg>
        <pc:spChg chg="add del mod modVis">
          <ac:chgData name="Thao Dao Thi Thu" userId="b0c0fd0c-b87e-42f7-8ea0-369972801474" providerId="ADAL" clId="{035F7292-279F-49E3-9801-182B114ADDA1}" dt="2024-08-15T09:24:49.485" v="5155" actId="478"/>
          <ac:spMkLst>
            <pc:docMk/>
            <pc:sldMasterMk cId="3268945724" sldId="2147483696"/>
            <ac:spMk id="19" creationId="{99788831-C796-7D74-3695-55F996FF7B6D}"/>
          </ac:spMkLst>
        </pc:spChg>
        <pc:spChg chg="del mod modVis">
          <ac:chgData name="Thao Dao Thi Thu" userId="b0c0fd0c-b87e-42f7-8ea0-369972801474" providerId="ADAL" clId="{035F7292-279F-49E3-9801-182B114ADDA1}" dt="2024-08-15T09:25:03.354" v="5341"/>
          <ac:spMkLst>
            <pc:docMk/>
            <pc:sldMasterMk cId="3268945724" sldId="2147483696"/>
            <ac:spMk id="20" creationId="{D2CCAA07-2755-B624-BB48-A3174ACF4DE3}"/>
          </ac:spMkLst>
        </pc:spChg>
        <pc:spChg chg="add del mod modVis">
          <ac:chgData name="Thao Dao Thi Thu" userId="b0c0fd0c-b87e-42f7-8ea0-369972801474" providerId="ADAL" clId="{035F7292-279F-49E3-9801-182B114ADDA1}" dt="2024-08-15T09:25:29.227" v="5623"/>
          <ac:spMkLst>
            <pc:docMk/>
            <pc:sldMasterMk cId="3268945724" sldId="2147483696"/>
            <ac:spMk id="21" creationId="{3B982935-AB4A-CBF8-AB04-385F0CBCC9D2}"/>
          </ac:spMkLst>
        </pc:spChg>
        <pc:spChg chg="add del mod modVis">
          <ac:chgData name="Thao Dao Thi Thu" userId="b0c0fd0c-b87e-42f7-8ea0-369972801474" providerId="ADAL" clId="{035F7292-279F-49E3-9801-182B114ADDA1}" dt="2024-08-15T09:25:43.582" v="5907"/>
          <ac:spMkLst>
            <pc:docMk/>
            <pc:sldMasterMk cId="3268945724" sldId="2147483696"/>
            <ac:spMk id="22" creationId="{445D6F03-9C4B-48EF-B6A3-CE3AD0FBC3EB}"/>
          </ac:spMkLst>
        </pc:spChg>
        <pc:spChg chg="add del mod modVis">
          <ac:chgData name="Thao Dao Thi Thu" userId="b0c0fd0c-b87e-42f7-8ea0-369972801474" providerId="ADAL" clId="{035F7292-279F-49E3-9801-182B114ADDA1}" dt="2024-08-15T09:25:58.553" v="6172"/>
          <ac:spMkLst>
            <pc:docMk/>
            <pc:sldMasterMk cId="3268945724" sldId="2147483696"/>
            <ac:spMk id="23" creationId="{DBCB8090-791E-4BBE-4F31-87585F996FC3}"/>
          </ac:spMkLst>
        </pc:spChg>
        <pc:spChg chg="add del mod modVis">
          <ac:chgData name="Thao Dao Thi Thu" userId="b0c0fd0c-b87e-42f7-8ea0-369972801474" providerId="ADAL" clId="{035F7292-279F-49E3-9801-182B114ADDA1}" dt="2024-08-15T09:26:10.925" v="6437"/>
          <ac:spMkLst>
            <pc:docMk/>
            <pc:sldMasterMk cId="3268945724" sldId="2147483696"/>
            <ac:spMk id="24" creationId="{0C8EFB1B-63E3-3AF0-8268-0DF398950E35}"/>
          </ac:spMkLst>
        </pc:spChg>
        <pc:spChg chg="add del mod modVis">
          <ac:chgData name="Thao Dao Thi Thu" userId="b0c0fd0c-b87e-42f7-8ea0-369972801474" providerId="ADAL" clId="{035F7292-279F-49E3-9801-182B114ADDA1}" dt="2024-08-15T09:26:23.734" v="6702"/>
          <ac:spMkLst>
            <pc:docMk/>
            <pc:sldMasterMk cId="3268945724" sldId="2147483696"/>
            <ac:spMk id="25" creationId="{70E4B301-D876-FC89-90C2-CF90B3A58B80}"/>
          </ac:spMkLst>
        </pc:spChg>
        <pc:spChg chg="add del mod modVis">
          <ac:chgData name="Thao Dao Thi Thu" userId="b0c0fd0c-b87e-42f7-8ea0-369972801474" providerId="ADAL" clId="{035F7292-279F-49E3-9801-182B114ADDA1}" dt="2024-08-15T09:26:36.369" v="6968"/>
          <ac:spMkLst>
            <pc:docMk/>
            <pc:sldMasterMk cId="3268945724" sldId="2147483696"/>
            <ac:spMk id="26" creationId="{2E190855-75A7-B32A-4D19-89D706EF9681}"/>
          </ac:spMkLst>
        </pc:spChg>
        <pc:spChg chg="add del mod modVis">
          <ac:chgData name="Thao Dao Thi Thu" userId="b0c0fd0c-b87e-42f7-8ea0-369972801474" providerId="ADAL" clId="{035F7292-279F-49E3-9801-182B114ADDA1}" dt="2024-08-15T09:26:49.007" v="7234"/>
          <ac:spMkLst>
            <pc:docMk/>
            <pc:sldMasterMk cId="3268945724" sldId="2147483696"/>
            <ac:spMk id="27" creationId="{ED182C8E-E520-3B7F-A97C-E15DE2A83E11}"/>
          </ac:spMkLst>
        </pc:spChg>
        <pc:spChg chg="add del mod modVis">
          <ac:chgData name="Thao Dao Thi Thu" userId="b0c0fd0c-b87e-42f7-8ea0-369972801474" providerId="ADAL" clId="{035F7292-279F-49E3-9801-182B114ADDA1}" dt="2024-08-15T09:27:01.448" v="7499"/>
          <ac:spMkLst>
            <pc:docMk/>
            <pc:sldMasterMk cId="3268945724" sldId="2147483696"/>
            <ac:spMk id="28" creationId="{FD77F4EA-6C12-A8B4-9F69-4CA9DBE1C295}"/>
          </ac:spMkLst>
        </pc:spChg>
        <pc:spChg chg="add del mod modVis">
          <ac:chgData name="Thao Dao Thi Thu" userId="b0c0fd0c-b87e-42f7-8ea0-369972801474" providerId="ADAL" clId="{035F7292-279F-49E3-9801-182B114ADDA1}" dt="2024-08-15T09:27:13.764" v="7765"/>
          <ac:spMkLst>
            <pc:docMk/>
            <pc:sldMasterMk cId="3268945724" sldId="2147483696"/>
            <ac:spMk id="29" creationId="{3F84536B-BA8D-1875-7B49-D0562B8220BD}"/>
          </ac:spMkLst>
        </pc:spChg>
        <pc:spChg chg="add del mod modVis">
          <ac:chgData name="Thao Dao Thi Thu" userId="b0c0fd0c-b87e-42f7-8ea0-369972801474" providerId="ADAL" clId="{035F7292-279F-49E3-9801-182B114ADDA1}" dt="2024-08-15T09:27:26.188" v="8008" actId="478"/>
          <ac:spMkLst>
            <pc:docMk/>
            <pc:sldMasterMk cId="3268945724" sldId="2147483696"/>
            <ac:spMk id="30" creationId="{2E8664CA-E47E-6251-4C5A-78EE46724A07}"/>
          </ac:spMkLst>
        </pc:spChg>
        <pc:spChg chg="del mod modVis">
          <ac:chgData name="Thao Dao Thi Thu" userId="b0c0fd0c-b87e-42f7-8ea0-369972801474" providerId="ADAL" clId="{035F7292-279F-49E3-9801-182B114ADDA1}" dt="2024-08-15T09:27:38.780" v="8182"/>
          <ac:spMkLst>
            <pc:docMk/>
            <pc:sldMasterMk cId="3268945724" sldId="2147483696"/>
            <ac:spMk id="31" creationId="{803AC75F-579E-F190-B168-7C51004C0D57}"/>
          </ac:spMkLst>
        </pc:spChg>
        <pc:spChg chg="add del mod modVis">
          <ac:chgData name="Thao Dao Thi Thu" userId="b0c0fd0c-b87e-42f7-8ea0-369972801474" providerId="ADAL" clId="{035F7292-279F-49E3-9801-182B114ADDA1}" dt="2024-08-15T09:27:51.673" v="8448"/>
          <ac:spMkLst>
            <pc:docMk/>
            <pc:sldMasterMk cId="3268945724" sldId="2147483696"/>
            <ac:spMk id="32" creationId="{57609B5D-6F3F-760C-CD39-E58ED0DBA7F7}"/>
          </ac:spMkLst>
        </pc:spChg>
        <pc:spChg chg="add del mod modVis">
          <ac:chgData name="Thao Dao Thi Thu" userId="b0c0fd0c-b87e-42f7-8ea0-369972801474" providerId="ADAL" clId="{035F7292-279F-49E3-9801-182B114ADDA1}" dt="2024-08-15T09:28:04.855" v="8713"/>
          <ac:spMkLst>
            <pc:docMk/>
            <pc:sldMasterMk cId="3268945724" sldId="2147483696"/>
            <ac:spMk id="33" creationId="{F3E4CC4D-0CE5-7D2C-C1A4-F0017D1B9E8B}"/>
          </ac:spMkLst>
        </pc:spChg>
        <pc:spChg chg="add del mod modVis">
          <ac:chgData name="Thao Dao Thi Thu" userId="b0c0fd0c-b87e-42f7-8ea0-369972801474" providerId="ADAL" clId="{035F7292-279F-49E3-9801-182B114ADDA1}" dt="2024-08-15T09:28:17.776" v="8976"/>
          <ac:spMkLst>
            <pc:docMk/>
            <pc:sldMasterMk cId="3268945724" sldId="2147483696"/>
            <ac:spMk id="34" creationId="{DACA23C9-447B-9441-EA8C-49386A3BE22C}"/>
          </ac:spMkLst>
        </pc:spChg>
        <pc:spChg chg="add del mod modVis">
          <ac:chgData name="Thao Dao Thi Thu" userId="b0c0fd0c-b87e-42f7-8ea0-369972801474" providerId="ADAL" clId="{035F7292-279F-49E3-9801-182B114ADDA1}" dt="2024-08-15T09:29:02.906" v="9238"/>
          <ac:spMkLst>
            <pc:docMk/>
            <pc:sldMasterMk cId="3268945724" sldId="2147483696"/>
            <ac:spMk id="35" creationId="{738D357D-9808-8F22-518E-C0FA19B6F0D4}"/>
          </ac:spMkLst>
        </pc:spChg>
        <pc:spChg chg="add mod">
          <ac:chgData name="Thao Dao Thi Thu" userId="b0c0fd0c-b87e-42f7-8ea0-369972801474" providerId="ADAL" clId="{035F7292-279F-49E3-9801-182B114ADDA1}" dt="2024-08-15T09:29:02.981" v="9341"/>
          <ac:spMkLst>
            <pc:docMk/>
            <pc:sldMasterMk cId="3268945724" sldId="2147483696"/>
            <ac:spMk id="36" creationId="{3A019BF1-B8DA-3D73-17F7-DB6F590D4A49}"/>
          </ac:spMkLst>
        </pc:spChg>
      </pc:sldMasterChg>
      <pc:sldMasterChg chg="addSp delSp modSp del mod delSldLayout">
        <pc:chgData name="Thao Dao Thi Thu" userId="b0c0fd0c-b87e-42f7-8ea0-369972801474" providerId="ADAL" clId="{035F7292-279F-49E3-9801-182B114ADDA1}" dt="2024-08-15T09:25:29.932" v="5861" actId="47"/>
        <pc:sldMasterMkLst>
          <pc:docMk/>
          <pc:sldMasterMk cId="2359111701" sldId="2147483708"/>
        </pc:sldMasterMkLst>
        <pc:spChg chg="add del mod modVis">
          <ac:chgData name="Thao Dao Thi Thu" userId="b0c0fd0c-b87e-42f7-8ea0-369972801474" providerId="ADAL" clId="{035F7292-279F-49E3-9801-182B114ADDA1}" dt="2024-08-15T09:14:33.164" v="307"/>
          <ac:spMkLst>
            <pc:docMk/>
            <pc:sldMasterMk cId="2359111701" sldId="2147483708"/>
            <ac:spMk id="2" creationId="{C248A624-9AFB-42AE-55CC-B3A4EBD7BF0F}"/>
          </ac:spMkLst>
        </pc:spChg>
        <pc:spChg chg="add del mod modVis">
          <ac:chgData name="Thao Dao Thi Thu" userId="b0c0fd0c-b87e-42f7-8ea0-369972801474" providerId="ADAL" clId="{035F7292-279F-49E3-9801-182B114ADDA1}" dt="2024-08-15T09:15:31.425" v="589"/>
          <ac:spMkLst>
            <pc:docMk/>
            <pc:sldMasterMk cId="2359111701" sldId="2147483708"/>
            <ac:spMk id="3" creationId="{85B5837A-25B8-AD4E-D6C2-B77B02287708}"/>
          </ac:spMkLst>
        </pc:spChg>
        <pc:spChg chg="add del mod modVis">
          <ac:chgData name="Thao Dao Thi Thu" userId="b0c0fd0c-b87e-42f7-8ea0-369972801474" providerId="ADAL" clId="{035F7292-279F-49E3-9801-182B114ADDA1}" dt="2024-08-15T09:16:00.840" v="871"/>
          <ac:spMkLst>
            <pc:docMk/>
            <pc:sldMasterMk cId="2359111701" sldId="2147483708"/>
            <ac:spMk id="4" creationId="{5E5C766B-D73F-D661-E6C7-87E76DC24265}"/>
          </ac:spMkLst>
        </pc:spChg>
        <pc:spChg chg="add del mod modVis">
          <ac:chgData name="Thao Dao Thi Thu" userId="b0c0fd0c-b87e-42f7-8ea0-369972801474" providerId="ADAL" clId="{035F7292-279F-49E3-9801-182B114ADDA1}" dt="2024-08-15T09:16:13.107" v="1158"/>
          <ac:spMkLst>
            <pc:docMk/>
            <pc:sldMasterMk cId="2359111701" sldId="2147483708"/>
            <ac:spMk id="5" creationId="{75D73F0B-043E-2E18-EE6A-B72B6CE811D2}"/>
          </ac:spMkLst>
        </pc:spChg>
        <pc:spChg chg="add del mod modVis">
          <ac:chgData name="Thao Dao Thi Thu" userId="b0c0fd0c-b87e-42f7-8ea0-369972801474" providerId="ADAL" clId="{035F7292-279F-49E3-9801-182B114ADDA1}" dt="2024-08-15T09:16:26.884" v="1469"/>
          <ac:spMkLst>
            <pc:docMk/>
            <pc:sldMasterMk cId="2359111701" sldId="2147483708"/>
            <ac:spMk id="6" creationId="{1B702540-2623-BB87-1F3B-233202C4C96C}"/>
          </ac:spMkLst>
        </pc:spChg>
        <pc:spChg chg="add del mod modVis">
          <ac:chgData name="Thao Dao Thi Thu" userId="b0c0fd0c-b87e-42f7-8ea0-369972801474" providerId="ADAL" clId="{035F7292-279F-49E3-9801-182B114ADDA1}" dt="2024-08-15T09:16:40.254" v="1752"/>
          <ac:spMkLst>
            <pc:docMk/>
            <pc:sldMasterMk cId="2359111701" sldId="2147483708"/>
            <ac:spMk id="7" creationId="{ECF0D934-1C64-32E3-1018-D75FA046B7A8}"/>
          </ac:spMkLst>
        </pc:spChg>
        <pc:spChg chg="add del mod modVis">
          <ac:chgData name="Thao Dao Thi Thu" userId="b0c0fd0c-b87e-42f7-8ea0-369972801474" providerId="ADAL" clId="{035F7292-279F-49E3-9801-182B114ADDA1}" dt="2024-08-15T09:17:11.889" v="2037"/>
          <ac:spMkLst>
            <pc:docMk/>
            <pc:sldMasterMk cId="2359111701" sldId="2147483708"/>
            <ac:spMk id="8" creationId="{4015494E-58EF-C08B-ACE3-51F8810ED729}"/>
          </ac:spMkLst>
        </pc:spChg>
        <pc:spChg chg="add del mod modVis">
          <ac:chgData name="Thao Dao Thi Thu" userId="b0c0fd0c-b87e-42f7-8ea0-369972801474" providerId="ADAL" clId="{035F7292-279F-49E3-9801-182B114ADDA1}" dt="2024-08-15T09:17:24.502" v="2341"/>
          <ac:spMkLst>
            <pc:docMk/>
            <pc:sldMasterMk cId="2359111701" sldId="2147483708"/>
            <ac:spMk id="9" creationId="{BC8A4FD2-F071-A90F-AF75-14BFBB503BF4}"/>
          </ac:spMkLst>
        </pc:spChg>
        <pc:spChg chg="add del mod modVis">
          <ac:chgData name="Thao Dao Thi Thu" userId="b0c0fd0c-b87e-42f7-8ea0-369972801474" providerId="ADAL" clId="{035F7292-279F-49E3-9801-182B114ADDA1}" dt="2024-08-15T09:21:47.798" v="2626"/>
          <ac:spMkLst>
            <pc:docMk/>
            <pc:sldMasterMk cId="2359111701" sldId="2147483708"/>
            <ac:spMk id="10" creationId="{B7340E5C-6302-EF84-E4F0-ED3EED765804}"/>
          </ac:spMkLst>
        </pc:spChg>
        <pc:spChg chg="add del mod modVis">
          <ac:chgData name="Thao Dao Thi Thu" userId="b0c0fd0c-b87e-42f7-8ea0-369972801474" providerId="ADAL" clId="{035F7292-279F-49E3-9801-182B114ADDA1}" dt="2024-08-15T09:22:00.719" v="2909"/>
          <ac:spMkLst>
            <pc:docMk/>
            <pc:sldMasterMk cId="2359111701" sldId="2147483708"/>
            <ac:spMk id="11" creationId="{4D4470A6-5889-9C06-8153-D7C632759A03}"/>
          </ac:spMkLst>
        </pc:spChg>
        <pc:spChg chg="add del mod modVis">
          <ac:chgData name="Thao Dao Thi Thu" userId="b0c0fd0c-b87e-42f7-8ea0-369972801474" providerId="ADAL" clId="{035F7292-279F-49E3-9801-182B114ADDA1}" dt="2024-08-15T09:22:12.982" v="3195"/>
          <ac:spMkLst>
            <pc:docMk/>
            <pc:sldMasterMk cId="2359111701" sldId="2147483708"/>
            <ac:spMk id="12" creationId="{D1A21306-448A-3C69-49D7-7E9EB1EBDBC9}"/>
          </ac:spMkLst>
        </pc:spChg>
        <pc:spChg chg="add del mod modVis">
          <ac:chgData name="Thao Dao Thi Thu" userId="b0c0fd0c-b87e-42f7-8ea0-369972801474" providerId="ADAL" clId="{035F7292-279F-49E3-9801-182B114ADDA1}" dt="2024-08-15T09:22:25.810" v="3478"/>
          <ac:spMkLst>
            <pc:docMk/>
            <pc:sldMasterMk cId="2359111701" sldId="2147483708"/>
            <ac:spMk id="13" creationId="{8DB30BF2-211A-F2FB-946E-4C9501F7DD45}"/>
          </ac:spMkLst>
        </pc:spChg>
        <pc:spChg chg="add del mod modVis">
          <ac:chgData name="Thao Dao Thi Thu" userId="b0c0fd0c-b87e-42f7-8ea0-369972801474" providerId="ADAL" clId="{035F7292-279F-49E3-9801-182B114ADDA1}" dt="2024-08-15T09:22:50.801" v="3763"/>
          <ac:spMkLst>
            <pc:docMk/>
            <pc:sldMasterMk cId="2359111701" sldId="2147483708"/>
            <ac:spMk id="14" creationId="{9A489B93-585A-8A65-9F3A-583FA9110506}"/>
          </ac:spMkLst>
        </pc:spChg>
        <pc:spChg chg="add del mod modVis">
          <ac:chgData name="Thao Dao Thi Thu" userId="b0c0fd0c-b87e-42f7-8ea0-369972801474" providerId="ADAL" clId="{035F7292-279F-49E3-9801-182B114ADDA1}" dt="2024-08-15T09:23:15.012" v="4050"/>
          <ac:spMkLst>
            <pc:docMk/>
            <pc:sldMasterMk cId="2359111701" sldId="2147483708"/>
            <ac:spMk id="15" creationId="{161CC767-13CF-B0C0-E9D9-A2B68A9EDBDD}"/>
          </ac:spMkLst>
        </pc:spChg>
        <pc:spChg chg="add del mod modVis">
          <ac:chgData name="Thao Dao Thi Thu" userId="b0c0fd0c-b87e-42f7-8ea0-369972801474" providerId="ADAL" clId="{035F7292-279F-49E3-9801-182B114ADDA1}" dt="2024-08-15T09:23:27.274" v="4334"/>
          <ac:spMkLst>
            <pc:docMk/>
            <pc:sldMasterMk cId="2359111701" sldId="2147483708"/>
            <ac:spMk id="16" creationId="{ECA6241D-0898-2821-30A8-5048A5450147}"/>
          </ac:spMkLst>
        </pc:spChg>
        <pc:spChg chg="add del mod modVis">
          <ac:chgData name="Thao Dao Thi Thu" userId="b0c0fd0c-b87e-42f7-8ea0-369972801474" providerId="ADAL" clId="{035F7292-279F-49E3-9801-182B114ADDA1}" dt="2024-08-15T09:23:39.629" v="4616"/>
          <ac:spMkLst>
            <pc:docMk/>
            <pc:sldMasterMk cId="2359111701" sldId="2147483708"/>
            <ac:spMk id="17" creationId="{66FEEDDB-D5A9-ADF0-631F-AB33D070202F}"/>
          </ac:spMkLst>
        </pc:spChg>
        <pc:spChg chg="add del mod modVis">
          <ac:chgData name="Thao Dao Thi Thu" userId="b0c0fd0c-b87e-42f7-8ea0-369972801474" providerId="ADAL" clId="{035F7292-279F-49E3-9801-182B114ADDA1}" dt="2024-08-15T09:24:14.214" v="4898"/>
          <ac:spMkLst>
            <pc:docMk/>
            <pc:sldMasterMk cId="2359111701" sldId="2147483708"/>
            <ac:spMk id="18" creationId="{BFFF7FFC-A7DA-5B06-D259-C52D94E3F50A}"/>
          </ac:spMkLst>
        </pc:spChg>
        <pc:spChg chg="add del mod modVis">
          <ac:chgData name="Thao Dao Thi Thu" userId="b0c0fd0c-b87e-42f7-8ea0-369972801474" providerId="ADAL" clId="{035F7292-279F-49E3-9801-182B114ADDA1}" dt="2024-08-15T09:24:49.489" v="5157" actId="478"/>
          <ac:spMkLst>
            <pc:docMk/>
            <pc:sldMasterMk cId="2359111701" sldId="2147483708"/>
            <ac:spMk id="19" creationId="{33153458-0AAF-C530-BE6F-4FE4E5FDBD60}"/>
          </ac:spMkLst>
        </pc:spChg>
        <pc:spChg chg="del mod modVis">
          <ac:chgData name="Thao Dao Thi Thu" userId="b0c0fd0c-b87e-42f7-8ea0-369972801474" providerId="ADAL" clId="{035F7292-279F-49E3-9801-182B114ADDA1}" dt="2024-08-15T09:25:03.356" v="5345"/>
          <ac:spMkLst>
            <pc:docMk/>
            <pc:sldMasterMk cId="2359111701" sldId="2147483708"/>
            <ac:spMk id="20" creationId="{0FD50F75-E695-AFA4-2A56-ABCDE07BDF1C}"/>
          </ac:spMkLst>
        </pc:spChg>
        <pc:spChg chg="add del mod modVis">
          <ac:chgData name="Thao Dao Thi Thu" userId="b0c0fd0c-b87e-42f7-8ea0-369972801474" providerId="ADAL" clId="{035F7292-279F-49E3-9801-182B114ADDA1}" dt="2024-08-15T09:25:29.230" v="5627"/>
          <ac:spMkLst>
            <pc:docMk/>
            <pc:sldMasterMk cId="2359111701" sldId="2147483708"/>
            <ac:spMk id="21" creationId="{7BB7A8F2-BDE8-D120-7718-3230C1BEDFCE}"/>
          </ac:spMkLst>
        </pc:spChg>
        <pc:spChg chg="add mod">
          <ac:chgData name="Thao Dao Thi Thu" userId="b0c0fd0c-b87e-42f7-8ea0-369972801474" providerId="ADAL" clId="{035F7292-279F-49E3-9801-182B114ADDA1}" dt="2024-08-15T09:25:29.338" v="5757"/>
          <ac:spMkLst>
            <pc:docMk/>
            <pc:sldMasterMk cId="2359111701" sldId="2147483708"/>
            <ac:spMk id="22" creationId="{E07A01A3-595F-60CD-3CB1-82B3782B23A5}"/>
          </ac:spMkLst>
        </pc:spChg>
        <pc:sldLayoutChg chg="del">
          <pc:chgData name="Thao Dao Thi Thu" userId="b0c0fd0c-b87e-42f7-8ea0-369972801474" providerId="ADAL" clId="{035F7292-279F-49E3-9801-182B114ADDA1}" dt="2024-08-15T09:25:29.932" v="5861" actId="47"/>
          <pc:sldLayoutMkLst>
            <pc:docMk/>
            <pc:sldMasterMk cId="2359111701" sldId="2147483708"/>
            <pc:sldLayoutMk cId="409227621" sldId="2147483709"/>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474492398" sldId="2147483710"/>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2251325225" sldId="2147483711"/>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3555576658" sldId="2147483712"/>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654936325" sldId="2147483713"/>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1446432952" sldId="2147483714"/>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3603913379" sldId="2147483715"/>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3684667472" sldId="2147483716"/>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45853251" sldId="2147483717"/>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159931185" sldId="2147483718"/>
          </pc:sldLayoutMkLst>
        </pc:sldLayoutChg>
        <pc:sldLayoutChg chg="del">
          <pc:chgData name="Thao Dao Thi Thu" userId="b0c0fd0c-b87e-42f7-8ea0-369972801474" providerId="ADAL" clId="{035F7292-279F-49E3-9801-182B114ADDA1}" dt="2024-08-15T09:25:29.932" v="5861" actId="47"/>
          <pc:sldLayoutMkLst>
            <pc:docMk/>
            <pc:sldMasterMk cId="2359111701" sldId="2147483708"/>
            <pc:sldLayoutMk cId="207553160" sldId="2147483719"/>
          </pc:sldLayoutMkLst>
        </pc:sldLayoutChg>
      </pc:sldMasterChg>
      <pc:sldMasterChg chg="addSp delSp modSp mod">
        <pc:chgData name="Thao Dao Thi Thu" userId="b0c0fd0c-b87e-42f7-8ea0-369972801474" providerId="ADAL" clId="{035F7292-279F-49E3-9801-182B114ADDA1}" dt="2024-08-15T09:29:02.994" v="9356"/>
        <pc:sldMasterMkLst>
          <pc:docMk/>
          <pc:sldMasterMk cId="3240496397" sldId="2147483720"/>
        </pc:sldMasterMkLst>
        <pc:spChg chg="add del mod ord modVis">
          <ac:chgData name="Thao Dao Thi Thu" userId="b0c0fd0c-b87e-42f7-8ea0-369972801474" providerId="ADAL" clId="{035F7292-279F-49E3-9801-182B114ADDA1}" dt="2024-08-15T09:14:33.166" v="311"/>
          <ac:spMkLst>
            <pc:docMk/>
            <pc:sldMasterMk cId="3240496397" sldId="2147483720"/>
            <ac:spMk id="2" creationId="{8133E05A-A342-6DC5-177C-D8F134BB5FCE}"/>
          </ac:spMkLst>
        </pc:spChg>
        <pc:spChg chg="add del mod ord modVis">
          <ac:chgData name="Thao Dao Thi Thu" userId="b0c0fd0c-b87e-42f7-8ea0-369972801474" providerId="ADAL" clId="{035F7292-279F-49E3-9801-182B114ADDA1}" dt="2024-08-15T09:15:31.426" v="593"/>
          <ac:spMkLst>
            <pc:docMk/>
            <pc:sldMasterMk cId="3240496397" sldId="2147483720"/>
            <ac:spMk id="3" creationId="{915204FA-9DA2-BE27-15AB-1F3F9DCBE8CA}"/>
          </ac:spMkLst>
        </pc:spChg>
        <pc:spChg chg="add del mod ord modVis">
          <ac:chgData name="Thao Dao Thi Thu" userId="b0c0fd0c-b87e-42f7-8ea0-369972801474" providerId="ADAL" clId="{035F7292-279F-49E3-9801-182B114ADDA1}" dt="2024-08-15T09:16:00.842" v="875"/>
          <ac:spMkLst>
            <pc:docMk/>
            <pc:sldMasterMk cId="3240496397" sldId="2147483720"/>
            <ac:spMk id="4" creationId="{287C379E-ED4F-720A-6715-857184E95DE0}"/>
          </ac:spMkLst>
        </pc:spChg>
        <pc:spChg chg="add del mod ord modVis">
          <ac:chgData name="Thao Dao Thi Thu" userId="b0c0fd0c-b87e-42f7-8ea0-369972801474" providerId="ADAL" clId="{035F7292-279F-49E3-9801-182B114ADDA1}" dt="2024-08-15T09:16:13.110" v="1162"/>
          <ac:spMkLst>
            <pc:docMk/>
            <pc:sldMasterMk cId="3240496397" sldId="2147483720"/>
            <ac:spMk id="5" creationId="{0AB06EFE-F47A-4CE2-2454-CD5475E833C8}"/>
          </ac:spMkLst>
        </pc:spChg>
        <pc:spChg chg="add del mod ord modVis">
          <ac:chgData name="Thao Dao Thi Thu" userId="b0c0fd0c-b87e-42f7-8ea0-369972801474" providerId="ADAL" clId="{035F7292-279F-49E3-9801-182B114ADDA1}" dt="2024-08-15T09:16:26.887" v="1473"/>
          <ac:spMkLst>
            <pc:docMk/>
            <pc:sldMasterMk cId="3240496397" sldId="2147483720"/>
            <ac:spMk id="6" creationId="{C6A045CC-1E8A-BE52-4F62-CF4E77231622}"/>
          </ac:spMkLst>
        </pc:spChg>
        <pc:spChg chg="add del mod ord modVis">
          <ac:chgData name="Thao Dao Thi Thu" userId="b0c0fd0c-b87e-42f7-8ea0-369972801474" providerId="ADAL" clId="{035F7292-279F-49E3-9801-182B114ADDA1}" dt="2024-08-15T09:16:40.257" v="1756"/>
          <ac:spMkLst>
            <pc:docMk/>
            <pc:sldMasterMk cId="3240496397" sldId="2147483720"/>
            <ac:spMk id="7" creationId="{CDEB0CA5-2685-CE82-861E-2112372F1BCD}"/>
          </ac:spMkLst>
        </pc:spChg>
        <pc:spChg chg="add del mod ord modVis">
          <ac:chgData name="Thao Dao Thi Thu" userId="b0c0fd0c-b87e-42f7-8ea0-369972801474" providerId="ADAL" clId="{035F7292-279F-49E3-9801-182B114ADDA1}" dt="2024-08-15T09:17:11.891" v="2041"/>
          <ac:spMkLst>
            <pc:docMk/>
            <pc:sldMasterMk cId="3240496397" sldId="2147483720"/>
            <ac:spMk id="8" creationId="{F9D60474-3053-CA38-8C7F-5859CA4BB16E}"/>
          </ac:spMkLst>
        </pc:spChg>
        <pc:spChg chg="add del mod ord modVis">
          <ac:chgData name="Thao Dao Thi Thu" userId="b0c0fd0c-b87e-42f7-8ea0-369972801474" providerId="ADAL" clId="{035F7292-279F-49E3-9801-182B114ADDA1}" dt="2024-08-15T09:17:24.504" v="2345"/>
          <ac:spMkLst>
            <pc:docMk/>
            <pc:sldMasterMk cId="3240496397" sldId="2147483720"/>
            <ac:spMk id="9" creationId="{48A5A3FF-E98D-1054-549B-2A89489C94B4}"/>
          </ac:spMkLst>
        </pc:spChg>
        <pc:spChg chg="add del mod ord modVis">
          <ac:chgData name="Thao Dao Thi Thu" userId="b0c0fd0c-b87e-42f7-8ea0-369972801474" providerId="ADAL" clId="{035F7292-279F-49E3-9801-182B114ADDA1}" dt="2024-08-15T09:21:47.800" v="2630"/>
          <ac:spMkLst>
            <pc:docMk/>
            <pc:sldMasterMk cId="3240496397" sldId="2147483720"/>
            <ac:spMk id="10" creationId="{6A9AAE3B-9210-B108-9C20-1A2E22E69474}"/>
          </ac:spMkLst>
        </pc:spChg>
        <pc:spChg chg="add del mod ord modVis">
          <ac:chgData name="Thao Dao Thi Thu" userId="b0c0fd0c-b87e-42f7-8ea0-369972801474" providerId="ADAL" clId="{035F7292-279F-49E3-9801-182B114ADDA1}" dt="2024-08-15T09:22:00.722" v="2913"/>
          <ac:spMkLst>
            <pc:docMk/>
            <pc:sldMasterMk cId="3240496397" sldId="2147483720"/>
            <ac:spMk id="15" creationId="{C82D5CB5-0480-8A80-4A4E-6C3271F4E326}"/>
          </ac:spMkLst>
        </pc:spChg>
        <pc:spChg chg="add del mod ord modVis">
          <ac:chgData name="Thao Dao Thi Thu" userId="b0c0fd0c-b87e-42f7-8ea0-369972801474" providerId="ADAL" clId="{035F7292-279F-49E3-9801-182B114ADDA1}" dt="2024-08-15T09:22:12.984" v="3199"/>
          <ac:spMkLst>
            <pc:docMk/>
            <pc:sldMasterMk cId="3240496397" sldId="2147483720"/>
            <ac:spMk id="16" creationId="{1CC12297-DCFE-17C2-8167-BF2E3142A52E}"/>
          </ac:spMkLst>
        </pc:spChg>
        <pc:spChg chg="add del mod ord modVis">
          <ac:chgData name="Thao Dao Thi Thu" userId="b0c0fd0c-b87e-42f7-8ea0-369972801474" providerId="ADAL" clId="{035F7292-279F-49E3-9801-182B114ADDA1}" dt="2024-08-15T09:22:25.813" v="3482"/>
          <ac:spMkLst>
            <pc:docMk/>
            <pc:sldMasterMk cId="3240496397" sldId="2147483720"/>
            <ac:spMk id="17" creationId="{4122A3EA-D9E1-D4B4-4911-207DA21B2387}"/>
          </ac:spMkLst>
        </pc:spChg>
        <pc:spChg chg="add del mod ord modVis">
          <ac:chgData name="Thao Dao Thi Thu" userId="b0c0fd0c-b87e-42f7-8ea0-369972801474" providerId="ADAL" clId="{035F7292-279F-49E3-9801-182B114ADDA1}" dt="2024-08-15T09:22:50.804" v="3767"/>
          <ac:spMkLst>
            <pc:docMk/>
            <pc:sldMasterMk cId="3240496397" sldId="2147483720"/>
            <ac:spMk id="18" creationId="{21802F36-B7CA-38C8-AB3A-26BE42071EEE}"/>
          </ac:spMkLst>
        </pc:spChg>
        <pc:spChg chg="add del mod ord modVis">
          <ac:chgData name="Thao Dao Thi Thu" userId="b0c0fd0c-b87e-42f7-8ea0-369972801474" providerId="ADAL" clId="{035F7292-279F-49E3-9801-182B114ADDA1}" dt="2024-08-15T09:23:15.015" v="4054"/>
          <ac:spMkLst>
            <pc:docMk/>
            <pc:sldMasterMk cId="3240496397" sldId="2147483720"/>
            <ac:spMk id="19" creationId="{29D99D39-76EE-F4F6-5349-5634DC95483E}"/>
          </ac:spMkLst>
        </pc:spChg>
        <pc:spChg chg="add del mod ord modVis">
          <ac:chgData name="Thao Dao Thi Thu" userId="b0c0fd0c-b87e-42f7-8ea0-369972801474" providerId="ADAL" clId="{035F7292-279F-49E3-9801-182B114ADDA1}" dt="2024-08-15T09:23:27.276" v="4338"/>
          <ac:spMkLst>
            <pc:docMk/>
            <pc:sldMasterMk cId="3240496397" sldId="2147483720"/>
            <ac:spMk id="20" creationId="{894C1549-74C7-C7EC-F1F5-174D4E46F4B2}"/>
          </ac:spMkLst>
        </pc:spChg>
        <pc:spChg chg="add del mod ord modVis">
          <ac:chgData name="Thao Dao Thi Thu" userId="b0c0fd0c-b87e-42f7-8ea0-369972801474" providerId="ADAL" clId="{035F7292-279F-49E3-9801-182B114ADDA1}" dt="2024-08-15T09:23:39.631" v="4620"/>
          <ac:spMkLst>
            <pc:docMk/>
            <pc:sldMasterMk cId="3240496397" sldId="2147483720"/>
            <ac:spMk id="21" creationId="{610C519F-EA0D-0611-6922-05CF5AC6B18A}"/>
          </ac:spMkLst>
        </pc:spChg>
        <pc:spChg chg="add del mod ord modVis">
          <ac:chgData name="Thao Dao Thi Thu" userId="b0c0fd0c-b87e-42f7-8ea0-369972801474" providerId="ADAL" clId="{035F7292-279F-49E3-9801-182B114ADDA1}" dt="2024-08-15T09:24:14.216" v="4902"/>
          <ac:spMkLst>
            <pc:docMk/>
            <pc:sldMasterMk cId="3240496397" sldId="2147483720"/>
            <ac:spMk id="22" creationId="{DA0FAFEB-964C-0EA0-2B50-0142A1621618}"/>
          </ac:spMkLst>
        </pc:spChg>
        <pc:spChg chg="add del mod ord modVis">
          <ac:chgData name="Thao Dao Thi Thu" userId="b0c0fd0c-b87e-42f7-8ea0-369972801474" providerId="ADAL" clId="{035F7292-279F-49E3-9801-182B114ADDA1}" dt="2024-08-15T09:24:49.492" v="5159" actId="478"/>
          <ac:spMkLst>
            <pc:docMk/>
            <pc:sldMasterMk cId="3240496397" sldId="2147483720"/>
            <ac:spMk id="23" creationId="{724ED9C4-119D-27B6-6452-3226CC6FC8A2}"/>
          </ac:spMkLst>
        </pc:spChg>
        <pc:spChg chg="del mod ord modVis">
          <ac:chgData name="Thao Dao Thi Thu" userId="b0c0fd0c-b87e-42f7-8ea0-369972801474" providerId="ADAL" clId="{035F7292-279F-49E3-9801-182B114ADDA1}" dt="2024-08-15T09:25:03.358" v="5349"/>
          <ac:spMkLst>
            <pc:docMk/>
            <pc:sldMasterMk cId="3240496397" sldId="2147483720"/>
            <ac:spMk id="24" creationId="{085E3792-AF24-4CBC-2655-06117BCA2CF3}"/>
          </ac:spMkLst>
        </pc:spChg>
        <pc:spChg chg="add del mod ord modVis">
          <ac:chgData name="Thao Dao Thi Thu" userId="b0c0fd0c-b87e-42f7-8ea0-369972801474" providerId="ADAL" clId="{035F7292-279F-49E3-9801-182B114ADDA1}" dt="2024-08-15T09:25:29.232" v="5631"/>
          <ac:spMkLst>
            <pc:docMk/>
            <pc:sldMasterMk cId="3240496397" sldId="2147483720"/>
            <ac:spMk id="25" creationId="{39C0533B-BBE4-9E2A-2247-8F3429947879}"/>
          </ac:spMkLst>
        </pc:spChg>
        <pc:spChg chg="add del mod ord modVis">
          <ac:chgData name="Thao Dao Thi Thu" userId="b0c0fd0c-b87e-42f7-8ea0-369972801474" providerId="ADAL" clId="{035F7292-279F-49E3-9801-182B114ADDA1}" dt="2024-08-15T09:25:43.584" v="5911"/>
          <ac:spMkLst>
            <pc:docMk/>
            <pc:sldMasterMk cId="3240496397" sldId="2147483720"/>
            <ac:spMk id="26" creationId="{3AFA9348-B9B0-A9E6-C4AF-E14416D84B2C}"/>
          </ac:spMkLst>
        </pc:spChg>
        <pc:spChg chg="add del mod ord modVis">
          <ac:chgData name="Thao Dao Thi Thu" userId="b0c0fd0c-b87e-42f7-8ea0-369972801474" providerId="ADAL" clId="{035F7292-279F-49E3-9801-182B114ADDA1}" dt="2024-08-15T09:25:58.555" v="6176"/>
          <ac:spMkLst>
            <pc:docMk/>
            <pc:sldMasterMk cId="3240496397" sldId="2147483720"/>
            <ac:spMk id="27" creationId="{A1435F0B-7F63-A770-C5F8-FB275F71F730}"/>
          </ac:spMkLst>
        </pc:spChg>
        <pc:spChg chg="add del mod ord modVis">
          <ac:chgData name="Thao Dao Thi Thu" userId="b0c0fd0c-b87e-42f7-8ea0-369972801474" providerId="ADAL" clId="{035F7292-279F-49E3-9801-182B114ADDA1}" dt="2024-08-15T09:26:10.927" v="6441"/>
          <ac:spMkLst>
            <pc:docMk/>
            <pc:sldMasterMk cId="3240496397" sldId="2147483720"/>
            <ac:spMk id="28" creationId="{42AF8737-255E-6EC0-6FC7-4259BFBDB8B9}"/>
          </ac:spMkLst>
        </pc:spChg>
        <pc:spChg chg="add del mod ord modVis">
          <ac:chgData name="Thao Dao Thi Thu" userId="b0c0fd0c-b87e-42f7-8ea0-369972801474" providerId="ADAL" clId="{035F7292-279F-49E3-9801-182B114ADDA1}" dt="2024-08-15T09:26:23.736" v="6706"/>
          <ac:spMkLst>
            <pc:docMk/>
            <pc:sldMasterMk cId="3240496397" sldId="2147483720"/>
            <ac:spMk id="29" creationId="{829406E9-5773-9F6D-3652-75EB6870FC3A}"/>
          </ac:spMkLst>
        </pc:spChg>
        <pc:spChg chg="add del mod ord modVis">
          <ac:chgData name="Thao Dao Thi Thu" userId="b0c0fd0c-b87e-42f7-8ea0-369972801474" providerId="ADAL" clId="{035F7292-279F-49E3-9801-182B114ADDA1}" dt="2024-08-15T09:26:36.372" v="6972"/>
          <ac:spMkLst>
            <pc:docMk/>
            <pc:sldMasterMk cId="3240496397" sldId="2147483720"/>
            <ac:spMk id="30" creationId="{0AEF81BC-4827-10D2-AE47-848F875495A8}"/>
          </ac:spMkLst>
        </pc:spChg>
        <pc:spChg chg="add del mod ord modVis">
          <ac:chgData name="Thao Dao Thi Thu" userId="b0c0fd0c-b87e-42f7-8ea0-369972801474" providerId="ADAL" clId="{035F7292-279F-49E3-9801-182B114ADDA1}" dt="2024-08-15T09:26:49.009" v="7238"/>
          <ac:spMkLst>
            <pc:docMk/>
            <pc:sldMasterMk cId="3240496397" sldId="2147483720"/>
            <ac:spMk id="31" creationId="{76CBFB01-7603-6710-0F70-88076FD4409D}"/>
          </ac:spMkLst>
        </pc:spChg>
        <pc:spChg chg="add del mod ord modVis">
          <ac:chgData name="Thao Dao Thi Thu" userId="b0c0fd0c-b87e-42f7-8ea0-369972801474" providerId="ADAL" clId="{035F7292-279F-49E3-9801-182B114ADDA1}" dt="2024-08-15T09:27:01.450" v="7503"/>
          <ac:spMkLst>
            <pc:docMk/>
            <pc:sldMasterMk cId="3240496397" sldId="2147483720"/>
            <ac:spMk id="32" creationId="{C2797BA4-0959-F6C8-9646-F40C71A52D5A}"/>
          </ac:spMkLst>
        </pc:spChg>
        <pc:spChg chg="add del mod ord modVis">
          <ac:chgData name="Thao Dao Thi Thu" userId="b0c0fd0c-b87e-42f7-8ea0-369972801474" providerId="ADAL" clId="{035F7292-279F-49E3-9801-182B114ADDA1}" dt="2024-08-15T09:27:13.768" v="7769"/>
          <ac:spMkLst>
            <pc:docMk/>
            <pc:sldMasterMk cId="3240496397" sldId="2147483720"/>
            <ac:spMk id="33" creationId="{141CF01D-C640-C1B2-C103-8716ABBAAD5D}"/>
          </ac:spMkLst>
        </pc:spChg>
        <pc:spChg chg="add del mod ord modVis">
          <ac:chgData name="Thao Dao Thi Thu" userId="b0c0fd0c-b87e-42f7-8ea0-369972801474" providerId="ADAL" clId="{035F7292-279F-49E3-9801-182B114ADDA1}" dt="2024-08-15T09:27:26.190" v="8010" actId="478"/>
          <ac:spMkLst>
            <pc:docMk/>
            <pc:sldMasterMk cId="3240496397" sldId="2147483720"/>
            <ac:spMk id="34" creationId="{46D576AD-5C50-0A86-7511-E9B37E0AD16A}"/>
          </ac:spMkLst>
        </pc:spChg>
        <pc:spChg chg="del mod ord modVis">
          <ac:chgData name="Thao Dao Thi Thu" userId="b0c0fd0c-b87e-42f7-8ea0-369972801474" providerId="ADAL" clId="{035F7292-279F-49E3-9801-182B114ADDA1}" dt="2024-08-15T09:27:38.782" v="8186"/>
          <ac:spMkLst>
            <pc:docMk/>
            <pc:sldMasterMk cId="3240496397" sldId="2147483720"/>
            <ac:spMk id="35" creationId="{CE4EA477-A2E5-A548-B9DF-0B7E1234DB2F}"/>
          </ac:spMkLst>
        </pc:spChg>
        <pc:spChg chg="add del mod ord modVis">
          <ac:chgData name="Thao Dao Thi Thu" userId="b0c0fd0c-b87e-42f7-8ea0-369972801474" providerId="ADAL" clId="{035F7292-279F-49E3-9801-182B114ADDA1}" dt="2024-08-15T09:27:51.675" v="8452"/>
          <ac:spMkLst>
            <pc:docMk/>
            <pc:sldMasterMk cId="3240496397" sldId="2147483720"/>
            <ac:spMk id="36" creationId="{02441CDA-2864-5B6A-C620-2E1FBD95246C}"/>
          </ac:spMkLst>
        </pc:spChg>
        <pc:spChg chg="add del mod ord modVis">
          <ac:chgData name="Thao Dao Thi Thu" userId="b0c0fd0c-b87e-42f7-8ea0-369972801474" providerId="ADAL" clId="{035F7292-279F-49E3-9801-182B114ADDA1}" dt="2024-08-15T09:28:04.857" v="8717"/>
          <ac:spMkLst>
            <pc:docMk/>
            <pc:sldMasterMk cId="3240496397" sldId="2147483720"/>
            <ac:spMk id="37" creationId="{A6EDD8BC-E763-4A59-DC60-786DEDE78919}"/>
          </ac:spMkLst>
        </pc:spChg>
        <pc:spChg chg="add del mod ord modVis">
          <ac:chgData name="Thao Dao Thi Thu" userId="b0c0fd0c-b87e-42f7-8ea0-369972801474" providerId="ADAL" clId="{035F7292-279F-49E3-9801-182B114ADDA1}" dt="2024-08-15T09:28:17.778" v="8980"/>
          <ac:spMkLst>
            <pc:docMk/>
            <pc:sldMasterMk cId="3240496397" sldId="2147483720"/>
            <ac:spMk id="38" creationId="{CCC9E4B9-F6BE-F6DB-F704-8123FE1E24B6}"/>
          </ac:spMkLst>
        </pc:spChg>
        <pc:spChg chg="add del mod ord modVis">
          <ac:chgData name="Thao Dao Thi Thu" userId="b0c0fd0c-b87e-42f7-8ea0-369972801474" providerId="ADAL" clId="{035F7292-279F-49E3-9801-182B114ADDA1}" dt="2024-08-15T09:29:02.907" v="9242"/>
          <ac:spMkLst>
            <pc:docMk/>
            <pc:sldMasterMk cId="3240496397" sldId="2147483720"/>
            <ac:spMk id="39" creationId="{5C1E022C-17F6-26D0-E5EB-00E90E064B78}"/>
          </ac:spMkLst>
        </pc:spChg>
        <pc:spChg chg="add mod ord">
          <ac:chgData name="Thao Dao Thi Thu" userId="b0c0fd0c-b87e-42f7-8ea0-369972801474" providerId="ADAL" clId="{035F7292-279F-49E3-9801-182B114ADDA1}" dt="2024-08-15T09:29:02.994" v="9356"/>
          <ac:spMkLst>
            <pc:docMk/>
            <pc:sldMasterMk cId="3240496397" sldId="2147483720"/>
            <ac:spMk id="40" creationId="{EDE8B997-2765-54C2-908D-57FD3383B522}"/>
          </ac:spMkLst>
        </pc:spChg>
      </pc:sldMasterChg>
      <pc:sldMasterChg chg="addSp delSp modSp mod">
        <pc:chgData name="Thao Dao Thi Thu" userId="b0c0fd0c-b87e-42f7-8ea0-369972801474" providerId="ADAL" clId="{035F7292-279F-49E3-9801-182B114ADDA1}" dt="2024-08-15T09:29:03.006" v="9371"/>
        <pc:sldMasterMkLst>
          <pc:docMk/>
          <pc:sldMasterMk cId="519327783" sldId="2147483726"/>
        </pc:sldMasterMkLst>
        <pc:spChg chg="add del mod ord modVis">
          <ac:chgData name="Thao Dao Thi Thu" userId="b0c0fd0c-b87e-42f7-8ea0-369972801474" providerId="ADAL" clId="{035F7292-279F-49E3-9801-182B114ADDA1}" dt="2024-08-15T09:14:33.169" v="315"/>
          <ac:spMkLst>
            <pc:docMk/>
            <pc:sldMasterMk cId="519327783" sldId="2147483726"/>
            <ac:spMk id="2" creationId="{AF64D0F9-64C9-0494-E564-6C8F25EBC291}"/>
          </ac:spMkLst>
        </pc:spChg>
        <pc:spChg chg="add del mod ord modVis">
          <ac:chgData name="Thao Dao Thi Thu" userId="b0c0fd0c-b87e-42f7-8ea0-369972801474" providerId="ADAL" clId="{035F7292-279F-49E3-9801-182B114ADDA1}" dt="2024-08-15T09:15:31.428" v="597"/>
          <ac:spMkLst>
            <pc:docMk/>
            <pc:sldMasterMk cId="519327783" sldId="2147483726"/>
            <ac:spMk id="3" creationId="{9C4DA3C0-D4F9-D568-F073-9E864A563D3E}"/>
          </ac:spMkLst>
        </pc:spChg>
        <pc:spChg chg="add del mod ord modVis">
          <ac:chgData name="Thao Dao Thi Thu" userId="b0c0fd0c-b87e-42f7-8ea0-369972801474" providerId="ADAL" clId="{035F7292-279F-49E3-9801-182B114ADDA1}" dt="2024-08-15T09:16:00.844" v="879"/>
          <ac:spMkLst>
            <pc:docMk/>
            <pc:sldMasterMk cId="519327783" sldId="2147483726"/>
            <ac:spMk id="4" creationId="{F0363E26-3C22-478D-0029-EDBB9F1A8D43}"/>
          </ac:spMkLst>
        </pc:spChg>
        <pc:spChg chg="add del mod ord modVis">
          <ac:chgData name="Thao Dao Thi Thu" userId="b0c0fd0c-b87e-42f7-8ea0-369972801474" providerId="ADAL" clId="{035F7292-279F-49E3-9801-182B114ADDA1}" dt="2024-08-15T09:16:13.113" v="1166"/>
          <ac:spMkLst>
            <pc:docMk/>
            <pc:sldMasterMk cId="519327783" sldId="2147483726"/>
            <ac:spMk id="5" creationId="{E566202D-C578-EC98-B477-693D9BD610AE}"/>
          </ac:spMkLst>
        </pc:spChg>
        <pc:spChg chg="add del mod ord modVis">
          <ac:chgData name="Thao Dao Thi Thu" userId="b0c0fd0c-b87e-42f7-8ea0-369972801474" providerId="ADAL" clId="{035F7292-279F-49E3-9801-182B114ADDA1}" dt="2024-08-15T09:16:26.891" v="1477"/>
          <ac:spMkLst>
            <pc:docMk/>
            <pc:sldMasterMk cId="519327783" sldId="2147483726"/>
            <ac:spMk id="6" creationId="{48C41E91-0EF4-A260-8E91-02B6C7CAEE68}"/>
          </ac:spMkLst>
        </pc:spChg>
        <pc:spChg chg="add del mod ord modVis">
          <ac:chgData name="Thao Dao Thi Thu" userId="b0c0fd0c-b87e-42f7-8ea0-369972801474" providerId="ADAL" clId="{035F7292-279F-49E3-9801-182B114ADDA1}" dt="2024-08-15T09:16:40.259" v="1760"/>
          <ac:spMkLst>
            <pc:docMk/>
            <pc:sldMasterMk cId="519327783" sldId="2147483726"/>
            <ac:spMk id="7" creationId="{DAE972F1-FFEF-07AE-2F15-079CEA1C201E}"/>
          </ac:spMkLst>
        </pc:spChg>
        <pc:spChg chg="add del mod ord modVis">
          <ac:chgData name="Thao Dao Thi Thu" userId="b0c0fd0c-b87e-42f7-8ea0-369972801474" providerId="ADAL" clId="{035F7292-279F-49E3-9801-182B114ADDA1}" dt="2024-08-15T09:17:11.894" v="2045"/>
          <ac:spMkLst>
            <pc:docMk/>
            <pc:sldMasterMk cId="519327783" sldId="2147483726"/>
            <ac:spMk id="8" creationId="{4EF21CFF-5ADB-AD05-6CDA-ECE39248F611}"/>
          </ac:spMkLst>
        </pc:spChg>
        <pc:spChg chg="add del mod ord modVis">
          <ac:chgData name="Thao Dao Thi Thu" userId="b0c0fd0c-b87e-42f7-8ea0-369972801474" providerId="ADAL" clId="{035F7292-279F-49E3-9801-182B114ADDA1}" dt="2024-08-15T09:17:24.506" v="2349"/>
          <ac:spMkLst>
            <pc:docMk/>
            <pc:sldMasterMk cId="519327783" sldId="2147483726"/>
            <ac:spMk id="9" creationId="{D4C81189-F20F-E668-6AC6-067F4072FD26}"/>
          </ac:spMkLst>
        </pc:spChg>
        <pc:spChg chg="add del mod ord modVis">
          <ac:chgData name="Thao Dao Thi Thu" userId="b0c0fd0c-b87e-42f7-8ea0-369972801474" providerId="ADAL" clId="{035F7292-279F-49E3-9801-182B114ADDA1}" dt="2024-08-15T09:21:47.803" v="2634"/>
          <ac:spMkLst>
            <pc:docMk/>
            <pc:sldMasterMk cId="519327783" sldId="2147483726"/>
            <ac:spMk id="10" creationId="{9CB0D9FD-9A94-9467-0410-EBD008938F16}"/>
          </ac:spMkLst>
        </pc:spChg>
        <pc:spChg chg="add del mod ord modVis">
          <ac:chgData name="Thao Dao Thi Thu" userId="b0c0fd0c-b87e-42f7-8ea0-369972801474" providerId="ADAL" clId="{035F7292-279F-49E3-9801-182B114ADDA1}" dt="2024-08-15T09:22:00.726" v="2917"/>
          <ac:spMkLst>
            <pc:docMk/>
            <pc:sldMasterMk cId="519327783" sldId="2147483726"/>
            <ac:spMk id="15" creationId="{24DCBEA4-F731-AA58-4CEC-57034E3719E7}"/>
          </ac:spMkLst>
        </pc:spChg>
        <pc:spChg chg="add del mod ord modVis">
          <ac:chgData name="Thao Dao Thi Thu" userId="b0c0fd0c-b87e-42f7-8ea0-369972801474" providerId="ADAL" clId="{035F7292-279F-49E3-9801-182B114ADDA1}" dt="2024-08-15T09:22:12.987" v="3203"/>
          <ac:spMkLst>
            <pc:docMk/>
            <pc:sldMasterMk cId="519327783" sldId="2147483726"/>
            <ac:spMk id="16" creationId="{DDD78E81-419C-F2D8-75B0-48FED6218C74}"/>
          </ac:spMkLst>
        </pc:spChg>
        <pc:spChg chg="add del mod ord modVis">
          <ac:chgData name="Thao Dao Thi Thu" userId="b0c0fd0c-b87e-42f7-8ea0-369972801474" providerId="ADAL" clId="{035F7292-279F-49E3-9801-182B114ADDA1}" dt="2024-08-15T09:22:25.815" v="3486"/>
          <ac:spMkLst>
            <pc:docMk/>
            <pc:sldMasterMk cId="519327783" sldId="2147483726"/>
            <ac:spMk id="17" creationId="{9D4C07DA-D9BB-3648-37F3-19423C25E886}"/>
          </ac:spMkLst>
        </pc:spChg>
        <pc:spChg chg="add del mod ord modVis">
          <ac:chgData name="Thao Dao Thi Thu" userId="b0c0fd0c-b87e-42f7-8ea0-369972801474" providerId="ADAL" clId="{035F7292-279F-49E3-9801-182B114ADDA1}" dt="2024-08-15T09:22:50.808" v="3771"/>
          <ac:spMkLst>
            <pc:docMk/>
            <pc:sldMasterMk cId="519327783" sldId="2147483726"/>
            <ac:spMk id="18" creationId="{C57605DA-E464-2FB3-3E03-E2582FE17411}"/>
          </ac:spMkLst>
        </pc:spChg>
        <pc:spChg chg="add del mod ord modVis">
          <ac:chgData name="Thao Dao Thi Thu" userId="b0c0fd0c-b87e-42f7-8ea0-369972801474" providerId="ADAL" clId="{035F7292-279F-49E3-9801-182B114ADDA1}" dt="2024-08-15T09:23:15.018" v="4058"/>
          <ac:spMkLst>
            <pc:docMk/>
            <pc:sldMasterMk cId="519327783" sldId="2147483726"/>
            <ac:spMk id="19" creationId="{F579FA4A-5FE1-D742-CC8A-15143531CC9F}"/>
          </ac:spMkLst>
        </pc:spChg>
        <pc:spChg chg="add del mod ord modVis">
          <ac:chgData name="Thao Dao Thi Thu" userId="b0c0fd0c-b87e-42f7-8ea0-369972801474" providerId="ADAL" clId="{035F7292-279F-49E3-9801-182B114ADDA1}" dt="2024-08-15T09:23:27.278" v="4342"/>
          <ac:spMkLst>
            <pc:docMk/>
            <pc:sldMasterMk cId="519327783" sldId="2147483726"/>
            <ac:spMk id="20" creationId="{615E589F-2D3D-103A-CC62-7D177C06771A}"/>
          </ac:spMkLst>
        </pc:spChg>
        <pc:spChg chg="add del mod ord modVis">
          <ac:chgData name="Thao Dao Thi Thu" userId="b0c0fd0c-b87e-42f7-8ea0-369972801474" providerId="ADAL" clId="{035F7292-279F-49E3-9801-182B114ADDA1}" dt="2024-08-15T09:23:39.634" v="4624"/>
          <ac:spMkLst>
            <pc:docMk/>
            <pc:sldMasterMk cId="519327783" sldId="2147483726"/>
            <ac:spMk id="21" creationId="{EEC743BC-E29B-082F-4630-A2B97780339A}"/>
          </ac:spMkLst>
        </pc:spChg>
        <pc:spChg chg="add del mod ord modVis">
          <ac:chgData name="Thao Dao Thi Thu" userId="b0c0fd0c-b87e-42f7-8ea0-369972801474" providerId="ADAL" clId="{035F7292-279F-49E3-9801-182B114ADDA1}" dt="2024-08-15T09:24:14.218" v="4906"/>
          <ac:spMkLst>
            <pc:docMk/>
            <pc:sldMasterMk cId="519327783" sldId="2147483726"/>
            <ac:spMk id="22" creationId="{4E440F77-DB3F-2FC8-D0A2-F194696D092A}"/>
          </ac:spMkLst>
        </pc:spChg>
        <pc:spChg chg="add del mod ord modVis">
          <ac:chgData name="Thao Dao Thi Thu" userId="b0c0fd0c-b87e-42f7-8ea0-369972801474" providerId="ADAL" clId="{035F7292-279F-49E3-9801-182B114ADDA1}" dt="2024-08-15T09:24:49.495" v="5161" actId="478"/>
          <ac:spMkLst>
            <pc:docMk/>
            <pc:sldMasterMk cId="519327783" sldId="2147483726"/>
            <ac:spMk id="23" creationId="{4C1C4F8B-A141-B4A7-363D-54212F19C3E0}"/>
          </ac:spMkLst>
        </pc:spChg>
        <pc:spChg chg="del mod ord modVis">
          <ac:chgData name="Thao Dao Thi Thu" userId="b0c0fd0c-b87e-42f7-8ea0-369972801474" providerId="ADAL" clId="{035F7292-279F-49E3-9801-182B114ADDA1}" dt="2024-08-15T09:25:03.360" v="5353"/>
          <ac:spMkLst>
            <pc:docMk/>
            <pc:sldMasterMk cId="519327783" sldId="2147483726"/>
            <ac:spMk id="24" creationId="{8475064E-FAB7-49A6-29E4-9DACA8296327}"/>
          </ac:spMkLst>
        </pc:spChg>
        <pc:spChg chg="add del mod ord modVis">
          <ac:chgData name="Thao Dao Thi Thu" userId="b0c0fd0c-b87e-42f7-8ea0-369972801474" providerId="ADAL" clId="{035F7292-279F-49E3-9801-182B114ADDA1}" dt="2024-08-15T09:25:29.235" v="5635"/>
          <ac:spMkLst>
            <pc:docMk/>
            <pc:sldMasterMk cId="519327783" sldId="2147483726"/>
            <ac:spMk id="25" creationId="{034E3CA2-0378-6D47-21D7-F946F6082D0C}"/>
          </ac:spMkLst>
        </pc:spChg>
        <pc:spChg chg="add del mod ord modVis">
          <ac:chgData name="Thao Dao Thi Thu" userId="b0c0fd0c-b87e-42f7-8ea0-369972801474" providerId="ADAL" clId="{035F7292-279F-49E3-9801-182B114ADDA1}" dt="2024-08-15T09:25:43.587" v="5915"/>
          <ac:spMkLst>
            <pc:docMk/>
            <pc:sldMasterMk cId="519327783" sldId="2147483726"/>
            <ac:spMk id="26" creationId="{42623F87-C66F-11E3-0F9E-825B29DB4780}"/>
          </ac:spMkLst>
        </pc:spChg>
        <pc:spChg chg="add del mod ord modVis">
          <ac:chgData name="Thao Dao Thi Thu" userId="b0c0fd0c-b87e-42f7-8ea0-369972801474" providerId="ADAL" clId="{035F7292-279F-49E3-9801-182B114ADDA1}" dt="2024-08-15T09:25:58.559" v="6180"/>
          <ac:spMkLst>
            <pc:docMk/>
            <pc:sldMasterMk cId="519327783" sldId="2147483726"/>
            <ac:spMk id="27" creationId="{6A8BF11D-C19D-CD0F-C31B-B2D3BDBA4EA6}"/>
          </ac:spMkLst>
        </pc:spChg>
        <pc:spChg chg="add del mod ord modVis">
          <ac:chgData name="Thao Dao Thi Thu" userId="b0c0fd0c-b87e-42f7-8ea0-369972801474" providerId="ADAL" clId="{035F7292-279F-49E3-9801-182B114ADDA1}" dt="2024-08-15T09:26:10.931" v="6445"/>
          <ac:spMkLst>
            <pc:docMk/>
            <pc:sldMasterMk cId="519327783" sldId="2147483726"/>
            <ac:spMk id="28" creationId="{C9DCDFE3-FCAA-9D2A-7253-51A9E7EDCA2E}"/>
          </ac:spMkLst>
        </pc:spChg>
        <pc:spChg chg="add del mod ord modVis">
          <ac:chgData name="Thao Dao Thi Thu" userId="b0c0fd0c-b87e-42f7-8ea0-369972801474" providerId="ADAL" clId="{035F7292-279F-49E3-9801-182B114ADDA1}" dt="2024-08-15T09:26:23.739" v="6710"/>
          <ac:spMkLst>
            <pc:docMk/>
            <pc:sldMasterMk cId="519327783" sldId="2147483726"/>
            <ac:spMk id="29" creationId="{D04881DC-ECD6-AEE0-1A11-540DD6131E6E}"/>
          </ac:spMkLst>
        </pc:spChg>
        <pc:spChg chg="add del mod ord modVis">
          <ac:chgData name="Thao Dao Thi Thu" userId="b0c0fd0c-b87e-42f7-8ea0-369972801474" providerId="ADAL" clId="{035F7292-279F-49E3-9801-182B114ADDA1}" dt="2024-08-15T09:26:36.374" v="6976"/>
          <ac:spMkLst>
            <pc:docMk/>
            <pc:sldMasterMk cId="519327783" sldId="2147483726"/>
            <ac:spMk id="30" creationId="{A7507FAC-DD66-819E-922F-B78D4B5BA232}"/>
          </ac:spMkLst>
        </pc:spChg>
        <pc:spChg chg="add del mod ord modVis">
          <ac:chgData name="Thao Dao Thi Thu" userId="b0c0fd0c-b87e-42f7-8ea0-369972801474" providerId="ADAL" clId="{035F7292-279F-49E3-9801-182B114ADDA1}" dt="2024-08-15T09:26:49.011" v="7242"/>
          <ac:spMkLst>
            <pc:docMk/>
            <pc:sldMasterMk cId="519327783" sldId="2147483726"/>
            <ac:spMk id="31" creationId="{0E3EB63A-C236-7850-9B2C-04ADB8A8E585}"/>
          </ac:spMkLst>
        </pc:spChg>
        <pc:spChg chg="add del mod ord modVis">
          <ac:chgData name="Thao Dao Thi Thu" userId="b0c0fd0c-b87e-42f7-8ea0-369972801474" providerId="ADAL" clId="{035F7292-279F-49E3-9801-182B114ADDA1}" dt="2024-08-15T09:27:01.453" v="7507"/>
          <ac:spMkLst>
            <pc:docMk/>
            <pc:sldMasterMk cId="519327783" sldId="2147483726"/>
            <ac:spMk id="32" creationId="{CFB60DA7-56C7-CCF2-6C51-052FBAAD47C2}"/>
          </ac:spMkLst>
        </pc:spChg>
        <pc:spChg chg="add del mod ord modVis">
          <ac:chgData name="Thao Dao Thi Thu" userId="b0c0fd0c-b87e-42f7-8ea0-369972801474" providerId="ADAL" clId="{035F7292-279F-49E3-9801-182B114ADDA1}" dt="2024-08-15T09:27:13.770" v="7773"/>
          <ac:spMkLst>
            <pc:docMk/>
            <pc:sldMasterMk cId="519327783" sldId="2147483726"/>
            <ac:spMk id="33" creationId="{4D7AB63C-EECE-2FDA-CC17-27FBD2925170}"/>
          </ac:spMkLst>
        </pc:spChg>
        <pc:spChg chg="add del mod ord modVis">
          <ac:chgData name="Thao Dao Thi Thu" userId="b0c0fd0c-b87e-42f7-8ea0-369972801474" providerId="ADAL" clId="{035F7292-279F-49E3-9801-182B114ADDA1}" dt="2024-08-15T09:27:26.195" v="8012" actId="478"/>
          <ac:spMkLst>
            <pc:docMk/>
            <pc:sldMasterMk cId="519327783" sldId="2147483726"/>
            <ac:spMk id="34" creationId="{141F9AD5-82A9-2203-07B3-690E2B2E40D0}"/>
          </ac:spMkLst>
        </pc:spChg>
        <pc:spChg chg="del mod ord modVis">
          <ac:chgData name="Thao Dao Thi Thu" userId="b0c0fd0c-b87e-42f7-8ea0-369972801474" providerId="ADAL" clId="{035F7292-279F-49E3-9801-182B114ADDA1}" dt="2024-08-15T09:27:38.787" v="8190"/>
          <ac:spMkLst>
            <pc:docMk/>
            <pc:sldMasterMk cId="519327783" sldId="2147483726"/>
            <ac:spMk id="35" creationId="{3C3DF287-E414-1775-CFDE-6323E3BA961F}"/>
          </ac:spMkLst>
        </pc:spChg>
        <pc:spChg chg="add del mod ord modVis">
          <ac:chgData name="Thao Dao Thi Thu" userId="b0c0fd0c-b87e-42f7-8ea0-369972801474" providerId="ADAL" clId="{035F7292-279F-49E3-9801-182B114ADDA1}" dt="2024-08-15T09:27:51.677" v="8456"/>
          <ac:spMkLst>
            <pc:docMk/>
            <pc:sldMasterMk cId="519327783" sldId="2147483726"/>
            <ac:spMk id="36" creationId="{2D3E9B7B-D636-0ECE-D385-B7DCC3E98601}"/>
          </ac:spMkLst>
        </pc:spChg>
        <pc:spChg chg="add del mod ord modVis">
          <ac:chgData name="Thao Dao Thi Thu" userId="b0c0fd0c-b87e-42f7-8ea0-369972801474" providerId="ADAL" clId="{035F7292-279F-49E3-9801-182B114ADDA1}" dt="2024-08-15T09:28:04.859" v="8721"/>
          <ac:spMkLst>
            <pc:docMk/>
            <pc:sldMasterMk cId="519327783" sldId="2147483726"/>
            <ac:spMk id="37" creationId="{C1D855DE-B92B-4ACE-65E2-2F73BD002A70}"/>
          </ac:spMkLst>
        </pc:spChg>
        <pc:spChg chg="add del mod ord modVis">
          <ac:chgData name="Thao Dao Thi Thu" userId="b0c0fd0c-b87e-42f7-8ea0-369972801474" providerId="ADAL" clId="{035F7292-279F-49E3-9801-182B114ADDA1}" dt="2024-08-15T09:28:17.781" v="8984"/>
          <ac:spMkLst>
            <pc:docMk/>
            <pc:sldMasterMk cId="519327783" sldId="2147483726"/>
            <ac:spMk id="38" creationId="{2369279A-D97B-9C49-8A03-8C548F1C09AE}"/>
          </ac:spMkLst>
        </pc:spChg>
        <pc:spChg chg="add del mod ord modVis">
          <ac:chgData name="Thao Dao Thi Thu" userId="b0c0fd0c-b87e-42f7-8ea0-369972801474" providerId="ADAL" clId="{035F7292-279F-49E3-9801-182B114ADDA1}" dt="2024-08-15T09:29:02.910" v="9246"/>
          <ac:spMkLst>
            <pc:docMk/>
            <pc:sldMasterMk cId="519327783" sldId="2147483726"/>
            <ac:spMk id="39" creationId="{D4B244A1-D040-66AA-B42E-4053F86E8392}"/>
          </ac:spMkLst>
        </pc:spChg>
        <pc:spChg chg="add mod ord">
          <ac:chgData name="Thao Dao Thi Thu" userId="b0c0fd0c-b87e-42f7-8ea0-369972801474" providerId="ADAL" clId="{035F7292-279F-49E3-9801-182B114ADDA1}" dt="2024-08-15T09:29:03.006" v="9371"/>
          <ac:spMkLst>
            <pc:docMk/>
            <pc:sldMasterMk cId="519327783" sldId="2147483726"/>
            <ac:spMk id="40" creationId="{A3DC3D4D-3B5F-39FE-0F92-29C1D6012BB7}"/>
          </ac:spMkLst>
        </pc:spChg>
      </pc:sldMasterChg>
      <pc:sldMasterChg chg="addSp delSp modSp mod">
        <pc:chgData name="Thao Dao Thi Thu" userId="b0c0fd0c-b87e-42f7-8ea0-369972801474" providerId="ADAL" clId="{035F7292-279F-49E3-9801-182B114ADDA1}" dt="2024-08-15T09:29:03.016" v="9384"/>
        <pc:sldMasterMkLst>
          <pc:docMk/>
          <pc:sldMasterMk cId="1786251574" sldId="2147483732"/>
        </pc:sldMasterMkLst>
        <pc:spChg chg="add del mod modVis">
          <ac:chgData name="Thao Dao Thi Thu" userId="b0c0fd0c-b87e-42f7-8ea0-369972801474" providerId="ADAL" clId="{035F7292-279F-49E3-9801-182B114ADDA1}" dt="2024-08-15T09:14:33.171" v="319"/>
          <ac:spMkLst>
            <pc:docMk/>
            <pc:sldMasterMk cId="1786251574" sldId="2147483732"/>
            <ac:spMk id="2" creationId="{FF8C0394-42D1-C73B-A3A4-1FF68B24A905}"/>
          </ac:spMkLst>
        </pc:spChg>
        <pc:spChg chg="add del mod modVis">
          <ac:chgData name="Thao Dao Thi Thu" userId="b0c0fd0c-b87e-42f7-8ea0-369972801474" providerId="ADAL" clId="{035F7292-279F-49E3-9801-182B114ADDA1}" dt="2024-08-15T09:15:31.431" v="601"/>
          <ac:spMkLst>
            <pc:docMk/>
            <pc:sldMasterMk cId="1786251574" sldId="2147483732"/>
            <ac:spMk id="3" creationId="{E90B7415-D5FF-505F-5E4D-7AE2C2735D6D}"/>
          </ac:spMkLst>
        </pc:spChg>
        <pc:spChg chg="add del mod modVis">
          <ac:chgData name="Thao Dao Thi Thu" userId="b0c0fd0c-b87e-42f7-8ea0-369972801474" providerId="ADAL" clId="{035F7292-279F-49E3-9801-182B114ADDA1}" dt="2024-08-15T09:16:00.847" v="883"/>
          <ac:spMkLst>
            <pc:docMk/>
            <pc:sldMasterMk cId="1786251574" sldId="2147483732"/>
            <ac:spMk id="4" creationId="{BA7D35E7-C111-FF61-6CC0-BB3E30B75B61}"/>
          </ac:spMkLst>
        </pc:spChg>
        <pc:spChg chg="add del mod modVis">
          <ac:chgData name="Thao Dao Thi Thu" userId="b0c0fd0c-b87e-42f7-8ea0-369972801474" providerId="ADAL" clId="{035F7292-279F-49E3-9801-182B114ADDA1}" dt="2024-08-15T09:16:13.116" v="1170"/>
          <ac:spMkLst>
            <pc:docMk/>
            <pc:sldMasterMk cId="1786251574" sldId="2147483732"/>
            <ac:spMk id="5" creationId="{B041B391-3AE9-156A-1FE7-1FDA202BCBA1}"/>
          </ac:spMkLst>
        </pc:spChg>
        <pc:spChg chg="add del mod modVis">
          <ac:chgData name="Thao Dao Thi Thu" userId="b0c0fd0c-b87e-42f7-8ea0-369972801474" providerId="ADAL" clId="{035F7292-279F-49E3-9801-182B114ADDA1}" dt="2024-08-15T09:16:26.895" v="1481"/>
          <ac:spMkLst>
            <pc:docMk/>
            <pc:sldMasterMk cId="1786251574" sldId="2147483732"/>
            <ac:spMk id="6" creationId="{1DE35036-B5F4-4A81-5466-A57EFCB44B4B}"/>
          </ac:spMkLst>
        </pc:spChg>
        <pc:spChg chg="add del mod modVis">
          <ac:chgData name="Thao Dao Thi Thu" userId="b0c0fd0c-b87e-42f7-8ea0-369972801474" providerId="ADAL" clId="{035F7292-279F-49E3-9801-182B114ADDA1}" dt="2024-08-15T09:16:40.264" v="1764"/>
          <ac:spMkLst>
            <pc:docMk/>
            <pc:sldMasterMk cId="1786251574" sldId="2147483732"/>
            <ac:spMk id="7" creationId="{D3B7BBC2-B3B8-22EC-18D9-5A0CBAAFE711}"/>
          </ac:spMkLst>
        </pc:spChg>
        <pc:spChg chg="add del mod modVis">
          <ac:chgData name="Thao Dao Thi Thu" userId="b0c0fd0c-b87e-42f7-8ea0-369972801474" providerId="ADAL" clId="{035F7292-279F-49E3-9801-182B114ADDA1}" dt="2024-08-15T09:17:11.897" v="2049"/>
          <ac:spMkLst>
            <pc:docMk/>
            <pc:sldMasterMk cId="1786251574" sldId="2147483732"/>
            <ac:spMk id="8" creationId="{2C497E69-E2A1-3128-3FCD-B02645CB24E5}"/>
          </ac:spMkLst>
        </pc:spChg>
        <pc:spChg chg="add del mod modVis">
          <ac:chgData name="Thao Dao Thi Thu" userId="b0c0fd0c-b87e-42f7-8ea0-369972801474" providerId="ADAL" clId="{035F7292-279F-49E3-9801-182B114ADDA1}" dt="2024-08-15T09:17:24.508" v="2353"/>
          <ac:spMkLst>
            <pc:docMk/>
            <pc:sldMasterMk cId="1786251574" sldId="2147483732"/>
            <ac:spMk id="9" creationId="{A9FBFDE1-2F14-3152-DCD9-CEADCFF20F33}"/>
          </ac:spMkLst>
        </pc:spChg>
        <pc:spChg chg="add del mod modVis">
          <ac:chgData name="Thao Dao Thi Thu" userId="b0c0fd0c-b87e-42f7-8ea0-369972801474" providerId="ADAL" clId="{035F7292-279F-49E3-9801-182B114ADDA1}" dt="2024-08-15T09:21:47.805" v="2638"/>
          <ac:spMkLst>
            <pc:docMk/>
            <pc:sldMasterMk cId="1786251574" sldId="2147483732"/>
            <ac:spMk id="10" creationId="{850B9377-CAC3-6460-72A1-EE1E2BF88FF3}"/>
          </ac:spMkLst>
        </pc:spChg>
        <pc:spChg chg="add del mod modVis">
          <ac:chgData name="Thao Dao Thi Thu" userId="b0c0fd0c-b87e-42f7-8ea0-369972801474" providerId="ADAL" clId="{035F7292-279F-49E3-9801-182B114ADDA1}" dt="2024-08-15T09:22:00.730" v="2921"/>
          <ac:spMkLst>
            <pc:docMk/>
            <pc:sldMasterMk cId="1786251574" sldId="2147483732"/>
            <ac:spMk id="11" creationId="{4A4F5BBE-87A1-480A-EF1E-3D16566B608A}"/>
          </ac:spMkLst>
        </pc:spChg>
        <pc:spChg chg="add del mod modVis">
          <ac:chgData name="Thao Dao Thi Thu" userId="b0c0fd0c-b87e-42f7-8ea0-369972801474" providerId="ADAL" clId="{035F7292-279F-49E3-9801-182B114ADDA1}" dt="2024-08-15T09:22:12.990" v="3207"/>
          <ac:spMkLst>
            <pc:docMk/>
            <pc:sldMasterMk cId="1786251574" sldId="2147483732"/>
            <ac:spMk id="12" creationId="{B636C30F-CE0F-C02A-EA86-5AA6E8C41D98}"/>
          </ac:spMkLst>
        </pc:spChg>
        <pc:spChg chg="add del mod modVis">
          <ac:chgData name="Thao Dao Thi Thu" userId="b0c0fd0c-b87e-42f7-8ea0-369972801474" providerId="ADAL" clId="{035F7292-279F-49E3-9801-182B114ADDA1}" dt="2024-08-15T09:22:25.817" v="3490"/>
          <ac:spMkLst>
            <pc:docMk/>
            <pc:sldMasterMk cId="1786251574" sldId="2147483732"/>
            <ac:spMk id="13" creationId="{2927FFCB-AD54-C98B-6B79-BD6F31E41F16}"/>
          </ac:spMkLst>
        </pc:spChg>
        <pc:spChg chg="add del mod modVis">
          <ac:chgData name="Thao Dao Thi Thu" userId="b0c0fd0c-b87e-42f7-8ea0-369972801474" providerId="ADAL" clId="{035F7292-279F-49E3-9801-182B114ADDA1}" dt="2024-08-15T09:22:50.811" v="3775"/>
          <ac:spMkLst>
            <pc:docMk/>
            <pc:sldMasterMk cId="1786251574" sldId="2147483732"/>
            <ac:spMk id="14" creationId="{308ECA3D-0306-CF34-D9F4-953229957015}"/>
          </ac:spMkLst>
        </pc:spChg>
        <pc:spChg chg="add del mod modVis">
          <ac:chgData name="Thao Dao Thi Thu" userId="b0c0fd0c-b87e-42f7-8ea0-369972801474" providerId="ADAL" clId="{035F7292-279F-49E3-9801-182B114ADDA1}" dt="2024-08-15T09:23:15.021" v="4062"/>
          <ac:spMkLst>
            <pc:docMk/>
            <pc:sldMasterMk cId="1786251574" sldId="2147483732"/>
            <ac:spMk id="15" creationId="{92A5EC69-15D0-AC5D-DCF6-8F65614AF34F}"/>
          </ac:spMkLst>
        </pc:spChg>
        <pc:spChg chg="add del mod modVis">
          <ac:chgData name="Thao Dao Thi Thu" userId="b0c0fd0c-b87e-42f7-8ea0-369972801474" providerId="ADAL" clId="{035F7292-279F-49E3-9801-182B114ADDA1}" dt="2024-08-15T09:23:27.280" v="4346"/>
          <ac:spMkLst>
            <pc:docMk/>
            <pc:sldMasterMk cId="1786251574" sldId="2147483732"/>
            <ac:spMk id="16" creationId="{1B9B9E8F-51AC-B15E-8D41-47471153F351}"/>
          </ac:spMkLst>
        </pc:spChg>
        <pc:spChg chg="add del mod modVis">
          <ac:chgData name="Thao Dao Thi Thu" userId="b0c0fd0c-b87e-42f7-8ea0-369972801474" providerId="ADAL" clId="{035F7292-279F-49E3-9801-182B114ADDA1}" dt="2024-08-15T09:23:39.636" v="4628"/>
          <ac:spMkLst>
            <pc:docMk/>
            <pc:sldMasterMk cId="1786251574" sldId="2147483732"/>
            <ac:spMk id="17" creationId="{2E8FA33A-F781-44EB-109E-A783FE61751E}"/>
          </ac:spMkLst>
        </pc:spChg>
        <pc:spChg chg="add del mod modVis">
          <ac:chgData name="Thao Dao Thi Thu" userId="b0c0fd0c-b87e-42f7-8ea0-369972801474" providerId="ADAL" clId="{035F7292-279F-49E3-9801-182B114ADDA1}" dt="2024-08-15T09:24:14.221" v="4910"/>
          <ac:spMkLst>
            <pc:docMk/>
            <pc:sldMasterMk cId="1786251574" sldId="2147483732"/>
            <ac:spMk id="18" creationId="{1BF623E3-3262-1BA4-D842-613D9DA56FAC}"/>
          </ac:spMkLst>
        </pc:spChg>
        <pc:spChg chg="add del mod modVis">
          <ac:chgData name="Thao Dao Thi Thu" userId="b0c0fd0c-b87e-42f7-8ea0-369972801474" providerId="ADAL" clId="{035F7292-279F-49E3-9801-182B114ADDA1}" dt="2024-08-15T09:24:49.497" v="5163" actId="478"/>
          <ac:spMkLst>
            <pc:docMk/>
            <pc:sldMasterMk cId="1786251574" sldId="2147483732"/>
            <ac:spMk id="19" creationId="{48AB00C8-0207-38EF-2E42-0154CA8E7B02}"/>
          </ac:spMkLst>
        </pc:spChg>
        <pc:spChg chg="del mod modVis">
          <ac:chgData name="Thao Dao Thi Thu" userId="b0c0fd0c-b87e-42f7-8ea0-369972801474" providerId="ADAL" clId="{035F7292-279F-49E3-9801-182B114ADDA1}" dt="2024-08-15T09:25:03.362" v="5357"/>
          <ac:spMkLst>
            <pc:docMk/>
            <pc:sldMasterMk cId="1786251574" sldId="2147483732"/>
            <ac:spMk id="20" creationId="{8488FFB5-6366-C09E-978F-546C174AF544}"/>
          </ac:spMkLst>
        </pc:spChg>
        <pc:spChg chg="add del mod modVis">
          <ac:chgData name="Thao Dao Thi Thu" userId="b0c0fd0c-b87e-42f7-8ea0-369972801474" providerId="ADAL" clId="{035F7292-279F-49E3-9801-182B114ADDA1}" dt="2024-08-15T09:25:29.237" v="5639"/>
          <ac:spMkLst>
            <pc:docMk/>
            <pc:sldMasterMk cId="1786251574" sldId="2147483732"/>
            <ac:spMk id="21" creationId="{E291703D-133B-2240-2B71-2926E15C20EB}"/>
          </ac:spMkLst>
        </pc:spChg>
        <pc:spChg chg="add del mod modVis">
          <ac:chgData name="Thao Dao Thi Thu" userId="b0c0fd0c-b87e-42f7-8ea0-369972801474" providerId="ADAL" clId="{035F7292-279F-49E3-9801-182B114ADDA1}" dt="2024-08-15T09:25:43.589" v="5919"/>
          <ac:spMkLst>
            <pc:docMk/>
            <pc:sldMasterMk cId="1786251574" sldId="2147483732"/>
            <ac:spMk id="22" creationId="{C7945C13-13D3-8A2D-01EE-8EE159AB99D8}"/>
          </ac:spMkLst>
        </pc:spChg>
        <pc:spChg chg="add del mod modVis">
          <ac:chgData name="Thao Dao Thi Thu" userId="b0c0fd0c-b87e-42f7-8ea0-369972801474" providerId="ADAL" clId="{035F7292-279F-49E3-9801-182B114ADDA1}" dt="2024-08-15T09:25:58.562" v="6184"/>
          <ac:spMkLst>
            <pc:docMk/>
            <pc:sldMasterMk cId="1786251574" sldId="2147483732"/>
            <ac:spMk id="23" creationId="{8FB6BF1C-E65E-FCC3-D385-2AC796C27D9D}"/>
          </ac:spMkLst>
        </pc:spChg>
        <pc:spChg chg="add del mod modVis">
          <ac:chgData name="Thao Dao Thi Thu" userId="b0c0fd0c-b87e-42f7-8ea0-369972801474" providerId="ADAL" clId="{035F7292-279F-49E3-9801-182B114ADDA1}" dt="2024-08-15T09:26:10.934" v="6449"/>
          <ac:spMkLst>
            <pc:docMk/>
            <pc:sldMasterMk cId="1786251574" sldId="2147483732"/>
            <ac:spMk id="24" creationId="{36D62FCF-F29E-2271-3F0C-4104189591B0}"/>
          </ac:spMkLst>
        </pc:spChg>
        <pc:spChg chg="add del mod modVis">
          <ac:chgData name="Thao Dao Thi Thu" userId="b0c0fd0c-b87e-42f7-8ea0-369972801474" providerId="ADAL" clId="{035F7292-279F-49E3-9801-182B114ADDA1}" dt="2024-08-15T09:26:23.742" v="6714"/>
          <ac:spMkLst>
            <pc:docMk/>
            <pc:sldMasterMk cId="1786251574" sldId="2147483732"/>
            <ac:spMk id="25" creationId="{E12BE6F3-A701-E47B-71EB-A5E8A85F7461}"/>
          </ac:spMkLst>
        </pc:spChg>
        <pc:spChg chg="add del mod modVis">
          <ac:chgData name="Thao Dao Thi Thu" userId="b0c0fd0c-b87e-42f7-8ea0-369972801474" providerId="ADAL" clId="{035F7292-279F-49E3-9801-182B114ADDA1}" dt="2024-08-15T09:26:36.377" v="6980"/>
          <ac:spMkLst>
            <pc:docMk/>
            <pc:sldMasterMk cId="1786251574" sldId="2147483732"/>
            <ac:spMk id="26" creationId="{979218E5-F27B-94A9-96C4-81A9DD0D10BE}"/>
          </ac:spMkLst>
        </pc:spChg>
        <pc:spChg chg="add del mod modVis">
          <ac:chgData name="Thao Dao Thi Thu" userId="b0c0fd0c-b87e-42f7-8ea0-369972801474" providerId="ADAL" clId="{035F7292-279F-49E3-9801-182B114ADDA1}" dt="2024-08-15T09:26:49.013" v="7246"/>
          <ac:spMkLst>
            <pc:docMk/>
            <pc:sldMasterMk cId="1786251574" sldId="2147483732"/>
            <ac:spMk id="27" creationId="{ADC192BE-3709-03C9-E893-C9F975A2BC06}"/>
          </ac:spMkLst>
        </pc:spChg>
        <pc:spChg chg="add del mod modVis">
          <ac:chgData name="Thao Dao Thi Thu" userId="b0c0fd0c-b87e-42f7-8ea0-369972801474" providerId="ADAL" clId="{035F7292-279F-49E3-9801-182B114ADDA1}" dt="2024-08-15T09:27:01.455" v="7511"/>
          <ac:spMkLst>
            <pc:docMk/>
            <pc:sldMasterMk cId="1786251574" sldId="2147483732"/>
            <ac:spMk id="28" creationId="{3D2BD53D-C854-1A06-ECA7-AF145D9D9B64}"/>
          </ac:spMkLst>
        </pc:spChg>
        <pc:spChg chg="add del mod modVis">
          <ac:chgData name="Thao Dao Thi Thu" userId="b0c0fd0c-b87e-42f7-8ea0-369972801474" providerId="ADAL" clId="{035F7292-279F-49E3-9801-182B114ADDA1}" dt="2024-08-15T09:27:13.773" v="7777"/>
          <ac:spMkLst>
            <pc:docMk/>
            <pc:sldMasterMk cId="1786251574" sldId="2147483732"/>
            <ac:spMk id="29" creationId="{E0528CED-7A75-A16F-BE06-64503E93FB5B}"/>
          </ac:spMkLst>
        </pc:spChg>
        <pc:spChg chg="add del mod modVis">
          <ac:chgData name="Thao Dao Thi Thu" userId="b0c0fd0c-b87e-42f7-8ea0-369972801474" providerId="ADAL" clId="{035F7292-279F-49E3-9801-182B114ADDA1}" dt="2024-08-15T09:27:26.196" v="8014" actId="478"/>
          <ac:spMkLst>
            <pc:docMk/>
            <pc:sldMasterMk cId="1786251574" sldId="2147483732"/>
            <ac:spMk id="30" creationId="{E767D40C-4628-E6AB-4243-8641421BBDD2}"/>
          </ac:spMkLst>
        </pc:spChg>
        <pc:spChg chg="del mod modVis">
          <ac:chgData name="Thao Dao Thi Thu" userId="b0c0fd0c-b87e-42f7-8ea0-369972801474" providerId="ADAL" clId="{035F7292-279F-49E3-9801-182B114ADDA1}" dt="2024-08-15T09:27:38.789" v="8194"/>
          <ac:spMkLst>
            <pc:docMk/>
            <pc:sldMasterMk cId="1786251574" sldId="2147483732"/>
            <ac:spMk id="31" creationId="{DC512130-4A17-835C-034C-3BFED126093D}"/>
          </ac:spMkLst>
        </pc:spChg>
        <pc:spChg chg="add del mod modVis">
          <ac:chgData name="Thao Dao Thi Thu" userId="b0c0fd0c-b87e-42f7-8ea0-369972801474" providerId="ADAL" clId="{035F7292-279F-49E3-9801-182B114ADDA1}" dt="2024-08-15T09:27:51.679" v="8460"/>
          <ac:spMkLst>
            <pc:docMk/>
            <pc:sldMasterMk cId="1786251574" sldId="2147483732"/>
            <ac:spMk id="32" creationId="{C49BB634-0844-B1E2-D007-4E8CCFE02AB9}"/>
          </ac:spMkLst>
        </pc:spChg>
        <pc:spChg chg="add del mod modVis">
          <ac:chgData name="Thao Dao Thi Thu" userId="b0c0fd0c-b87e-42f7-8ea0-369972801474" providerId="ADAL" clId="{035F7292-279F-49E3-9801-182B114ADDA1}" dt="2024-08-15T09:28:04.863" v="8725"/>
          <ac:spMkLst>
            <pc:docMk/>
            <pc:sldMasterMk cId="1786251574" sldId="2147483732"/>
            <ac:spMk id="33" creationId="{3992368B-68D4-677A-E606-A63A26E23364}"/>
          </ac:spMkLst>
        </pc:spChg>
        <pc:spChg chg="add del mod modVis">
          <ac:chgData name="Thao Dao Thi Thu" userId="b0c0fd0c-b87e-42f7-8ea0-369972801474" providerId="ADAL" clId="{035F7292-279F-49E3-9801-182B114ADDA1}" dt="2024-08-15T09:28:17.783" v="8988"/>
          <ac:spMkLst>
            <pc:docMk/>
            <pc:sldMasterMk cId="1786251574" sldId="2147483732"/>
            <ac:spMk id="34" creationId="{609146A4-110E-293C-0748-7D08CDD723B9}"/>
          </ac:spMkLst>
        </pc:spChg>
        <pc:spChg chg="add del mod modVis">
          <ac:chgData name="Thao Dao Thi Thu" userId="b0c0fd0c-b87e-42f7-8ea0-369972801474" providerId="ADAL" clId="{035F7292-279F-49E3-9801-182B114ADDA1}" dt="2024-08-15T09:29:02.912" v="9250"/>
          <ac:spMkLst>
            <pc:docMk/>
            <pc:sldMasterMk cId="1786251574" sldId="2147483732"/>
            <ac:spMk id="35" creationId="{7F677B36-BC33-6EF7-A4E9-D14426801D57}"/>
          </ac:spMkLst>
        </pc:spChg>
        <pc:spChg chg="add mod">
          <ac:chgData name="Thao Dao Thi Thu" userId="b0c0fd0c-b87e-42f7-8ea0-369972801474" providerId="ADAL" clId="{035F7292-279F-49E3-9801-182B114ADDA1}" dt="2024-08-15T09:29:03.016" v="9384"/>
          <ac:spMkLst>
            <pc:docMk/>
            <pc:sldMasterMk cId="1786251574" sldId="2147483732"/>
            <ac:spMk id="36" creationId="{E3CD8D26-39A8-B9E7-3445-C0F55D1C7793}"/>
          </ac:spMkLst>
        </pc:spChg>
      </pc:sldMasterChg>
      <pc:sldMasterChg chg="addSp delSp modSp mod">
        <pc:chgData name="Thao Dao Thi Thu" userId="b0c0fd0c-b87e-42f7-8ea0-369972801474" providerId="ADAL" clId="{035F7292-279F-49E3-9801-182B114ADDA1}" dt="2024-08-15T09:29:03.028" v="9399"/>
        <pc:sldMasterMkLst>
          <pc:docMk/>
          <pc:sldMasterMk cId="2438316791" sldId="2147483744"/>
        </pc:sldMasterMkLst>
        <pc:spChg chg="add del mod ord modVis">
          <ac:chgData name="Thao Dao Thi Thu" userId="b0c0fd0c-b87e-42f7-8ea0-369972801474" providerId="ADAL" clId="{035F7292-279F-49E3-9801-182B114ADDA1}" dt="2024-08-15T09:14:33.173" v="323"/>
          <ac:spMkLst>
            <pc:docMk/>
            <pc:sldMasterMk cId="2438316791" sldId="2147483744"/>
            <ac:spMk id="2" creationId="{27B8939B-CC87-4F06-F1DF-6F8EB40A4E25}"/>
          </ac:spMkLst>
        </pc:spChg>
        <pc:spChg chg="add del mod ord modVis">
          <ac:chgData name="Thao Dao Thi Thu" userId="b0c0fd0c-b87e-42f7-8ea0-369972801474" providerId="ADAL" clId="{035F7292-279F-49E3-9801-182B114ADDA1}" dt="2024-08-15T09:15:31.433" v="605"/>
          <ac:spMkLst>
            <pc:docMk/>
            <pc:sldMasterMk cId="2438316791" sldId="2147483744"/>
            <ac:spMk id="3" creationId="{85F4902B-576B-C251-FB2F-4F9169CB6725}"/>
          </ac:spMkLst>
        </pc:spChg>
        <pc:spChg chg="add del mod ord modVis">
          <ac:chgData name="Thao Dao Thi Thu" userId="b0c0fd0c-b87e-42f7-8ea0-369972801474" providerId="ADAL" clId="{035F7292-279F-49E3-9801-182B114ADDA1}" dt="2024-08-15T09:16:00.849" v="887"/>
          <ac:spMkLst>
            <pc:docMk/>
            <pc:sldMasterMk cId="2438316791" sldId="2147483744"/>
            <ac:spMk id="4" creationId="{89D40108-91DA-FEA7-90B3-4F06386ECE3C}"/>
          </ac:spMkLst>
        </pc:spChg>
        <pc:spChg chg="add del mod ord modVis">
          <ac:chgData name="Thao Dao Thi Thu" userId="b0c0fd0c-b87e-42f7-8ea0-369972801474" providerId="ADAL" clId="{035F7292-279F-49E3-9801-182B114ADDA1}" dt="2024-08-15T09:16:13.119" v="1174"/>
          <ac:spMkLst>
            <pc:docMk/>
            <pc:sldMasterMk cId="2438316791" sldId="2147483744"/>
            <ac:spMk id="5" creationId="{C05D004C-CCD5-0C8F-1DC6-8743CBC7F32E}"/>
          </ac:spMkLst>
        </pc:spChg>
        <pc:spChg chg="add del mod ord modVis">
          <ac:chgData name="Thao Dao Thi Thu" userId="b0c0fd0c-b87e-42f7-8ea0-369972801474" providerId="ADAL" clId="{035F7292-279F-49E3-9801-182B114ADDA1}" dt="2024-08-15T09:16:26.898" v="1485"/>
          <ac:spMkLst>
            <pc:docMk/>
            <pc:sldMasterMk cId="2438316791" sldId="2147483744"/>
            <ac:spMk id="6" creationId="{2C67E886-835B-0448-0783-29024F8EE5C5}"/>
          </ac:spMkLst>
        </pc:spChg>
        <pc:spChg chg="add del mod ord modVis">
          <ac:chgData name="Thao Dao Thi Thu" userId="b0c0fd0c-b87e-42f7-8ea0-369972801474" providerId="ADAL" clId="{035F7292-279F-49E3-9801-182B114ADDA1}" dt="2024-08-15T09:16:40.266" v="1768"/>
          <ac:spMkLst>
            <pc:docMk/>
            <pc:sldMasterMk cId="2438316791" sldId="2147483744"/>
            <ac:spMk id="7" creationId="{0DA8503C-2FAE-F084-74BF-CE5159AE93BE}"/>
          </ac:spMkLst>
        </pc:spChg>
        <pc:spChg chg="add del mod ord modVis">
          <ac:chgData name="Thao Dao Thi Thu" userId="b0c0fd0c-b87e-42f7-8ea0-369972801474" providerId="ADAL" clId="{035F7292-279F-49E3-9801-182B114ADDA1}" dt="2024-08-15T09:17:11.899" v="2053"/>
          <ac:spMkLst>
            <pc:docMk/>
            <pc:sldMasterMk cId="2438316791" sldId="2147483744"/>
            <ac:spMk id="8" creationId="{D809803B-E8C4-270E-3568-FC4FAD027E74}"/>
          </ac:spMkLst>
        </pc:spChg>
        <pc:spChg chg="add del mod ord modVis">
          <ac:chgData name="Thao Dao Thi Thu" userId="b0c0fd0c-b87e-42f7-8ea0-369972801474" providerId="ADAL" clId="{035F7292-279F-49E3-9801-182B114ADDA1}" dt="2024-08-15T09:17:24.510" v="2357"/>
          <ac:spMkLst>
            <pc:docMk/>
            <pc:sldMasterMk cId="2438316791" sldId="2147483744"/>
            <ac:spMk id="9" creationId="{23956986-7EA3-7A7A-51AD-F1027827B33A}"/>
          </ac:spMkLst>
        </pc:spChg>
        <pc:spChg chg="add del mod ord modVis">
          <ac:chgData name="Thao Dao Thi Thu" userId="b0c0fd0c-b87e-42f7-8ea0-369972801474" providerId="ADAL" clId="{035F7292-279F-49E3-9801-182B114ADDA1}" dt="2024-08-15T09:21:47.808" v="2642"/>
          <ac:spMkLst>
            <pc:docMk/>
            <pc:sldMasterMk cId="2438316791" sldId="2147483744"/>
            <ac:spMk id="10" creationId="{32BDD4E5-CBC6-3AA7-3912-D689B1EEACF5}"/>
          </ac:spMkLst>
        </pc:spChg>
        <pc:spChg chg="add del mod ord modVis">
          <ac:chgData name="Thao Dao Thi Thu" userId="b0c0fd0c-b87e-42f7-8ea0-369972801474" providerId="ADAL" clId="{035F7292-279F-49E3-9801-182B114ADDA1}" dt="2024-08-15T09:22:00.734" v="2925"/>
          <ac:spMkLst>
            <pc:docMk/>
            <pc:sldMasterMk cId="2438316791" sldId="2147483744"/>
            <ac:spMk id="15" creationId="{258D8E00-BA71-65FB-3083-5A06940A0690}"/>
          </ac:spMkLst>
        </pc:spChg>
        <pc:spChg chg="add del mod ord modVis">
          <ac:chgData name="Thao Dao Thi Thu" userId="b0c0fd0c-b87e-42f7-8ea0-369972801474" providerId="ADAL" clId="{035F7292-279F-49E3-9801-182B114ADDA1}" dt="2024-08-15T09:22:12.992" v="3211"/>
          <ac:spMkLst>
            <pc:docMk/>
            <pc:sldMasterMk cId="2438316791" sldId="2147483744"/>
            <ac:spMk id="16" creationId="{38203D43-47FE-653D-A765-BB3582AA50C8}"/>
          </ac:spMkLst>
        </pc:spChg>
        <pc:spChg chg="add del mod ord modVis">
          <ac:chgData name="Thao Dao Thi Thu" userId="b0c0fd0c-b87e-42f7-8ea0-369972801474" providerId="ADAL" clId="{035F7292-279F-49E3-9801-182B114ADDA1}" dt="2024-08-15T09:22:25.820" v="3494"/>
          <ac:spMkLst>
            <pc:docMk/>
            <pc:sldMasterMk cId="2438316791" sldId="2147483744"/>
            <ac:spMk id="17" creationId="{7A3AA3F2-D4F5-C50F-F990-C80158322EDC}"/>
          </ac:spMkLst>
        </pc:spChg>
        <pc:spChg chg="add del mod ord modVis">
          <ac:chgData name="Thao Dao Thi Thu" userId="b0c0fd0c-b87e-42f7-8ea0-369972801474" providerId="ADAL" clId="{035F7292-279F-49E3-9801-182B114ADDA1}" dt="2024-08-15T09:22:50.813" v="3779"/>
          <ac:spMkLst>
            <pc:docMk/>
            <pc:sldMasterMk cId="2438316791" sldId="2147483744"/>
            <ac:spMk id="18" creationId="{A772B57F-CBC6-0E95-85D4-50B6431ADDB5}"/>
          </ac:spMkLst>
        </pc:spChg>
        <pc:spChg chg="add del mod ord modVis">
          <ac:chgData name="Thao Dao Thi Thu" userId="b0c0fd0c-b87e-42f7-8ea0-369972801474" providerId="ADAL" clId="{035F7292-279F-49E3-9801-182B114ADDA1}" dt="2024-08-15T09:23:15.024" v="4066"/>
          <ac:spMkLst>
            <pc:docMk/>
            <pc:sldMasterMk cId="2438316791" sldId="2147483744"/>
            <ac:spMk id="19" creationId="{F4871770-C273-95A1-0830-AC9947BFB452}"/>
          </ac:spMkLst>
        </pc:spChg>
        <pc:spChg chg="add del mod ord modVis">
          <ac:chgData name="Thao Dao Thi Thu" userId="b0c0fd0c-b87e-42f7-8ea0-369972801474" providerId="ADAL" clId="{035F7292-279F-49E3-9801-182B114ADDA1}" dt="2024-08-15T09:23:27.282" v="4350"/>
          <ac:spMkLst>
            <pc:docMk/>
            <pc:sldMasterMk cId="2438316791" sldId="2147483744"/>
            <ac:spMk id="20" creationId="{9C8180B9-084E-264F-8736-FAFDBA2B4710}"/>
          </ac:spMkLst>
        </pc:spChg>
        <pc:spChg chg="add del mod ord modVis">
          <ac:chgData name="Thao Dao Thi Thu" userId="b0c0fd0c-b87e-42f7-8ea0-369972801474" providerId="ADAL" clId="{035F7292-279F-49E3-9801-182B114ADDA1}" dt="2024-08-15T09:23:39.638" v="4632"/>
          <ac:spMkLst>
            <pc:docMk/>
            <pc:sldMasterMk cId="2438316791" sldId="2147483744"/>
            <ac:spMk id="21" creationId="{E60F3656-CA63-8080-6560-33A53CB6F66E}"/>
          </ac:spMkLst>
        </pc:spChg>
        <pc:spChg chg="add del mod ord modVis">
          <ac:chgData name="Thao Dao Thi Thu" userId="b0c0fd0c-b87e-42f7-8ea0-369972801474" providerId="ADAL" clId="{035F7292-279F-49E3-9801-182B114ADDA1}" dt="2024-08-15T09:24:14.223" v="4914"/>
          <ac:spMkLst>
            <pc:docMk/>
            <pc:sldMasterMk cId="2438316791" sldId="2147483744"/>
            <ac:spMk id="22" creationId="{A58D8BF8-9A9C-CC86-8BE4-BC5D1E746E12}"/>
          </ac:spMkLst>
        </pc:spChg>
        <pc:spChg chg="add del mod ord modVis">
          <ac:chgData name="Thao Dao Thi Thu" userId="b0c0fd0c-b87e-42f7-8ea0-369972801474" providerId="ADAL" clId="{035F7292-279F-49E3-9801-182B114ADDA1}" dt="2024-08-15T09:24:49.499" v="5165" actId="478"/>
          <ac:spMkLst>
            <pc:docMk/>
            <pc:sldMasterMk cId="2438316791" sldId="2147483744"/>
            <ac:spMk id="23" creationId="{1D9BCD23-58B1-71E8-F4C7-D740D16F294C}"/>
          </ac:spMkLst>
        </pc:spChg>
        <pc:spChg chg="del mod ord modVis">
          <ac:chgData name="Thao Dao Thi Thu" userId="b0c0fd0c-b87e-42f7-8ea0-369972801474" providerId="ADAL" clId="{035F7292-279F-49E3-9801-182B114ADDA1}" dt="2024-08-15T09:25:03.364" v="5361"/>
          <ac:spMkLst>
            <pc:docMk/>
            <pc:sldMasterMk cId="2438316791" sldId="2147483744"/>
            <ac:spMk id="24" creationId="{8B6009AC-E113-53E3-8A79-3806717A6B3C}"/>
          </ac:spMkLst>
        </pc:spChg>
        <pc:spChg chg="add del mod ord modVis">
          <ac:chgData name="Thao Dao Thi Thu" userId="b0c0fd0c-b87e-42f7-8ea0-369972801474" providerId="ADAL" clId="{035F7292-279F-49E3-9801-182B114ADDA1}" dt="2024-08-15T09:25:29.239" v="5643"/>
          <ac:spMkLst>
            <pc:docMk/>
            <pc:sldMasterMk cId="2438316791" sldId="2147483744"/>
            <ac:spMk id="25" creationId="{BA7C6FEF-2274-41C5-6567-336012033A06}"/>
          </ac:spMkLst>
        </pc:spChg>
        <pc:spChg chg="add del mod ord modVis">
          <ac:chgData name="Thao Dao Thi Thu" userId="b0c0fd0c-b87e-42f7-8ea0-369972801474" providerId="ADAL" clId="{035F7292-279F-49E3-9801-182B114ADDA1}" dt="2024-08-15T09:25:43.591" v="5923"/>
          <ac:spMkLst>
            <pc:docMk/>
            <pc:sldMasterMk cId="2438316791" sldId="2147483744"/>
            <ac:spMk id="26" creationId="{0362D16C-99C7-7A5B-4CB7-C292DCDFC9F6}"/>
          </ac:spMkLst>
        </pc:spChg>
        <pc:spChg chg="add del mod ord modVis">
          <ac:chgData name="Thao Dao Thi Thu" userId="b0c0fd0c-b87e-42f7-8ea0-369972801474" providerId="ADAL" clId="{035F7292-279F-49E3-9801-182B114ADDA1}" dt="2024-08-15T09:25:58.565" v="6188"/>
          <ac:spMkLst>
            <pc:docMk/>
            <pc:sldMasterMk cId="2438316791" sldId="2147483744"/>
            <ac:spMk id="27" creationId="{6254F674-1AB7-4D54-AA99-6C50B41D76B5}"/>
          </ac:spMkLst>
        </pc:spChg>
        <pc:spChg chg="add del mod ord modVis">
          <ac:chgData name="Thao Dao Thi Thu" userId="b0c0fd0c-b87e-42f7-8ea0-369972801474" providerId="ADAL" clId="{035F7292-279F-49E3-9801-182B114ADDA1}" dt="2024-08-15T09:26:10.937" v="6453"/>
          <ac:spMkLst>
            <pc:docMk/>
            <pc:sldMasterMk cId="2438316791" sldId="2147483744"/>
            <ac:spMk id="28" creationId="{07CBF6E9-6ECA-FD0F-11B1-AC1C50892C1A}"/>
          </ac:spMkLst>
        </pc:spChg>
        <pc:spChg chg="add del mod ord modVis">
          <ac:chgData name="Thao Dao Thi Thu" userId="b0c0fd0c-b87e-42f7-8ea0-369972801474" providerId="ADAL" clId="{035F7292-279F-49E3-9801-182B114ADDA1}" dt="2024-08-15T09:26:23.743" v="6718"/>
          <ac:spMkLst>
            <pc:docMk/>
            <pc:sldMasterMk cId="2438316791" sldId="2147483744"/>
            <ac:spMk id="29" creationId="{C8A58426-F340-A890-2F18-7E64ECBB86AF}"/>
          </ac:spMkLst>
        </pc:spChg>
        <pc:spChg chg="add del mod ord modVis">
          <ac:chgData name="Thao Dao Thi Thu" userId="b0c0fd0c-b87e-42f7-8ea0-369972801474" providerId="ADAL" clId="{035F7292-279F-49E3-9801-182B114ADDA1}" dt="2024-08-15T09:26:36.380" v="6984"/>
          <ac:spMkLst>
            <pc:docMk/>
            <pc:sldMasterMk cId="2438316791" sldId="2147483744"/>
            <ac:spMk id="30" creationId="{A8048B3B-3070-38F9-1522-CC4DCE67C2ED}"/>
          </ac:spMkLst>
        </pc:spChg>
        <pc:spChg chg="add del mod ord modVis">
          <ac:chgData name="Thao Dao Thi Thu" userId="b0c0fd0c-b87e-42f7-8ea0-369972801474" providerId="ADAL" clId="{035F7292-279F-49E3-9801-182B114ADDA1}" dt="2024-08-15T09:26:49.016" v="7250"/>
          <ac:spMkLst>
            <pc:docMk/>
            <pc:sldMasterMk cId="2438316791" sldId="2147483744"/>
            <ac:spMk id="31" creationId="{CF0843E1-1CB7-E2DE-6C30-64BC729EB6EA}"/>
          </ac:spMkLst>
        </pc:spChg>
        <pc:spChg chg="add del mod ord modVis">
          <ac:chgData name="Thao Dao Thi Thu" userId="b0c0fd0c-b87e-42f7-8ea0-369972801474" providerId="ADAL" clId="{035F7292-279F-49E3-9801-182B114ADDA1}" dt="2024-08-15T09:27:01.457" v="7515"/>
          <ac:spMkLst>
            <pc:docMk/>
            <pc:sldMasterMk cId="2438316791" sldId="2147483744"/>
            <ac:spMk id="32" creationId="{9637E128-BFB5-F0AA-804A-547EB769B174}"/>
          </ac:spMkLst>
        </pc:spChg>
        <pc:spChg chg="add del mod ord modVis">
          <ac:chgData name="Thao Dao Thi Thu" userId="b0c0fd0c-b87e-42f7-8ea0-369972801474" providerId="ADAL" clId="{035F7292-279F-49E3-9801-182B114ADDA1}" dt="2024-08-15T09:27:13.776" v="7781"/>
          <ac:spMkLst>
            <pc:docMk/>
            <pc:sldMasterMk cId="2438316791" sldId="2147483744"/>
            <ac:spMk id="33" creationId="{E3801EEB-87E0-AFBF-915A-76FE5CCD4481}"/>
          </ac:spMkLst>
        </pc:spChg>
        <pc:spChg chg="add del mod ord modVis">
          <ac:chgData name="Thao Dao Thi Thu" userId="b0c0fd0c-b87e-42f7-8ea0-369972801474" providerId="ADAL" clId="{035F7292-279F-49E3-9801-182B114ADDA1}" dt="2024-08-15T09:27:26.200" v="8016" actId="478"/>
          <ac:spMkLst>
            <pc:docMk/>
            <pc:sldMasterMk cId="2438316791" sldId="2147483744"/>
            <ac:spMk id="34" creationId="{EFD8EC0D-7116-282E-EDF2-43B01F9F9581}"/>
          </ac:spMkLst>
        </pc:spChg>
        <pc:spChg chg="del mod ord modVis">
          <ac:chgData name="Thao Dao Thi Thu" userId="b0c0fd0c-b87e-42f7-8ea0-369972801474" providerId="ADAL" clId="{035F7292-279F-49E3-9801-182B114ADDA1}" dt="2024-08-15T09:27:38.791" v="8198"/>
          <ac:spMkLst>
            <pc:docMk/>
            <pc:sldMasterMk cId="2438316791" sldId="2147483744"/>
            <ac:spMk id="35" creationId="{4E816BEA-2F94-51D6-324A-DB2FD627F336}"/>
          </ac:spMkLst>
        </pc:spChg>
        <pc:spChg chg="add del mod ord modVis">
          <ac:chgData name="Thao Dao Thi Thu" userId="b0c0fd0c-b87e-42f7-8ea0-369972801474" providerId="ADAL" clId="{035F7292-279F-49E3-9801-182B114ADDA1}" dt="2024-08-15T09:27:51.682" v="8464"/>
          <ac:spMkLst>
            <pc:docMk/>
            <pc:sldMasterMk cId="2438316791" sldId="2147483744"/>
            <ac:spMk id="36" creationId="{AE9EA271-6777-4CE6-D915-582AA4305DB1}"/>
          </ac:spMkLst>
        </pc:spChg>
        <pc:spChg chg="add del mod ord modVis">
          <ac:chgData name="Thao Dao Thi Thu" userId="b0c0fd0c-b87e-42f7-8ea0-369972801474" providerId="ADAL" clId="{035F7292-279F-49E3-9801-182B114ADDA1}" dt="2024-08-15T09:28:04.866" v="8729"/>
          <ac:spMkLst>
            <pc:docMk/>
            <pc:sldMasterMk cId="2438316791" sldId="2147483744"/>
            <ac:spMk id="37" creationId="{AB5B1B9C-214B-23E7-869C-EAE6A8DF6968}"/>
          </ac:spMkLst>
        </pc:spChg>
        <pc:spChg chg="add del mod ord modVis">
          <ac:chgData name="Thao Dao Thi Thu" userId="b0c0fd0c-b87e-42f7-8ea0-369972801474" providerId="ADAL" clId="{035F7292-279F-49E3-9801-182B114ADDA1}" dt="2024-08-15T09:28:17.787" v="8992"/>
          <ac:spMkLst>
            <pc:docMk/>
            <pc:sldMasterMk cId="2438316791" sldId="2147483744"/>
            <ac:spMk id="38" creationId="{948CF5B5-7A4B-F72A-2954-6D44100A54A3}"/>
          </ac:spMkLst>
        </pc:spChg>
        <pc:spChg chg="add del mod ord modVis">
          <ac:chgData name="Thao Dao Thi Thu" userId="b0c0fd0c-b87e-42f7-8ea0-369972801474" providerId="ADAL" clId="{035F7292-279F-49E3-9801-182B114ADDA1}" dt="2024-08-15T09:29:02.914" v="9254"/>
          <ac:spMkLst>
            <pc:docMk/>
            <pc:sldMasterMk cId="2438316791" sldId="2147483744"/>
            <ac:spMk id="39" creationId="{6119751C-0565-E57D-783D-2A4120D182AA}"/>
          </ac:spMkLst>
        </pc:spChg>
        <pc:spChg chg="add mod ord">
          <ac:chgData name="Thao Dao Thi Thu" userId="b0c0fd0c-b87e-42f7-8ea0-369972801474" providerId="ADAL" clId="{035F7292-279F-49E3-9801-182B114ADDA1}" dt="2024-08-15T09:29:03.028" v="9399"/>
          <ac:spMkLst>
            <pc:docMk/>
            <pc:sldMasterMk cId="2438316791" sldId="2147483744"/>
            <ac:spMk id="40" creationId="{82901ADE-D738-31FA-3950-FC1A5BD23DF7}"/>
          </ac:spMkLst>
        </pc:spChg>
      </pc:sldMasterChg>
      <pc:sldMasterChg chg="addSp delSp modSp mod">
        <pc:chgData name="Thao Dao Thi Thu" userId="b0c0fd0c-b87e-42f7-8ea0-369972801474" providerId="ADAL" clId="{035F7292-279F-49E3-9801-182B114ADDA1}" dt="2024-08-15T09:29:03.042" v="9412"/>
        <pc:sldMasterMkLst>
          <pc:docMk/>
          <pc:sldMasterMk cId="4193157895" sldId="2147483750"/>
        </pc:sldMasterMkLst>
        <pc:spChg chg="add del mod ord modVis">
          <ac:chgData name="Thao Dao Thi Thu" userId="b0c0fd0c-b87e-42f7-8ea0-369972801474" providerId="ADAL" clId="{035F7292-279F-49E3-9801-182B114ADDA1}" dt="2024-08-15T09:14:33.175" v="327"/>
          <ac:spMkLst>
            <pc:docMk/>
            <pc:sldMasterMk cId="4193157895" sldId="2147483750"/>
            <ac:spMk id="3" creationId="{AA5D5B6F-4C69-3D51-BF24-0F90E38D50C9}"/>
          </ac:spMkLst>
        </pc:spChg>
        <pc:spChg chg="add del mod ord modVis">
          <ac:chgData name="Thao Dao Thi Thu" userId="b0c0fd0c-b87e-42f7-8ea0-369972801474" providerId="ADAL" clId="{035F7292-279F-49E3-9801-182B114ADDA1}" dt="2024-08-15T09:15:31.435" v="609"/>
          <ac:spMkLst>
            <pc:docMk/>
            <pc:sldMasterMk cId="4193157895" sldId="2147483750"/>
            <ac:spMk id="4" creationId="{29A9F0B4-3759-A254-6B8A-F5E6F6542CEC}"/>
          </ac:spMkLst>
        </pc:spChg>
        <pc:spChg chg="add del mod ord modVis">
          <ac:chgData name="Thao Dao Thi Thu" userId="b0c0fd0c-b87e-42f7-8ea0-369972801474" providerId="ADAL" clId="{035F7292-279F-49E3-9801-182B114ADDA1}" dt="2024-08-15T09:16:00.852" v="891"/>
          <ac:spMkLst>
            <pc:docMk/>
            <pc:sldMasterMk cId="4193157895" sldId="2147483750"/>
            <ac:spMk id="5" creationId="{ED614C76-96E1-F5C6-3365-01F6F9EAC8AC}"/>
          </ac:spMkLst>
        </pc:spChg>
        <pc:spChg chg="add del mod ord modVis">
          <ac:chgData name="Thao Dao Thi Thu" userId="b0c0fd0c-b87e-42f7-8ea0-369972801474" providerId="ADAL" clId="{035F7292-279F-49E3-9801-182B114ADDA1}" dt="2024-08-15T09:16:13.122" v="1178"/>
          <ac:spMkLst>
            <pc:docMk/>
            <pc:sldMasterMk cId="4193157895" sldId="2147483750"/>
            <ac:spMk id="6" creationId="{205834A2-997E-E1ED-FB27-2150326CFDD4}"/>
          </ac:spMkLst>
        </pc:spChg>
        <pc:spChg chg="add del mod ord modVis">
          <ac:chgData name="Thao Dao Thi Thu" userId="b0c0fd0c-b87e-42f7-8ea0-369972801474" providerId="ADAL" clId="{035F7292-279F-49E3-9801-182B114ADDA1}" dt="2024-08-15T09:16:26.903" v="1489"/>
          <ac:spMkLst>
            <pc:docMk/>
            <pc:sldMasterMk cId="4193157895" sldId="2147483750"/>
            <ac:spMk id="7" creationId="{1DB427C5-EDDD-ED6C-DC21-682B1B3B60E0}"/>
          </ac:spMkLst>
        </pc:spChg>
        <pc:spChg chg="add del mod ord modVis">
          <ac:chgData name="Thao Dao Thi Thu" userId="b0c0fd0c-b87e-42f7-8ea0-369972801474" providerId="ADAL" clId="{035F7292-279F-49E3-9801-182B114ADDA1}" dt="2024-08-15T09:16:40.271" v="1772"/>
          <ac:spMkLst>
            <pc:docMk/>
            <pc:sldMasterMk cId="4193157895" sldId="2147483750"/>
            <ac:spMk id="8" creationId="{EEA058D3-3B0B-EB09-3ABC-A23052471858}"/>
          </ac:spMkLst>
        </pc:spChg>
        <pc:spChg chg="add del mod ord modVis">
          <ac:chgData name="Thao Dao Thi Thu" userId="b0c0fd0c-b87e-42f7-8ea0-369972801474" providerId="ADAL" clId="{035F7292-279F-49E3-9801-182B114ADDA1}" dt="2024-08-15T09:17:11.902" v="2057"/>
          <ac:spMkLst>
            <pc:docMk/>
            <pc:sldMasterMk cId="4193157895" sldId="2147483750"/>
            <ac:spMk id="9" creationId="{39A0FE9C-2337-6807-966C-2953D8CE4771}"/>
          </ac:spMkLst>
        </pc:spChg>
        <pc:spChg chg="add del mod ord modVis">
          <ac:chgData name="Thao Dao Thi Thu" userId="b0c0fd0c-b87e-42f7-8ea0-369972801474" providerId="ADAL" clId="{035F7292-279F-49E3-9801-182B114ADDA1}" dt="2024-08-15T09:17:24.513" v="2361"/>
          <ac:spMkLst>
            <pc:docMk/>
            <pc:sldMasterMk cId="4193157895" sldId="2147483750"/>
            <ac:spMk id="10" creationId="{131CD021-36AC-ADA4-B02E-07DEDE373214}"/>
          </ac:spMkLst>
        </pc:spChg>
        <pc:spChg chg="add del mod ord modVis">
          <ac:chgData name="Thao Dao Thi Thu" userId="b0c0fd0c-b87e-42f7-8ea0-369972801474" providerId="ADAL" clId="{035F7292-279F-49E3-9801-182B114ADDA1}" dt="2024-08-15T09:21:47.813" v="2646"/>
          <ac:spMkLst>
            <pc:docMk/>
            <pc:sldMasterMk cId="4193157895" sldId="2147483750"/>
            <ac:spMk id="11" creationId="{F0897538-EA5B-CC98-1F94-010EFEB9DF80}"/>
          </ac:spMkLst>
        </pc:spChg>
        <pc:spChg chg="add del mod ord modVis">
          <ac:chgData name="Thao Dao Thi Thu" userId="b0c0fd0c-b87e-42f7-8ea0-369972801474" providerId="ADAL" clId="{035F7292-279F-49E3-9801-182B114ADDA1}" dt="2024-08-15T09:22:00.737" v="2929"/>
          <ac:spMkLst>
            <pc:docMk/>
            <pc:sldMasterMk cId="4193157895" sldId="2147483750"/>
            <ac:spMk id="12" creationId="{CFE283E1-8761-1EBE-FF1A-18B4FEE0B693}"/>
          </ac:spMkLst>
        </pc:spChg>
        <pc:spChg chg="add del mod ord modVis">
          <ac:chgData name="Thao Dao Thi Thu" userId="b0c0fd0c-b87e-42f7-8ea0-369972801474" providerId="ADAL" clId="{035F7292-279F-49E3-9801-182B114ADDA1}" dt="2024-08-15T09:22:12.995" v="3215"/>
          <ac:spMkLst>
            <pc:docMk/>
            <pc:sldMasterMk cId="4193157895" sldId="2147483750"/>
            <ac:spMk id="13" creationId="{8B1EDB68-1102-AE1F-209E-4D53BE1544A3}"/>
          </ac:spMkLst>
        </pc:spChg>
        <pc:spChg chg="add del mod ord modVis">
          <ac:chgData name="Thao Dao Thi Thu" userId="b0c0fd0c-b87e-42f7-8ea0-369972801474" providerId="ADAL" clId="{035F7292-279F-49E3-9801-182B114ADDA1}" dt="2024-08-15T09:22:25.823" v="3498"/>
          <ac:spMkLst>
            <pc:docMk/>
            <pc:sldMasterMk cId="4193157895" sldId="2147483750"/>
            <ac:spMk id="14" creationId="{6ACF881D-E796-FF14-F18A-120195100281}"/>
          </ac:spMkLst>
        </pc:spChg>
        <pc:spChg chg="add del mod ord modVis">
          <ac:chgData name="Thao Dao Thi Thu" userId="b0c0fd0c-b87e-42f7-8ea0-369972801474" providerId="ADAL" clId="{035F7292-279F-49E3-9801-182B114ADDA1}" dt="2024-08-15T09:22:50.816" v="3783"/>
          <ac:spMkLst>
            <pc:docMk/>
            <pc:sldMasterMk cId="4193157895" sldId="2147483750"/>
            <ac:spMk id="15" creationId="{2468D23C-46E1-4E55-8823-4B016BF5AF3E}"/>
          </ac:spMkLst>
        </pc:spChg>
        <pc:spChg chg="add del mod ord modVis">
          <ac:chgData name="Thao Dao Thi Thu" userId="b0c0fd0c-b87e-42f7-8ea0-369972801474" providerId="ADAL" clId="{035F7292-279F-49E3-9801-182B114ADDA1}" dt="2024-08-15T09:23:15.030" v="4070"/>
          <ac:spMkLst>
            <pc:docMk/>
            <pc:sldMasterMk cId="4193157895" sldId="2147483750"/>
            <ac:spMk id="16" creationId="{B187392F-43C8-CA4D-9C66-B0EEA07E7B43}"/>
          </ac:spMkLst>
        </pc:spChg>
        <pc:spChg chg="add del mod ord modVis">
          <ac:chgData name="Thao Dao Thi Thu" userId="b0c0fd0c-b87e-42f7-8ea0-369972801474" providerId="ADAL" clId="{035F7292-279F-49E3-9801-182B114ADDA1}" dt="2024-08-15T09:23:27.284" v="4354"/>
          <ac:spMkLst>
            <pc:docMk/>
            <pc:sldMasterMk cId="4193157895" sldId="2147483750"/>
            <ac:spMk id="17" creationId="{1FE39600-3FDE-CE81-BAB7-BD5EBE23C791}"/>
          </ac:spMkLst>
        </pc:spChg>
        <pc:spChg chg="add del mod ord modVis">
          <ac:chgData name="Thao Dao Thi Thu" userId="b0c0fd0c-b87e-42f7-8ea0-369972801474" providerId="ADAL" clId="{035F7292-279F-49E3-9801-182B114ADDA1}" dt="2024-08-15T09:23:39.641" v="4636"/>
          <ac:spMkLst>
            <pc:docMk/>
            <pc:sldMasterMk cId="4193157895" sldId="2147483750"/>
            <ac:spMk id="18" creationId="{CE8EF64F-B0F6-BD18-0202-FD828491811F}"/>
          </ac:spMkLst>
        </pc:spChg>
        <pc:spChg chg="add del mod ord modVis">
          <ac:chgData name="Thao Dao Thi Thu" userId="b0c0fd0c-b87e-42f7-8ea0-369972801474" providerId="ADAL" clId="{035F7292-279F-49E3-9801-182B114ADDA1}" dt="2024-08-15T09:24:14.225" v="4918"/>
          <ac:spMkLst>
            <pc:docMk/>
            <pc:sldMasterMk cId="4193157895" sldId="2147483750"/>
            <ac:spMk id="19" creationId="{9D9E9764-C971-BC5F-92C6-16FCC5DDFB80}"/>
          </ac:spMkLst>
        </pc:spChg>
        <pc:spChg chg="add del mod ord modVis">
          <ac:chgData name="Thao Dao Thi Thu" userId="b0c0fd0c-b87e-42f7-8ea0-369972801474" providerId="ADAL" clId="{035F7292-279F-49E3-9801-182B114ADDA1}" dt="2024-08-15T09:24:49.501" v="5167" actId="478"/>
          <ac:spMkLst>
            <pc:docMk/>
            <pc:sldMasterMk cId="4193157895" sldId="2147483750"/>
            <ac:spMk id="20" creationId="{E803CEC0-60F2-FD74-445D-E2ADD8C89AF2}"/>
          </ac:spMkLst>
        </pc:spChg>
        <pc:spChg chg="del mod ord modVis">
          <ac:chgData name="Thao Dao Thi Thu" userId="b0c0fd0c-b87e-42f7-8ea0-369972801474" providerId="ADAL" clId="{035F7292-279F-49E3-9801-182B114ADDA1}" dt="2024-08-15T09:25:03.367" v="5365"/>
          <ac:spMkLst>
            <pc:docMk/>
            <pc:sldMasterMk cId="4193157895" sldId="2147483750"/>
            <ac:spMk id="21" creationId="{0C768C4F-B0BA-2991-4DA3-DB3C14E9A710}"/>
          </ac:spMkLst>
        </pc:spChg>
        <pc:spChg chg="add del mod ord modVis">
          <ac:chgData name="Thao Dao Thi Thu" userId="b0c0fd0c-b87e-42f7-8ea0-369972801474" providerId="ADAL" clId="{035F7292-279F-49E3-9801-182B114ADDA1}" dt="2024-08-15T09:25:29.241" v="5647"/>
          <ac:spMkLst>
            <pc:docMk/>
            <pc:sldMasterMk cId="4193157895" sldId="2147483750"/>
            <ac:spMk id="22" creationId="{212ACA1B-DDDF-5CBE-39E4-F4119BC23E4D}"/>
          </ac:spMkLst>
        </pc:spChg>
        <pc:spChg chg="add del mod ord modVis">
          <ac:chgData name="Thao Dao Thi Thu" userId="b0c0fd0c-b87e-42f7-8ea0-369972801474" providerId="ADAL" clId="{035F7292-279F-49E3-9801-182B114ADDA1}" dt="2024-08-15T09:25:43.593" v="5927"/>
          <ac:spMkLst>
            <pc:docMk/>
            <pc:sldMasterMk cId="4193157895" sldId="2147483750"/>
            <ac:spMk id="23" creationId="{476E0856-3938-E866-BEE2-6939B53CB44C}"/>
          </ac:spMkLst>
        </pc:spChg>
        <pc:spChg chg="add del mod ord modVis">
          <ac:chgData name="Thao Dao Thi Thu" userId="b0c0fd0c-b87e-42f7-8ea0-369972801474" providerId="ADAL" clId="{035F7292-279F-49E3-9801-182B114ADDA1}" dt="2024-08-15T09:25:58.568" v="6192"/>
          <ac:spMkLst>
            <pc:docMk/>
            <pc:sldMasterMk cId="4193157895" sldId="2147483750"/>
            <ac:spMk id="24" creationId="{E91BA946-7BDF-4283-9AC6-C9824B318684}"/>
          </ac:spMkLst>
        </pc:spChg>
        <pc:spChg chg="add del mod ord modVis">
          <ac:chgData name="Thao Dao Thi Thu" userId="b0c0fd0c-b87e-42f7-8ea0-369972801474" providerId="ADAL" clId="{035F7292-279F-49E3-9801-182B114ADDA1}" dt="2024-08-15T09:26:10.940" v="6457"/>
          <ac:spMkLst>
            <pc:docMk/>
            <pc:sldMasterMk cId="4193157895" sldId="2147483750"/>
            <ac:spMk id="25" creationId="{67AB99C5-6B68-8F63-6676-ED92803E32D5}"/>
          </ac:spMkLst>
        </pc:spChg>
        <pc:spChg chg="add del mod ord modVis">
          <ac:chgData name="Thao Dao Thi Thu" userId="b0c0fd0c-b87e-42f7-8ea0-369972801474" providerId="ADAL" clId="{035F7292-279F-49E3-9801-182B114ADDA1}" dt="2024-08-15T09:26:23.746" v="6722"/>
          <ac:spMkLst>
            <pc:docMk/>
            <pc:sldMasterMk cId="4193157895" sldId="2147483750"/>
            <ac:spMk id="26" creationId="{B720C44F-4778-1801-DC6E-18839AEC2CFB}"/>
          </ac:spMkLst>
        </pc:spChg>
        <pc:spChg chg="add del mod ord modVis">
          <ac:chgData name="Thao Dao Thi Thu" userId="b0c0fd0c-b87e-42f7-8ea0-369972801474" providerId="ADAL" clId="{035F7292-279F-49E3-9801-182B114ADDA1}" dt="2024-08-15T09:26:36.382" v="6988"/>
          <ac:spMkLst>
            <pc:docMk/>
            <pc:sldMasterMk cId="4193157895" sldId="2147483750"/>
            <ac:spMk id="27" creationId="{3BF63CAA-EBAC-201E-0131-6343912A86DA}"/>
          </ac:spMkLst>
        </pc:spChg>
        <pc:spChg chg="add del mod ord modVis">
          <ac:chgData name="Thao Dao Thi Thu" userId="b0c0fd0c-b87e-42f7-8ea0-369972801474" providerId="ADAL" clId="{035F7292-279F-49E3-9801-182B114ADDA1}" dt="2024-08-15T09:26:49.018" v="7254"/>
          <ac:spMkLst>
            <pc:docMk/>
            <pc:sldMasterMk cId="4193157895" sldId="2147483750"/>
            <ac:spMk id="28" creationId="{C0C6B863-EF12-7824-1E12-8EDE39C1268A}"/>
          </ac:spMkLst>
        </pc:spChg>
        <pc:spChg chg="add del mod ord modVis">
          <ac:chgData name="Thao Dao Thi Thu" userId="b0c0fd0c-b87e-42f7-8ea0-369972801474" providerId="ADAL" clId="{035F7292-279F-49E3-9801-182B114ADDA1}" dt="2024-08-15T09:27:01.460" v="7519"/>
          <ac:spMkLst>
            <pc:docMk/>
            <pc:sldMasterMk cId="4193157895" sldId="2147483750"/>
            <ac:spMk id="29" creationId="{E2BCB64E-CD2F-9E59-6FDC-430082FC261A}"/>
          </ac:spMkLst>
        </pc:spChg>
        <pc:spChg chg="add del mod ord modVis">
          <ac:chgData name="Thao Dao Thi Thu" userId="b0c0fd0c-b87e-42f7-8ea0-369972801474" providerId="ADAL" clId="{035F7292-279F-49E3-9801-182B114ADDA1}" dt="2024-08-15T09:27:13.779" v="7785"/>
          <ac:spMkLst>
            <pc:docMk/>
            <pc:sldMasterMk cId="4193157895" sldId="2147483750"/>
            <ac:spMk id="30" creationId="{51A7C85D-934B-02CE-D33B-C01A63CB540B}"/>
          </ac:spMkLst>
        </pc:spChg>
        <pc:spChg chg="add del mod ord modVis">
          <ac:chgData name="Thao Dao Thi Thu" userId="b0c0fd0c-b87e-42f7-8ea0-369972801474" providerId="ADAL" clId="{035F7292-279F-49E3-9801-182B114ADDA1}" dt="2024-08-15T09:27:26.202" v="8018" actId="478"/>
          <ac:spMkLst>
            <pc:docMk/>
            <pc:sldMasterMk cId="4193157895" sldId="2147483750"/>
            <ac:spMk id="31" creationId="{41FD4412-348C-C3E6-7CD9-FDAF70519670}"/>
          </ac:spMkLst>
        </pc:spChg>
        <pc:spChg chg="del mod ord modVis">
          <ac:chgData name="Thao Dao Thi Thu" userId="b0c0fd0c-b87e-42f7-8ea0-369972801474" providerId="ADAL" clId="{035F7292-279F-49E3-9801-182B114ADDA1}" dt="2024-08-15T09:27:38.795" v="8202"/>
          <ac:spMkLst>
            <pc:docMk/>
            <pc:sldMasterMk cId="4193157895" sldId="2147483750"/>
            <ac:spMk id="32" creationId="{318B2814-0914-9985-8105-2FC34A4BFC82}"/>
          </ac:spMkLst>
        </pc:spChg>
        <pc:spChg chg="add del mod ord modVis">
          <ac:chgData name="Thao Dao Thi Thu" userId="b0c0fd0c-b87e-42f7-8ea0-369972801474" providerId="ADAL" clId="{035F7292-279F-49E3-9801-182B114ADDA1}" dt="2024-08-15T09:27:51.684" v="8468"/>
          <ac:spMkLst>
            <pc:docMk/>
            <pc:sldMasterMk cId="4193157895" sldId="2147483750"/>
            <ac:spMk id="33" creationId="{34EDE592-D993-490C-6900-BB0142F83632}"/>
          </ac:spMkLst>
        </pc:spChg>
        <pc:spChg chg="add del mod ord modVis">
          <ac:chgData name="Thao Dao Thi Thu" userId="b0c0fd0c-b87e-42f7-8ea0-369972801474" providerId="ADAL" clId="{035F7292-279F-49E3-9801-182B114ADDA1}" dt="2024-08-15T09:28:04.869" v="8733"/>
          <ac:spMkLst>
            <pc:docMk/>
            <pc:sldMasterMk cId="4193157895" sldId="2147483750"/>
            <ac:spMk id="34" creationId="{2FFD4B47-1524-E4A6-F22B-48FEA2138240}"/>
          </ac:spMkLst>
        </pc:spChg>
        <pc:spChg chg="add del mod modVis">
          <ac:chgData name="Thao Dao Thi Thu" userId="b0c0fd0c-b87e-42f7-8ea0-369972801474" providerId="ADAL" clId="{035F7292-279F-49E3-9801-182B114ADDA1}" dt="2024-08-15T09:28:17.791" v="8996"/>
          <ac:spMkLst>
            <pc:docMk/>
            <pc:sldMasterMk cId="4193157895" sldId="2147483750"/>
            <ac:spMk id="35" creationId="{D12E9C1B-EDE2-A36C-9519-748FC92399FE}"/>
          </ac:spMkLst>
        </pc:spChg>
        <pc:spChg chg="add del mod modVis">
          <ac:chgData name="Thao Dao Thi Thu" userId="b0c0fd0c-b87e-42f7-8ea0-369972801474" providerId="ADAL" clId="{035F7292-279F-49E3-9801-182B114ADDA1}" dt="2024-08-15T09:29:02.918" v="9258"/>
          <ac:spMkLst>
            <pc:docMk/>
            <pc:sldMasterMk cId="4193157895" sldId="2147483750"/>
            <ac:spMk id="36" creationId="{6419F4D7-7A7B-EBEB-9866-1AEAB6338B7A}"/>
          </ac:spMkLst>
        </pc:spChg>
        <pc:spChg chg="add mod">
          <ac:chgData name="Thao Dao Thi Thu" userId="b0c0fd0c-b87e-42f7-8ea0-369972801474" providerId="ADAL" clId="{035F7292-279F-49E3-9801-182B114ADDA1}" dt="2024-08-15T09:29:03.042" v="9412"/>
          <ac:spMkLst>
            <pc:docMk/>
            <pc:sldMasterMk cId="4193157895" sldId="2147483750"/>
            <ac:spMk id="37" creationId="{573C5FB6-4CD0-68A1-5D0F-837EC08933B3}"/>
          </ac:spMkLst>
        </pc:spChg>
        <pc:picChg chg="del mod modVis">
          <ac:chgData name="Thao Dao Thi Thu" userId="b0c0fd0c-b87e-42f7-8ea0-369972801474" providerId="ADAL" clId="{035F7292-279F-49E3-9801-182B114ADDA1}" dt="2024-08-15T09:27:57.037" v="8669" actId="478"/>
          <ac:picMkLst>
            <pc:docMk/>
            <pc:sldMasterMk cId="4193157895" sldId="2147483750"/>
            <ac:picMk id="2" creationId="{A2C144CE-9610-D0CB-D12C-3CDEB71C5DF9}"/>
          </ac:picMkLst>
        </pc:picChg>
      </pc:sldMasterChg>
      <pc:sldMasterChg chg="addSp delSp modSp mod">
        <pc:chgData name="Thao Dao Thi Thu" userId="b0c0fd0c-b87e-42f7-8ea0-369972801474" providerId="ADAL" clId="{035F7292-279F-49E3-9801-182B114ADDA1}" dt="2024-08-15T09:29:03.053" v="9427"/>
        <pc:sldMasterMkLst>
          <pc:docMk/>
          <pc:sldMasterMk cId="258681504" sldId="2147483762"/>
        </pc:sldMasterMkLst>
        <pc:spChg chg="mod modVis">
          <ac:chgData name="Thao Dao Thi Thu" userId="b0c0fd0c-b87e-42f7-8ea0-369972801474" providerId="ADAL" clId="{035F7292-279F-49E3-9801-182B114ADDA1}" dt="2024-08-15T09:14:17.917" v="37"/>
          <ac:spMkLst>
            <pc:docMk/>
            <pc:sldMasterMk cId="258681504" sldId="2147483762"/>
            <ac:spMk id="2" creationId="{00000000-0000-0000-0000-000000000000}"/>
          </ac:spMkLst>
        </pc:spChg>
        <pc:spChg chg="mod modVis">
          <ac:chgData name="Thao Dao Thi Thu" userId="b0c0fd0c-b87e-42f7-8ea0-369972801474" providerId="ADAL" clId="{035F7292-279F-49E3-9801-182B114ADDA1}" dt="2024-08-15T09:29:02.921" v="9264"/>
          <ac:spMkLst>
            <pc:docMk/>
            <pc:sldMasterMk cId="258681504" sldId="2147483762"/>
            <ac:spMk id="3" creationId="{00000000-0000-0000-0000-000000000000}"/>
          </ac:spMkLst>
        </pc:spChg>
        <pc:spChg chg="mod modVis">
          <ac:chgData name="Thao Dao Thi Thu" userId="b0c0fd0c-b87e-42f7-8ea0-369972801474" providerId="ADAL" clId="{035F7292-279F-49E3-9801-182B114ADDA1}" dt="2024-08-15T09:29:02.922" v="9266"/>
          <ac:spMkLst>
            <pc:docMk/>
            <pc:sldMasterMk cId="258681504" sldId="2147483762"/>
            <ac:spMk id="4" creationId="{00000000-0000-0000-0000-000000000000}"/>
          </ac:spMkLst>
        </pc:spChg>
        <pc:spChg chg="mod modVis">
          <ac:chgData name="Thao Dao Thi Thu" userId="b0c0fd0c-b87e-42f7-8ea0-369972801474" providerId="ADAL" clId="{035F7292-279F-49E3-9801-182B114ADDA1}" dt="2024-08-15T09:29:02.923" v="9268"/>
          <ac:spMkLst>
            <pc:docMk/>
            <pc:sldMasterMk cId="258681504" sldId="2147483762"/>
            <ac:spMk id="5" creationId="{00000000-0000-0000-0000-000000000000}"/>
          </ac:spMkLst>
        </pc:spChg>
        <pc:spChg chg="mod modVis">
          <ac:chgData name="Thao Dao Thi Thu" userId="b0c0fd0c-b87e-42f7-8ea0-369972801474" providerId="ADAL" clId="{035F7292-279F-49E3-9801-182B114ADDA1}" dt="2024-08-15T09:29:02.924" v="9270"/>
          <ac:spMkLst>
            <pc:docMk/>
            <pc:sldMasterMk cId="258681504" sldId="2147483762"/>
            <ac:spMk id="6" creationId="{00000000-0000-0000-0000-000000000000}"/>
          </ac:spMkLst>
        </pc:spChg>
        <pc:spChg chg="add del mod ord modVis">
          <ac:chgData name="Thao Dao Thi Thu" userId="b0c0fd0c-b87e-42f7-8ea0-369972801474" providerId="ADAL" clId="{035F7292-279F-49E3-9801-182B114ADDA1}" dt="2024-08-15T09:14:33.178" v="331"/>
          <ac:spMkLst>
            <pc:docMk/>
            <pc:sldMasterMk cId="258681504" sldId="2147483762"/>
            <ac:spMk id="7" creationId="{878643D6-9A41-D5DB-1C3B-B54D6AC651D4}"/>
          </ac:spMkLst>
        </pc:spChg>
        <pc:spChg chg="add del mod ord modVis">
          <ac:chgData name="Thao Dao Thi Thu" userId="b0c0fd0c-b87e-42f7-8ea0-369972801474" providerId="ADAL" clId="{035F7292-279F-49E3-9801-182B114ADDA1}" dt="2024-08-15T09:15:31.437" v="613"/>
          <ac:spMkLst>
            <pc:docMk/>
            <pc:sldMasterMk cId="258681504" sldId="2147483762"/>
            <ac:spMk id="9" creationId="{E5E5F2BF-9FD7-5FD3-7704-1475F629054B}"/>
          </ac:spMkLst>
        </pc:spChg>
        <pc:spChg chg="add del mod ord modVis">
          <ac:chgData name="Thao Dao Thi Thu" userId="b0c0fd0c-b87e-42f7-8ea0-369972801474" providerId="ADAL" clId="{035F7292-279F-49E3-9801-182B114ADDA1}" dt="2024-08-15T09:16:00.854" v="895"/>
          <ac:spMkLst>
            <pc:docMk/>
            <pc:sldMasterMk cId="258681504" sldId="2147483762"/>
            <ac:spMk id="10" creationId="{DAADACF3-A96A-7CFD-F02F-8C11A7FF4A27}"/>
          </ac:spMkLst>
        </pc:spChg>
        <pc:spChg chg="add del mod ord modVis">
          <ac:chgData name="Thao Dao Thi Thu" userId="b0c0fd0c-b87e-42f7-8ea0-369972801474" providerId="ADAL" clId="{035F7292-279F-49E3-9801-182B114ADDA1}" dt="2024-08-15T09:16:13.126" v="1182"/>
          <ac:spMkLst>
            <pc:docMk/>
            <pc:sldMasterMk cId="258681504" sldId="2147483762"/>
            <ac:spMk id="11" creationId="{773593B4-7116-FFD9-0AAC-DD3F13E9638E}"/>
          </ac:spMkLst>
        </pc:spChg>
        <pc:spChg chg="add del mod ord modVis">
          <ac:chgData name="Thao Dao Thi Thu" userId="b0c0fd0c-b87e-42f7-8ea0-369972801474" providerId="ADAL" clId="{035F7292-279F-49E3-9801-182B114ADDA1}" dt="2024-08-15T09:16:26.906" v="1493"/>
          <ac:spMkLst>
            <pc:docMk/>
            <pc:sldMasterMk cId="258681504" sldId="2147483762"/>
            <ac:spMk id="12" creationId="{8419F257-F2DB-CC86-33DC-F03365B55EDC}"/>
          </ac:spMkLst>
        </pc:spChg>
        <pc:spChg chg="add del mod ord modVis">
          <ac:chgData name="Thao Dao Thi Thu" userId="b0c0fd0c-b87e-42f7-8ea0-369972801474" providerId="ADAL" clId="{035F7292-279F-49E3-9801-182B114ADDA1}" dt="2024-08-15T09:16:40.273" v="1776"/>
          <ac:spMkLst>
            <pc:docMk/>
            <pc:sldMasterMk cId="258681504" sldId="2147483762"/>
            <ac:spMk id="13" creationId="{6FF744F5-97E3-EFAE-6FA9-5F2E824586B7}"/>
          </ac:spMkLst>
        </pc:spChg>
        <pc:spChg chg="add del mod ord modVis">
          <ac:chgData name="Thao Dao Thi Thu" userId="b0c0fd0c-b87e-42f7-8ea0-369972801474" providerId="ADAL" clId="{035F7292-279F-49E3-9801-182B114ADDA1}" dt="2024-08-15T09:17:11.904" v="2061"/>
          <ac:spMkLst>
            <pc:docMk/>
            <pc:sldMasterMk cId="258681504" sldId="2147483762"/>
            <ac:spMk id="14" creationId="{80BF1170-FF0A-BD4A-94BE-61B00EF36B71}"/>
          </ac:spMkLst>
        </pc:spChg>
        <pc:spChg chg="add del mod ord modVis">
          <ac:chgData name="Thao Dao Thi Thu" userId="b0c0fd0c-b87e-42f7-8ea0-369972801474" providerId="ADAL" clId="{035F7292-279F-49E3-9801-182B114ADDA1}" dt="2024-08-15T09:17:24.515" v="2365"/>
          <ac:spMkLst>
            <pc:docMk/>
            <pc:sldMasterMk cId="258681504" sldId="2147483762"/>
            <ac:spMk id="15" creationId="{76AB3D9E-0C2E-E5DA-1779-9A74CFBA27A4}"/>
          </ac:spMkLst>
        </pc:spChg>
        <pc:spChg chg="add del mod ord modVis">
          <ac:chgData name="Thao Dao Thi Thu" userId="b0c0fd0c-b87e-42f7-8ea0-369972801474" providerId="ADAL" clId="{035F7292-279F-49E3-9801-182B114ADDA1}" dt="2024-08-15T09:21:47.815" v="2650"/>
          <ac:spMkLst>
            <pc:docMk/>
            <pc:sldMasterMk cId="258681504" sldId="2147483762"/>
            <ac:spMk id="16" creationId="{C96A7EF3-8071-E5E8-07B4-00D447B5F6D8}"/>
          </ac:spMkLst>
        </pc:spChg>
        <pc:spChg chg="add del mod ord modVis">
          <ac:chgData name="Thao Dao Thi Thu" userId="b0c0fd0c-b87e-42f7-8ea0-369972801474" providerId="ADAL" clId="{035F7292-279F-49E3-9801-182B114ADDA1}" dt="2024-08-15T09:22:00.739" v="2933"/>
          <ac:spMkLst>
            <pc:docMk/>
            <pc:sldMasterMk cId="258681504" sldId="2147483762"/>
            <ac:spMk id="17" creationId="{63150F14-792C-EE93-6DC0-87991AB1980D}"/>
          </ac:spMkLst>
        </pc:spChg>
        <pc:spChg chg="add del mod ord modVis">
          <ac:chgData name="Thao Dao Thi Thu" userId="b0c0fd0c-b87e-42f7-8ea0-369972801474" providerId="ADAL" clId="{035F7292-279F-49E3-9801-182B114ADDA1}" dt="2024-08-15T09:22:12.997" v="3219"/>
          <ac:spMkLst>
            <pc:docMk/>
            <pc:sldMasterMk cId="258681504" sldId="2147483762"/>
            <ac:spMk id="18" creationId="{D931B2F0-FF9A-B9CF-60EC-3356A5480DF4}"/>
          </ac:spMkLst>
        </pc:spChg>
        <pc:spChg chg="add del mod ord modVis">
          <ac:chgData name="Thao Dao Thi Thu" userId="b0c0fd0c-b87e-42f7-8ea0-369972801474" providerId="ADAL" clId="{035F7292-279F-49E3-9801-182B114ADDA1}" dt="2024-08-15T09:22:25.826" v="3502"/>
          <ac:spMkLst>
            <pc:docMk/>
            <pc:sldMasterMk cId="258681504" sldId="2147483762"/>
            <ac:spMk id="19" creationId="{2A67365F-41B2-CD7E-098B-78630076BE1F}"/>
          </ac:spMkLst>
        </pc:spChg>
        <pc:spChg chg="add del mod ord modVis">
          <ac:chgData name="Thao Dao Thi Thu" userId="b0c0fd0c-b87e-42f7-8ea0-369972801474" providerId="ADAL" clId="{035F7292-279F-49E3-9801-182B114ADDA1}" dt="2024-08-15T09:22:50.818" v="3787"/>
          <ac:spMkLst>
            <pc:docMk/>
            <pc:sldMasterMk cId="258681504" sldId="2147483762"/>
            <ac:spMk id="20" creationId="{42B270FE-6EBC-3BD0-3CAF-3DCB55487223}"/>
          </ac:spMkLst>
        </pc:spChg>
        <pc:spChg chg="add del mod ord modVis">
          <ac:chgData name="Thao Dao Thi Thu" userId="b0c0fd0c-b87e-42f7-8ea0-369972801474" providerId="ADAL" clId="{035F7292-279F-49E3-9801-182B114ADDA1}" dt="2024-08-15T09:23:15.033" v="4074"/>
          <ac:spMkLst>
            <pc:docMk/>
            <pc:sldMasterMk cId="258681504" sldId="2147483762"/>
            <ac:spMk id="21" creationId="{8E7F4129-D803-CC25-20CD-3A0A02F531F2}"/>
          </ac:spMkLst>
        </pc:spChg>
        <pc:spChg chg="add del mod ord modVis">
          <ac:chgData name="Thao Dao Thi Thu" userId="b0c0fd0c-b87e-42f7-8ea0-369972801474" providerId="ADAL" clId="{035F7292-279F-49E3-9801-182B114ADDA1}" dt="2024-08-15T09:23:27.286" v="4358"/>
          <ac:spMkLst>
            <pc:docMk/>
            <pc:sldMasterMk cId="258681504" sldId="2147483762"/>
            <ac:spMk id="22" creationId="{815F73A8-3636-4470-A6DC-0297F3185B40}"/>
          </ac:spMkLst>
        </pc:spChg>
        <pc:spChg chg="add del mod ord modVis">
          <ac:chgData name="Thao Dao Thi Thu" userId="b0c0fd0c-b87e-42f7-8ea0-369972801474" providerId="ADAL" clId="{035F7292-279F-49E3-9801-182B114ADDA1}" dt="2024-08-15T09:23:39.643" v="4640"/>
          <ac:spMkLst>
            <pc:docMk/>
            <pc:sldMasterMk cId="258681504" sldId="2147483762"/>
            <ac:spMk id="23" creationId="{473FA237-3950-4826-B77F-86907DB35A22}"/>
          </ac:spMkLst>
        </pc:spChg>
        <pc:spChg chg="add del mod ord modVis">
          <ac:chgData name="Thao Dao Thi Thu" userId="b0c0fd0c-b87e-42f7-8ea0-369972801474" providerId="ADAL" clId="{035F7292-279F-49E3-9801-182B114ADDA1}" dt="2024-08-15T09:24:14.227" v="4922"/>
          <ac:spMkLst>
            <pc:docMk/>
            <pc:sldMasterMk cId="258681504" sldId="2147483762"/>
            <ac:spMk id="24" creationId="{C7180988-A621-5288-2B1B-32D3C9B1E5B5}"/>
          </ac:spMkLst>
        </pc:spChg>
        <pc:spChg chg="add del mod ord modVis">
          <ac:chgData name="Thao Dao Thi Thu" userId="b0c0fd0c-b87e-42f7-8ea0-369972801474" providerId="ADAL" clId="{035F7292-279F-49E3-9801-182B114ADDA1}" dt="2024-08-15T09:24:49.504" v="5169" actId="478"/>
          <ac:spMkLst>
            <pc:docMk/>
            <pc:sldMasterMk cId="258681504" sldId="2147483762"/>
            <ac:spMk id="25" creationId="{EBB46DD3-269F-48F5-5932-68AAFE060C74}"/>
          </ac:spMkLst>
        </pc:spChg>
        <pc:spChg chg="del mod ord modVis">
          <ac:chgData name="Thao Dao Thi Thu" userId="b0c0fd0c-b87e-42f7-8ea0-369972801474" providerId="ADAL" clId="{035F7292-279F-49E3-9801-182B114ADDA1}" dt="2024-08-15T09:25:03.369" v="5369"/>
          <ac:spMkLst>
            <pc:docMk/>
            <pc:sldMasterMk cId="258681504" sldId="2147483762"/>
            <ac:spMk id="26" creationId="{738B256F-C208-8BDA-F308-02EF874BB46E}"/>
          </ac:spMkLst>
        </pc:spChg>
        <pc:spChg chg="add del mod ord modVis">
          <ac:chgData name="Thao Dao Thi Thu" userId="b0c0fd0c-b87e-42f7-8ea0-369972801474" providerId="ADAL" clId="{035F7292-279F-49E3-9801-182B114ADDA1}" dt="2024-08-15T09:25:29.243" v="5651"/>
          <ac:spMkLst>
            <pc:docMk/>
            <pc:sldMasterMk cId="258681504" sldId="2147483762"/>
            <ac:spMk id="27" creationId="{9FDFD73A-C5B6-62DD-B110-31E554DF74D0}"/>
          </ac:spMkLst>
        </pc:spChg>
        <pc:spChg chg="add del mod ord modVis">
          <ac:chgData name="Thao Dao Thi Thu" userId="b0c0fd0c-b87e-42f7-8ea0-369972801474" providerId="ADAL" clId="{035F7292-279F-49E3-9801-182B114ADDA1}" dt="2024-08-15T09:25:43.595" v="5931"/>
          <ac:spMkLst>
            <pc:docMk/>
            <pc:sldMasterMk cId="258681504" sldId="2147483762"/>
            <ac:spMk id="28" creationId="{8FA6F0AC-B259-2AD1-7486-2FB6553E1D9C}"/>
          </ac:spMkLst>
        </pc:spChg>
        <pc:spChg chg="add del mod ord modVis">
          <ac:chgData name="Thao Dao Thi Thu" userId="b0c0fd0c-b87e-42f7-8ea0-369972801474" providerId="ADAL" clId="{035F7292-279F-49E3-9801-182B114ADDA1}" dt="2024-08-15T09:25:58.571" v="6196"/>
          <ac:spMkLst>
            <pc:docMk/>
            <pc:sldMasterMk cId="258681504" sldId="2147483762"/>
            <ac:spMk id="29" creationId="{B2C5887B-8EC1-31B1-45BF-FDE920B277B0}"/>
          </ac:spMkLst>
        </pc:spChg>
        <pc:spChg chg="add del mod ord modVis">
          <ac:chgData name="Thao Dao Thi Thu" userId="b0c0fd0c-b87e-42f7-8ea0-369972801474" providerId="ADAL" clId="{035F7292-279F-49E3-9801-182B114ADDA1}" dt="2024-08-15T09:26:10.943" v="6461"/>
          <ac:spMkLst>
            <pc:docMk/>
            <pc:sldMasterMk cId="258681504" sldId="2147483762"/>
            <ac:spMk id="30" creationId="{6787FBC3-44E6-FEE9-4F46-3EF4DA3195F8}"/>
          </ac:spMkLst>
        </pc:spChg>
        <pc:spChg chg="add del mod ord modVis">
          <ac:chgData name="Thao Dao Thi Thu" userId="b0c0fd0c-b87e-42f7-8ea0-369972801474" providerId="ADAL" clId="{035F7292-279F-49E3-9801-182B114ADDA1}" dt="2024-08-15T09:26:23.748" v="6726"/>
          <ac:spMkLst>
            <pc:docMk/>
            <pc:sldMasterMk cId="258681504" sldId="2147483762"/>
            <ac:spMk id="31" creationId="{5A74BDD2-DA97-FE36-DF85-F7BD0C6950BE}"/>
          </ac:spMkLst>
        </pc:spChg>
        <pc:spChg chg="add del mod ord modVis">
          <ac:chgData name="Thao Dao Thi Thu" userId="b0c0fd0c-b87e-42f7-8ea0-369972801474" providerId="ADAL" clId="{035F7292-279F-49E3-9801-182B114ADDA1}" dt="2024-08-15T09:26:36.384" v="6992"/>
          <ac:spMkLst>
            <pc:docMk/>
            <pc:sldMasterMk cId="258681504" sldId="2147483762"/>
            <ac:spMk id="32" creationId="{2A9F1045-BFC7-D528-FBE6-2622C78B2168}"/>
          </ac:spMkLst>
        </pc:spChg>
        <pc:spChg chg="add del mod ord modVis">
          <ac:chgData name="Thao Dao Thi Thu" userId="b0c0fd0c-b87e-42f7-8ea0-369972801474" providerId="ADAL" clId="{035F7292-279F-49E3-9801-182B114ADDA1}" dt="2024-08-15T09:26:49.021" v="7258"/>
          <ac:spMkLst>
            <pc:docMk/>
            <pc:sldMasterMk cId="258681504" sldId="2147483762"/>
            <ac:spMk id="33" creationId="{8D8E5F59-CE7B-1A78-4F59-B00E3E9872CE}"/>
          </ac:spMkLst>
        </pc:spChg>
        <pc:spChg chg="add del mod ord modVis">
          <ac:chgData name="Thao Dao Thi Thu" userId="b0c0fd0c-b87e-42f7-8ea0-369972801474" providerId="ADAL" clId="{035F7292-279F-49E3-9801-182B114ADDA1}" dt="2024-08-15T09:27:01.462" v="7523"/>
          <ac:spMkLst>
            <pc:docMk/>
            <pc:sldMasterMk cId="258681504" sldId="2147483762"/>
            <ac:spMk id="34" creationId="{CE6BF625-AA6C-C272-55C6-D32848E36C89}"/>
          </ac:spMkLst>
        </pc:spChg>
        <pc:spChg chg="add del mod ord modVis">
          <ac:chgData name="Thao Dao Thi Thu" userId="b0c0fd0c-b87e-42f7-8ea0-369972801474" providerId="ADAL" clId="{035F7292-279F-49E3-9801-182B114ADDA1}" dt="2024-08-15T09:27:13.782" v="7789"/>
          <ac:spMkLst>
            <pc:docMk/>
            <pc:sldMasterMk cId="258681504" sldId="2147483762"/>
            <ac:spMk id="35" creationId="{E0135CF5-9E68-45CD-6BA2-69F41E7F1678}"/>
          </ac:spMkLst>
        </pc:spChg>
        <pc:spChg chg="add del mod ord modVis">
          <ac:chgData name="Thao Dao Thi Thu" userId="b0c0fd0c-b87e-42f7-8ea0-369972801474" providerId="ADAL" clId="{035F7292-279F-49E3-9801-182B114ADDA1}" dt="2024-08-15T09:27:26.205" v="8020" actId="478"/>
          <ac:spMkLst>
            <pc:docMk/>
            <pc:sldMasterMk cId="258681504" sldId="2147483762"/>
            <ac:spMk id="36" creationId="{0B303D72-2F8D-2683-10B0-ECECF4E83C1B}"/>
          </ac:spMkLst>
        </pc:spChg>
        <pc:spChg chg="del mod ord modVis">
          <ac:chgData name="Thao Dao Thi Thu" userId="b0c0fd0c-b87e-42f7-8ea0-369972801474" providerId="ADAL" clId="{035F7292-279F-49E3-9801-182B114ADDA1}" dt="2024-08-15T09:27:38.797" v="8206"/>
          <ac:spMkLst>
            <pc:docMk/>
            <pc:sldMasterMk cId="258681504" sldId="2147483762"/>
            <ac:spMk id="37" creationId="{02C06603-B776-B21A-7331-4C0A12C701E0}"/>
          </ac:spMkLst>
        </pc:spChg>
        <pc:spChg chg="add del mod ord modVis">
          <ac:chgData name="Thao Dao Thi Thu" userId="b0c0fd0c-b87e-42f7-8ea0-369972801474" providerId="ADAL" clId="{035F7292-279F-49E3-9801-182B114ADDA1}" dt="2024-08-15T09:27:51.686" v="8472"/>
          <ac:spMkLst>
            <pc:docMk/>
            <pc:sldMasterMk cId="258681504" sldId="2147483762"/>
            <ac:spMk id="38" creationId="{A5707893-76A0-29DC-2EC2-C08CB60D207A}"/>
          </ac:spMkLst>
        </pc:spChg>
        <pc:spChg chg="add del mod ord modVis">
          <ac:chgData name="Thao Dao Thi Thu" userId="b0c0fd0c-b87e-42f7-8ea0-369972801474" providerId="ADAL" clId="{035F7292-279F-49E3-9801-182B114ADDA1}" dt="2024-08-15T09:28:04.872" v="8737"/>
          <ac:spMkLst>
            <pc:docMk/>
            <pc:sldMasterMk cId="258681504" sldId="2147483762"/>
            <ac:spMk id="39" creationId="{0C04EE8A-BEC8-4554-4F9C-37AF74293D66}"/>
          </ac:spMkLst>
        </pc:spChg>
        <pc:spChg chg="add del mod ord modVis">
          <ac:chgData name="Thao Dao Thi Thu" userId="b0c0fd0c-b87e-42f7-8ea0-369972801474" providerId="ADAL" clId="{035F7292-279F-49E3-9801-182B114ADDA1}" dt="2024-08-15T09:28:17.794" v="9000"/>
          <ac:spMkLst>
            <pc:docMk/>
            <pc:sldMasterMk cId="258681504" sldId="2147483762"/>
            <ac:spMk id="40" creationId="{525602F9-E1AD-1147-C107-E1E6498584E9}"/>
          </ac:spMkLst>
        </pc:spChg>
        <pc:spChg chg="add del mod ord modVis">
          <ac:chgData name="Thao Dao Thi Thu" userId="b0c0fd0c-b87e-42f7-8ea0-369972801474" providerId="ADAL" clId="{035F7292-279F-49E3-9801-182B114ADDA1}" dt="2024-08-15T09:29:02.920" v="9262"/>
          <ac:spMkLst>
            <pc:docMk/>
            <pc:sldMasterMk cId="258681504" sldId="2147483762"/>
            <ac:spMk id="41" creationId="{ABB86C28-762E-CCA8-FBF3-5A427278D9FC}"/>
          </ac:spMkLst>
        </pc:spChg>
        <pc:spChg chg="add mod ord">
          <ac:chgData name="Thao Dao Thi Thu" userId="b0c0fd0c-b87e-42f7-8ea0-369972801474" providerId="ADAL" clId="{035F7292-279F-49E3-9801-182B114ADDA1}" dt="2024-08-15T09:29:03.053" v="9427"/>
          <ac:spMkLst>
            <pc:docMk/>
            <pc:sldMasterMk cId="258681504" sldId="2147483762"/>
            <ac:spMk id="42" creationId="{3017C354-551D-C881-2EB3-8A3510118F97}"/>
          </ac:spMkLst>
        </pc:spChg>
        <pc:picChg chg="del mod modVis">
          <ac:chgData name="Thao Dao Thi Thu" userId="b0c0fd0c-b87e-42f7-8ea0-369972801474" providerId="ADAL" clId="{035F7292-279F-49E3-9801-182B114ADDA1}" dt="2024-08-15T09:28:15.977" v="8932" actId="478"/>
          <ac:picMkLst>
            <pc:docMk/>
            <pc:sldMasterMk cId="258681504" sldId="2147483762"/>
            <ac:picMk id="8" creationId="{518626E4-9648-C89F-8DB5-9D79DFBBA55A}"/>
          </ac:picMkLst>
        </pc:picChg>
      </pc:sldMasterChg>
      <pc:sldMasterChg chg="addSp delSp modSp del mod delSldLayout">
        <pc:chgData name="Thao Dao Thi Thu" userId="b0c0fd0c-b87e-42f7-8ea0-369972801474" providerId="ADAL" clId="{035F7292-279F-49E3-9801-182B114ADDA1}" dt="2024-08-15T09:28:53.074" v="9193" actId="47"/>
        <pc:sldMasterMkLst>
          <pc:docMk/>
          <pc:sldMasterMk cId="914362966" sldId="2147483774"/>
        </pc:sldMasterMkLst>
        <pc:spChg chg="mod modVis">
          <ac:chgData name="Thao Dao Thi Thu" userId="b0c0fd0c-b87e-42f7-8ea0-369972801474" providerId="ADAL" clId="{035F7292-279F-49E3-9801-182B114ADDA1}" dt="2024-08-15T09:14:17.924" v="49"/>
          <ac:spMkLst>
            <pc:docMk/>
            <pc:sldMasterMk cId="914362966" sldId="2147483774"/>
            <ac:spMk id="2" creationId="{0CE3C12E-1571-493B-AD45-9F23EFABCCC9}"/>
          </ac:spMkLst>
        </pc:spChg>
        <pc:spChg chg="mod modVis">
          <ac:chgData name="Thao Dao Thi Thu" userId="b0c0fd0c-b87e-42f7-8ea0-369972801474" providerId="ADAL" clId="{035F7292-279F-49E3-9801-182B114ADDA1}" dt="2024-08-15T09:28:17.805" v="9014"/>
          <ac:spMkLst>
            <pc:docMk/>
            <pc:sldMasterMk cId="914362966" sldId="2147483774"/>
            <ac:spMk id="3" creationId="{7257F64D-2FF4-4538-9415-98A3C327BC3F}"/>
          </ac:spMkLst>
        </pc:spChg>
        <pc:spChg chg="mod modVis">
          <ac:chgData name="Thao Dao Thi Thu" userId="b0c0fd0c-b87e-42f7-8ea0-369972801474" providerId="ADAL" clId="{035F7292-279F-49E3-9801-182B114ADDA1}" dt="2024-08-15T09:28:17.806" v="9016"/>
          <ac:spMkLst>
            <pc:docMk/>
            <pc:sldMasterMk cId="914362966" sldId="2147483774"/>
            <ac:spMk id="4" creationId="{A9BEEFCE-53DD-441E-832E-02C87526BA37}"/>
          </ac:spMkLst>
        </pc:spChg>
        <pc:spChg chg="mod modVis">
          <ac:chgData name="Thao Dao Thi Thu" userId="b0c0fd0c-b87e-42f7-8ea0-369972801474" providerId="ADAL" clId="{035F7292-279F-49E3-9801-182B114ADDA1}" dt="2024-08-15T09:28:17.807" v="9018"/>
          <ac:spMkLst>
            <pc:docMk/>
            <pc:sldMasterMk cId="914362966" sldId="2147483774"/>
            <ac:spMk id="5" creationId="{981CCD47-2031-4365-961C-1AF05B8E1C6F}"/>
          </ac:spMkLst>
        </pc:spChg>
        <pc:spChg chg="mod modVis">
          <ac:chgData name="Thao Dao Thi Thu" userId="b0c0fd0c-b87e-42f7-8ea0-369972801474" providerId="ADAL" clId="{035F7292-279F-49E3-9801-182B114ADDA1}" dt="2024-08-15T09:28:17.809" v="9020"/>
          <ac:spMkLst>
            <pc:docMk/>
            <pc:sldMasterMk cId="914362966" sldId="2147483774"/>
            <ac:spMk id="6" creationId="{D688F8F8-1C9D-4D6E-9678-68A1784A034F}"/>
          </ac:spMkLst>
        </pc:spChg>
        <pc:spChg chg="add del mod ord modVis">
          <ac:chgData name="Thao Dao Thi Thu" userId="b0c0fd0c-b87e-42f7-8ea0-369972801474" providerId="ADAL" clId="{035F7292-279F-49E3-9801-182B114ADDA1}" dt="2024-08-15T09:14:33.185" v="345"/>
          <ac:spMkLst>
            <pc:docMk/>
            <pc:sldMasterMk cId="914362966" sldId="2147483774"/>
            <ac:spMk id="7" creationId="{ADA95E25-3020-8C89-DB7E-5E1AAAB5AEBD}"/>
          </ac:spMkLst>
        </pc:spChg>
        <pc:spChg chg="add del mod ord modVis">
          <ac:chgData name="Thao Dao Thi Thu" userId="b0c0fd0c-b87e-42f7-8ea0-369972801474" providerId="ADAL" clId="{035F7292-279F-49E3-9801-182B114ADDA1}" dt="2024-08-15T09:15:31.444" v="627"/>
          <ac:spMkLst>
            <pc:docMk/>
            <pc:sldMasterMk cId="914362966" sldId="2147483774"/>
            <ac:spMk id="8" creationId="{B7044A2E-EE75-CE41-6165-2E6E9A07FFFD}"/>
          </ac:spMkLst>
        </pc:spChg>
        <pc:spChg chg="add del mod ord modVis">
          <ac:chgData name="Thao Dao Thi Thu" userId="b0c0fd0c-b87e-42f7-8ea0-369972801474" providerId="ADAL" clId="{035F7292-279F-49E3-9801-182B114ADDA1}" dt="2024-08-15T09:16:00.861" v="909"/>
          <ac:spMkLst>
            <pc:docMk/>
            <pc:sldMasterMk cId="914362966" sldId="2147483774"/>
            <ac:spMk id="9" creationId="{1E5169C0-0F97-FA6D-BD97-6B684FC99EB8}"/>
          </ac:spMkLst>
        </pc:spChg>
        <pc:spChg chg="add del mod ord modVis">
          <ac:chgData name="Thao Dao Thi Thu" userId="b0c0fd0c-b87e-42f7-8ea0-369972801474" providerId="ADAL" clId="{035F7292-279F-49E3-9801-182B114ADDA1}" dt="2024-08-15T09:16:13.140" v="1196"/>
          <ac:spMkLst>
            <pc:docMk/>
            <pc:sldMasterMk cId="914362966" sldId="2147483774"/>
            <ac:spMk id="10" creationId="{D8B2FFFA-06A7-C5FB-6FD2-DB754045073B}"/>
          </ac:spMkLst>
        </pc:spChg>
        <pc:spChg chg="add del mod ord modVis">
          <ac:chgData name="Thao Dao Thi Thu" userId="b0c0fd0c-b87e-42f7-8ea0-369972801474" providerId="ADAL" clId="{035F7292-279F-49E3-9801-182B114ADDA1}" dt="2024-08-15T09:16:26.918" v="1507"/>
          <ac:spMkLst>
            <pc:docMk/>
            <pc:sldMasterMk cId="914362966" sldId="2147483774"/>
            <ac:spMk id="11" creationId="{7185ED96-F96E-A367-7471-309440632EEA}"/>
          </ac:spMkLst>
        </pc:spChg>
        <pc:spChg chg="add del mod ord modVis">
          <ac:chgData name="Thao Dao Thi Thu" userId="b0c0fd0c-b87e-42f7-8ea0-369972801474" providerId="ADAL" clId="{035F7292-279F-49E3-9801-182B114ADDA1}" dt="2024-08-15T09:16:40.284" v="1790"/>
          <ac:spMkLst>
            <pc:docMk/>
            <pc:sldMasterMk cId="914362966" sldId="2147483774"/>
            <ac:spMk id="12" creationId="{A1A15776-0384-5856-8A91-25E2BC37A657}"/>
          </ac:spMkLst>
        </pc:spChg>
        <pc:spChg chg="add del mod ord modVis">
          <ac:chgData name="Thao Dao Thi Thu" userId="b0c0fd0c-b87e-42f7-8ea0-369972801474" providerId="ADAL" clId="{035F7292-279F-49E3-9801-182B114ADDA1}" dt="2024-08-15T09:17:11.912" v="2075"/>
          <ac:spMkLst>
            <pc:docMk/>
            <pc:sldMasterMk cId="914362966" sldId="2147483774"/>
            <ac:spMk id="13" creationId="{DF5DC8FE-71F0-6559-1BE1-6438516F7393}"/>
          </ac:spMkLst>
        </pc:spChg>
        <pc:spChg chg="add del mod ord modVis">
          <ac:chgData name="Thao Dao Thi Thu" userId="b0c0fd0c-b87e-42f7-8ea0-369972801474" providerId="ADAL" clId="{035F7292-279F-49E3-9801-182B114ADDA1}" dt="2024-08-15T09:17:24.521" v="2379"/>
          <ac:spMkLst>
            <pc:docMk/>
            <pc:sldMasterMk cId="914362966" sldId="2147483774"/>
            <ac:spMk id="14" creationId="{647285AD-7C9E-101B-6776-91023984631A}"/>
          </ac:spMkLst>
        </pc:spChg>
        <pc:spChg chg="add del mod ord modVis">
          <ac:chgData name="Thao Dao Thi Thu" userId="b0c0fd0c-b87e-42f7-8ea0-369972801474" providerId="ADAL" clId="{035F7292-279F-49E3-9801-182B114ADDA1}" dt="2024-08-15T09:21:47.823" v="2664"/>
          <ac:spMkLst>
            <pc:docMk/>
            <pc:sldMasterMk cId="914362966" sldId="2147483774"/>
            <ac:spMk id="15" creationId="{4BBA2793-7E5A-171C-99A9-B2650274E5DD}"/>
          </ac:spMkLst>
        </pc:spChg>
        <pc:spChg chg="add del mod ord modVis">
          <ac:chgData name="Thao Dao Thi Thu" userId="b0c0fd0c-b87e-42f7-8ea0-369972801474" providerId="ADAL" clId="{035F7292-279F-49E3-9801-182B114ADDA1}" dt="2024-08-15T09:22:00.749" v="2947"/>
          <ac:spMkLst>
            <pc:docMk/>
            <pc:sldMasterMk cId="914362966" sldId="2147483774"/>
            <ac:spMk id="16" creationId="{40672AD2-CC86-58CA-8705-FE5E535542CB}"/>
          </ac:spMkLst>
        </pc:spChg>
        <pc:spChg chg="add del mod ord modVis">
          <ac:chgData name="Thao Dao Thi Thu" userId="b0c0fd0c-b87e-42f7-8ea0-369972801474" providerId="ADAL" clId="{035F7292-279F-49E3-9801-182B114ADDA1}" dt="2024-08-15T09:22:13.004" v="3233"/>
          <ac:spMkLst>
            <pc:docMk/>
            <pc:sldMasterMk cId="914362966" sldId="2147483774"/>
            <ac:spMk id="17" creationId="{231F0B9D-57A4-F347-8F7A-0D24EB3C1EA5}"/>
          </ac:spMkLst>
        </pc:spChg>
        <pc:spChg chg="add del mod ord modVis">
          <ac:chgData name="Thao Dao Thi Thu" userId="b0c0fd0c-b87e-42f7-8ea0-369972801474" providerId="ADAL" clId="{035F7292-279F-49E3-9801-182B114ADDA1}" dt="2024-08-15T09:22:25.834" v="3516"/>
          <ac:spMkLst>
            <pc:docMk/>
            <pc:sldMasterMk cId="914362966" sldId="2147483774"/>
            <ac:spMk id="18" creationId="{41F57EF2-573F-6304-0039-2553F9F00010}"/>
          </ac:spMkLst>
        </pc:spChg>
        <pc:spChg chg="add del mod ord modVis">
          <ac:chgData name="Thao Dao Thi Thu" userId="b0c0fd0c-b87e-42f7-8ea0-369972801474" providerId="ADAL" clId="{035F7292-279F-49E3-9801-182B114ADDA1}" dt="2024-08-15T09:22:50.826" v="3801"/>
          <ac:spMkLst>
            <pc:docMk/>
            <pc:sldMasterMk cId="914362966" sldId="2147483774"/>
            <ac:spMk id="19" creationId="{9B4827AF-ED69-52E8-A0A7-AA0D7125B73D}"/>
          </ac:spMkLst>
        </pc:spChg>
        <pc:spChg chg="add del mod ord modVis">
          <ac:chgData name="Thao Dao Thi Thu" userId="b0c0fd0c-b87e-42f7-8ea0-369972801474" providerId="ADAL" clId="{035F7292-279F-49E3-9801-182B114ADDA1}" dt="2024-08-15T09:23:15.042" v="4088"/>
          <ac:spMkLst>
            <pc:docMk/>
            <pc:sldMasterMk cId="914362966" sldId="2147483774"/>
            <ac:spMk id="20" creationId="{85D65F4D-760E-D784-79BC-D5AE559C6573}"/>
          </ac:spMkLst>
        </pc:spChg>
        <pc:spChg chg="add del mod ord modVis">
          <ac:chgData name="Thao Dao Thi Thu" userId="b0c0fd0c-b87e-42f7-8ea0-369972801474" providerId="ADAL" clId="{035F7292-279F-49E3-9801-182B114ADDA1}" dt="2024-08-15T09:23:27.296" v="4372"/>
          <ac:spMkLst>
            <pc:docMk/>
            <pc:sldMasterMk cId="914362966" sldId="2147483774"/>
            <ac:spMk id="21" creationId="{F45B4733-32E4-2E5E-2056-47A500BE5DC4}"/>
          </ac:spMkLst>
        </pc:spChg>
        <pc:spChg chg="add del mod ord modVis">
          <ac:chgData name="Thao Dao Thi Thu" userId="b0c0fd0c-b87e-42f7-8ea0-369972801474" providerId="ADAL" clId="{035F7292-279F-49E3-9801-182B114ADDA1}" dt="2024-08-15T09:23:39.652" v="4654"/>
          <ac:spMkLst>
            <pc:docMk/>
            <pc:sldMasterMk cId="914362966" sldId="2147483774"/>
            <ac:spMk id="22" creationId="{5230EC68-25F7-434D-0808-1E3E434274A6}"/>
          </ac:spMkLst>
        </pc:spChg>
        <pc:spChg chg="add del mod ord modVis">
          <ac:chgData name="Thao Dao Thi Thu" userId="b0c0fd0c-b87e-42f7-8ea0-369972801474" providerId="ADAL" clId="{035F7292-279F-49E3-9801-182B114ADDA1}" dt="2024-08-15T09:24:14.237" v="4936"/>
          <ac:spMkLst>
            <pc:docMk/>
            <pc:sldMasterMk cId="914362966" sldId="2147483774"/>
            <ac:spMk id="23" creationId="{9B51F1E6-C22C-DBE2-B30D-9EF3478E547F}"/>
          </ac:spMkLst>
        </pc:spChg>
        <pc:spChg chg="add del mod ord modVis">
          <ac:chgData name="Thao Dao Thi Thu" userId="b0c0fd0c-b87e-42f7-8ea0-369972801474" providerId="ADAL" clId="{035F7292-279F-49E3-9801-182B114ADDA1}" dt="2024-08-15T09:24:49.512" v="5176" actId="478"/>
          <ac:spMkLst>
            <pc:docMk/>
            <pc:sldMasterMk cId="914362966" sldId="2147483774"/>
            <ac:spMk id="24" creationId="{7B970B38-5D84-A277-7EDF-D2EF940029AB}"/>
          </ac:spMkLst>
        </pc:spChg>
        <pc:spChg chg="del mod ord modVis">
          <ac:chgData name="Thao Dao Thi Thu" userId="b0c0fd0c-b87e-42f7-8ea0-369972801474" providerId="ADAL" clId="{035F7292-279F-49E3-9801-182B114ADDA1}" dt="2024-08-15T09:25:03.375" v="5383"/>
          <ac:spMkLst>
            <pc:docMk/>
            <pc:sldMasterMk cId="914362966" sldId="2147483774"/>
            <ac:spMk id="25" creationId="{64EE05E2-0749-4FA3-D203-5275523B4E8B}"/>
          </ac:spMkLst>
        </pc:spChg>
        <pc:spChg chg="add del mod ord modVis">
          <ac:chgData name="Thao Dao Thi Thu" userId="b0c0fd0c-b87e-42f7-8ea0-369972801474" providerId="ADAL" clId="{035F7292-279F-49E3-9801-182B114ADDA1}" dt="2024-08-15T09:25:29.251" v="5665"/>
          <ac:spMkLst>
            <pc:docMk/>
            <pc:sldMasterMk cId="914362966" sldId="2147483774"/>
            <ac:spMk id="26" creationId="{E6ABD14B-C518-8AD5-861A-D357128E1A65}"/>
          </ac:spMkLst>
        </pc:spChg>
        <pc:spChg chg="add del mod ord modVis">
          <ac:chgData name="Thao Dao Thi Thu" userId="b0c0fd0c-b87e-42f7-8ea0-369972801474" providerId="ADAL" clId="{035F7292-279F-49E3-9801-182B114ADDA1}" dt="2024-08-15T09:25:43.602" v="5945"/>
          <ac:spMkLst>
            <pc:docMk/>
            <pc:sldMasterMk cId="914362966" sldId="2147483774"/>
            <ac:spMk id="27" creationId="{35C24901-D3A0-A987-9AEB-7B0B4BA58885}"/>
          </ac:spMkLst>
        </pc:spChg>
        <pc:spChg chg="add del mod ord modVis">
          <ac:chgData name="Thao Dao Thi Thu" userId="b0c0fd0c-b87e-42f7-8ea0-369972801474" providerId="ADAL" clId="{035F7292-279F-49E3-9801-182B114ADDA1}" dt="2024-08-15T09:25:58.580" v="6210"/>
          <ac:spMkLst>
            <pc:docMk/>
            <pc:sldMasterMk cId="914362966" sldId="2147483774"/>
            <ac:spMk id="28" creationId="{CDE5F481-D856-3FB7-BF02-ACFF411A3D91}"/>
          </ac:spMkLst>
        </pc:spChg>
        <pc:spChg chg="add del mod ord modVis">
          <ac:chgData name="Thao Dao Thi Thu" userId="b0c0fd0c-b87e-42f7-8ea0-369972801474" providerId="ADAL" clId="{035F7292-279F-49E3-9801-182B114ADDA1}" dt="2024-08-15T09:26:10.951" v="6475"/>
          <ac:spMkLst>
            <pc:docMk/>
            <pc:sldMasterMk cId="914362966" sldId="2147483774"/>
            <ac:spMk id="29" creationId="{8A0ABA9B-85AD-C734-4CAF-23797591F5C9}"/>
          </ac:spMkLst>
        </pc:spChg>
        <pc:spChg chg="add del mod ord modVis">
          <ac:chgData name="Thao Dao Thi Thu" userId="b0c0fd0c-b87e-42f7-8ea0-369972801474" providerId="ADAL" clId="{035F7292-279F-49E3-9801-182B114ADDA1}" dt="2024-08-15T09:26:23.754" v="6740"/>
          <ac:spMkLst>
            <pc:docMk/>
            <pc:sldMasterMk cId="914362966" sldId="2147483774"/>
            <ac:spMk id="30" creationId="{C927ADB2-1153-AC4E-2AF7-4153A1D984FC}"/>
          </ac:spMkLst>
        </pc:spChg>
        <pc:spChg chg="add del mod ord modVis">
          <ac:chgData name="Thao Dao Thi Thu" userId="b0c0fd0c-b87e-42f7-8ea0-369972801474" providerId="ADAL" clId="{035F7292-279F-49E3-9801-182B114ADDA1}" dt="2024-08-15T09:26:36.394" v="7006"/>
          <ac:spMkLst>
            <pc:docMk/>
            <pc:sldMasterMk cId="914362966" sldId="2147483774"/>
            <ac:spMk id="31" creationId="{D215407F-3815-9608-72CF-3DF3A31130CE}"/>
          </ac:spMkLst>
        </pc:spChg>
        <pc:spChg chg="add del mod ord modVis">
          <ac:chgData name="Thao Dao Thi Thu" userId="b0c0fd0c-b87e-42f7-8ea0-369972801474" providerId="ADAL" clId="{035F7292-279F-49E3-9801-182B114ADDA1}" dt="2024-08-15T09:26:49.028" v="7272"/>
          <ac:spMkLst>
            <pc:docMk/>
            <pc:sldMasterMk cId="914362966" sldId="2147483774"/>
            <ac:spMk id="32" creationId="{F4D3884F-0F1F-3DD8-17DB-1CEE449F1B51}"/>
          </ac:spMkLst>
        </pc:spChg>
        <pc:spChg chg="add del mod ord modVis">
          <ac:chgData name="Thao Dao Thi Thu" userId="b0c0fd0c-b87e-42f7-8ea0-369972801474" providerId="ADAL" clId="{035F7292-279F-49E3-9801-182B114ADDA1}" dt="2024-08-15T09:27:01.469" v="7537"/>
          <ac:spMkLst>
            <pc:docMk/>
            <pc:sldMasterMk cId="914362966" sldId="2147483774"/>
            <ac:spMk id="33" creationId="{7F6F25CD-3B6F-9120-FE2A-79B4929A72F7}"/>
          </ac:spMkLst>
        </pc:spChg>
        <pc:spChg chg="add del mod ord modVis">
          <ac:chgData name="Thao Dao Thi Thu" userId="b0c0fd0c-b87e-42f7-8ea0-369972801474" providerId="ADAL" clId="{035F7292-279F-49E3-9801-182B114ADDA1}" dt="2024-08-15T09:27:13.790" v="7803"/>
          <ac:spMkLst>
            <pc:docMk/>
            <pc:sldMasterMk cId="914362966" sldId="2147483774"/>
            <ac:spMk id="34" creationId="{FC5A5FCA-7BEE-4C86-1FE2-4F820A972D73}"/>
          </ac:spMkLst>
        </pc:spChg>
        <pc:spChg chg="add del mod ord modVis">
          <ac:chgData name="Thao Dao Thi Thu" userId="b0c0fd0c-b87e-42f7-8ea0-369972801474" providerId="ADAL" clId="{035F7292-279F-49E3-9801-182B114ADDA1}" dt="2024-08-15T09:27:26.213" v="8027" actId="478"/>
          <ac:spMkLst>
            <pc:docMk/>
            <pc:sldMasterMk cId="914362966" sldId="2147483774"/>
            <ac:spMk id="35" creationId="{33092792-48C7-6C4B-EE81-7008137DE1F6}"/>
          </ac:spMkLst>
        </pc:spChg>
        <pc:spChg chg="del mod ord modVis">
          <ac:chgData name="Thao Dao Thi Thu" userId="b0c0fd0c-b87e-42f7-8ea0-369972801474" providerId="ADAL" clId="{035F7292-279F-49E3-9801-182B114ADDA1}" dt="2024-08-15T09:27:38.805" v="8220"/>
          <ac:spMkLst>
            <pc:docMk/>
            <pc:sldMasterMk cId="914362966" sldId="2147483774"/>
            <ac:spMk id="36" creationId="{E5AA7B77-5948-9FD0-74A9-82E005007928}"/>
          </ac:spMkLst>
        </pc:spChg>
        <pc:spChg chg="add del mod ord modVis">
          <ac:chgData name="Thao Dao Thi Thu" userId="b0c0fd0c-b87e-42f7-8ea0-369972801474" providerId="ADAL" clId="{035F7292-279F-49E3-9801-182B114ADDA1}" dt="2024-08-15T09:27:51.695" v="8486"/>
          <ac:spMkLst>
            <pc:docMk/>
            <pc:sldMasterMk cId="914362966" sldId="2147483774"/>
            <ac:spMk id="37" creationId="{873E3B71-126B-7C90-E023-B82F1E36FC6A}"/>
          </ac:spMkLst>
        </pc:spChg>
        <pc:spChg chg="add del mod ord modVis">
          <ac:chgData name="Thao Dao Thi Thu" userId="b0c0fd0c-b87e-42f7-8ea0-369972801474" providerId="ADAL" clId="{035F7292-279F-49E3-9801-182B114ADDA1}" dt="2024-08-15T09:28:04.880" v="8751"/>
          <ac:spMkLst>
            <pc:docMk/>
            <pc:sldMasterMk cId="914362966" sldId="2147483774"/>
            <ac:spMk id="38" creationId="{75A72C29-EEFE-21A2-E3FA-2D13BDD583BD}"/>
          </ac:spMkLst>
        </pc:spChg>
        <pc:spChg chg="add del mod ord modVis">
          <ac:chgData name="Thao Dao Thi Thu" userId="b0c0fd0c-b87e-42f7-8ea0-369972801474" providerId="ADAL" clId="{035F7292-279F-49E3-9801-182B114ADDA1}" dt="2024-08-15T09:28:17.803" v="9012"/>
          <ac:spMkLst>
            <pc:docMk/>
            <pc:sldMasterMk cId="914362966" sldId="2147483774"/>
            <ac:spMk id="39" creationId="{8DB8B212-F0A0-29CC-CC02-36D08BCA0FB7}"/>
          </ac:spMkLst>
        </pc:spChg>
        <pc:spChg chg="add mod ord">
          <ac:chgData name="Thao Dao Thi Thu" userId="b0c0fd0c-b87e-42f7-8ea0-369972801474" providerId="ADAL" clId="{035F7292-279F-49E3-9801-182B114ADDA1}" dt="2024-08-15T09:28:17.977" v="9192"/>
          <ac:spMkLst>
            <pc:docMk/>
            <pc:sldMasterMk cId="914362966" sldId="2147483774"/>
            <ac:spMk id="40" creationId="{158A589A-04EC-128D-4530-478AEF82EF38}"/>
          </ac:spMkLst>
        </pc:spChg>
        <pc:sldLayoutChg chg="del">
          <pc:chgData name="Thao Dao Thi Thu" userId="b0c0fd0c-b87e-42f7-8ea0-369972801474" providerId="ADAL" clId="{035F7292-279F-49E3-9801-182B114ADDA1}" dt="2024-08-15T09:28:53.074" v="9193" actId="47"/>
          <pc:sldLayoutMkLst>
            <pc:docMk/>
            <pc:sldMasterMk cId="914362966" sldId="2147483774"/>
            <pc:sldLayoutMk cId="2185488090" sldId="2147483775"/>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974698444" sldId="2147483776"/>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1166163140" sldId="2147483777"/>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604745073" sldId="2147483778"/>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383740230" sldId="2147483779"/>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1952410259" sldId="2147483780"/>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963226910" sldId="2147483781"/>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498998483" sldId="2147483782"/>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4172129280" sldId="2147483783"/>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998481640" sldId="2147483784"/>
          </pc:sldLayoutMkLst>
        </pc:sldLayoutChg>
        <pc:sldLayoutChg chg="del">
          <pc:chgData name="Thao Dao Thi Thu" userId="b0c0fd0c-b87e-42f7-8ea0-369972801474" providerId="ADAL" clId="{035F7292-279F-49E3-9801-182B114ADDA1}" dt="2024-08-15T09:28:53.074" v="9193" actId="47"/>
          <pc:sldLayoutMkLst>
            <pc:docMk/>
            <pc:sldMasterMk cId="914362966" sldId="2147483774"/>
            <pc:sldLayoutMk cId="2347690852" sldId="21474837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Hình 1 là chụp Cột cờ Lũng Cú ở tỉnh Hà Giang, đây là địa điểm ở cực Bắc của Tổ quốc.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a:t>
            </a:fld>
            <a:endParaRPr lang="en-US"/>
          </a:p>
        </p:txBody>
      </p:sp>
    </p:spTree>
    <p:extLst>
      <p:ext uri="{BB962C8B-B14F-4D97-AF65-F5344CB8AC3E}">
        <p14:creationId xmlns:p14="http://schemas.microsoft.com/office/powerpoint/2010/main" val="273264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5</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6</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 Việt Nam nằm ở khu vực Đông Nam Á, thuộc châu Á.</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Trên đất liền, nước ta có chung đường biên giới với Trung Quốc, Lào, Cam-pu-chia và tiếp giáp với biển</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Vùng biển nước ta thuộc Biển Đông, giáp với vùng biển của nhiều quốc gia.</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10</a:t>
            </a:fld>
            <a:endParaRPr lang="en-US"/>
          </a:p>
        </p:txBody>
      </p:sp>
    </p:spTree>
    <p:extLst>
      <p:ext uri="{BB962C8B-B14F-4D97-AF65-F5344CB8AC3E}">
        <p14:creationId xmlns:p14="http://schemas.microsoft.com/office/powerpoint/2010/main" val="34849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https://nhandan.vn/khang-dinh-chu-quyen-cua-viet-nam-tren-hai-quan-dao-hoang-sa-truong-sa-post744843.html</a:t>
            </a: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14</a:t>
            </a:fld>
            <a:endParaRPr lang="en-US"/>
          </a:p>
        </p:txBody>
      </p:sp>
    </p:spTree>
    <p:extLst>
      <p:ext uri="{BB962C8B-B14F-4D97-AF65-F5344CB8AC3E}">
        <p14:creationId xmlns:p14="http://schemas.microsoft.com/office/powerpoint/2010/main" val="292602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0F81D0B3-BCAC-4CED-8CA7-A64DC7DAE5CA}" type="slidenum">
              <a:rPr lang="en-US" smtClean="0"/>
              <a:t>16</a:t>
            </a:fld>
            <a:endParaRPr lang="en-US"/>
          </a:p>
        </p:txBody>
      </p:sp>
    </p:spTree>
    <p:extLst>
      <p:ext uri="{BB962C8B-B14F-4D97-AF65-F5344CB8AC3E}">
        <p14:creationId xmlns:p14="http://schemas.microsoft.com/office/powerpoint/2010/main" val="155132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21</a:t>
            </a:fld>
            <a:endParaRPr lang="en-US"/>
          </a:p>
        </p:txBody>
      </p:sp>
    </p:spTree>
    <p:extLst>
      <p:ext uri="{BB962C8B-B14F-4D97-AF65-F5344CB8AC3E}">
        <p14:creationId xmlns:p14="http://schemas.microsoft.com/office/powerpoint/2010/main" val="2734683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0F81D0B3-BCAC-4CED-8CA7-A64DC7DAE5CA}" type="slidenum">
              <a:rPr lang="en-US" smtClean="0"/>
              <a:t>27</a:t>
            </a:fld>
            <a:endParaRPr lang="en-US"/>
          </a:p>
        </p:txBody>
      </p:sp>
    </p:spTree>
    <p:extLst>
      <p:ext uri="{BB962C8B-B14F-4D97-AF65-F5344CB8AC3E}">
        <p14:creationId xmlns:p14="http://schemas.microsoft.com/office/powerpoint/2010/main" val="322624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28</a:t>
            </a:fld>
            <a:endParaRPr lang="en-US"/>
          </a:p>
        </p:txBody>
      </p:sp>
    </p:spTree>
    <p:extLst>
      <p:ext uri="{BB962C8B-B14F-4D97-AF65-F5344CB8AC3E}">
        <p14:creationId xmlns:p14="http://schemas.microsoft.com/office/powerpoint/2010/main" val="253630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88600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1290075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484116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7548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21/9/2025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C23B96-D74C-511F-37E9-74B80910B5C6}"/>
              </a:ext>
            </a:extLst>
          </p:cNvPr>
          <p:cNvSpPr>
            <a:spLocks noGrp="1"/>
          </p:cNvSpPr>
          <p:nvPr>
            <p:ph type="dt" sz="half" idx="10"/>
          </p:nvPr>
        </p:nvSpPr>
        <p:spPr/>
        <p:txBody>
          <a:bodyPr/>
          <a:lstStyle/>
          <a:p>
            <a:fld id="{353757CD-C141-BD4B-8201-22759146F7B3}" type="datetimeFigureOut">
              <a:t>21/9/2025</a:t>
            </a:fld>
            <a:endParaRPr lang="en-VN"/>
          </a:p>
        </p:txBody>
      </p:sp>
      <p:sp>
        <p:nvSpPr>
          <p:cNvPr id="5" name="Footer Placeholder 4">
            <a:extLst>
              <a:ext uri="{FF2B5EF4-FFF2-40B4-BE49-F238E27FC236}">
                <a16:creationId xmlns:a16="http://schemas.microsoft.com/office/drawing/2014/main" id="{FC9AF03C-B692-BFBB-2262-DD4F9362D6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7A421F-2CD7-5093-788C-9F04966B19A6}"/>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54BB-6C01-5336-0C35-8559D84F79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0BE304-416A-8DF5-2786-F7767E09158A}"/>
              </a:ext>
            </a:extLst>
          </p:cNvPr>
          <p:cNvSpPr>
            <a:spLocks noGrp="1"/>
          </p:cNvSpPr>
          <p:nvPr>
            <p:ph type="dt" sz="half" idx="10"/>
          </p:nvPr>
        </p:nvSpPr>
        <p:spPr/>
        <p:txBody>
          <a:bodyPr/>
          <a:lstStyle/>
          <a:p>
            <a:fld id="{353757CD-C141-BD4B-8201-22759146F7B3}" type="datetimeFigureOut">
              <a:t>21/9/2025</a:t>
            </a:fld>
            <a:endParaRPr lang="en-VN"/>
          </a:p>
        </p:txBody>
      </p:sp>
      <p:sp>
        <p:nvSpPr>
          <p:cNvPr id="5" name="Footer Placeholder 4">
            <a:extLst>
              <a:ext uri="{FF2B5EF4-FFF2-40B4-BE49-F238E27FC236}">
                <a16:creationId xmlns:a16="http://schemas.microsoft.com/office/drawing/2014/main" id="{2FD0C97E-DFEC-0C2C-2AC9-8155A594C80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E7ED-518C-6F51-41F0-A559EA3415B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33273-A948-3661-CC1C-D4F24C598080}"/>
              </a:ext>
            </a:extLst>
          </p:cNvPr>
          <p:cNvSpPr>
            <a:spLocks noGrp="1"/>
          </p:cNvSpPr>
          <p:nvPr>
            <p:ph type="dt" sz="half" idx="10"/>
          </p:nvPr>
        </p:nvSpPr>
        <p:spPr/>
        <p:txBody>
          <a:bodyPr/>
          <a:lstStyle/>
          <a:p>
            <a:fld id="{353757CD-C141-BD4B-8201-22759146F7B3}" type="datetimeFigureOut">
              <a:t>21/9/2025</a:t>
            </a:fld>
            <a:endParaRPr lang="en-VN"/>
          </a:p>
        </p:txBody>
      </p:sp>
      <p:sp>
        <p:nvSpPr>
          <p:cNvPr id="5" name="Footer Placeholder 4">
            <a:extLst>
              <a:ext uri="{FF2B5EF4-FFF2-40B4-BE49-F238E27FC236}">
                <a16:creationId xmlns:a16="http://schemas.microsoft.com/office/drawing/2014/main" id="{13A7FBF9-B81E-BABE-3B4E-C87337D4D6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5E2728-8023-45A7-2F6E-75BBB7B8063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A70D-B159-1E45-5CF6-E945D5A5372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93F5F27-A385-8C9D-6E30-1763FA3A196A}"/>
              </a:ext>
            </a:extLst>
          </p:cNvPr>
          <p:cNvSpPr>
            <a:spLocks noGrp="1"/>
          </p:cNvSpPr>
          <p:nvPr>
            <p:ph type="dt" sz="half" idx="10"/>
          </p:nvPr>
        </p:nvSpPr>
        <p:spPr/>
        <p:txBody>
          <a:bodyPr/>
          <a:lstStyle/>
          <a:p>
            <a:fld id="{353757CD-C141-BD4B-8201-22759146F7B3}" type="datetimeFigureOut">
              <a:t>21/9/2025</a:t>
            </a:fld>
            <a:endParaRPr lang="en-VN"/>
          </a:p>
        </p:txBody>
      </p:sp>
      <p:sp>
        <p:nvSpPr>
          <p:cNvPr id="6" name="Footer Placeholder 5">
            <a:extLst>
              <a:ext uri="{FF2B5EF4-FFF2-40B4-BE49-F238E27FC236}">
                <a16:creationId xmlns:a16="http://schemas.microsoft.com/office/drawing/2014/main" id="{4EF6EA3B-8B2B-E992-4E1A-A8F1138857D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AF7831E-3B40-B7C3-0067-7419E041DD34}"/>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E70FD-09FF-C830-AE60-F676DF1159EC}"/>
              </a:ext>
            </a:extLst>
          </p:cNvPr>
          <p:cNvSpPr>
            <a:spLocks noGrp="1"/>
          </p:cNvSpPr>
          <p:nvPr>
            <p:ph type="dt" sz="half" idx="10"/>
          </p:nvPr>
        </p:nvSpPr>
        <p:spPr/>
        <p:txBody>
          <a:bodyPr/>
          <a:lstStyle/>
          <a:p>
            <a:fld id="{353757CD-C141-BD4B-8201-22759146F7B3}" type="datetimeFigureOut">
              <a:t>21/9/2025</a:t>
            </a:fld>
            <a:endParaRPr lang="en-VN"/>
          </a:p>
        </p:txBody>
      </p:sp>
      <p:sp>
        <p:nvSpPr>
          <p:cNvPr id="8" name="Footer Placeholder 7">
            <a:extLst>
              <a:ext uri="{FF2B5EF4-FFF2-40B4-BE49-F238E27FC236}">
                <a16:creationId xmlns:a16="http://schemas.microsoft.com/office/drawing/2014/main" id="{F56DCAED-DEB1-542E-0342-F8F3E5AE200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F7A48E-9BEA-49CE-EDC6-07896E85357F}"/>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A41-FFAD-AF4B-62F7-2A024223BB3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34715EE-C509-D7C8-EAA8-78E792400854}"/>
              </a:ext>
            </a:extLst>
          </p:cNvPr>
          <p:cNvSpPr>
            <a:spLocks noGrp="1"/>
          </p:cNvSpPr>
          <p:nvPr>
            <p:ph type="dt" sz="half" idx="10"/>
          </p:nvPr>
        </p:nvSpPr>
        <p:spPr/>
        <p:txBody>
          <a:bodyPr/>
          <a:lstStyle/>
          <a:p>
            <a:fld id="{353757CD-C141-BD4B-8201-22759146F7B3}" type="datetimeFigureOut">
              <a:t>21/9/2025</a:t>
            </a:fld>
            <a:endParaRPr lang="en-VN"/>
          </a:p>
        </p:txBody>
      </p:sp>
      <p:sp>
        <p:nvSpPr>
          <p:cNvPr id="4" name="Footer Placeholder 3">
            <a:extLst>
              <a:ext uri="{FF2B5EF4-FFF2-40B4-BE49-F238E27FC236}">
                <a16:creationId xmlns:a16="http://schemas.microsoft.com/office/drawing/2014/main" id="{7F8C75BD-262C-2C70-CA91-02502E2196B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7FA6F87-14DD-54E6-BCDC-295374A00395}"/>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42FC7-3741-0CA2-643D-96CB2068CD10}"/>
              </a:ext>
            </a:extLst>
          </p:cNvPr>
          <p:cNvSpPr>
            <a:spLocks noGrp="1"/>
          </p:cNvSpPr>
          <p:nvPr>
            <p:ph type="dt" sz="half" idx="10"/>
          </p:nvPr>
        </p:nvSpPr>
        <p:spPr/>
        <p:txBody>
          <a:bodyPr/>
          <a:lstStyle/>
          <a:p>
            <a:fld id="{353757CD-C141-BD4B-8201-22759146F7B3}" type="datetimeFigureOut">
              <a:t>21/9/2025</a:t>
            </a:fld>
            <a:endParaRPr lang="en-VN"/>
          </a:p>
        </p:txBody>
      </p:sp>
      <p:sp>
        <p:nvSpPr>
          <p:cNvPr id="3" name="Footer Placeholder 2">
            <a:extLst>
              <a:ext uri="{FF2B5EF4-FFF2-40B4-BE49-F238E27FC236}">
                <a16:creationId xmlns:a16="http://schemas.microsoft.com/office/drawing/2014/main" id="{3B2C5F9E-0D5A-C5FA-9C0B-00D34E00EB1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719F67B-73C8-5982-5F99-000BC1A58F0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6257-43A6-5EBE-780B-0752E584D34D}"/>
              </a:ext>
            </a:extLst>
          </p:cNvPr>
          <p:cNvSpPr>
            <a:spLocks noGrp="1"/>
          </p:cNvSpPr>
          <p:nvPr>
            <p:ph type="dt" sz="half" idx="10"/>
          </p:nvPr>
        </p:nvSpPr>
        <p:spPr/>
        <p:txBody>
          <a:bodyPr/>
          <a:lstStyle/>
          <a:p>
            <a:fld id="{353757CD-C141-BD4B-8201-22759146F7B3}" type="datetimeFigureOut">
              <a:t>21/9/2025</a:t>
            </a:fld>
            <a:endParaRPr lang="en-VN"/>
          </a:p>
        </p:txBody>
      </p:sp>
      <p:sp>
        <p:nvSpPr>
          <p:cNvPr id="6" name="Footer Placeholder 5">
            <a:extLst>
              <a:ext uri="{FF2B5EF4-FFF2-40B4-BE49-F238E27FC236}">
                <a16:creationId xmlns:a16="http://schemas.microsoft.com/office/drawing/2014/main" id="{69D66B9C-65EF-0579-2FE5-24C0552ABF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0D8D1C2-DDE0-D47F-D1F2-A750082F11F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FACF7-34C8-B56A-09FB-404B072E34A7}"/>
              </a:ext>
            </a:extLst>
          </p:cNvPr>
          <p:cNvSpPr>
            <a:spLocks noGrp="1"/>
          </p:cNvSpPr>
          <p:nvPr>
            <p:ph type="dt" sz="half" idx="10"/>
          </p:nvPr>
        </p:nvSpPr>
        <p:spPr/>
        <p:txBody>
          <a:bodyPr/>
          <a:lstStyle/>
          <a:p>
            <a:fld id="{353757CD-C141-BD4B-8201-22759146F7B3}" type="datetimeFigureOut">
              <a:t>21/9/2025</a:t>
            </a:fld>
            <a:endParaRPr lang="en-VN"/>
          </a:p>
        </p:txBody>
      </p:sp>
      <p:sp>
        <p:nvSpPr>
          <p:cNvPr id="6" name="Footer Placeholder 5">
            <a:extLst>
              <a:ext uri="{FF2B5EF4-FFF2-40B4-BE49-F238E27FC236}">
                <a16:creationId xmlns:a16="http://schemas.microsoft.com/office/drawing/2014/main" id="{D94AEC1B-3307-DA9D-BEF6-8751E7AE94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33B5AFA-BC46-74B0-D998-09F9C254AD08}"/>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B90-0546-DC91-71DC-3272EF741B7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ECB97B-0276-16F9-94FF-3EBD4AB9D455}"/>
              </a:ext>
            </a:extLst>
          </p:cNvPr>
          <p:cNvSpPr>
            <a:spLocks noGrp="1"/>
          </p:cNvSpPr>
          <p:nvPr>
            <p:ph type="dt" sz="half" idx="10"/>
          </p:nvPr>
        </p:nvSpPr>
        <p:spPr/>
        <p:txBody>
          <a:bodyPr/>
          <a:lstStyle/>
          <a:p>
            <a:fld id="{353757CD-C141-BD4B-8201-22759146F7B3}" type="datetimeFigureOut">
              <a:t>21/9/2025</a:t>
            </a:fld>
            <a:endParaRPr lang="en-VN"/>
          </a:p>
        </p:txBody>
      </p:sp>
      <p:sp>
        <p:nvSpPr>
          <p:cNvPr id="5" name="Footer Placeholder 4">
            <a:extLst>
              <a:ext uri="{FF2B5EF4-FFF2-40B4-BE49-F238E27FC236}">
                <a16:creationId xmlns:a16="http://schemas.microsoft.com/office/drawing/2014/main" id="{F1D01956-6845-09B3-10FA-B51E0EAEF07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29B6C8-882B-1451-0DF2-582CBC280B33}"/>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58589C-8EB8-AF65-A8EA-539EB723BF5F}"/>
              </a:ext>
            </a:extLst>
          </p:cNvPr>
          <p:cNvSpPr>
            <a:spLocks noGrp="1"/>
          </p:cNvSpPr>
          <p:nvPr>
            <p:ph type="dt" sz="half" idx="10"/>
          </p:nvPr>
        </p:nvSpPr>
        <p:spPr/>
        <p:txBody>
          <a:bodyPr/>
          <a:lstStyle/>
          <a:p>
            <a:fld id="{353757CD-C141-BD4B-8201-22759146F7B3}" type="datetimeFigureOut">
              <a:t>21/9/2025</a:t>
            </a:fld>
            <a:endParaRPr lang="en-VN"/>
          </a:p>
        </p:txBody>
      </p:sp>
      <p:sp>
        <p:nvSpPr>
          <p:cNvPr id="5" name="Footer Placeholder 4">
            <a:extLst>
              <a:ext uri="{FF2B5EF4-FFF2-40B4-BE49-F238E27FC236}">
                <a16:creationId xmlns:a16="http://schemas.microsoft.com/office/drawing/2014/main" id="{F4A182CA-3F3B-230F-304F-6DEB5E11EA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52FE86-E3CB-E5AC-BE98-7DCDDEDA87BD}"/>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21/09/2025</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21/09/2025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0615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6828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46067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91597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901221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18049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067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21/9/2025</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100621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378678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21/9/2025</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2282491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94314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9658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398570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98609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41967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2404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4416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8.xml"/><Relationship Id="rId7" Type="http://schemas.openxmlformats.org/officeDocument/2006/relationships/tags" Target="../tags/tag1.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63.xml"/><Relationship Id="rId7" Type="http://schemas.openxmlformats.org/officeDocument/2006/relationships/tags" Target="../tags/tag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79.xml"/><Relationship Id="rId7" Type="http://schemas.openxmlformats.org/officeDocument/2006/relationships/tags" Target="../tags/tag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9.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AC8FF7F-9AB6-4551-A656-C2974BFBAB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21/9/2025</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4451446-5754-46E9-900F-4B20236221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931578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67F154-0A44-42F8-BAD7-99AFDFAEB5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21/9/2025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2586815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481A87-7052-4E01-B124-C6FEF6F2AF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6DC9A07-EB08-417C-969A-0F653A2EF9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21/9/2025</a:t>
            </a:fld>
            <a:endParaRPr lang="en-VN"/>
          </a:p>
        </p:txBody>
      </p:sp>
      <p:sp>
        <p:nvSpPr>
          <p:cNvPr id="5" name="Footer Placeholder 4">
            <a:extLst>
              <a:ext uri="{FF2B5EF4-FFF2-40B4-BE49-F238E27FC236}">
                <a16:creationId xmlns:a16="http://schemas.microsoft.com/office/drawing/2014/main"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en-VN"/>
          </a:p>
        </p:txBody>
      </p:sp>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ACE7F5F-3199-4720-BAC1-7D1174D0D1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0589834-95F4-46D7-B249-8EB708A3B3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8570299-B666-4DC2-BB30-FF4DFD02022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E8851BA-CDA0-4E48-A7D0-C935864263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0C6A801-6858-410E-A75D-ECCC16C352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86251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CB30F17-A6F2-4BDE-B697-9A3B43F27B4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51.xml"/><Relationship Id="rId5" Type="http://schemas.openxmlformats.org/officeDocument/2006/relationships/image" Target="../media/image42.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38.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38.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2.xml"/><Relationship Id="rId5" Type="http://schemas.openxmlformats.org/officeDocument/2006/relationships/image" Target="../media/image51.sv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52.gif"/><Relationship Id="rId1" Type="http://schemas.openxmlformats.org/officeDocument/2006/relationships/slideLayout" Target="../slideLayouts/slideLayout77.xml"/><Relationship Id="rId6" Type="http://schemas.openxmlformats.org/officeDocument/2006/relationships/image" Target="../media/image53.png"/><Relationship Id="rId5" Type="http://schemas.openxmlformats.org/officeDocument/2006/relationships/image" Target="../media/image37.pn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52.gif"/><Relationship Id="rId1" Type="http://schemas.openxmlformats.org/officeDocument/2006/relationships/slideLayout" Target="../slideLayouts/slideLayout77.xml"/><Relationship Id="rId6" Type="http://schemas.openxmlformats.org/officeDocument/2006/relationships/image" Target="../media/image45.png"/><Relationship Id="rId11" Type="http://schemas.openxmlformats.org/officeDocument/2006/relationships/image" Target="../media/image56.png"/><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image" Target="../media/image44.sv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3.png"/><Relationship Id="rId7" Type="http://schemas.microsoft.com/office/2007/relationships/hdphoto" Target="../media/hdphoto1.wdp"/><Relationship Id="rId2" Type="http://schemas.openxmlformats.org/officeDocument/2006/relationships/image" Target="../media/image52.gif"/><Relationship Id="rId1" Type="http://schemas.openxmlformats.org/officeDocument/2006/relationships/slideLayout" Target="../slideLayouts/slideLayout77.xml"/><Relationship Id="rId6" Type="http://schemas.openxmlformats.org/officeDocument/2006/relationships/image" Target="../media/image45.png"/><Relationship Id="rId5" Type="http://schemas.openxmlformats.org/officeDocument/2006/relationships/image" Target="../media/image37.png"/><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45.png"/><Relationship Id="rId2" Type="http://schemas.openxmlformats.org/officeDocument/2006/relationships/image" Target="../media/image52.gif"/><Relationship Id="rId1" Type="http://schemas.openxmlformats.org/officeDocument/2006/relationships/slideLayout" Target="../slideLayouts/slideLayout7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6.wdp"/><Relationship Id="rId3" Type="http://schemas.openxmlformats.org/officeDocument/2006/relationships/image" Target="../media/image37.png"/><Relationship Id="rId7" Type="http://schemas.microsoft.com/office/2007/relationships/hdphoto" Target="../media/hdphoto1.wdp"/><Relationship Id="rId12" Type="http://schemas.openxmlformats.org/officeDocument/2006/relationships/image" Target="../media/image60.png"/><Relationship Id="rId17" Type="http://schemas.microsoft.com/office/2007/relationships/hdphoto" Target="../media/hdphoto8.wdp"/><Relationship Id="rId2" Type="http://schemas.openxmlformats.org/officeDocument/2006/relationships/image" Target="../media/image52.gif"/><Relationship Id="rId16" Type="http://schemas.openxmlformats.org/officeDocument/2006/relationships/image" Target="../media/image62.png"/><Relationship Id="rId1" Type="http://schemas.openxmlformats.org/officeDocument/2006/relationships/slideLayout" Target="../slideLayouts/slideLayout77.xml"/><Relationship Id="rId6" Type="http://schemas.openxmlformats.org/officeDocument/2006/relationships/image" Target="../media/image45.png"/><Relationship Id="rId11" Type="http://schemas.microsoft.com/office/2007/relationships/hdphoto" Target="../media/hdphoto5.wdp"/><Relationship Id="rId5" Type="http://schemas.openxmlformats.org/officeDocument/2006/relationships/image" Target="../media/image44.svg"/><Relationship Id="rId15" Type="http://schemas.microsoft.com/office/2007/relationships/hdphoto" Target="../media/hdphoto7.wdp"/><Relationship Id="rId10" Type="http://schemas.openxmlformats.org/officeDocument/2006/relationships/image" Target="../media/image59.png"/><Relationship Id="rId4" Type="http://schemas.openxmlformats.org/officeDocument/2006/relationships/image" Target="../media/image43.png"/><Relationship Id="rId9" Type="http://schemas.microsoft.com/office/2007/relationships/hdphoto" Target="../media/hdphoto4.wdp"/><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microsoft.com/office/2007/relationships/hdphoto" Target="../media/hdphoto1.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88.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pn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notesSlide" Target="../notesSlides/notesSlide9.xml"/><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35.png"/><Relationship Id="rId5" Type="http://schemas.openxmlformats.org/officeDocument/2006/relationships/slide" Target="slide33.xml"/><Relationship Id="rId4" Type="http://schemas.openxmlformats.org/officeDocument/2006/relationships/image" Target="../media/image63.jpe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1.wav"/><Relationship Id="rId7" Type="http://schemas.openxmlformats.org/officeDocument/2006/relationships/image" Target="../media/image72.gif"/><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35.png"/><Relationship Id="rId5" Type="http://schemas.openxmlformats.org/officeDocument/2006/relationships/slide" Target="slide33.xml"/><Relationship Id="rId4" Type="http://schemas.openxmlformats.org/officeDocument/2006/relationships/image" Target="../media/image63.jpe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slide" Target="slide31.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35.png"/><Relationship Id="rId5" Type="http://schemas.openxmlformats.org/officeDocument/2006/relationships/slide" Target="slide33.xml"/><Relationship Id="rId10" Type="http://schemas.openxmlformats.org/officeDocument/2006/relationships/image" Target="../media/image77.png"/><Relationship Id="rId4" Type="http://schemas.openxmlformats.org/officeDocument/2006/relationships/image" Target="../media/image63.jpe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35.png"/><Relationship Id="rId5" Type="http://schemas.openxmlformats.org/officeDocument/2006/relationships/slide" Target="slide33.xml"/><Relationship Id="rId4" Type="http://schemas.openxmlformats.org/officeDocument/2006/relationships/image" Target="../media/image63.jpe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8.png"/><Relationship Id="rId1" Type="http://schemas.openxmlformats.org/officeDocument/2006/relationships/slideLayout" Target="../slideLayouts/slideLayout94.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jp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svg"/><Relationship Id="rId1" Type="http://schemas.openxmlformats.org/officeDocument/2006/relationships/slideLayout" Target="../slideLayouts/slideLayout40.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svg"/><Relationship Id="rId23" Type="http://schemas.openxmlformats.org/officeDocument/2006/relationships/image" Target="../media/image31.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g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slands in the water with Ha Long Bay in the background&#10;&#10;Description automatically generated">
            <a:extLst>
              <a:ext uri="{FF2B5EF4-FFF2-40B4-BE49-F238E27FC236}">
                <a16:creationId xmlns:a16="http://schemas.microsoft.com/office/drawing/2014/main"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37FC72D-2258-64EE-F31C-54DB4E5D5F66}"/>
              </a:ext>
            </a:extLst>
          </p:cNvPr>
          <p:cNvSpPr txBox="1"/>
          <p:nvPr/>
        </p:nvSpPr>
        <p:spPr>
          <a:xfrm>
            <a:off x="-8366961" y="1079334"/>
            <a:ext cx="7677150" cy="3093154"/>
          </a:xfrm>
          <a:prstGeom prst="rect">
            <a:avLst/>
          </a:prstGeom>
          <a:noFill/>
        </p:spPr>
        <p:txBody>
          <a:bodyPr wrap="square" rtlCol="0">
            <a:spAutoFit/>
          </a:bodyPr>
          <a:lstStyle/>
          <a:p>
            <a:pPr algn="ctr"/>
            <a:r>
              <a:rPr lang="en-US" sz="8000" b="1" dirty="0">
                <a:solidFill>
                  <a:schemeClr val="bg1"/>
                </a:solidFill>
                <a:latin typeface="SVN-Sevillana" panose="02000500000000020002" pitchFamily="2" charset="0"/>
              </a:rPr>
              <a:t>Welcome to </a:t>
            </a:r>
          </a:p>
          <a:p>
            <a:pPr algn="ctr"/>
            <a:r>
              <a:rPr lang="en-US" sz="11500" b="1" dirty="0">
                <a:solidFill>
                  <a:schemeClr val="bg1"/>
                </a:solidFill>
                <a:latin typeface="UTM Futura Extra" panose="02040603050506020204" pitchFamily="18" charset="0"/>
              </a:rPr>
              <a:t>Viet Nam</a:t>
            </a:r>
          </a:p>
        </p:txBody>
      </p:sp>
      <p:sp>
        <p:nvSpPr>
          <p:cNvPr id="13" name="Rectangle 12">
            <a:extLst>
              <a:ext uri="{FF2B5EF4-FFF2-40B4-BE49-F238E27FC236}">
                <a16:creationId xmlns:a16="http://schemas.microsoft.com/office/drawing/2014/main" id="{39018075-C489-D5E8-F4FD-770FBBC9813E}"/>
              </a:ext>
            </a:extLst>
          </p:cNvPr>
          <p:cNvSpPr/>
          <p:nvPr/>
        </p:nvSpPr>
        <p:spPr>
          <a:xfrm>
            <a:off x="13242043" y="1080215"/>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A7DF597-4615-5889-C34F-7EC2BB65F1C0}"/>
              </a:ext>
            </a:extLst>
          </p:cNvPr>
          <p:cNvSpPr txBox="1"/>
          <p:nvPr/>
        </p:nvSpPr>
        <p:spPr>
          <a:xfrm>
            <a:off x="13430523" y="2005621"/>
            <a:ext cx="4546600" cy="2123658"/>
          </a:xfrm>
          <a:prstGeom prst="rect">
            <a:avLst/>
          </a:prstGeom>
          <a:noFill/>
        </p:spPr>
        <p:txBody>
          <a:bodyPr wrap="square" rtlCol="0">
            <a:spAutoFit/>
          </a:bodyPr>
          <a:lstStyle/>
          <a:p>
            <a:pPr algn="ctr"/>
            <a:r>
              <a:rPr lang="en-US" sz="4400">
                <a:solidFill>
                  <a:schemeClr val="bg1"/>
                </a:solidFill>
                <a:latin typeface="UTM Futura Extra" panose="02040603050506020204" pitchFamily="18" charset="0"/>
              </a:rPr>
              <a:t>Hình 1: </a:t>
            </a:r>
          </a:p>
          <a:p>
            <a:pPr algn="ctr"/>
            <a:r>
              <a:rPr lang="en-US" sz="4400">
                <a:solidFill>
                  <a:schemeClr val="bg1"/>
                </a:solidFill>
                <a:latin typeface="UTM Futura Extra" panose="02040603050506020204" pitchFamily="18" charset="0"/>
              </a:rPr>
              <a:t>Cột cờ Lũng Cú (Hà Giang)</a:t>
            </a:r>
            <a:endParaRPr lang="en-US" sz="4400" dirty="0" err="1">
              <a:solidFill>
                <a:schemeClr val="bg1"/>
              </a:solidFill>
              <a:latin typeface="UTM Futura Extra" panose="02040603050506020204" pitchFamily="18" charset="0"/>
            </a:endParaRPr>
          </a:p>
        </p:txBody>
      </p:sp>
      <p:pic>
        <p:nvPicPr>
          <p:cNvPr id="15" name="Content Placeholder 4" descr="A tower with a flag on top of it&#10;&#10;Description automatically generated">
            <a:extLst>
              <a:ext uri="{FF2B5EF4-FFF2-40B4-BE49-F238E27FC236}">
                <a16:creationId xmlns:a16="http://schemas.microsoft.com/office/drawing/2014/main" id="{B8FDED4F-9FA1-4605-FE7E-5852D7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8205"/>
            <a:ext cx="12192000" cy="6858000"/>
          </a:xfrm>
          <a:prstGeom prst="rect">
            <a:avLst/>
          </a:prstGeom>
        </p:spPr>
      </p:pic>
      <p:sp>
        <p:nvSpPr>
          <p:cNvPr id="3" name="Rectangle 2">
            <a:extLst>
              <a:ext uri="{FF2B5EF4-FFF2-40B4-BE49-F238E27FC236}">
                <a16:creationId xmlns:a16="http://schemas.microsoft.com/office/drawing/2014/main" id="{D69C6C9A-E472-A01D-667C-95D1498D6470}"/>
              </a:ext>
            </a:extLst>
          </p:cNvPr>
          <p:cNvSpPr/>
          <p:nvPr/>
        </p:nvSpPr>
        <p:spPr>
          <a:xfrm>
            <a:off x="496590" y="4973052"/>
            <a:ext cx="11454778" cy="1120322"/>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latin typeface="Cambria" panose="02040503050406030204" pitchFamily="18" charset="0"/>
                <a:ea typeface="Cambria" panose="02040503050406030204" pitchFamily="18" charset="0"/>
                <a:cs typeface="Pattaya" panose="00000500000000000000" pitchFamily="2" charset="-34"/>
              </a:rPr>
              <a:t>Quan </a:t>
            </a:r>
            <a:r>
              <a:rPr lang="en-US" sz="3000" dirty="0" err="1">
                <a:latin typeface="Cambria" panose="02040503050406030204" pitchFamily="18" charset="0"/>
                <a:ea typeface="Cambria" panose="02040503050406030204" pitchFamily="18" charset="0"/>
                <a:cs typeface="Pattaya" panose="00000500000000000000" pitchFamily="2" charset="-34"/>
              </a:rPr>
              <a:t>sát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hình</a:t>
            </a:r>
            <a:r>
              <a:rPr lang="en-US" sz="3000" dirty="0">
                <a:latin typeface="Cambria" panose="02040503050406030204" pitchFamily="18" charset="0"/>
                <a:ea typeface="Cambria" panose="02040503050406030204" pitchFamily="18" charset="0"/>
                <a:cs typeface="Pattaya" panose="00000500000000000000" pitchFamily="2" charset="-34"/>
              </a:rPr>
              <a:t> 1, 2 </a:t>
            </a:r>
            <a:r>
              <a:rPr lang="en-US" sz="3000" dirty="0" err="1">
                <a:latin typeface="Cambria" panose="02040503050406030204" pitchFamily="18" charset="0"/>
                <a:ea typeface="Cambria" panose="02040503050406030204" pitchFamily="18" charset="0"/>
                <a:cs typeface="Pattaya" panose="00000500000000000000" pitchFamily="2" charset="-34"/>
              </a:rPr>
              <a:t>hãy</a:t>
            </a:r>
            <a:r>
              <a:rPr lang="en-US" sz="3000" dirty="0">
                <a:latin typeface="Cambria" panose="02040503050406030204" pitchFamily="18" charset="0"/>
                <a:ea typeface="Cambria" panose="02040503050406030204" pitchFamily="18" charset="0"/>
                <a:cs typeface="Pattaya" panose="00000500000000000000" pitchFamily="2" charset="-34"/>
              </a:rPr>
              <a:t> chia </a:t>
            </a:r>
            <a:r>
              <a:rPr lang="en-US" sz="3000" dirty="0" err="1">
                <a:latin typeface="Cambria" panose="02040503050406030204" pitchFamily="18" charset="0"/>
                <a:ea typeface="Cambria" panose="02040503050406030204" pitchFamily="18" charset="0"/>
                <a:cs typeface="Pattaya" panose="00000500000000000000" pitchFamily="2" charset="-34"/>
              </a:rPr>
              <a:t>sẻ</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những</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điều</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em</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biết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về</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địa</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danh</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này</a:t>
            </a:r>
            <a:r>
              <a:rPr lang="en-US" sz="3000" dirty="0">
                <a:latin typeface="Cambria" panose="02040503050406030204" pitchFamily="18" charset="0"/>
                <a:ea typeface="Cambria" panose="02040503050406030204" pitchFamily="18" charset="0"/>
                <a:cs typeface="Pattaya" panose="00000500000000000000" pitchFamily="2" charset="-34"/>
              </a:rPr>
              <a:t>.</a:t>
            </a:r>
          </a:p>
        </p:txBody>
      </p:sp>
    </p:spTree>
    <p:extLst>
      <p:ext uri="{BB962C8B-B14F-4D97-AF65-F5344CB8AC3E}">
        <p14:creationId xmlns:p14="http://schemas.microsoft.com/office/powerpoint/2010/main" val="342417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7 L 0.91627 0.00301 " pathEditMode="relative" rAng="0" ptsTypes="AA">
                                      <p:cBhvr>
                                        <p:cTn id="6" dur="2000" fill="hold"/>
                                        <p:tgtEl>
                                          <p:spTgt spid="8"/>
                                        </p:tgtEl>
                                        <p:attrNameLst>
                                          <p:attrName>ppt_x</p:attrName>
                                          <p:attrName>ppt_y</p:attrName>
                                        </p:attrNameLst>
                                      </p:cBhvr>
                                      <p:rCtr x="45807" y="139"/>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4"/>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3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2961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43545" y="536600"/>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612054" y="714336"/>
            <a:ext cx="2322658"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 quần đảo l</a:t>
            </a: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ớn </a:t>
            </a: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1A9AA1AD-DCD5-8C8B-ADE9-CA378C804ADC}"/>
              </a:ext>
            </a:extLst>
          </p:cNvPr>
          <p:cNvSpPr/>
          <p:nvPr/>
        </p:nvSpPr>
        <p:spPr>
          <a:xfrm rot="20576077">
            <a:off x="8070499" y="2535619"/>
            <a:ext cx="2273919" cy="1078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Oval 10">
            <a:extLst>
              <a:ext uri="{FF2B5EF4-FFF2-40B4-BE49-F238E27FC236}">
                <a16:creationId xmlns:a16="http://schemas.microsoft.com/office/drawing/2014/main" id="{4BE1F2A1-4B83-4237-8B8E-D107376593BB}"/>
              </a:ext>
            </a:extLst>
          </p:cNvPr>
          <p:cNvSpPr/>
          <p:nvPr/>
        </p:nvSpPr>
        <p:spPr>
          <a:xfrm rot="20576077">
            <a:off x="8508788" y="4666756"/>
            <a:ext cx="3616598" cy="2136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60219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4AA5C-1D00-4C15-A944-A1A9B58A8823}"/>
              </a:ext>
            </a:extLst>
          </p:cNvPr>
          <p:cNvSpPr txBox="1"/>
          <p:nvPr/>
        </p:nvSpPr>
        <p:spPr>
          <a:xfrm>
            <a:off x="374802" y="870806"/>
            <a:ext cx="11604994" cy="400110"/>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Từ nửa đầu thế kỷ 17, Chúa Nguyễn đã đo vẽ sơ đồ, hải trình, trồng cây và dựng mốc trên quần đảo.</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B9B763-C59C-4116-85FC-1087082099E1}"/>
              </a:ext>
            </a:extLst>
          </p:cNvPr>
          <p:cNvSpPr txBox="1"/>
          <p:nvPr/>
        </p:nvSpPr>
        <p:spPr>
          <a:xfrm>
            <a:off x="374803" y="1486172"/>
            <a:ext cx="11466098" cy="707886"/>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Ðặc biệt, bộ Atlas thế giới của Philipe Vandemaelen xuất bản năm 1827, tại Bỉ, trong đó, vẽ và miêu tả rõ quần đảo Hoàng Sa thuộc lãnh thổ của Vương quốc An Nam.</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88FB3BB-86FC-43F7-98C8-96B68997B8DB}"/>
              </a:ext>
            </a:extLst>
          </p:cNvPr>
          <p:cNvSpPr txBox="1"/>
          <p:nvPr/>
        </p:nvSpPr>
        <p:spPr>
          <a:xfrm>
            <a:off x="374803" y="2340258"/>
            <a:ext cx="11385075" cy="1015663"/>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Trong thời kỳ Pháp thuộc, với tư cách đại diện cho Việt Nam về đối ngoại theo Hiệp ước Patenôtre (năm 1884), Chính quyền thuộc địa Pháp đã có nhiều hoạt động củng cố chủ quyền Việt Nam trên quần đảo Hoàng Sa và Trường Sa.</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A07EC0-3CFD-46A9-8F14-67ECAED7C73D}"/>
              </a:ext>
            </a:extLst>
          </p:cNvPr>
          <p:cNvSpPr txBox="1"/>
          <p:nvPr/>
        </p:nvSpPr>
        <p:spPr>
          <a:xfrm>
            <a:off x="374803" y="3520229"/>
            <a:ext cx="11385075" cy="1631216"/>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Năm 1975, cùng với tiến trình giải phóng hoàn toàn miền nam, thống nhất đất nước, Hải quân nhân dân Việt Nam đã giải phóng các đảo do quân đội Sài Gòn đóng giữ, như: đảo Trường Sa, Sơn Ca, Nam Yết, Song Tử Tây, Sinh Tồn và An Bang,… thuộc quần đảo Trường Sa. Ðồng thời, Chính phủ Cách mạng lâm thời Cộng hòa miền nam Việt Nam đã ra tuyên bố khẳng định chủ quyền của Việt Nam đối với hai quần đảo Hoàng Sa và Trường Sa.</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E51B64-382B-4D29-9CBA-F1C739E2F1A4}"/>
              </a:ext>
            </a:extLst>
          </p:cNvPr>
          <p:cNvSpPr txBox="1"/>
          <p:nvPr/>
        </p:nvSpPr>
        <p:spPr>
          <a:xfrm>
            <a:off x="374802" y="5265843"/>
            <a:ext cx="11385075" cy="1323439"/>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Liên tục từ đó đến nay, Chính phủ Việt Nam đã ban hành nhiều văn bản quy phạm pháp luật khẳng định hai quần đảo Hoàng Sa và Trường Sa là bộ phận không thể tách rời của lãnh thổ Việt Nam và Việt Nam có đầy đủ chủ quyền đối với hai quần đảo này, phù hợp các quy định của luật pháp và thực tiễn quốc tế. </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BD5A7D1-02BA-4E17-86B4-C4B5BE4DE47C}"/>
              </a:ext>
            </a:extLst>
          </p:cNvPr>
          <p:cNvSpPr txBox="1"/>
          <p:nvPr/>
        </p:nvSpPr>
        <p:spPr>
          <a:xfrm>
            <a:off x="2335980" y="182586"/>
            <a:ext cx="8000213" cy="573822"/>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ctr"/>
            <a:r>
              <a:rPr lang="en-US" sz="2800" b="1">
                <a:solidFill>
                  <a:srgbClr val="0000FF"/>
                </a:solidFill>
                <a:latin typeface="Cambria" panose="02040503050406030204" pitchFamily="18" charset="0"/>
                <a:ea typeface="Cambria" panose="02040503050406030204" pitchFamily="18" charset="0"/>
              </a:rPr>
              <a:t>Thông tin về quần đảo Hoàng  Sa và Trường  Sa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717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029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up)">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down)">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down)">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32731" y="2241478"/>
            <a:ext cx="10484876" cy="3416320"/>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 Việt Nam nằm ở khu vực Đông Nam Á, thuộc châu Á.</a:t>
            </a:r>
          </a:p>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+Ảnh hưởng tổt: Thích hợp phát triển câ</a:t>
            </a:r>
            <a:r>
              <a:rPr lang="en-US"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y</a:t>
            </a: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 trồng, vật nuôi. Thuận lợi giao thông vận tải biển.</a:t>
            </a:r>
          </a:p>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+Ảnh hưởng xấu: Nhiều thiên tai </a:t>
            </a:r>
            <a:endPar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4"/>
          <a:stretch>
            <a:fillRect/>
          </a:stretch>
        </p:blipFill>
        <p:spPr>
          <a:xfrm>
            <a:off x="2734578" y="380806"/>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91762234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618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9004" y="0"/>
            <a:ext cx="6242996" cy="3511685"/>
          </a:xfrm>
        </p:spPr>
      </p:pic>
      <p:sp>
        <p:nvSpPr>
          <p:cNvPr id="6" name="Rectangle 5">
            <a:extLst>
              <a:ext uri="{FF2B5EF4-FFF2-40B4-BE49-F238E27FC236}">
                <a16:creationId xmlns:a16="http://schemas.microsoft.com/office/drawing/2014/main" id="{E784A5EC-C006-C07A-5FA7-C421462B54F7}"/>
              </a:ext>
            </a:extLst>
          </p:cNvPr>
          <p:cNvSpPr/>
          <p:nvPr/>
        </p:nvSpPr>
        <p:spPr>
          <a:xfrm>
            <a:off x="6767607" y="3945930"/>
            <a:ext cx="4860758" cy="1415375"/>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6924686" y="4078156"/>
            <a:ext cx="4546600" cy="954107"/>
          </a:xfrm>
          <a:prstGeom prst="rect">
            <a:avLst/>
          </a:prstGeom>
          <a:noFill/>
        </p:spPr>
        <p:txBody>
          <a:bodyPr wrap="square" rtlCol="0">
            <a:spAutoFit/>
          </a:bodyPr>
          <a:lstStyle/>
          <a:p>
            <a:pPr algn="ctr"/>
            <a:r>
              <a:rPr lang="en-US" sz="2800" dirty="0" err="1">
                <a:solidFill>
                  <a:schemeClr val="bg1"/>
                </a:solidFill>
                <a:latin typeface="UTM Futura Extra" panose="02040603050506020204" pitchFamily="18" charset="0"/>
              </a:rPr>
              <a:t>Hình</a:t>
            </a:r>
            <a:r>
              <a:rPr lang="en-US" sz="2800" dirty="0">
                <a:solidFill>
                  <a:schemeClr val="bg1"/>
                </a:solidFill>
                <a:latin typeface="UTM Futura Extra" panose="02040603050506020204" pitchFamily="18" charset="0"/>
              </a:rPr>
              <a:t> 1: </a:t>
            </a:r>
          </a:p>
          <a:p>
            <a:pPr algn="ctr"/>
            <a:r>
              <a:rPr lang="en-US" sz="2800" dirty="0" err="1">
                <a:solidFill>
                  <a:schemeClr val="bg1"/>
                </a:solidFill>
                <a:latin typeface="UTM Futura Extra" panose="02040603050506020204" pitchFamily="18" charset="0"/>
              </a:rPr>
              <a:t>Cột</a:t>
            </a:r>
            <a:r>
              <a:rPr lang="en-US" sz="2800" dirty="0">
                <a:solidFill>
                  <a:schemeClr val="bg1"/>
                </a:solidFill>
                <a:latin typeface="UTM Futura Extra" panose="02040603050506020204" pitchFamily="18" charset="0"/>
              </a:rPr>
              <a:t> </a:t>
            </a:r>
            <a:r>
              <a:rPr lang="en-US" sz="2800" dirty="0" err="1">
                <a:solidFill>
                  <a:schemeClr val="bg1"/>
                </a:solidFill>
                <a:latin typeface="UTM Futura Extra" panose="02040603050506020204" pitchFamily="18" charset="0"/>
              </a:rPr>
              <a:t>cờ</a:t>
            </a:r>
            <a:r>
              <a:rPr lang="en-US" sz="2800" dirty="0">
                <a:solidFill>
                  <a:schemeClr val="bg1"/>
                </a:solidFill>
                <a:latin typeface="UTM Futura Extra" panose="02040603050506020204" pitchFamily="18" charset="0"/>
              </a:rPr>
              <a:t> </a:t>
            </a:r>
            <a:r>
              <a:rPr lang="en-US" sz="2800" dirty="0" err="1">
                <a:solidFill>
                  <a:schemeClr val="bg1"/>
                </a:solidFill>
                <a:latin typeface="UTM Futura Extra" panose="02040603050506020204" pitchFamily="18" charset="0"/>
              </a:rPr>
              <a:t>Lũng</a:t>
            </a:r>
            <a:r>
              <a:rPr lang="en-US" sz="2800" dirty="0">
                <a:solidFill>
                  <a:schemeClr val="bg1"/>
                </a:solidFill>
                <a:latin typeface="UTM Futura Extra" panose="02040603050506020204" pitchFamily="18" charset="0"/>
              </a:rPr>
              <a:t> </a:t>
            </a:r>
            <a:r>
              <a:rPr lang="en-US" sz="2800" dirty="0" err="1">
                <a:solidFill>
                  <a:schemeClr val="bg1"/>
                </a:solidFill>
                <a:latin typeface="UTM Futura Extra" panose="02040603050506020204" pitchFamily="18" charset="0"/>
              </a:rPr>
              <a:t>Cú</a:t>
            </a:r>
            <a:r>
              <a:rPr lang="en-US" sz="28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pic>
        <p:nvPicPr>
          <p:cNvPr id="13" name="Picture 2" descr="Đất Mũi không xa">
            <a:extLst>
              <a:ext uri="{FF2B5EF4-FFF2-40B4-BE49-F238E27FC236}">
                <a16:creationId xmlns:a16="http://schemas.microsoft.com/office/drawing/2014/main" id="{19A91286-A5F1-4239-B93D-7C3CE0DA9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 y="3511685"/>
            <a:ext cx="5949005" cy="33463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7440875-E991-44C9-8BD9-AE552B9D10FA}"/>
              </a:ext>
            </a:extLst>
          </p:cNvPr>
          <p:cNvSpPr/>
          <p:nvPr/>
        </p:nvSpPr>
        <p:spPr>
          <a:xfrm>
            <a:off x="544122" y="1480226"/>
            <a:ext cx="4860758" cy="1415375"/>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CEE0E5-FB4C-4C93-AB89-7C11E94963C6}"/>
              </a:ext>
            </a:extLst>
          </p:cNvPr>
          <p:cNvSpPr txBox="1"/>
          <p:nvPr/>
        </p:nvSpPr>
        <p:spPr>
          <a:xfrm>
            <a:off x="938798" y="1710859"/>
            <a:ext cx="4071407" cy="954107"/>
          </a:xfrm>
          <a:prstGeom prst="rect">
            <a:avLst/>
          </a:prstGeom>
          <a:noFill/>
        </p:spPr>
        <p:txBody>
          <a:bodyPr wrap="square" rtlCol="0">
            <a:spAutoFit/>
          </a:bodyPr>
          <a:lstStyle/>
          <a:p>
            <a:pPr algn="ctr"/>
            <a:r>
              <a:rPr lang="en-US" sz="2800" dirty="0" err="1">
                <a:solidFill>
                  <a:schemeClr val="bg1"/>
                </a:solidFill>
                <a:latin typeface="UTM Futura Extra" panose="02040603050506020204" pitchFamily="18" charset="0"/>
              </a:rPr>
              <a:t>Hình</a:t>
            </a:r>
            <a:r>
              <a:rPr lang="en-US" sz="2800" dirty="0">
                <a:solidFill>
                  <a:schemeClr val="bg1"/>
                </a:solidFill>
                <a:latin typeface="UTM Futura Extra" panose="02040603050506020204" pitchFamily="18" charset="0"/>
              </a:rPr>
              <a:t> 2: </a:t>
            </a:r>
          </a:p>
          <a:p>
            <a:pPr algn="ctr"/>
            <a:r>
              <a:rPr lang="en-US" sz="2800" dirty="0" err="1">
                <a:solidFill>
                  <a:schemeClr val="bg1"/>
                </a:solidFill>
                <a:latin typeface="UTM Futura Extra" panose="02040603050506020204" pitchFamily="18" charset="0"/>
              </a:rPr>
              <a:t>Mũi</a:t>
            </a:r>
            <a:r>
              <a:rPr lang="en-US" sz="2800" dirty="0">
                <a:solidFill>
                  <a:schemeClr val="bg1"/>
                </a:solidFill>
                <a:latin typeface="UTM Futura Extra" panose="02040603050506020204" pitchFamily="18" charset="0"/>
              </a:rPr>
              <a:t> </a:t>
            </a:r>
            <a:r>
              <a:rPr lang="en-US" sz="2800" err="1">
                <a:solidFill>
                  <a:schemeClr val="bg1"/>
                </a:solidFill>
                <a:latin typeface="UTM Futura Extra" panose="02040603050506020204" pitchFamily="18" charset="0"/>
              </a:rPr>
              <a:t>Cà</a:t>
            </a:r>
            <a:r>
              <a:rPr lang="en-US" sz="2800">
                <a:solidFill>
                  <a:schemeClr val="bg1"/>
                </a:solidFill>
                <a:latin typeface="UTM Futura Extra" panose="02040603050506020204" pitchFamily="18" charset="0"/>
              </a:rPr>
              <a:t> Mau (</a:t>
            </a:r>
            <a:r>
              <a:rPr lang="en-US" sz="2800" dirty="0" err="1">
                <a:solidFill>
                  <a:schemeClr val="bg1"/>
                </a:solidFill>
                <a:latin typeface="UTM Futura Extra" panose="02040603050506020204" pitchFamily="18" charset="0"/>
              </a:rPr>
              <a:t>Cà</a:t>
            </a:r>
            <a:r>
              <a:rPr lang="en-US" sz="2800" dirty="0">
                <a:solidFill>
                  <a:schemeClr val="bg1"/>
                </a:solidFill>
                <a:latin typeface="UTM Futura Extra" panose="02040603050506020204" pitchFamily="18" charset="0"/>
              </a:rPr>
              <a:t> Mau)</a:t>
            </a:r>
          </a:p>
        </p:txBody>
      </p:sp>
      <p:sp>
        <p:nvSpPr>
          <p:cNvPr id="4" name="Oval 3">
            <a:extLst>
              <a:ext uri="{FF2B5EF4-FFF2-40B4-BE49-F238E27FC236}">
                <a16:creationId xmlns:a16="http://schemas.microsoft.com/office/drawing/2014/main" id="{3293A6CA-4E5C-4CF1-9AB5-A8DB06791A65}"/>
              </a:ext>
            </a:extLst>
          </p:cNvPr>
          <p:cNvSpPr/>
          <p:nvPr/>
        </p:nvSpPr>
        <p:spPr>
          <a:xfrm>
            <a:off x="6096000" y="175098"/>
            <a:ext cx="596630" cy="583659"/>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1 Tieu de ngan" panose="00000800000000000000" pitchFamily="2" charset="0"/>
              </a:rPr>
              <a:t>1</a:t>
            </a:r>
          </a:p>
        </p:txBody>
      </p:sp>
      <p:sp>
        <p:nvSpPr>
          <p:cNvPr id="16" name="Oval 15">
            <a:extLst>
              <a:ext uri="{FF2B5EF4-FFF2-40B4-BE49-F238E27FC236}">
                <a16:creationId xmlns:a16="http://schemas.microsoft.com/office/drawing/2014/main" id="{2E66E54A-CC65-4618-8BB9-A5F445A1DD28}"/>
              </a:ext>
            </a:extLst>
          </p:cNvPr>
          <p:cNvSpPr/>
          <p:nvPr/>
        </p:nvSpPr>
        <p:spPr>
          <a:xfrm>
            <a:off x="29183" y="3552863"/>
            <a:ext cx="596630" cy="583659"/>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1 Tieu de ngan" panose="00000800000000000000" pitchFamily="2" charset="0"/>
              </a:rPr>
              <a:t>2</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2"/>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3"/>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2174283" y="874922"/>
            <a:ext cx="7836525" cy="4884539"/>
            <a:chOff x="7478183" y="13672784"/>
            <a:chExt cx="11450968" cy="4884539"/>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7714712" y="13683745"/>
              <a:ext cx="11033946"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49734" y="3550722"/>
            <a:ext cx="3054639" cy="3307278"/>
          </a:xfrm>
          <a:prstGeom prst="rect">
            <a:avLst/>
          </a:prstGeom>
        </p:spPr>
      </p:pic>
    </p:spTree>
    <p:extLst>
      <p:ext uri="{BB962C8B-B14F-4D97-AF65-F5344CB8AC3E}">
        <p14:creationId xmlns:p14="http://schemas.microsoft.com/office/powerpoint/2010/main" val="29939555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4"/>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3227881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1086017"/>
            <a:ext cx="3192668" cy="1569660"/>
          </a:xfrm>
          <a:prstGeom prst="rect">
            <a:avLst/>
          </a:prstGeom>
          <a:noFill/>
        </p:spPr>
        <p:txBody>
          <a:bodyPr wrap="square">
            <a:spAutoFit/>
          </a:bodyPr>
          <a:lstStyle/>
          <a:p>
            <a:pPr lvl="0" algn="ctr">
              <a:spcBef>
                <a:spcPct val="0"/>
              </a:spcBef>
            </a:pPr>
            <a:r>
              <a:rPr lang="en-US" altLang="en-US" sz="24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có dạng chữ S, gồm vùng đất, vùng trời và vùng biển.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6"/>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67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63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708935" y="692948"/>
            <a:ext cx="4799981" cy="3046988"/>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a:t>
            </a: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6</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thành phố trực thuộc Trung ương là Hà Nội, Hải Phòng, </a:t>
            </a:r>
            <a:r>
              <a:rPr lang="en-US" altLang="en-US" sz="32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Huế</a:t>
            </a: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Đà Nẵng, 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64F6F2-A265-DE3C-4FD8-E9912659D3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a:extLst>
              <a:ext uri="{FF2B5EF4-FFF2-40B4-BE49-F238E27FC236}">
                <a16:creationId xmlns:a16="http://schemas.microsoft.com/office/drawing/2014/main" id="{711FFC3B-D711-FBA3-ED61-2BD090B643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a:extLst>
              <a:ext uri="{FF2B5EF4-FFF2-40B4-BE49-F238E27FC236}">
                <a16:creationId xmlns:a16="http://schemas.microsoft.com/office/drawing/2014/main" id="{0E5B6C76-257C-AC0B-4708-234478678D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a:extLst>
              <a:ext uri="{FF2B5EF4-FFF2-40B4-BE49-F238E27FC236}">
                <a16:creationId xmlns:a16="http://schemas.microsoft.com/office/drawing/2014/main" id="{2D64727F-2AE5-4998-BF5A-AEF3F4D5F0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a:extLst>
              <a:ext uri="{FF2B5EF4-FFF2-40B4-BE49-F238E27FC236}">
                <a16:creationId xmlns:a16="http://schemas.microsoft.com/office/drawing/2014/main" id="{183789AC-3858-A311-DBBA-92BBEEACDF1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spTree>
    <p:extLst>
      <p:ext uri="{BB962C8B-B14F-4D97-AF65-F5344CB8AC3E}">
        <p14:creationId xmlns:p14="http://schemas.microsoft.com/office/powerpoint/2010/main" val="16640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C76ED3-67EE-75D0-984C-EB83B8051877}"/>
              </a:ext>
            </a:extLst>
          </p:cNvPr>
          <p:cNvSpPr txBox="1"/>
          <p:nvPr/>
        </p:nvSpPr>
        <p:spPr>
          <a:xfrm>
            <a:off x="3900044" y="1432015"/>
            <a:ext cx="7170820" cy="2554545"/>
          </a:xfrm>
          <a:prstGeom prst="rect">
            <a:avLst/>
          </a:prstGeom>
          <a:noFill/>
        </p:spPr>
        <p:txBody>
          <a:bodyPr wrap="square">
            <a:spAutoFit/>
          </a:bodyPr>
          <a:lstStyle/>
          <a:p>
            <a:r>
              <a:rPr lang="en-US" sz="4000" b="1" i="1" dirty="0"/>
              <a:t>- </a:t>
            </a:r>
            <a:r>
              <a:rPr lang="en-US" sz="4000" b="1" i="1" dirty="0" err="1"/>
              <a:t>Hình</a:t>
            </a:r>
            <a:r>
              <a:rPr lang="en-US" sz="4000" b="1" i="1" dirty="0"/>
              <a:t> </a:t>
            </a:r>
            <a:r>
              <a:rPr lang="en-US" sz="4000" b="1" i="1" dirty="0" err="1"/>
              <a:t>dạng</a:t>
            </a:r>
            <a:r>
              <a:rPr lang="en-US" sz="4000" b="1" i="1" dirty="0"/>
              <a:t>: </a:t>
            </a:r>
            <a:r>
              <a:rPr lang="en-US" sz="4000" b="1" i="1" dirty="0" err="1"/>
              <a:t>có</a:t>
            </a:r>
            <a:r>
              <a:rPr lang="en-US" sz="4000" b="1" i="1" dirty="0"/>
              <a:t> </a:t>
            </a:r>
            <a:r>
              <a:rPr lang="en-US" sz="4000" b="1" i="1" dirty="0" err="1"/>
              <a:t>hình</a:t>
            </a:r>
            <a:r>
              <a:rPr lang="en-US" sz="4000" b="1" i="1" dirty="0"/>
              <a:t> </a:t>
            </a:r>
            <a:r>
              <a:rPr lang="en-US" sz="4000" b="1" i="1" dirty="0" err="1"/>
              <a:t>chữ</a:t>
            </a:r>
            <a:r>
              <a:rPr lang="en-US" sz="4000" b="1" i="1" dirty="0"/>
              <a:t> S, </a:t>
            </a:r>
            <a:r>
              <a:rPr lang="en-US" sz="4000" b="1" i="1" dirty="0" err="1"/>
              <a:t>hẹp</a:t>
            </a:r>
            <a:r>
              <a:rPr lang="en-US" sz="4000" b="1" i="1" dirty="0"/>
              <a:t> </a:t>
            </a:r>
            <a:r>
              <a:rPr lang="en-US" sz="4000" b="1" i="1" dirty="0" err="1"/>
              <a:t>ngang</a:t>
            </a:r>
            <a:r>
              <a:rPr lang="en-US" sz="4000" b="1" i="1" dirty="0"/>
              <a:t>, </a:t>
            </a:r>
            <a:r>
              <a:rPr lang="en-US" sz="4000" b="1" i="1" dirty="0" err="1"/>
              <a:t>trải</a:t>
            </a:r>
            <a:r>
              <a:rPr lang="en-US" sz="4000" b="1" i="1" dirty="0"/>
              <a:t> </a:t>
            </a:r>
            <a:r>
              <a:rPr lang="en-US" sz="4000" b="1" i="1" dirty="0" err="1"/>
              <a:t>dài</a:t>
            </a:r>
            <a:r>
              <a:rPr lang="en-US" sz="4000" b="1" i="1" dirty="0"/>
              <a:t> </a:t>
            </a:r>
            <a:r>
              <a:rPr lang="en-US" sz="4000" b="1" i="1" dirty="0" err="1"/>
              <a:t>từ</a:t>
            </a:r>
            <a:r>
              <a:rPr lang="en-US" sz="4000" b="1" i="1" dirty="0"/>
              <a:t> </a:t>
            </a:r>
            <a:r>
              <a:rPr lang="en-US" sz="4000" b="1" i="1" dirty="0" err="1"/>
              <a:t>bắc</a:t>
            </a:r>
            <a:r>
              <a:rPr lang="en-US" sz="4000" b="1" i="1" dirty="0"/>
              <a:t> - </a:t>
            </a:r>
            <a:r>
              <a:rPr lang="en-US" sz="4000" b="1" i="1" dirty="0" err="1"/>
              <a:t>nam</a:t>
            </a:r>
            <a:r>
              <a:rPr lang="en-US" sz="4000" b="1" i="1" dirty="0"/>
              <a:t>.</a:t>
            </a:r>
            <a:endParaRPr lang="en-US" sz="4000" dirty="0"/>
          </a:p>
          <a:p>
            <a:r>
              <a:rPr lang="en-US" sz="4000" b="1" i="1" dirty="0"/>
              <a:t>- </a:t>
            </a:r>
            <a:r>
              <a:rPr lang="en-US" sz="4000" b="1" i="1" dirty="0" err="1"/>
              <a:t>Có</a:t>
            </a:r>
            <a:r>
              <a:rPr lang="en-US" sz="4000" b="1" i="1" dirty="0"/>
              <a:t> 34 </a:t>
            </a:r>
            <a:r>
              <a:rPr lang="en-US" sz="4000" b="1" i="1" dirty="0" err="1"/>
              <a:t>tỉnh</a:t>
            </a:r>
            <a:r>
              <a:rPr lang="en-US" sz="4000" b="1" i="1" dirty="0"/>
              <a:t> </a:t>
            </a:r>
            <a:r>
              <a:rPr lang="en-US" sz="4000" b="1" i="1" dirty="0" err="1"/>
              <a:t>thành</a:t>
            </a:r>
            <a:r>
              <a:rPr lang="en-US" sz="4000" b="1" i="1" dirty="0"/>
              <a:t> </a:t>
            </a:r>
            <a:r>
              <a:rPr lang="en-US" sz="4000" b="1" i="1" dirty="0" err="1"/>
              <a:t>thành</a:t>
            </a:r>
            <a:r>
              <a:rPr lang="en-US" sz="4000" b="1" i="1" dirty="0"/>
              <a:t>, 6 TP </a:t>
            </a:r>
            <a:r>
              <a:rPr lang="en-US" sz="4000" b="1" i="1" dirty="0" err="1"/>
              <a:t>trực</a:t>
            </a:r>
            <a:r>
              <a:rPr lang="en-US" sz="4000" b="1" i="1" dirty="0"/>
              <a:t> </a:t>
            </a:r>
            <a:r>
              <a:rPr lang="en-US" sz="4000" b="1" i="1" dirty="0" err="1"/>
              <a:t>thuộc</a:t>
            </a:r>
            <a:r>
              <a:rPr lang="en-US" sz="4000" b="1" i="1" dirty="0"/>
              <a:t> Trung </a:t>
            </a:r>
            <a:r>
              <a:rPr lang="en-US" sz="4000" b="1" i="1" dirty="0" err="1"/>
              <a:t>ương</a:t>
            </a:r>
            <a:r>
              <a:rPr lang="en-US" sz="4000" b="1" i="1" dirty="0"/>
              <a:t>.</a:t>
            </a:r>
            <a:endParaRPr lang="vi-VN" altLang="en-US" sz="4800"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1136" y="2907952"/>
            <a:ext cx="3049810" cy="415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280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6"/>
          <a:srcRect t="28473" r="25393"/>
          <a:stretch/>
        </p:blipFill>
        <p:spPr>
          <a:xfrm>
            <a:off x="5656055" y="0"/>
            <a:ext cx="6535946" cy="3400425"/>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1020" y="11347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Doraemon - Original Theme Song">
            <a:hlinkClick r:id="" action="ppaction://media"/>
            <a:extLst>
              <a:ext uri="{FF2B5EF4-FFF2-40B4-BE49-F238E27FC236}">
                <a16:creationId xmlns:a16="http://schemas.microsoft.com/office/drawing/2014/main" id="{F9E967C0-7227-3975-F1F3-E9C898FAE7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968" y="438150"/>
            <a:ext cx="685800" cy="685800"/>
          </a:xfrm>
          <a:prstGeom prst="rect">
            <a:avLst/>
          </a:prstGeom>
        </p:spPr>
      </p:pic>
      <p:pic>
        <p:nvPicPr>
          <p:cNvPr id="4" name="Picture 3">
            <a:extLst>
              <a:ext uri="{FF2B5EF4-FFF2-40B4-BE49-F238E27FC236}">
                <a16:creationId xmlns:a16="http://schemas.microsoft.com/office/drawing/2014/main" id="{909858B3-B72E-65EA-DB4B-C34229B16D02}"/>
              </a:ext>
            </a:extLst>
          </p:cNvPr>
          <p:cNvPicPr>
            <a:picLocks noChangeAspect="1"/>
          </p:cNvPicPr>
          <p:nvPr/>
        </p:nvPicPr>
        <p:blipFill>
          <a:blip r:embed="rId10"/>
          <a:stretch>
            <a:fillRect/>
          </a:stretch>
        </p:blipFill>
        <p:spPr>
          <a:xfrm>
            <a:off x="7223329" y="1342211"/>
            <a:ext cx="4968671" cy="1182727"/>
          </a:xfrm>
          <a:prstGeom prst="rect">
            <a:avLst/>
          </a:prstGeom>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audio>
              <p:cMediaNode vol="80000" numSld="2">
                <p:cTn id="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A5D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1CAA13-82D5-40C0-A80A-3A46B39B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5700" y="278130"/>
            <a:ext cx="6915150" cy="5532120"/>
          </a:xfrm>
          <a:prstGeom prst="rect">
            <a:avLst/>
          </a:prstGeom>
        </p:spPr>
      </p:pic>
      <p:sp>
        <p:nvSpPr>
          <p:cNvPr id="8" name="good luck">
            <a:extLst>
              <a:ext uri="{FF2B5EF4-FFF2-40B4-BE49-F238E27FC236}">
                <a16:creationId xmlns:a16="http://schemas.microsoft.com/office/drawing/2014/main" id="{CEC6F0AD-43EF-4544-A4B2-893639746417}"/>
              </a:ext>
            </a:extLst>
          </p:cNvPr>
          <p:cNvSpPr/>
          <p:nvPr/>
        </p:nvSpPr>
        <p:spPr>
          <a:xfrm flipH="1">
            <a:off x="217045" y="865238"/>
            <a:ext cx="6248400" cy="4589206"/>
          </a:xfrm>
          <a:prstGeom prst="wedgeEllipseCallout">
            <a:avLst>
              <a:gd name="adj1" fmla="val -56503"/>
              <a:gd name="adj2" fmla="val 24329"/>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Hãy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trả</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lời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đúng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các</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hỏi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để</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tìm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xem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chú</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mèo</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máy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Doremon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đang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nhé</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p>
        </p:txBody>
      </p:sp>
      <p:pic>
        <p:nvPicPr>
          <p:cNvPr id="10" name="Picture 9">
            <a:extLst>
              <a:ext uri="{FF2B5EF4-FFF2-40B4-BE49-F238E27FC236}">
                <a16:creationId xmlns:a16="http://schemas.microsoft.com/office/drawing/2014/main" id="{C329A5C0-C4C2-4923-B20B-B8023D10E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54" y="1066800"/>
            <a:ext cx="6915150" cy="5532120"/>
          </a:xfrm>
          <a:prstGeom prst="rect">
            <a:avLst/>
          </a:prstGeom>
        </p:spPr>
      </p:pic>
    </p:spTree>
    <p:extLst>
      <p:ext uri="{BB962C8B-B14F-4D97-AF65-F5344CB8AC3E}">
        <p14:creationId xmlns:p14="http://schemas.microsoft.com/office/powerpoint/2010/main" val="25269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fill="hold" nodeType="withEffect">
                                  <p:stCondLst>
                                    <p:cond delay="0"/>
                                  </p:stCondLst>
                                  <p:childTnLst>
                                    <p:animMotion origin="layout" path="M 0.20065 -0.50995 L 0.05273 -0.17106 C 0.02305 -0.09676 -0.03242 -0.02361 -0.09505 0.03148 C -0.16771 0.09444 -0.23177 0.12361 -0.28242 0.11968 L -0.5237 0.11736 " pathEditMode="relative" rAng="20040000" ptsTypes="AAAAA">
                                      <p:cBhvr>
                                        <p:cTn id="6" dur="2000" fill="hold"/>
                                        <p:tgtEl>
                                          <p:spTgt spid="6"/>
                                        </p:tgtEl>
                                        <p:attrNameLst>
                                          <p:attrName>ppt_x</p:attrName>
                                          <p:attrName>ppt_y</p:attrName>
                                        </p:attrNameLst>
                                      </p:cBhvr>
                                      <p:rCtr x="-33060" y="42870"/>
                                    </p:animMotion>
                                  </p:childTnLst>
                                </p:cTn>
                              </p:par>
                              <p:par>
                                <p:cTn id="7" presetID="1" presetClass="entr" presetSubtype="0" fill="hold" nodeType="withEffect">
                                  <p:stCondLst>
                                    <p:cond delay="7500"/>
                                  </p:stCondLst>
                                  <p:childTnLst>
                                    <p:set>
                                      <p:cBhvr>
                                        <p:cTn id="8" dur="1" fill="hold">
                                          <p:stCondLst>
                                            <p:cond delay="0"/>
                                          </p:stCondLst>
                                        </p:cTn>
                                        <p:tgtEl>
                                          <p:spTgt spid="10"/>
                                        </p:tgtEl>
                                        <p:attrNameLst>
                                          <p:attrName>style.visibility</p:attrName>
                                        </p:attrNameLst>
                                      </p:cBhvr>
                                      <p:to>
                                        <p:strVal val="visible"/>
                                      </p:to>
                                    </p:set>
                                  </p:childTnLst>
                                </p:cTn>
                              </p:par>
                              <p:par>
                                <p:cTn id="9" presetID="24" presetClass="path" presetSubtype="0" fill="hold" nodeType="withEffect">
                                  <p:stCondLst>
                                    <p:cond delay="750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0" dur="2000" fill="hold"/>
                                        <p:tgtEl>
                                          <p:spTgt spid="10"/>
                                        </p:tgtEl>
                                        <p:attrNameLst>
                                          <p:attrName>ppt_x</p:attrName>
                                          <p:attrName>ppt_y</p:attrName>
                                        </p:attrNameLst>
                                      </p:cBhvr>
                                    </p:animMotion>
                                  </p:childTnLst>
                                </p:cTn>
                              </p:par>
                              <p:par>
                                <p:cTn id="11" presetID="49" presetClass="path" presetSubtype="0" accel="50000" decel="50000" fill="hold" nodeType="withEffect">
                                  <p:stCondLst>
                                    <p:cond delay="9500"/>
                                  </p:stCondLst>
                                  <p:childTnLst>
                                    <p:animMotion origin="layout" path="M 2.08333E-7 3.7037E-6 L -0.94232 -0.52107 " pathEditMode="relative" rAng="0" ptsTypes="AA">
                                      <p:cBhvr>
                                        <p:cTn id="12" dur="1250" fill="hold"/>
                                        <p:tgtEl>
                                          <p:spTgt spid="10"/>
                                        </p:tgtEl>
                                        <p:attrNameLst>
                                          <p:attrName>ppt_x</p:attrName>
                                          <p:attrName>ppt_y</p:attrName>
                                        </p:attrNameLst>
                                      </p:cBhvr>
                                      <p:rCtr x="-47122" y="-26065"/>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89209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5" action="ppaction://hlinksldjump"/>
            <a:extLst>
              <a:ext uri="{FF2B5EF4-FFF2-40B4-BE49-F238E27FC236}">
                <a16:creationId xmlns:a16="http://schemas.microsoft.com/office/drawing/2014/main"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id="{FFCEA813-F2A1-0736-43C3-C7F8DABE04A0}"/>
              </a:ext>
            </a:extLst>
          </p:cNvPr>
          <p:cNvPicPr>
            <a:picLocks noChangeAspect="1"/>
          </p:cNvPicPr>
          <p:nvPr/>
        </p:nvPicPr>
        <p:blipFill>
          <a:blip r:embed="rId6"/>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id="{1B013C29-5D5E-FE2A-85A0-0B82A8AD0D7C}"/>
              </a:ext>
            </a:extLst>
          </p:cNvPr>
          <p:cNvPicPr>
            <a:picLocks noChangeAspect="1"/>
          </p:cNvPicPr>
          <p:nvPr/>
        </p:nvPicPr>
        <p:blipFill>
          <a:blip r:embed="rId7"/>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id="{20488416-51AC-FE1B-5E9F-73C5A6947BC9}"/>
              </a:ext>
            </a:extLst>
          </p:cNvPr>
          <p:cNvPicPr>
            <a:picLocks noChangeAspect="1"/>
          </p:cNvPicPr>
          <p:nvPr/>
        </p:nvPicPr>
        <p:blipFill>
          <a:blip r:embed="rId8"/>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id="{C6DAC55B-DB58-820A-713D-083B1DBE70CB}"/>
              </a:ext>
            </a:extLst>
          </p:cNvPr>
          <p:cNvPicPr>
            <a:picLocks noChangeAspect="1"/>
          </p:cNvPicPr>
          <p:nvPr/>
        </p:nvPicPr>
        <p:blipFill>
          <a:blip r:embed="rId9"/>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837498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2F99D33-0FB1-D837-57A7-A3053591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0F537A2F-5ADF-9D85-1727-5AC582C119E7}"/>
              </a:ext>
            </a:extLst>
          </p:cNvPr>
          <p:cNvPicPr>
            <a:picLocks noChangeAspect="1"/>
          </p:cNvPicPr>
          <p:nvPr/>
        </p:nvPicPr>
        <p:blipFill>
          <a:blip r:embed="rId6"/>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id="{77F6FEC0-B634-CB88-485E-FBDF53F1F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id="{F8AD0365-2E28-620A-8B68-10AA6E453B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id="{C0E07657-C221-2B93-DDAB-273E3E4D9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485559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A7CCA460-55F4-735C-4447-7820F4DC9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7A07E3CC-7F76-47C3-5D05-B536C43DD7C4}"/>
              </a:ext>
            </a:extLst>
          </p:cNvPr>
          <p:cNvPicPr>
            <a:picLocks noChangeAspect="1"/>
          </p:cNvPicPr>
          <p:nvPr/>
        </p:nvPicPr>
        <p:blipFill>
          <a:blip r:embed="rId6"/>
          <a:stretch>
            <a:fillRect/>
          </a:stretch>
        </p:blipFill>
        <p:spPr>
          <a:xfrm>
            <a:off x="9038160" y="3666930"/>
            <a:ext cx="2772698" cy="2772698"/>
          </a:xfrm>
          <a:prstGeom prst="rect">
            <a:avLst/>
          </a:prstGeom>
        </p:spPr>
      </p:pic>
      <p:pic>
        <p:nvPicPr>
          <p:cNvPr id="3082" name="Picture 8">
            <a:hlinkClick r:id="rId7" action="ppaction://hlinksldjump"/>
            <a:extLst>
              <a:ext uri="{FF2B5EF4-FFF2-40B4-BE49-F238E27FC236}">
                <a16:creationId xmlns:a16="http://schemas.microsoft.com/office/drawing/2014/main" id="{FDA0826A-4340-E6AB-3694-E2EDA220D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7" action="ppaction://hlinksldjump"/>
            <a:extLst>
              <a:ext uri="{FF2B5EF4-FFF2-40B4-BE49-F238E27FC236}">
                <a16:creationId xmlns:a16="http://schemas.microsoft.com/office/drawing/2014/main" id="{0F2A1B2A-4B53-BBB3-AF98-B52EB2D16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7" action="ppaction://hlinksldjump"/>
            <a:extLst>
              <a:ext uri="{FF2B5EF4-FFF2-40B4-BE49-F238E27FC236}">
                <a16:creationId xmlns:a16="http://schemas.microsoft.com/office/drawing/2014/main" id="{A0D92D09-B10B-BFB6-1211-0D2BDEBA4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31</a:t>
            </a:r>
          </a:p>
        </p:txBody>
      </p:sp>
      <p:sp>
        <p:nvSpPr>
          <p:cNvPr id="3086" name="Rectangle: Rounded Corners 3085">
            <a:extLst>
              <a:ext uri="{FF2B5EF4-FFF2-40B4-BE49-F238E27FC236}">
                <a16:creationId xmlns:a16="http://schemas.microsoft.com/office/drawing/2014/main"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400" b="1" dirty="0">
                <a:solidFill>
                  <a:prstClr val="white"/>
                </a:solidFill>
                <a:effectLst>
                  <a:glow rad="127000">
                    <a:prstClr val="black"/>
                  </a:glow>
                </a:effectLst>
                <a:latin typeface="Cambria" panose="02040503050406030204" pitchFamily="18" charset="0"/>
                <a:ea typeface="Cambria" panose="02040503050406030204" pitchFamily="18" charset="0"/>
              </a:rPr>
              <a:t>32</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87" name="Rectangle: Rounded Corners 3086">
            <a:extLst>
              <a:ext uri="{FF2B5EF4-FFF2-40B4-BE49-F238E27FC236}">
                <a16:creationId xmlns:a16="http://schemas.microsoft.com/office/drawing/2014/main"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lang="en-US" sz="4800" b="1" dirty="0">
                <a:solidFill>
                  <a:prstClr val="white"/>
                </a:solidFill>
                <a:effectLst>
                  <a:glow rad="127000">
                    <a:prstClr val="black"/>
                  </a:glow>
                </a:effectLst>
                <a:latin typeface="Cambria" panose="02040503050406030204" pitchFamily="18" charset="0"/>
                <a:ea typeface="Cambria" panose="02040503050406030204" pitchFamily="18" charset="0"/>
              </a:rPr>
              <a:t>34</a:t>
            </a:r>
            <a:endPar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88" name="Rectangle: Rounded Corners 3087">
            <a:extLst>
              <a:ext uri="{FF2B5EF4-FFF2-40B4-BE49-F238E27FC236}">
                <a16:creationId xmlns:a16="http://schemas.microsoft.com/office/drawing/2014/main"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63</a:t>
            </a:r>
          </a:p>
        </p:txBody>
      </p:sp>
    </p:spTree>
    <p:extLst>
      <p:ext uri="{BB962C8B-B14F-4D97-AF65-F5344CB8AC3E}">
        <p14:creationId xmlns:p14="http://schemas.microsoft.com/office/powerpoint/2010/main" val="336533895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3E683D13-7FBB-61BB-D972-D7BFF6F9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E7DDE662-F436-8FBB-25E6-3DB96E687C6A}"/>
              </a:ext>
            </a:extLst>
          </p:cNvPr>
          <p:cNvPicPr>
            <a:picLocks noChangeAspect="1"/>
          </p:cNvPicPr>
          <p:nvPr/>
        </p:nvPicPr>
        <p:blipFill>
          <a:blip r:embed="rId6"/>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id="{FE72F325-B309-7017-00F1-0E538C702F66}"/>
              </a:ext>
            </a:extLst>
          </p:cNvPr>
          <p:cNvPicPr>
            <a:picLocks noChangeAspect="1"/>
          </p:cNvPicPr>
          <p:nvPr/>
        </p:nvPicPr>
        <p:blipFill>
          <a:blip r:embed="rId7"/>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id="{B6B2404D-5F5F-7B5A-003D-A7B6699C13C0}"/>
              </a:ext>
            </a:extLst>
          </p:cNvPr>
          <p:cNvPicPr>
            <a:picLocks noChangeAspect="1"/>
          </p:cNvPicPr>
          <p:nvPr/>
        </p:nvPicPr>
        <p:blipFill>
          <a:blip r:embed="rId8"/>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id="{4C7336A0-7459-E812-D33F-7C49DDBD7EDD}"/>
              </a:ext>
            </a:extLst>
          </p:cNvPr>
          <p:cNvPicPr>
            <a:picLocks noChangeAspect="1"/>
          </p:cNvPicPr>
          <p:nvPr/>
        </p:nvPicPr>
        <p:blipFill>
          <a:blip r:embed="rId9"/>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147484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85060" y="381000"/>
            <a:ext cx="8601740" cy="5105400"/>
          </a:xfrm>
          <a:custGeom>
            <a:avLst/>
            <a:gdLst>
              <a:gd name="connsiteX0" fmla="*/ 0 w 8601740"/>
              <a:gd name="connsiteY0" fmla="*/ 850917 h 5105400"/>
              <a:gd name="connsiteX1" fmla="*/ 850917 w 8601740"/>
              <a:gd name="connsiteY1" fmla="*/ 0 h 5105400"/>
              <a:gd name="connsiteX2" fmla="*/ 1494908 w 8601740"/>
              <a:gd name="connsiteY2" fmla="*/ 0 h 5105400"/>
              <a:gd name="connsiteX3" fmla="*/ 1931902 w 8601740"/>
              <a:gd name="connsiteY3" fmla="*/ 0 h 5105400"/>
              <a:gd name="connsiteX4" fmla="*/ 2368896 w 8601740"/>
              <a:gd name="connsiteY4" fmla="*/ 0 h 5105400"/>
              <a:gd name="connsiteX5" fmla="*/ 2943888 w 8601740"/>
              <a:gd name="connsiteY5" fmla="*/ 0 h 5105400"/>
              <a:gd name="connsiteX6" fmla="*/ 3656879 w 8601740"/>
              <a:gd name="connsiteY6" fmla="*/ 0 h 5105400"/>
              <a:gd name="connsiteX7" fmla="*/ 4162872 w 8601740"/>
              <a:gd name="connsiteY7" fmla="*/ 0 h 5105400"/>
              <a:gd name="connsiteX8" fmla="*/ 4530867 w 8601740"/>
              <a:gd name="connsiteY8" fmla="*/ 0 h 5105400"/>
              <a:gd name="connsiteX9" fmla="*/ 5105859 w 8601740"/>
              <a:gd name="connsiteY9" fmla="*/ 0 h 5105400"/>
              <a:gd name="connsiteX10" fmla="*/ 5680851 w 8601740"/>
              <a:gd name="connsiteY10" fmla="*/ 0 h 5105400"/>
              <a:gd name="connsiteX11" fmla="*/ 6324842 w 8601740"/>
              <a:gd name="connsiteY11" fmla="*/ 0 h 5105400"/>
              <a:gd name="connsiteX12" fmla="*/ 6692837 w 8601740"/>
              <a:gd name="connsiteY12" fmla="*/ 0 h 5105400"/>
              <a:gd name="connsiteX13" fmla="*/ 7060832 w 8601740"/>
              <a:gd name="connsiteY13" fmla="*/ 0 h 5105400"/>
              <a:gd name="connsiteX14" fmla="*/ 7750823 w 8601740"/>
              <a:gd name="connsiteY14" fmla="*/ 0 h 5105400"/>
              <a:gd name="connsiteX15" fmla="*/ 8601740 w 8601740"/>
              <a:gd name="connsiteY15" fmla="*/ 850917 h 5105400"/>
              <a:gd name="connsiteX16" fmla="*/ 8601740 w 8601740"/>
              <a:gd name="connsiteY16" fmla="*/ 1452214 h 5105400"/>
              <a:gd name="connsiteX17" fmla="*/ 8601740 w 8601740"/>
              <a:gd name="connsiteY17" fmla="*/ 2019475 h 5105400"/>
              <a:gd name="connsiteX18" fmla="*/ 8601740 w 8601740"/>
              <a:gd name="connsiteY18" fmla="*/ 2552700 h 5105400"/>
              <a:gd name="connsiteX19" fmla="*/ 8601740 w 8601740"/>
              <a:gd name="connsiteY19" fmla="*/ 3051890 h 5105400"/>
              <a:gd name="connsiteX20" fmla="*/ 8601740 w 8601740"/>
              <a:gd name="connsiteY20" fmla="*/ 3653186 h 5105400"/>
              <a:gd name="connsiteX21" fmla="*/ 8601740 w 8601740"/>
              <a:gd name="connsiteY21" fmla="*/ 4254483 h 5105400"/>
              <a:gd name="connsiteX22" fmla="*/ 7750823 w 8601740"/>
              <a:gd name="connsiteY22" fmla="*/ 5105400 h 5105400"/>
              <a:gd name="connsiteX23" fmla="*/ 7106832 w 8601740"/>
              <a:gd name="connsiteY23" fmla="*/ 5105400 h 5105400"/>
              <a:gd name="connsiteX24" fmla="*/ 6669838 w 8601740"/>
              <a:gd name="connsiteY24" fmla="*/ 5105400 h 5105400"/>
              <a:gd name="connsiteX25" fmla="*/ 6301843 w 8601740"/>
              <a:gd name="connsiteY25" fmla="*/ 5105400 h 5105400"/>
              <a:gd name="connsiteX26" fmla="*/ 5726851 w 8601740"/>
              <a:gd name="connsiteY26" fmla="*/ 5105400 h 5105400"/>
              <a:gd name="connsiteX27" fmla="*/ 5289857 w 8601740"/>
              <a:gd name="connsiteY27" fmla="*/ 5105400 h 5105400"/>
              <a:gd name="connsiteX28" fmla="*/ 4714864 w 8601740"/>
              <a:gd name="connsiteY28" fmla="*/ 5105400 h 5105400"/>
              <a:gd name="connsiteX29" fmla="*/ 4208871 w 8601740"/>
              <a:gd name="connsiteY29" fmla="*/ 5105400 h 5105400"/>
              <a:gd name="connsiteX30" fmla="*/ 3564880 w 8601740"/>
              <a:gd name="connsiteY30" fmla="*/ 5105400 h 5105400"/>
              <a:gd name="connsiteX31" fmla="*/ 2851890 w 8601740"/>
              <a:gd name="connsiteY31" fmla="*/ 5105400 h 5105400"/>
              <a:gd name="connsiteX32" fmla="*/ 2138899 w 8601740"/>
              <a:gd name="connsiteY32" fmla="*/ 5105400 h 5105400"/>
              <a:gd name="connsiteX33" fmla="*/ 1494908 w 8601740"/>
              <a:gd name="connsiteY33" fmla="*/ 5105400 h 5105400"/>
              <a:gd name="connsiteX34" fmla="*/ 850917 w 8601740"/>
              <a:gd name="connsiteY34" fmla="*/ 5105400 h 5105400"/>
              <a:gd name="connsiteX35" fmla="*/ 0 w 8601740"/>
              <a:gd name="connsiteY35" fmla="*/ 4254483 h 5105400"/>
              <a:gd name="connsiteX36" fmla="*/ 0 w 8601740"/>
              <a:gd name="connsiteY36" fmla="*/ 3653186 h 5105400"/>
              <a:gd name="connsiteX37" fmla="*/ 0 w 8601740"/>
              <a:gd name="connsiteY37" fmla="*/ 3119961 h 5105400"/>
              <a:gd name="connsiteX38" fmla="*/ 0 w 8601740"/>
              <a:gd name="connsiteY38" fmla="*/ 2552700 h 5105400"/>
              <a:gd name="connsiteX39" fmla="*/ 0 w 8601740"/>
              <a:gd name="connsiteY39" fmla="*/ 1951403 h 5105400"/>
              <a:gd name="connsiteX40" fmla="*/ 0 w 8601740"/>
              <a:gd name="connsiteY40"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01740" h="5105400" fill="none" extrusionOk="0">
                <a:moveTo>
                  <a:pt x="0" y="850917"/>
                </a:moveTo>
                <a:cubicBezTo>
                  <a:pt x="-27603" y="402128"/>
                  <a:pt x="301017" y="-17841"/>
                  <a:pt x="850917" y="0"/>
                </a:cubicBezTo>
                <a:cubicBezTo>
                  <a:pt x="1149572" y="-18571"/>
                  <a:pt x="1176850" y="38428"/>
                  <a:pt x="1494908" y="0"/>
                </a:cubicBezTo>
                <a:cubicBezTo>
                  <a:pt x="1812966" y="-38428"/>
                  <a:pt x="1782590" y="20592"/>
                  <a:pt x="1931902" y="0"/>
                </a:cubicBezTo>
                <a:cubicBezTo>
                  <a:pt x="2081214" y="-20592"/>
                  <a:pt x="2210772" y="37214"/>
                  <a:pt x="2368896" y="0"/>
                </a:cubicBezTo>
                <a:cubicBezTo>
                  <a:pt x="2527020" y="-37214"/>
                  <a:pt x="2712471" y="59346"/>
                  <a:pt x="2943888" y="0"/>
                </a:cubicBezTo>
                <a:cubicBezTo>
                  <a:pt x="3175305" y="-59346"/>
                  <a:pt x="3453829" y="10917"/>
                  <a:pt x="3656879" y="0"/>
                </a:cubicBezTo>
                <a:cubicBezTo>
                  <a:pt x="3859929" y="-10917"/>
                  <a:pt x="3926554" y="24956"/>
                  <a:pt x="4162872" y="0"/>
                </a:cubicBezTo>
                <a:cubicBezTo>
                  <a:pt x="4399190" y="-24956"/>
                  <a:pt x="4392553" y="25719"/>
                  <a:pt x="4530867" y="0"/>
                </a:cubicBezTo>
                <a:cubicBezTo>
                  <a:pt x="4669181" y="-25719"/>
                  <a:pt x="4857157" y="57868"/>
                  <a:pt x="5105859" y="0"/>
                </a:cubicBezTo>
                <a:cubicBezTo>
                  <a:pt x="5354561" y="-57868"/>
                  <a:pt x="5551511" y="47823"/>
                  <a:pt x="5680851" y="0"/>
                </a:cubicBezTo>
                <a:cubicBezTo>
                  <a:pt x="5810191" y="-47823"/>
                  <a:pt x="6045237" y="53886"/>
                  <a:pt x="6324842" y="0"/>
                </a:cubicBezTo>
                <a:cubicBezTo>
                  <a:pt x="6604447" y="-53886"/>
                  <a:pt x="6616626" y="15426"/>
                  <a:pt x="6692837" y="0"/>
                </a:cubicBezTo>
                <a:cubicBezTo>
                  <a:pt x="6769049" y="-15426"/>
                  <a:pt x="6899013" y="14525"/>
                  <a:pt x="7060832" y="0"/>
                </a:cubicBezTo>
                <a:cubicBezTo>
                  <a:pt x="7222651" y="-14525"/>
                  <a:pt x="7567092" y="29475"/>
                  <a:pt x="7750823" y="0"/>
                </a:cubicBezTo>
                <a:cubicBezTo>
                  <a:pt x="8139727" y="58358"/>
                  <a:pt x="8589874" y="438264"/>
                  <a:pt x="8601740" y="850917"/>
                </a:cubicBezTo>
                <a:cubicBezTo>
                  <a:pt x="8631708" y="1046258"/>
                  <a:pt x="8561619" y="1243092"/>
                  <a:pt x="8601740" y="1452214"/>
                </a:cubicBezTo>
                <a:cubicBezTo>
                  <a:pt x="8641861" y="1661336"/>
                  <a:pt x="8568455" y="1899133"/>
                  <a:pt x="8601740" y="2019475"/>
                </a:cubicBezTo>
                <a:cubicBezTo>
                  <a:pt x="8635025" y="2139817"/>
                  <a:pt x="8580310" y="2406300"/>
                  <a:pt x="8601740" y="2552700"/>
                </a:cubicBezTo>
                <a:cubicBezTo>
                  <a:pt x="8623170" y="2699100"/>
                  <a:pt x="8550794" y="2820631"/>
                  <a:pt x="8601740" y="3051890"/>
                </a:cubicBezTo>
                <a:cubicBezTo>
                  <a:pt x="8652686" y="3283149"/>
                  <a:pt x="8587771" y="3481560"/>
                  <a:pt x="8601740" y="3653186"/>
                </a:cubicBezTo>
                <a:cubicBezTo>
                  <a:pt x="8615709" y="3824812"/>
                  <a:pt x="8576510" y="4056476"/>
                  <a:pt x="8601740" y="4254483"/>
                </a:cubicBezTo>
                <a:cubicBezTo>
                  <a:pt x="8624047" y="4655661"/>
                  <a:pt x="8168628" y="5119171"/>
                  <a:pt x="7750823" y="5105400"/>
                </a:cubicBezTo>
                <a:cubicBezTo>
                  <a:pt x="7468005" y="5129325"/>
                  <a:pt x="7362148" y="5068765"/>
                  <a:pt x="7106832" y="5105400"/>
                </a:cubicBezTo>
                <a:cubicBezTo>
                  <a:pt x="6851516" y="5142035"/>
                  <a:pt x="6836691" y="5054926"/>
                  <a:pt x="6669838" y="5105400"/>
                </a:cubicBezTo>
                <a:cubicBezTo>
                  <a:pt x="6502985" y="5155874"/>
                  <a:pt x="6376031" y="5070582"/>
                  <a:pt x="6301843" y="5105400"/>
                </a:cubicBezTo>
                <a:cubicBezTo>
                  <a:pt x="6227655" y="5140218"/>
                  <a:pt x="5915516" y="5072140"/>
                  <a:pt x="5726851" y="5105400"/>
                </a:cubicBezTo>
                <a:cubicBezTo>
                  <a:pt x="5538186" y="5138660"/>
                  <a:pt x="5460374" y="5058011"/>
                  <a:pt x="5289857" y="5105400"/>
                </a:cubicBezTo>
                <a:cubicBezTo>
                  <a:pt x="5119340" y="5152789"/>
                  <a:pt x="4988331" y="5105313"/>
                  <a:pt x="4714864" y="5105400"/>
                </a:cubicBezTo>
                <a:cubicBezTo>
                  <a:pt x="4441397" y="5105487"/>
                  <a:pt x="4363339" y="5067940"/>
                  <a:pt x="4208871" y="5105400"/>
                </a:cubicBezTo>
                <a:cubicBezTo>
                  <a:pt x="4054403" y="5142860"/>
                  <a:pt x="3771870" y="5052259"/>
                  <a:pt x="3564880" y="5105400"/>
                </a:cubicBezTo>
                <a:cubicBezTo>
                  <a:pt x="3357890" y="5158541"/>
                  <a:pt x="3157600" y="5055700"/>
                  <a:pt x="2851890" y="5105400"/>
                </a:cubicBezTo>
                <a:cubicBezTo>
                  <a:pt x="2546180" y="5155100"/>
                  <a:pt x="2457849" y="5037466"/>
                  <a:pt x="2138899" y="5105400"/>
                </a:cubicBezTo>
                <a:cubicBezTo>
                  <a:pt x="1819949" y="5173334"/>
                  <a:pt x="1634643" y="5054047"/>
                  <a:pt x="1494908" y="5105400"/>
                </a:cubicBezTo>
                <a:cubicBezTo>
                  <a:pt x="1355173" y="5156753"/>
                  <a:pt x="1065417" y="5044222"/>
                  <a:pt x="850917" y="5105400"/>
                </a:cubicBezTo>
                <a:cubicBezTo>
                  <a:pt x="400179" y="5083836"/>
                  <a:pt x="-76216" y="4665012"/>
                  <a:pt x="0" y="4254483"/>
                </a:cubicBezTo>
                <a:cubicBezTo>
                  <a:pt x="-2208" y="3982636"/>
                  <a:pt x="43184" y="3785020"/>
                  <a:pt x="0" y="3653186"/>
                </a:cubicBezTo>
                <a:cubicBezTo>
                  <a:pt x="-43184" y="3521352"/>
                  <a:pt x="12018" y="3341595"/>
                  <a:pt x="0" y="3119961"/>
                </a:cubicBezTo>
                <a:cubicBezTo>
                  <a:pt x="-12018" y="2898327"/>
                  <a:pt x="51384" y="2794939"/>
                  <a:pt x="0" y="2552700"/>
                </a:cubicBezTo>
                <a:cubicBezTo>
                  <a:pt x="-51384" y="2310461"/>
                  <a:pt x="12993" y="2164210"/>
                  <a:pt x="0" y="1951403"/>
                </a:cubicBezTo>
                <a:cubicBezTo>
                  <a:pt x="-12993" y="1738596"/>
                  <a:pt x="104452" y="1075463"/>
                  <a:pt x="0" y="850917"/>
                </a:cubicBezTo>
                <a:close/>
              </a:path>
              <a:path w="8601740" h="5105400" stroke="0" extrusionOk="0">
                <a:moveTo>
                  <a:pt x="0" y="850917"/>
                </a:moveTo>
                <a:cubicBezTo>
                  <a:pt x="123663" y="411878"/>
                  <a:pt x="452168" y="-52315"/>
                  <a:pt x="850917" y="0"/>
                </a:cubicBezTo>
                <a:cubicBezTo>
                  <a:pt x="1037598" y="-50344"/>
                  <a:pt x="1324219" y="60751"/>
                  <a:pt x="1563907" y="0"/>
                </a:cubicBezTo>
                <a:cubicBezTo>
                  <a:pt x="1803595" y="-60751"/>
                  <a:pt x="1826297" y="28506"/>
                  <a:pt x="1931902" y="0"/>
                </a:cubicBezTo>
                <a:cubicBezTo>
                  <a:pt x="2037507" y="-28506"/>
                  <a:pt x="2430066" y="24735"/>
                  <a:pt x="2644893" y="0"/>
                </a:cubicBezTo>
                <a:cubicBezTo>
                  <a:pt x="2859720" y="-24735"/>
                  <a:pt x="2978745" y="49636"/>
                  <a:pt x="3288884" y="0"/>
                </a:cubicBezTo>
                <a:cubicBezTo>
                  <a:pt x="3599023" y="-49636"/>
                  <a:pt x="3681994" y="52793"/>
                  <a:pt x="3932875" y="0"/>
                </a:cubicBezTo>
                <a:cubicBezTo>
                  <a:pt x="4183756" y="-52793"/>
                  <a:pt x="4379154" y="13885"/>
                  <a:pt x="4576866" y="0"/>
                </a:cubicBezTo>
                <a:cubicBezTo>
                  <a:pt x="4774578" y="-13885"/>
                  <a:pt x="5128995" y="3084"/>
                  <a:pt x="5289857" y="0"/>
                </a:cubicBezTo>
                <a:cubicBezTo>
                  <a:pt x="5450719" y="-3084"/>
                  <a:pt x="5615879" y="24947"/>
                  <a:pt x="5864849" y="0"/>
                </a:cubicBezTo>
                <a:cubicBezTo>
                  <a:pt x="6113819" y="-24947"/>
                  <a:pt x="6101405" y="38885"/>
                  <a:pt x="6232844" y="0"/>
                </a:cubicBezTo>
                <a:cubicBezTo>
                  <a:pt x="6364284" y="-38885"/>
                  <a:pt x="6616402" y="37465"/>
                  <a:pt x="6876835" y="0"/>
                </a:cubicBezTo>
                <a:cubicBezTo>
                  <a:pt x="7137268" y="-37465"/>
                  <a:pt x="7331956" y="81825"/>
                  <a:pt x="7750823" y="0"/>
                </a:cubicBezTo>
                <a:cubicBezTo>
                  <a:pt x="8292388" y="27047"/>
                  <a:pt x="8679971" y="375571"/>
                  <a:pt x="8601740" y="850917"/>
                </a:cubicBezTo>
                <a:cubicBezTo>
                  <a:pt x="8646765" y="1070230"/>
                  <a:pt x="8576867" y="1138991"/>
                  <a:pt x="8601740" y="1316071"/>
                </a:cubicBezTo>
                <a:cubicBezTo>
                  <a:pt x="8626613" y="1493151"/>
                  <a:pt x="8563932" y="1655245"/>
                  <a:pt x="8601740" y="1849296"/>
                </a:cubicBezTo>
                <a:cubicBezTo>
                  <a:pt x="8639548" y="2043348"/>
                  <a:pt x="8577235" y="2194711"/>
                  <a:pt x="8601740" y="2382522"/>
                </a:cubicBezTo>
                <a:cubicBezTo>
                  <a:pt x="8626245" y="2570333"/>
                  <a:pt x="8578210" y="2720362"/>
                  <a:pt x="8601740" y="2847676"/>
                </a:cubicBezTo>
                <a:cubicBezTo>
                  <a:pt x="8625270" y="2974990"/>
                  <a:pt x="8597478" y="3139542"/>
                  <a:pt x="8601740" y="3380901"/>
                </a:cubicBezTo>
                <a:cubicBezTo>
                  <a:pt x="8606002" y="3622261"/>
                  <a:pt x="8566405" y="3857324"/>
                  <a:pt x="8601740" y="4254483"/>
                </a:cubicBezTo>
                <a:cubicBezTo>
                  <a:pt x="8549110" y="4788437"/>
                  <a:pt x="8248987" y="5064282"/>
                  <a:pt x="7750823" y="5105400"/>
                </a:cubicBezTo>
                <a:cubicBezTo>
                  <a:pt x="7557793" y="5155127"/>
                  <a:pt x="7492411" y="5101711"/>
                  <a:pt x="7313829" y="5105400"/>
                </a:cubicBezTo>
                <a:cubicBezTo>
                  <a:pt x="7135247" y="5109089"/>
                  <a:pt x="6911952" y="5078930"/>
                  <a:pt x="6600839" y="5105400"/>
                </a:cubicBezTo>
                <a:cubicBezTo>
                  <a:pt x="6289726" y="5131870"/>
                  <a:pt x="6401523" y="5096995"/>
                  <a:pt x="6232844" y="5105400"/>
                </a:cubicBezTo>
                <a:cubicBezTo>
                  <a:pt x="6064166" y="5113805"/>
                  <a:pt x="5966389" y="5096834"/>
                  <a:pt x="5864849" y="5105400"/>
                </a:cubicBezTo>
                <a:cubicBezTo>
                  <a:pt x="5763310" y="5113966"/>
                  <a:pt x="5399100" y="5104651"/>
                  <a:pt x="5220857" y="5105400"/>
                </a:cubicBezTo>
                <a:cubicBezTo>
                  <a:pt x="5042614" y="5106149"/>
                  <a:pt x="4997486" y="5105072"/>
                  <a:pt x="4852862" y="5105400"/>
                </a:cubicBezTo>
                <a:cubicBezTo>
                  <a:pt x="4708238" y="5105728"/>
                  <a:pt x="4368538" y="5091504"/>
                  <a:pt x="4208871" y="5105400"/>
                </a:cubicBezTo>
                <a:cubicBezTo>
                  <a:pt x="4049204" y="5119296"/>
                  <a:pt x="3912549" y="5061554"/>
                  <a:pt x="3771877" y="5105400"/>
                </a:cubicBezTo>
                <a:cubicBezTo>
                  <a:pt x="3631205" y="5149246"/>
                  <a:pt x="3340683" y="5084908"/>
                  <a:pt x="3127886" y="5105400"/>
                </a:cubicBezTo>
                <a:cubicBezTo>
                  <a:pt x="2915089" y="5125892"/>
                  <a:pt x="2593857" y="5038647"/>
                  <a:pt x="2414896" y="5105400"/>
                </a:cubicBezTo>
                <a:cubicBezTo>
                  <a:pt x="2235935" y="5172153"/>
                  <a:pt x="1868625" y="5042034"/>
                  <a:pt x="1701905" y="5105400"/>
                </a:cubicBezTo>
                <a:cubicBezTo>
                  <a:pt x="1535185" y="5168766"/>
                  <a:pt x="1135221" y="5055984"/>
                  <a:pt x="850917" y="5105400"/>
                </a:cubicBezTo>
                <a:cubicBezTo>
                  <a:pt x="355788" y="5070647"/>
                  <a:pt x="-109502" y="4691769"/>
                  <a:pt x="0" y="4254483"/>
                </a:cubicBezTo>
                <a:cubicBezTo>
                  <a:pt x="-56299" y="4026620"/>
                  <a:pt x="9685" y="3846399"/>
                  <a:pt x="0" y="3721258"/>
                </a:cubicBezTo>
                <a:cubicBezTo>
                  <a:pt x="-9685" y="3596118"/>
                  <a:pt x="40011" y="3413126"/>
                  <a:pt x="0" y="3188032"/>
                </a:cubicBezTo>
                <a:cubicBezTo>
                  <a:pt x="-40011" y="2962938"/>
                  <a:pt x="41576" y="2847616"/>
                  <a:pt x="0" y="2722878"/>
                </a:cubicBezTo>
                <a:cubicBezTo>
                  <a:pt x="-41576" y="2598140"/>
                  <a:pt x="43491" y="2333559"/>
                  <a:pt x="0" y="2189653"/>
                </a:cubicBezTo>
                <a:cubicBezTo>
                  <a:pt x="-43491" y="2045748"/>
                  <a:pt x="37318" y="1858610"/>
                  <a:pt x="0" y="1622392"/>
                </a:cubicBezTo>
                <a:cubicBezTo>
                  <a:pt x="-37318" y="1386174"/>
                  <a:pt x="4070" y="1187838"/>
                  <a:pt x="0" y="850917"/>
                </a:cubicBezTo>
                <a:close/>
              </a:path>
            </a:pathLst>
          </a:custGeom>
          <a:solidFill>
            <a:schemeClr val="bg1"/>
          </a:solidFill>
          <a:ln w="38100">
            <a:extLst>
              <a:ext uri="{C807C97D-BFC1-408E-A445-0C87EB9F89A2}">
                <ask:lineSketchStyleProp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60" y="1318437"/>
            <a:ext cx="5351584" cy="541856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FA571B-B4DF-0062-B9FB-363624851A4C}"/>
              </a:ext>
            </a:extLst>
          </p:cNvPr>
          <p:cNvPicPr>
            <a:picLocks noChangeAspect="1"/>
          </p:cNvPicPr>
          <p:nvPr/>
        </p:nvPicPr>
        <p:blipFill>
          <a:blip r:embed="rId5"/>
          <a:stretch>
            <a:fillRect/>
          </a:stretch>
        </p:blipFill>
        <p:spPr>
          <a:xfrm>
            <a:off x="212651" y="843271"/>
            <a:ext cx="8065707" cy="5639289"/>
          </a:xfrm>
          <a:prstGeom prst="rect">
            <a:avLst/>
          </a:prstGeom>
        </p:spPr>
      </p:pic>
    </p:spTree>
    <p:extLst>
      <p:ext uri="{BB962C8B-B14F-4D97-AF65-F5344CB8AC3E}">
        <p14:creationId xmlns:p14="http://schemas.microsoft.com/office/powerpoint/2010/main" val="11956305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081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ED7D31">
                      <a:lumMod val="75000"/>
                    </a:srgbClr>
                  </a:solidFill>
                </a:ln>
                <a:solidFill>
                  <a:srgbClr val="FFFF00"/>
                </a:solidFill>
                <a:effectLst/>
                <a:uLnTx/>
                <a:uFillTx/>
                <a:latin typeface="UTM Cookies" panose="02040603050506020204" pitchFamily="18" charset="0"/>
                <a:ea typeface="+mn-ea"/>
                <a:cs typeface="+mn-cs"/>
              </a:rPr>
              <a:t>Yêu</a:t>
            </a:r>
            <a:r>
              <a:rPr kumimoji="0" lang="en-US" sz="7200" b="1" i="0" u="none" strike="noStrike" kern="1200" cap="none" spc="0" normalizeH="0" noProof="0">
                <a:ln>
                  <a:solidFill>
                    <a:srgbClr val="ED7D31">
                      <a:lumMod val="75000"/>
                    </a:srgbClr>
                  </a:solidFill>
                </a:ln>
                <a:solidFill>
                  <a:srgbClr val="FFFF00"/>
                </a:solidFill>
                <a:effectLst/>
                <a:uLnTx/>
                <a:uFillTx/>
                <a:latin typeface="UTM Cookies" panose="02040603050506020204" pitchFamily="18" charset="0"/>
                <a:ea typeface="+mn-ea"/>
                <a:cs typeface="+mn-cs"/>
              </a:rPr>
              <a:t> cầu cần đạt</a:t>
            </a:r>
            <a:endParaRPr kumimoji="0" lang="en-US" sz="72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
        <p:nvSpPr>
          <p:cNvPr id="3" name="Freeform 5">
            <a:extLst>
              <a:ext uri="{FF2B5EF4-FFF2-40B4-BE49-F238E27FC236}">
                <a16:creationId xmlns:a16="http://schemas.microsoft.com/office/drawing/2014/main" id="{69F4A3D5-BEB5-AEEB-4ED3-6B31E16C66F6}"/>
              </a:ext>
            </a:extLst>
          </p:cNvPr>
          <p:cNvSpPr/>
          <p:nvPr/>
        </p:nvSpPr>
        <p:spPr>
          <a:xfrm rot="10800000" flipV="1">
            <a:off x="567153" y="1483425"/>
            <a:ext cx="10954288" cy="4552951"/>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dpi="0" rotWithShape="1">
            <a:blip r:embed="rId3">
              <a:alphaModFix amt="94000"/>
            </a:blip>
            <a:srcRect/>
            <a:stretch>
              <a:fillRect t="-30553" b="-29011"/>
            </a:stretch>
          </a:blipFill>
        </p:spPr>
        <p:txBody>
          <a:bodyPr/>
          <a:lstStyle/>
          <a:p>
            <a:pPr marL="342900" marR="0" lvl="0" indent="-342900" algn="just">
              <a:lnSpc>
                <a:spcPct val="150000"/>
              </a:lnSpc>
              <a:spcBef>
                <a:spcPts val="0"/>
              </a:spcBef>
              <a:spcAft>
                <a:spcPts val="240"/>
              </a:spcAft>
              <a:buFont typeface="Times New Roman" panose="02020603050405020304" pitchFamily="18" charset="0"/>
              <a:buChar cha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F3D666C-90C1-43DC-532B-38D1C157C397}"/>
              </a:ext>
            </a:extLst>
          </p:cNvPr>
          <p:cNvSpPr txBox="1"/>
          <p:nvPr/>
        </p:nvSpPr>
        <p:spPr>
          <a:xfrm>
            <a:off x="300168" y="1603066"/>
            <a:ext cx="11123205" cy="4580741"/>
          </a:xfrm>
          <a:prstGeom prst="rect">
            <a:avLst/>
          </a:prstGeom>
          <a:noFill/>
        </p:spPr>
        <p:txBody>
          <a:bodyPr wrap="square">
            <a:spAutoFit/>
          </a:bodyPr>
          <a:lstStyle/>
          <a:p>
            <a:pPr marL="640080" marR="0" lvl="0" indent="-274320" algn="just">
              <a:spcBef>
                <a:spcPts val="600"/>
              </a:spcBef>
              <a:spcAft>
                <a:spcPts val="24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Xác định được vị trí địa lí của Việt Nam trên bản đồ hoặc lược đồ.</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Trình bày được ảnh hưởng của vị trí địa lí đối với tự nhiên và hoạt động sản xuất.</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Mô tả được hình dạng lãnh thổ phần đất liền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số lượng đơn vị hành chính của Việt Nam, kể được tên một số tỉnh, thành phố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ý nghĩa của Quốc kì, Quốc huy, Quốc ca của Việt Nam.</a:t>
            </a:r>
            <a:endParaRPr lang="en-US" sz="3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63D3E0D-92FB-2C39-B2C9-F3D3F0CBDAE4}"/>
              </a:ext>
            </a:extLst>
          </p:cNvPr>
          <p:cNvGrpSpPr/>
          <p:nvPr/>
        </p:nvGrpSpPr>
        <p:grpSpPr>
          <a:xfrm>
            <a:off x="3314315" y="661167"/>
            <a:ext cx="7836525" cy="4263447"/>
            <a:chOff x="7478183" y="13672784"/>
            <a:chExt cx="11450968" cy="4263447"/>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LÝ</a:t>
              </a:r>
            </a:p>
          </p:txBody>
        </p:sp>
        <p:sp>
          <p:nvSpPr>
            <p:cNvPr id="11" name="TextBox 10">
              <a:extLst>
                <a:ext uri="{FF2B5EF4-FFF2-40B4-BE49-F238E27FC236}">
                  <a16:creationId xmlns:a16="http://schemas.microsoft.com/office/drawing/2014/main" id="{B75BEFB5-75BF-F0EC-7661-17913CC2F04E}"/>
                </a:ext>
              </a:extLst>
            </p:cNvPr>
            <p:cNvSpPr txBox="1"/>
            <p:nvPr/>
          </p:nvSpPr>
          <p:spPr>
            <a:xfrm>
              <a:off x="7784122" y="13719371"/>
              <a:ext cx="11033946"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LÝ</a:t>
              </a:r>
            </a:p>
          </p:txBody>
        </p:sp>
      </p:gr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3"/>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870</TotalTime>
  <Words>1670</Words>
  <Application>Microsoft Office PowerPoint</Application>
  <PresentationFormat>Widescreen</PresentationFormat>
  <Paragraphs>119</Paragraphs>
  <Slides>34</Slides>
  <Notes>9</Notes>
  <HiddenSlides>0</HiddenSlides>
  <MMClips>1</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34</vt:i4>
      </vt:variant>
    </vt:vector>
  </HeadingPairs>
  <TitlesOfParts>
    <vt:vector size="59" baseType="lpstr">
      <vt:lpstr>#9Slide01 Tieu de ngan</vt:lpstr>
      <vt:lpstr>#9Slide02 Noi dung dai</vt:lpstr>
      <vt:lpstr>#9Slide05 Claudia</vt:lpstr>
      <vt:lpstr>#9Slide05 Fourth Medium</vt:lpstr>
      <vt:lpstr>Arial</vt:lpstr>
      <vt:lpstr>Calibri</vt:lpstr>
      <vt:lpstr>Calibri Light</vt:lpstr>
      <vt:lpstr>Cambria</vt:lpstr>
      <vt:lpstr>iCiel Pony</vt:lpstr>
      <vt:lpstr>SVN-Sevillana</vt:lpstr>
      <vt:lpstr>Times New Roman</vt:lpstr>
      <vt:lpstr>UTM Cookies</vt:lpstr>
      <vt:lpstr>UTM Futura Extra</vt:lpstr>
      <vt:lpstr>UTM HelvetIns</vt:lpstr>
      <vt:lpstr>Office Theme</vt:lpstr>
      <vt:lpstr>1_Office Theme</vt:lpstr>
      <vt:lpstr>2_Office Theme</vt:lpstr>
      <vt:lpstr>3_Office Theme</vt:lpstr>
      <vt:lpstr>6_Office Theme</vt:lpstr>
      <vt:lpstr>5_Office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thanhtrangsmallsun@gmail.com</cp:lastModifiedBy>
  <cp:revision>72</cp:revision>
  <dcterms:created xsi:type="dcterms:W3CDTF">2024-05-23T09:28:26Z</dcterms:created>
  <dcterms:modified xsi:type="dcterms:W3CDTF">2025-09-21T11:00:22Z</dcterms:modified>
  <cp:category>9Slide.vn</cp:category>
</cp:coreProperties>
</file>