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3" r:id="rId3"/>
  </p:sldMasterIdLst>
  <p:notesMasterIdLst>
    <p:notesMasterId r:id="rId17"/>
  </p:notesMasterIdLst>
  <p:sldIdLst>
    <p:sldId id="355" r:id="rId4"/>
    <p:sldId id="358" r:id="rId5"/>
    <p:sldId id="442" r:id="rId6"/>
    <p:sldId id="258" r:id="rId7"/>
    <p:sldId id="260" r:id="rId8"/>
    <p:sldId id="443" r:id="rId9"/>
    <p:sldId id="444" r:id="rId10"/>
    <p:sldId id="445" r:id="rId11"/>
    <p:sldId id="446" r:id="rId12"/>
    <p:sldId id="447" r:id="rId13"/>
    <p:sldId id="448" r:id="rId14"/>
    <p:sldId id="450" r:id="rId15"/>
    <p:sldId id="4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A876-CF29-41DE-99E9-9CECBE594869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416A-F747-4AEE-AB95-5D9E4E3D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81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1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62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00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0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7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e17ab1a3a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e17ab1a3a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1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84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60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14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54;p2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55" name="Google Shape;55;p2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11467139" y="153557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28194" y="5596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2029294" y="598000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1864994" y="9185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527405" y="6464923"/>
            <a:ext cx="397875" cy="306756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1864994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8072161" y="6598833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1060225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337300" y="87017"/>
            <a:ext cx="303197" cy="3036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180968" y="1502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180968" y="801451"/>
            <a:ext cx="176945" cy="177168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11564401" y="6290767"/>
            <a:ext cx="488228" cy="48889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2554000" y="1096431"/>
            <a:ext cx="7061200" cy="2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2372367" y="5398633"/>
            <a:ext cx="7424400" cy="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 idx="2"/>
          </p:nvPr>
        </p:nvSpPr>
        <p:spPr>
          <a:xfrm>
            <a:off x="3365633" y="3966312"/>
            <a:ext cx="5460800" cy="9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3866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2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07" name="Google Shape;807;p1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1" name="Google Shape;851;p1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852" name="Google Shape;852;p1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1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859" name="Google Shape;859;p1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3" name="Google Shape;863;p1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864" name="Google Shape;864;p1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0" name="Google Shape;870;p1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5"/>
          <p:cNvSpPr txBox="1">
            <a:spLocks noGrp="1"/>
          </p:cNvSpPr>
          <p:nvPr>
            <p:ph type="subTitle" idx="1"/>
          </p:nvPr>
        </p:nvSpPr>
        <p:spPr>
          <a:xfrm>
            <a:off x="1475967" y="2916700"/>
            <a:ext cx="4080000" cy="1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5"/>
          <p:cNvSpPr txBox="1">
            <a:spLocks noGrp="1"/>
          </p:cNvSpPr>
          <p:nvPr>
            <p:ph type="title"/>
          </p:nvPr>
        </p:nvSpPr>
        <p:spPr>
          <a:xfrm>
            <a:off x="1475967" y="1961533"/>
            <a:ext cx="408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94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17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948" name="Google Shape;948;p1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1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1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1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1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1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1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1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1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1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1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1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1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1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1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1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1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1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1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1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1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1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1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1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1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1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1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1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1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1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1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1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1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1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1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1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1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1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1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1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1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1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1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1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2" name="Google Shape;992;p17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993" name="Google Shape;993;p1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9" name="Google Shape;999;p17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00" name="Google Shape;1000;p1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4" name="Google Shape;1004;p1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05" name="Google Shape;1005;p1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1" name="Google Shape;1011;p17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17"/>
          <p:cNvSpPr txBox="1">
            <a:spLocks noGrp="1"/>
          </p:cNvSpPr>
          <p:nvPr>
            <p:ph type="title"/>
          </p:nvPr>
        </p:nvSpPr>
        <p:spPr>
          <a:xfrm>
            <a:off x="1998800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3" name="Google Shape;1013;p17"/>
          <p:cNvSpPr txBox="1">
            <a:spLocks noGrp="1"/>
          </p:cNvSpPr>
          <p:nvPr>
            <p:ph type="subTitle" idx="1"/>
          </p:nvPr>
        </p:nvSpPr>
        <p:spPr>
          <a:xfrm>
            <a:off x="1998800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7"/>
          <p:cNvSpPr txBox="1">
            <a:spLocks noGrp="1"/>
          </p:cNvSpPr>
          <p:nvPr>
            <p:ph type="title" idx="2"/>
          </p:nvPr>
        </p:nvSpPr>
        <p:spPr>
          <a:xfrm>
            <a:off x="7502867" y="2136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5" name="Google Shape;1015;p17"/>
          <p:cNvSpPr txBox="1">
            <a:spLocks noGrp="1"/>
          </p:cNvSpPr>
          <p:nvPr>
            <p:ph type="subTitle" idx="3"/>
          </p:nvPr>
        </p:nvSpPr>
        <p:spPr>
          <a:xfrm>
            <a:off x="7502867" y="2918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7"/>
          <p:cNvSpPr txBox="1">
            <a:spLocks noGrp="1"/>
          </p:cNvSpPr>
          <p:nvPr>
            <p:ph type="title" idx="4"/>
          </p:nvPr>
        </p:nvSpPr>
        <p:spPr>
          <a:xfrm>
            <a:off x="1998800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7" name="Google Shape;1017;p17"/>
          <p:cNvSpPr txBox="1">
            <a:spLocks noGrp="1"/>
          </p:cNvSpPr>
          <p:nvPr>
            <p:ph type="subTitle" idx="5"/>
          </p:nvPr>
        </p:nvSpPr>
        <p:spPr>
          <a:xfrm>
            <a:off x="1998800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7"/>
          <p:cNvSpPr txBox="1">
            <a:spLocks noGrp="1"/>
          </p:cNvSpPr>
          <p:nvPr>
            <p:ph type="title" idx="6"/>
          </p:nvPr>
        </p:nvSpPr>
        <p:spPr>
          <a:xfrm>
            <a:off x="7502867" y="3844633"/>
            <a:ext cx="355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9" name="Google Shape;1019;p17"/>
          <p:cNvSpPr txBox="1">
            <a:spLocks noGrp="1"/>
          </p:cNvSpPr>
          <p:nvPr>
            <p:ph type="subTitle" idx="7"/>
          </p:nvPr>
        </p:nvSpPr>
        <p:spPr>
          <a:xfrm>
            <a:off x="7502867" y="4626667"/>
            <a:ext cx="355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7"/>
          <p:cNvSpPr txBox="1">
            <a:spLocks noGrp="1"/>
          </p:cNvSpPr>
          <p:nvPr>
            <p:ph type="title" idx="8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38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1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023" name="Google Shape;1023;p1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7" name="Google Shape;1067;p18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068" name="Google Shape;1068;p18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18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075" name="Google Shape;1075;p18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79" name="Google Shape;1079;p18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80" name="Google Shape;1080;p18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86" name="Google Shape;1086;p18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8"/>
          <p:cNvSpPr txBox="1">
            <a:spLocks noGrp="1"/>
          </p:cNvSpPr>
          <p:nvPr>
            <p:ph type="title"/>
          </p:nvPr>
        </p:nvSpPr>
        <p:spPr>
          <a:xfrm>
            <a:off x="96000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88" name="Google Shape;1088;p18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8"/>
          <p:cNvSpPr txBox="1">
            <a:spLocks noGrp="1"/>
          </p:cNvSpPr>
          <p:nvPr>
            <p:ph type="title" idx="2"/>
          </p:nvPr>
        </p:nvSpPr>
        <p:spPr>
          <a:xfrm>
            <a:off x="4559025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0" name="Google Shape;1090;p18"/>
          <p:cNvSpPr txBox="1">
            <a:spLocks noGrp="1"/>
          </p:cNvSpPr>
          <p:nvPr>
            <p:ph type="subTitle" idx="3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8"/>
          <p:cNvSpPr txBox="1">
            <a:spLocks noGrp="1"/>
          </p:cNvSpPr>
          <p:nvPr>
            <p:ph type="title" idx="4"/>
          </p:nvPr>
        </p:nvSpPr>
        <p:spPr>
          <a:xfrm>
            <a:off x="96000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8"/>
          <p:cNvSpPr txBox="1">
            <a:spLocks noGrp="1"/>
          </p:cNvSpPr>
          <p:nvPr>
            <p:ph type="subTitle" idx="5"/>
          </p:nvPr>
        </p:nvSpPr>
        <p:spPr>
          <a:xfrm>
            <a:off x="96000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8"/>
          <p:cNvSpPr txBox="1">
            <a:spLocks noGrp="1"/>
          </p:cNvSpPr>
          <p:nvPr>
            <p:ph type="title" idx="6"/>
          </p:nvPr>
        </p:nvSpPr>
        <p:spPr>
          <a:xfrm>
            <a:off x="4559025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8"/>
          <p:cNvSpPr txBox="1">
            <a:spLocks noGrp="1"/>
          </p:cNvSpPr>
          <p:nvPr>
            <p:ph type="subTitle" idx="7"/>
          </p:nvPr>
        </p:nvSpPr>
        <p:spPr>
          <a:xfrm>
            <a:off x="4559025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8"/>
          <p:cNvSpPr txBox="1">
            <a:spLocks noGrp="1"/>
          </p:cNvSpPr>
          <p:nvPr>
            <p:ph type="title" idx="8"/>
          </p:nvPr>
        </p:nvSpPr>
        <p:spPr>
          <a:xfrm>
            <a:off x="8158060" y="23512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8"/>
          <p:cNvSpPr txBox="1">
            <a:spLocks noGrp="1"/>
          </p:cNvSpPr>
          <p:nvPr>
            <p:ph type="subTitle" idx="9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8"/>
          <p:cNvSpPr txBox="1">
            <a:spLocks noGrp="1"/>
          </p:cNvSpPr>
          <p:nvPr>
            <p:ph type="title" idx="13"/>
          </p:nvPr>
        </p:nvSpPr>
        <p:spPr>
          <a:xfrm>
            <a:off x="8158060" y="4465692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8"/>
          <p:cNvSpPr txBox="1">
            <a:spLocks noGrp="1"/>
          </p:cNvSpPr>
          <p:nvPr>
            <p:ph type="subTitle" idx="14"/>
          </p:nvPr>
        </p:nvSpPr>
        <p:spPr>
          <a:xfrm>
            <a:off x="8158060" y="51402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8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82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20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181" name="Google Shape;1181;p20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0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0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0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0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0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0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0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0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0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0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0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0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0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0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0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0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0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0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0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0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0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0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0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0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0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0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0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0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0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0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0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0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0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0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0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0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0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0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0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0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0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0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0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5" name="Google Shape;1225;p20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26" name="Google Shape;1226;p20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0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0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0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0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0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2" name="Google Shape;1232;p20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233" name="Google Shape;1233;p20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7" name="Google Shape;1237;p20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238" name="Google Shape;1238;p20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0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0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0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0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0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44" name="Google Shape;1244;p20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20"/>
          <p:cNvSpPr txBox="1">
            <a:spLocks noGrp="1"/>
          </p:cNvSpPr>
          <p:nvPr>
            <p:ph type="subTitle" idx="1"/>
          </p:nvPr>
        </p:nvSpPr>
        <p:spPr>
          <a:xfrm>
            <a:off x="960000" y="1891200"/>
            <a:ext cx="7688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6" name="Google Shape;1246;p20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11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249" name="Google Shape;1249;p2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3" name="Google Shape;1293;p21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294" name="Google Shape;1294;p21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1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1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1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1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1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21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01" name="Google Shape;1301;p21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5" name="Google Shape;1305;p21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06" name="Google Shape;1306;p21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21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21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21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12" name="Google Shape;1312;p21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21"/>
          <p:cNvSpPr txBox="1">
            <a:spLocks noGrp="1"/>
          </p:cNvSpPr>
          <p:nvPr>
            <p:ph type="ctrTitle"/>
          </p:nvPr>
        </p:nvSpPr>
        <p:spPr>
          <a:xfrm>
            <a:off x="3253400" y="4376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14" name="Google Shape;1314;p21"/>
          <p:cNvSpPr txBox="1">
            <a:spLocks noGrp="1"/>
          </p:cNvSpPr>
          <p:nvPr>
            <p:ph type="subTitle" idx="1"/>
          </p:nvPr>
        </p:nvSpPr>
        <p:spPr>
          <a:xfrm>
            <a:off x="3246800" y="1924400"/>
            <a:ext cx="5725200" cy="1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5" name="Google Shape;1315;p21"/>
          <p:cNvSpPr txBox="1">
            <a:spLocks noGrp="1"/>
          </p:cNvSpPr>
          <p:nvPr>
            <p:ph type="subTitle" idx="2"/>
          </p:nvPr>
        </p:nvSpPr>
        <p:spPr>
          <a:xfrm>
            <a:off x="3246800" y="4650667"/>
            <a:ext cx="5725200" cy="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16" name="Google Shape;1316;p21"/>
          <p:cNvSpPr txBox="1"/>
          <p:nvPr/>
        </p:nvSpPr>
        <p:spPr>
          <a:xfrm>
            <a:off x="2350000" y="5165467"/>
            <a:ext cx="7492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highlight>
                <a:srgbClr val="DFDE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32563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14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737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750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058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D6143-D6A0-496A-B790-0D85DA1A0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1A84A-BDE7-49CC-8D64-EF6C0A92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EBBF3-3363-409C-9D18-C5326B8F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3E6-E9F0-420A-A48E-81144C71B9F1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7EF46-4A8E-466F-9A02-525C4877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FEC7A6-D82A-4943-99D0-7B8C61C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08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88" name="Google Shape;88;p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2" name="Google Shape;132;p3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133" name="Google Shape;133;p3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145" name="Google Shape;145;p3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1632000" y="2867800"/>
            <a:ext cx="892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subTitle" idx="1"/>
          </p:nvPr>
        </p:nvSpPr>
        <p:spPr>
          <a:xfrm>
            <a:off x="3189200" y="4484900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788000" y="1152833"/>
            <a:ext cx="2616000" cy="1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014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FCD92F-4BBD-4BFB-A152-BB5689BF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3E6-E9F0-420A-A48E-81144C71B9F1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0F263C-0858-42DE-A653-8B6CA62E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E753E-C8EB-45B0-9C50-90C6EC7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B476-B2F2-4710-B2A1-9B1FC18225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9649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16-C045-0EC9-B714-1FD56C0C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CF5D-C87D-9BE1-2862-7ED3DDAF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F6E4-6DBD-F98D-51A6-E708679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5608-6FB4-8776-6635-CE2E46E5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8607-AE90-BD50-8CE2-EE0C427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F2F-D5B2-7BB9-27B5-2981613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6F59-149D-765E-5559-B39B384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B4-FA53-192D-4C02-52216F1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C6E6-3B4A-D42C-978F-FF09DD5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4907-3583-05BA-443D-23870E14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DF93-CEEF-ACD1-EEE1-BEF333B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5E07-023D-1BBC-88F4-7A4A6E7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82F-9F9B-D562-B199-776177B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2DAC-99B9-3263-8B75-EE24755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FC-BBD5-EB1E-2821-DC18237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78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36-26C0-F1CD-ABEA-D129971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CB87-4756-F53E-A8DA-4745733B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648A-1DA3-1776-075E-78E6AD30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16DC-F6E2-1EB4-7377-98438F9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B30F-AEC0-F7B6-658C-D7D5A061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F5B2-0EE3-576C-F813-DF0FA64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8697-86D9-58F3-E85E-EF3C682F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267B-AABD-A820-977F-EC5009A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9CAF-4303-2254-FF97-B829F329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6139-27AF-A09E-DA56-D0C87549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9C559-1AC0-35F6-5B4F-C8E27C472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1BD0-E104-27F9-2882-8DCD56B7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B6290-2BF1-6053-C4D4-263B3009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8FD62-5F1E-7505-7F5B-662508B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5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5DA-EC9F-3A9C-AF0F-625509C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BD125-B9FA-948F-D4B2-6225AAD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BC49D-BA6C-35F4-608F-AC9DF1C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61768-4C29-D55E-ADB3-E5827307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27B2B-3FCB-3A30-9B1F-8B087F1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28DC8-0F59-D970-9831-1320C4A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97C-EEF6-A5D0-0803-0310FA8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597-831A-9BC6-3C27-EE0733B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10B4-F12F-BF16-75CE-8723B025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B3B4-B394-069F-227B-DC7537B0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4AC0-140C-3F79-4A57-38799B4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F943-0369-8BB0-1A41-BAB12195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9001-22EE-91AF-8484-46E715E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6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25A-8DB1-D9D8-6675-C51DDBED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78B8-3CEC-971E-BD71-57DC04ABF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07EC-FA55-AB55-3A0F-FE0DE1EF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C1E69-7836-BB78-E4D5-F207FB9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B9F9-78BA-AF68-0C65-EAFE53F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35D-E41A-3059-7CD9-D8118FAF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oogle Shape;206;p4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07" name="Google Shape;207;p4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390733"/>
            <a:ext cx="102720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17" name="Google Shape;217;p4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1" name="Google Shape;221;p4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09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FEE6-AB64-DA5A-2C8E-BC4CCEA2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8F20-EEC6-D057-7D4E-BA0AFC51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685-DE10-7FD9-4C18-539AAB7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C57C-E2F6-CA2A-F6A3-75E5369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EFD1-46DA-E362-56F0-52DDEBB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8AD3-96EF-37ED-3D3E-47FF01B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0772-24BD-F6F4-DA9D-6A9A5648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5829-81F1-D218-84F0-58D692B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876-E673-5AAB-9A53-F15265D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3D-7611-6B1E-E356-A0B8C5A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5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230" name="Google Shape;230;p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5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275" name="Google Shape;275;p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282" name="Google Shape;282;p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6" name="Google Shape;286;p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3" name="Google Shape;293;p5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1"/>
          </p:nvPr>
        </p:nvSpPr>
        <p:spPr>
          <a:xfrm>
            <a:off x="1559733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2"/>
          </p:nvPr>
        </p:nvSpPr>
        <p:spPr>
          <a:xfrm>
            <a:off x="6755367" y="32750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33">
                <a:latin typeface="Jomhuria"/>
                <a:ea typeface="Jomhuria"/>
                <a:cs typeface="Jomhuria"/>
                <a:sym typeface="Jomhu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3"/>
          </p:nvPr>
        </p:nvSpPr>
        <p:spPr>
          <a:xfrm>
            <a:off x="1368433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4"/>
          </p:nvPr>
        </p:nvSpPr>
        <p:spPr>
          <a:xfrm>
            <a:off x="6563967" y="4092733"/>
            <a:ext cx="4259600" cy="14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2333367" y="2450705"/>
            <a:ext cx="75252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38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0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2117200" y="2063517"/>
            <a:ext cx="7957600" cy="2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4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4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92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11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578" name="Google Shape;578;p1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2" name="Google Shape;622;p11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623" name="Google Shape;623;p11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4" name="Google Shape;634;p11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635" name="Google Shape;635;p11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61917"/>
            <a:ext cx="8768000" cy="1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8" name="Google Shape;648;p11"/>
          <p:cNvSpPr txBox="1">
            <a:spLocks noGrp="1"/>
          </p:cNvSpPr>
          <p:nvPr>
            <p:ph type="subTitle" idx="1"/>
          </p:nvPr>
        </p:nvSpPr>
        <p:spPr>
          <a:xfrm>
            <a:off x="2739400" y="4571867"/>
            <a:ext cx="671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47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0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652" name="Google Shape;652;p1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" name="Google Shape;696;p13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697" name="Google Shape;697;p1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" name="Google Shape;703;p13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704" name="Google Shape;704;p1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5" name="Google Shape;715;p13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3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986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4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2" r:id="rId16"/>
    <p:sldLayoutId id="214748368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7B466352-7A47-CFC6-BC91-7111AC334B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6" y="-4731757"/>
            <a:ext cx="1770864" cy="17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B4A26-0839-A7E1-146D-125D04596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-94955"/>
            <a:ext cx="5602518" cy="1651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522F0E-4FA4-90A5-2BD6-791BA00B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49" y="2383911"/>
            <a:ext cx="10132430" cy="177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384D4-EDAA-BB46-7DA7-102D67F1C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255" y="1170755"/>
            <a:ext cx="30909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544998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có vai trò quan trọng đối với đời sống và sản xuất: cung cấp gỗ và nhiều sản vật từ rừng; hạn chế xói mòn đất, lũ lụt....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Đề xuất thủ tục xác nhận nguồn gốc lâm sản">
            <a:extLst>
              <a:ext uri="{FF2B5EF4-FFF2-40B4-BE49-F238E27FC236}">
                <a16:creationId xmlns:a16="http://schemas.microsoft.com/office/drawing/2014/main" id="{B70A87DA-2D8C-3049-5B9A-CE820CC1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52">
            <a:off x="587716" y="2693766"/>
            <a:ext cx="5721971" cy="321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Quỹ bảo vệ và Phát triển rừng tỉnh Gia Lai">
            <a:extLst>
              <a:ext uri="{FF2B5EF4-FFF2-40B4-BE49-F238E27FC236}">
                <a16:creationId xmlns:a16="http://schemas.microsoft.com/office/drawing/2014/main" id="{E1A49709-30F7-B3BC-5239-ABD60423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480">
            <a:off x="6530852" y="2865842"/>
            <a:ext cx="5339707" cy="299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9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C1C580-DB60-4A64-81B6-F700AB359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7" y="3036596"/>
            <a:ext cx="3429000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FEED05-D6EE-480C-9288-608A793CF9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8" y="3735844"/>
            <a:ext cx="1345041" cy="26221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C1C12DE-8061-4A0F-BCE2-9A74B3A18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2" y="3075872"/>
            <a:ext cx="1340952" cy="1340952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C2D7F5DF-989C-EF0F-6E9C-03428555B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73" y="866524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595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829B6-DFB4-4518-E550-71F06F62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442"/>
          <a:stretch/>
        </p:blipFill>
        <p:spPr>
          <a:xfrm flipH="1">
            <a:off x="383457" y="2067038"/>
            <a:ext cx="2750267" cy="44277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C34D4-05C1-2EF9-37A0-30D87A9CFE75}"/>
              </a:ext>
            </a:extLst>
          </p:cNvPr>
          <p:cNvGrpSpPr/>
          <p:nvPr/>
        </p:nvGrpSpPr>
        <p:grpSpPr>
          <a:xfrm>
            <a:off x="1325110" y="561894"/>
            <a:ext cx="10028689" cy="2076531"/>
            <a:chOff x="699912" y="1651755"/>
            <a:chExt cx="10146156" cy="22823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9F0C2-4C7D-7BE1-B0EB-B0DF30BFCFDD}"/>
                </a:ext>
              </a:extLst>
            </p:cNvPr>
            <p:cNvGrpSpPr/>
            <p:nvPr/>
          </p:nvGrpSpPr>
          <p:grpSpPr>
            <a:xfrm>
              <a:off x="699912" y="1651755"/>
              <a:ext cx="10146156" cy="2282305"/>
              <a:chOff x="-222790" y="232396"/>
              <a:chExt cx="10909881" cy="2728183"/>
            </a:xfrm>
          </p:grpSpPr>
          <p:sp>
            <p:nvSpPr>
              <p:cNvPr id="16" name="Hình chữ nhật: Góc Tròn 38">
                <a:extLst>
                  <a:ext uri="{FF2B5EF4-FFF2-40B4-BE49-F238E27FC236}">
                    <a16:creationId xmlns:a16="http://schemas.microsoft.com/office/drawing/2014/main" id="{AA33342E-B54B-A29D-55B1-1C155E47EE0B}"/>
                  </a:ext>
                </a:extLst>
              </p:cNvPr>
              <p:cNvSpPr/>
              <p:nvPr/>
            </p:nvSpPr>
            <p:spPr>
              <a:xfrm>
                <a:off x="-222790" y="232396"/>
                <a:ext cx="10909881" cy="1837155"/>
              </a:xfrm>
              <a:custGeom>
                <a:avLst/>
                <a:gdLst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80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8 h 1837155"/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968383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72919 w 10909881"/>
                  <a:gd name="connsiteY5" fmla="*/ 0 h 1837155"/>
                  <a:gd name="connsiteX6" fmla="*/ 3609350 w 10909881"/>
                  <a:gd name="connsiteY6" fmla="*/ 0 h 1837155"/>
                  <a:gd name="connsiteX7" fmla="*/ 4545782 w 10909881"/>
                  <a:gd name="connsiteY7" fmla="*/ 0 h 1837155"/>
                  <a:gd name="connsiteX8" fmla="*/ 5371131 w 10909881"/>
                  <a:gd name="connsiteY8" fmla="*/ 0 h 1837155"/>
                  <a:gd name="connsiteX9" fmla="*/ 6258603 w 10909881"/>
                  <a:gd name="connsiteY9" fmla="*/ 0 h 1837155"/>
                  <a:gd name="connsiteX10" fmla="*/ 7021831 w 10909881"/>
                  <a:gd name="connsiteY10" fmla="*/ 0 h 1837155"/>
                  <a:gd name="connsiteX11" fmla="*/ 7785058 w 10909881"/>
                  <a:gd name="connsiteY11" fmla="*/ 0 h 1837155"/>
                  <a:gd name="connsiteX12" fmla="*/ 8486160 w 10909881"/>
                  <a:gd name="connsiteY12" fmla="*/ 0 h 1837155"/>
                  <a:gd name="connsiteX13" fmla="*/ 9187266 w 10909881"/>
                  <a:gd name="connsiteY13" fmla="*/ 0 h 1837155"/>
                  <a:gd name="connsiteX14" fmla="*/ 9950490 w 10909881"/>
                  <a:gd name="connsiteY14" fmla="*/ 0 h 1837155"/>
                  <a:gd name="connsiteX15" fmla="*/ 10758091 w 10909881"/>
                  <a:gd name="connsiteY15" fmla="*/ 0 h 1837155"/>
                  <a:gd name="connsiteX16" fmla="*/ 10909881 w 10909881"/>
                  <a:gd name="connsiteY16" fmla="*/ 306198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306191 h 1837155"/>
                  <a:gd name="connsiteX19" fmla="*/ 10909881 w 10909881"/>
                  <a:gd name="connsiteY19" fmla="*/ 765480 h 1837155"/>
                  <a:gd name="connsiteX20" fmla="*/ 10909881 w 10909881"/>
                  <a:gd name="connsiteY20" fmla="*/ 1530953 h 1837155"/>
                  <a:gd name="connsiteX21" fmla="*/ 10758091 w 10909881"/>
                  <a:gd name="connsiteY21" fmla="*/ 1837155 h 1837155"/>
                  <a:gd name="connsiteX22" fmla="*/ 9870619 w 10909881"/>
                  <a:gd name="connsiteY22" fmla="*/ 1837155 h 1837155"/>
                  <a:gd name="connsiteX23" fmla="*/ 9169516 w 10909881"/>
                  <a:gd name="connsiteY23" fmla="*/ 1837155 h 1837155"/>
                  <a:gd name="connsiteX24" fmla="*/ 8344167 w 10909881"/>
                  <a:gd name="connsiteY24" fmla="*/ 1837155 h 1837155"/>
                  <a:gd name="connsiteX25" fmla="*/ 7332447 w 10909881"/>
                  <a:gd name="connsiteY25" fmla="*/ 1837155 h 1837155"/>
                  <a:gd name="connsiteX26" fmla="*/ 6320727 w 10909881"/>
                  <a:gd name="connsiteY26" fmla="*/ 1837155 h 1837155"/>
                  <a:gd name="connsiteX27" fmla="*/ 5433255 w 10909881"/>
                  <a:gd name="connsiteY27" fmla="*/ 1837155 h 1837155"/>
                  <a:gd name="connsiteX28" fmla="*/ 4545782 w 10909881"/>
                  <a:gd name="connsiteY28" fmla="*/ 1837155 h 1837155"/>
                  <a:gd name="connsiteX29" fmla="*/ 3718449 w 10909881"/>
                  <a:gd name="connsiteY29" fmla="*/ 1837155 h 1837155"/>
                  <a:gd name="connsiteX30" fmla="*/ 2836568 w 10909881"/>
                  <a:gd name="connsiteY30" fmla="*/ 1837155 h 1837155"/>
                  <a:gd name="connsiteX31" fmla="*/ 1818312 w 10909881"/>
                  <a:gd name="connsiteY31" fmla="*/ 1837155 h 1837155"/>
                  <a:gd name="connsiteX32" fmla="*/ 1818312 w 10909881"/>
                  <a:gd name="connsiteY32" fmla="*/ 1837155 h 1837155"/>
                  <a:gd name="connsiteX33" fmla="*/ 1018379 w 10909881"/>
                  <a:gd name="connsiteY33" fmla="*/ 1837155 h 1837155"/>
                  <a:gd name="connsiteX34" fmla="*/ 151786 w 10909881"/>
                  <a:gd name="connsiteY34" fmla="*/ 1837155 h 1837155"/>
                  <a:gd name="connsiteX35" fmla="*/ 0 w 10909881"/>
                  <a:gd name="connsiteY35" fmla="*/ 1530953 h 1837155"/>
                  <a:gd name="connsiteX36" fmla="*/ 0 w 10909881"/>
                  <a:gd name="connsiteY36" fmla="*/ 765480 h 1837155"/>
                  <a:gd name="connsiteX37" fmla="*/ 0 w 10909881"/>
                  <a:gd name="connsiteY37" fmla="*/ 593251 h 1837155"/>
                  <a:gd name="connsiteX38" fmla="*/ 0 w 10909881"/>
                  <a:gd name="connsiteY38" fmla="*/ 306191 h 1837155"/>
                  <a:gd name="connsiteX39" fmla="*/ 0 w 10909881"/>
                  <a:gd name="connsiteY39" fmla="*/ 306198 h 1837155"/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80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8 h 1837155"/>
                  <a:gd name="connsiteX0" fmla="*/ 0 w 10909881"/>
                  <a:gd name="connsiteY0" fmla="*/ 306198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80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8 h 18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909881" h="1837155" fill="none" extrusionOk="0">
                    <a:moveTo>
                      <a:pt x="0" y="306198"/>
                    </a:moveTo>
                    <a:cubicBezTo>
                      <a:pt x="56696" y="141933"/>
                      <a:pt x="24817" y="-11319"/>
                      <a:pt x="151786" y="0"/>
                    </a:cubicBezTo>
                    <a:cubicBezTo>
                      <a:pt x="300386" y="-252811"/>
                      <a:pt x="687789" y="124657"/>
                      <a:pt x="1018379" y="0"/>
                    </a:cubicBezTo>
                    <a:cubicBezTo>
                      <a:pt x="1356286" y="-121961"/>
                      <a:pt x="1706284" y="-8590"/>
                      <a:pt x="1818312" y="0"/>
                    </a:cubicBezTo>
                    <a:lnTo>
                      <a:pt x="1818312" y="0"/>
                    </a:lnTo>
                    <a:cubicBezTo>
                      <a:pt x="2042754" y="32998"/>
                      <a:pt x="2408627" y="-162382"/>
                      <a:pt x="2645644" y="0"/>
                    </a:cubicBezTo>
                    <a:cubicBezTo>
                      <a:pt x="2930973" y="142027"/>
                      <a:pt x="3098070" y="-21224"/>
                      <a:pt x="3500251" y="0"/>
                    </a:cubicBezTo>
                    <a:cubicBezTo>
                      <a:pt x="3833864" y="-189678"/>
                      <a:pt x="4231078" y="-156415"/>
                      <a:pt x="4545782" y="0"/>
                    </a:cubicBezTo>
                    <a:cubicBezTo>
                      <a:pt x="4799317" y="-81054"/>
                      <a:pt x="5081932" y="-49786"/>
                      <a:pt x="5246885" y="0"/>
                    </a:cubicBezTo>
                    <a:cubicBezTo>
                      <a:pt x="5463146" y="-101492"/>
                      <a:pt x="6013981" y="-92651"/>
                      <a:pt x="6258603" y="0"/>
                    </a:cubicBezTo>
                    <a:cubicBezTo>
                      <a:pt x="6704943" y="-61504"/>
                      <a:pt x="6884013" y="-80738"/>
                      <a:pt x="7083954" y="0"/>
                    </a:cubicBezTo>
                    <a:cubicBezTo>
                      <a:pt x="7305321" y="84098"/>
                      <a:pt x="7628302" y="69806"/>
                      <a:pt x="7909305" y="0"/>
                    </a:cubicBezTo>
                    <a:cubicBezTo>
                      <a:pt x="8117653" y="-227902"/>
                      <a:pt x="8740402" y="179368"/>
                      <a:pt x="8921023" y="0"/>
                    </a:cubicBezTo>
                    <a:cubicBezTo>
                      <a:pt x="9240291" y="-69616"/>
                      <a:pt x="9371635" y="-74064"/>
                      <a:pt x="9622128" y="0"/>
                    </a:cubicBezTo>
                    <a:cubicBezTo>
                      <a:pt x="10029356" y="81085"/>
                      <a:pt x="10252087" y="158383"/>
                      <a:pt x="10758091" y="0"/>
                    </a:cubicBezTo>
                    <a:cubicBezTo>
                      <a:pt x="10762527" y="-52103"/>
                      <a:pt x="10975370" y="84740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51449" y="494006"/>
                      <a:pt x="10890503" y="634707"/>
                      <a:pt x="10909881" y="765480"/>
                    </a:cubicBezTo>
                    <a:cubicBezTo>
                      <a:pt x="10886223" y="1154134"/>
                      <a:pt x="10898800" y="1220362"/>
                      <a:pt x="10909881" y="1530953"/>
                    </a:cubicBezTo>
                    <a:cubicBezTo>
                      <a:pt x="10933771" y="1696324"/>
                      <a:pt x="10868035" y="1839153"/>
                      <a:pt x="10758091" y="1837155"/>
                    </a:cubicBezTo>
                    <a:cubicBezTo>
                      <a:pt x="10474222" y="1964155"/>
                      <a:pt x="10176159" y="1890429"/>
                      <a:pt x="9746373" y="1837155"/>
                    </a:cubicBezTo>
                    <a:cubicBezTo>
                      <a:pt x="9611585" y="1790800"/>
                      <a:pt x="9045169" y="1621164"/>
                      <a:pt x="8734654" y="1837155"/>
                    </a:cubicBezTo>
                    <a:cubicBezTo>
                      <a:pt x="8621138" y="1876039"/>
                      <a:pt x="8262051" y="1866854"/>
                      <a:pt x="7847181" y="1837155"/>
                    </a:cubicBezTo>
                    <a:cubicBezTo>
                      <a:pt x="7424075" y="1703836"/>
                      <a:pt x="7107184" y="1955783"/>
                      <a:pt x="6897585" y="1837155"/>
                    </a:cubicBezTo>
                    <a:cubicBezTo>
                      <a:pt x="6688219" y="2012655"/>
                      <a:pt x="6165874" y="1823133"/>
                      <a:pt x="5885865" y="1837155"/>
                    </a:cubicBezTo>
                    <a:cubicBezTo>
                      <a:pt x="5550278" y="1658206"/>
                      <a:pt x="4898817" y="1779666"/>
                      <a:pt x="4545782" y="1837155"/>
                    </a:cubicBezTo>
                    <a:cubicBezTo>
                      <a:pt x="4187812" y="1806907"/>
                      <a:pt x="4061382" y="1867980"/>
                      <a:pt x="3582075" y="1837155"/>
                    </a:cubicBezTo>
                    <a:cubicBezTo>
                      <a:pt x="3210560" y="1786434"/>
                      <a:pt x="3088708" y="2005212"/>
                      <a:pt x="2618369" y="1837155"/>
                    </a:cubicBezTo>
                    <a:cubicBezTo>
                      <a:pt x="2188710" y="1772118"/>
                      <a:pt x="2235128" y="1949506"/>
                      <a:pt x="1818312" y="1837155"/>
                    </a:cubicBezTo>
                    <a:lnTo>
                      <a:pt x="1818312" y="1837155"/>
                    </a:lnTo>
                    <a:cubicBezTo>
                      <a:pt x="1653726" y="2009882"/>
                      <a:pt x="1437768" y="1846472"/>
                      <a:pt x="1035045" y="1837155"/>
                    </a:cubicBezTo>
                    <a:cubicBezTo>
                      <a:pt x="625019" y="1747226"/>
                      <a:pt x="338300" y="1886882"/>
                      <a:pt x="151786" y="1837155"/>
                    </a:cubicBezTo>
                    <a:cubicBezTo>
                      <a:pt x="76365" y="1780141"/>
                      <a:pt x="-77588" y="1679045"/>
                      <a:pt x="0" y="1530953"/>
                    </a:cubicBezTo>
                    <a:cubicBezTo>
                      <a:pt x="-90958" y="1154139"/>
                      <a:pt x="79446" y="1005455"/>
                      <a:pt x="0" y="765480"/>
                    </a:cubicBezTo>
                    <a:cubicBezTo>
                      <a:pt x="13968" y="695291"/>
                      <a:pt x="-10061" y="654885"/>
                      <a:pt x="0" y="593251"/>
                    </a:cubicBezTo>
                    <a:cubicBezTo>
                      <a:pt x="13316" y="580186"/>
                      <a:pt x="61032" y="412339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stroke="0" extrusionOk="0">
                    <a:moveTo>
                      <a:pt x="0" y="306198"/>
                    </a:moveTo>
                    <a:cubicBezTo>
                      <a:pt x="30153" y="82505"/>
                      <a:pt x="62991" y="-20609"/>
                      <a:pt x="151786" y="0"/>
                    </a:cubicBezTo>
                    <a:cubicBezTo>
                      <a:pt x="452284" y="43255"/>
                      <a:pt x="723601" y="4282"/>
                      <a:pt x="968383" y="0"/>
                    </a:cubicBezTo>
                    <a:cubicBezTo>
                      <a:pt x="1261020" y="41657"/>
                      <a:pt x="1348355" y="23169"/>
                      <a:pt x="1818312" y="0"/>
                    </a:cubicBezTo>
                    <a:lnTo>
                      <a:pt x="1818312" y="0"/>
                    </a:lnTo>
                    <a:cubicBezTo>
                      <a:pt x="2163915" y="-42412"/>
                      <a:pt x="2395998" y="56393"/>
                      <a:pt x="2672919" y="0"/>
                    </a:cubicBezTo>
                    <a:cubicBezTo>
                      <a:pt x="3057777" y="-27287"/>
                      <a:pt x="3158764" y="78496"/>
                      <a:pt x="3609350" y="0"/>
                    </a:cubicBezTo>
                    <a:cubicBezTo>
                      <a:pt x="3973867" y="-138023"/>
                      <a:pt x="4283807" y="185471"/>
                      <a:pt x="4545782" y="0"/>
                    </a:cubicBezTo>
                    <a:cubicBezTo>
                      <a:pt x="4550189" y="-166568"/>
                      <a:pt x="4897792" y="-103658"/>
                      <a:pt x="5371131" y="0"/>
                    </a:cubicBezTo>
                    <a:cubicBezTo>
                      <a:pt x="5607156" y="-104654"/>
                      <a:pt x="6009762" y="-62725"/>
                      <a:pt x="6258603" y="0"/>
                    </a:cubicBezTo>
                    <a:cubicBezTo>
                      <a:pt x="6425169" y="-9171"/>
                      <a:pt x="6894516" y="70258"/>
                      <a:pt x="7021831" y="0"/>
                    </a:cubicBezTo>
                    <a:cubicBezTo>
                      <a:pt x="7172526" y="13860"/>
                      <a:pt x="7526659" y="-21069"/>
                      <a:pt x="7785058" y="0"/>
                    </a:cubicBezTo>
                    <a:cubicBezTo>
                      <a:pt x="8016760" y="88519"/>
                      <a:pt x="8154573" y="3821"/>
                      <a:pt x="8486160" y="0"/>
                    </a:cubicBezTo>
                    <a:cubicBezTo>
                      <a:pt x="8763564" y="-291"/>
                      <a:pt x="8901801" y="-54714"/>
                      <a:pt x="9187266" y="0"/>
                    </a:cubicBezTo>
                    <a:cubicBezTo>
                      <a:pt x="9421379" y="-484"/>
                      <a:pt x="9546003" y="-72780"/>
                      <a:pt x="9950490" y="0"/>
                    </a:cubicBezTo>
                    <a:cubicBezTo>
                      <a:pt x="10357552" y="-46235"/>
                      <a:pt x="10421128" y="-75950"/>
                      <a:pt x="10758091" y="0"/>
                    </a:cubicBezTo>
                    <a:cubicBezTo>
                      <a:pt x="10873723" y="20354"/>
                      <a:pt x="10868799" y="97209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930457" y="501505"/>
                      <a:pt x="10942392" y="548368"/>
                      <a:pt x="10909881" y="765480"/>
                    </a:cubicBezTo>
                    <a:cubicBezTo>
                      <a:pt x="10986798" y="899266"/>
                      <a:pt x="10985615" y="1257538"/>
                      <a:pt x="10909881" y="1530953"/>
                    </a:cubicBezTo>
                    <a:cubicBezTo>
                      <a:pt x="10892520" y="1701108"/>
                      <a:pt x="10825711" y="1804209"/>
                      <a:pt x="10758091" y="1837155"/>
                    </a:cubicBezTo>
                    <a:cubicBezTo>
                      <a:pt x="10328418" y="1798870"/>
                      <a:pt x="10132487" y="1840828"/>
                      <a:pt x="9870619" y="1837155"/>
                    </a:cubicBezTo>
                    <a:cubicBezTo>
                      <a:pt x="9603207" y="1786891"/>
                      <a:pt x="9304647" y="1824232"/>
                      <a:pt x="9169516" y="1837155"/>
                    </a:cubicBezTo>
                    <a:cubicBezTo>
                      <a:pt x="9112069" y="1986733"/>
                      <a:pt x="8622773" y="1824464"/>
                      <a:pt x="8344167" y="1837155"/>
                    </a:cubicBezTo>
                    <a:cubicBezTo>
                      <a:pt x="8025785" y="1882863"/>
                      <a:pt x="7858310" y="1916568"/>
                      <a:pt x="7332447" y="1837155"/>
                    </a:cubicBezTo>
                    <a:cubicBezTo>
                      <a:pt x="7019684" y="1907540"/>
                      <a:pt x="6507186" y="2012338"/>
                      <a:pt x="6320727" y="1837155"/>
                    </a:cubicBezTo>
                    <a:cubicBezTo>
                      <a:pt x="6101106" y="1861606"/>
                      <a:pt x="5694434" y="2079971"/>
                      <a:pt x="5433255" y="1837155"/>
                    </a:cubicBezTo>
                    <a:cubicBezTo>
                      <a:pt x="5229274" y="1821979"/>
                      <a:pt x="4811144" y="1703981"/>
                      <a:pt x="4545782" y="1837155"/>
                    </a:cubicBezTo>
                    <a:cubicBezTo>
                      <a:pt x="4245725" y="1893206"/>
                      <a:pt x="3843023" y="1861124"/>
                      <a:pt x="3718449" y="1837155"/>
                    </a:cubicBezTo>
                    <a:cubicBezTo>
                      <a:pt x="3506877" y="1924226"/>
                      <a:pt x="3023892" y="1919257"/>
                      <a:pt x="2836568" y="1837155"/>
                    </a:cubicBezTo>
                    <a:cubicBezTo>
                      <a:pt x="2689021" y="1883975"/>
                      <a:pt x="2343204" y="1895590"/>
                      <a:pt x="1818312" y="1837155"/>
                    </a:cubicBezTo>
                    <a:lnTo>
                      <a:pt x="1818312" y="1837155"/>
                    </a:lnTo>
                    <a:cubicBezTo>
                      <a:pt x="1426815" y="1852946"/>
                      <a:pt x="1307361" y="1846599"/>
                      <a:pt x="1018379" y="1837155"/>
                    </a:cubicBezTo>
                    <a:cubicBezTo>
                      <a:pt x="783415" y="1910569"/>
                      <a:pt x="543647" y="1794823"/>
                      <a:pt x="151786" y="1837155"/>
                    </a:cubicBezTo>
                    <a:cubicBezTo>
                      <a:pt x="77796" y="1790235"/>
                      <a:pt x="-20318" y="1687696"/>
                      <a:pt x="0" y="1530953"/>
                    </a:cubicBezTo>
                    <a:cubicBezTo>
                      <a:pt x="57467" y="1176427"/>
                      <a:pt x="37356" y="1008519"/>
                      <a:pt x="0" y="765480"/>
                    </a:cubicBezTo>
                    <a:cubicBezTo>
                      <a:pt x="11485" y="661862"/>
                      <a:pt x="10256" y="628131"/>
                      <a:pt x="0" y="593251"/>
                    </a:cubicBezTo>
                    <a:cubicBezTo>
                      <a:pt x="21193" y="458414"/>
                      <a:pt x="-34596" y="414558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1127" y="111848"/>
                      <a:pt x="79718" y="-51668"/>
                      <a:pt x="151786" y="0"/>
                    </a:cubicBezTo>
                    <a:cubicBezTo>
                      <a:pt x="265493" y="1621"/>
                      <a:pt x="719470" y="138481"/>
                      <a:pt x="1018379" y="0"/>
                    </a:cubicBezTo>
                    <a:cubicBezTo>
                      <a:pt x="1236379" y="-35298"/>
                      <a:pt x="1644446" y="76524"/>
                      <a:pt x="1818312" y="0"/>
                    </a:cubicBezTo>
                    <a:lnTo>
                      <a:pt x="1818312" y="0"/>
                    </a:lnTo>
                    <a:cubicBezTo>
                      <a:pt x="2136071" y="-102129"/>
                      <a:pt x="2423023" y="-49968"/>
                      <a:pt x="2645644" y="0"/>
                    </a:cubicBezTo>
                    <a:cubicBezTo>
                      <a:pt x="2887644" y="164894"/>
                      <a:pt x="3152834" y="54018"/>
                      <a:pt x="3500251" y="0"/>
                    </a:cubicBezTo>
                    <a:cubicBezTo>
                      <a:pt x="3808269" y="-54542"/>
                      <a:pt x="4102973" y="-167652"/>
                      <a:pt x="4545782" y="0"/>
                    </a:cubicBezTo>
                    <a:cubicBezTo>
                      <a:pt x="4778082" y="-34755"/>
                      <a:pt x="5095744" y="-1431"/>
                      <a:pt x="5246885" y="0"/>
                    </a:cubicBezTo>
                    <a:cubicBezTo>
                      <a:pt x="5336495" y="-32362"/>
                      <a:pt x="5821395" y="-79058"/>
                      <a:pt x="6258603" y="0"/>
                    </a:cubicBezTo>
                    <a:cubicBezTo>
                      <a:pt x="6585918" y="-17061"/>
                      <a:pt x="6780926" y="-45173"/>
                      <a:pt x="7083954" y="0"/>
                    </a:cubicBezTo>
                    <a:cubicBezTo>
                      <a:pt x="7249559" y="-106980"/>
                      <a:pt x="7659520" y="-32989"/>
                      <a:pt x="7909305" y="0"/>
                    </a:cubicBezTo>
                    <a:cubicBezTo>
                      <a:pt x="8362345" y="69701"/>
                      <a:pt x="8569911" y="-36522"/>
                      <a:pt x="8921023" y="0"/>
                    </a:cubicBezTo>
                    <a:cubicBezTo>
                      <a:pt x="9236991" y="-100096"/>
                      <a:pt x="9394894" y="-39773"/>
                      <a:pt x="9622128" y="0"/>
                    </a:cubicBezTo>
                    <a:cubicBezTo>
                      <a:pt x="9828994" y="135649"/>
                      <a:pt x="10220862" y="109754"/>
                      <a:pt x="10758091" y="0"/>
                    </a:cubicBezTo>
                    <a:cubicBezTo>
                      <a:pt x="10832785" y="-44871"/>
                      <a:pt x="10940343" y="106765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64950" y="526581"/>
                      <a:pt x="10919676" y="655177"/>
                      <a:pt x="10909881" y="765480"/>
                    </a:cubicBezTo>
                    <a:cubicBezTo>
                      <a:pt x="10957169" y="1115500"/>
                      <a:pt x="10902185" y="1249493"/>
                      <a:pt x="10909881" y="1530953"/>
                    </a:cubicBezTo>
                    <a:cubicBezTo>
                      <a:pt x="10883386" y="1695103"/>
                      <a:pt x="10809232" y="1825803"/>
                      <a:pt x="10758091" y="1837155"/>
                    </a:cubicBezTo>
                    <a:cubicBezTo>
                      <a:pt x="10296699" y="2058214"/>
                      <a:pt x="9998806" y="1733459"/>
                      <a:pt x="9746373" y="1837155"/>
                    </a:cubicBezTo>
                    <a:cubicBezTo>
                      <a:pt x="9508701" y="1886079"/>
                      <a:pt x="9003678" y="1794395"/>
                      <a:pt x="8734654" y="1837155"/>
                    </a:cubicBezTo>
                    <a:cubicBezTo>
                      <a:pt x="8469525" y="1933624"/>
                      <a:pt x="8164034" y="2063834"/>
                      <a:pt x="7847181" y="1837155"/>
                    </a:cubicBezTo>
                    <a:cubicBezTo>
                      <a:pt x="7497024" y="1782274"/>
                      <a:pt x="7077030" y="1980635"/>
                      <a:pt x="6897585" y="1837155"/>
                    </a:cubicBezTo>
                    <a:cubicBezTo>
                      <a:pt x="6765909" y="1677159"/>
                      <a:pt x="6173878" y="1812491"/>
                      <a:pt x="5885865" y="1837155"/>
                    </a:cubicBezTo>
                    <a:cubicBezTo>
                      <a:pt x="5531003" y="1650456"/>
                      <a:pt x="4941060" y="1792173"/>
                      <a:pt x="4545782" y="1837155"/>
                    </a:cubicBezTo>
                    <a:cubicBezTo>
                      <a:pt x="4146584" y="1888393"/>
                      <a:pt x="4051772" y="1920585"/>
                      <a:pt x="3582075" y="1837155"/>
                    </a:cubicBezTo>
                    <a:cubicBezTo>
                      <a:pt x="3197384" y="1843414"/>
                      <a:pt x="2979411" y="1913794"/>
                      <a:pt x="2618369" y="1837155"/>
                    </a:cubicBezTo>
                    <a:cubicBezTo>
                      <a:pt x="2207477" y="1706231"/>
                      <a:pt x="2124008" y="1869883"/>
                      <a:pt x="1818312" y="1837155"/>
                    </a:cubicBezTo>
                    <a:lnTo>
                      <a:pt x="1818312" y="1837155"/>
                    </a:lnTo>
                    <a:cubicBezTo>
                      <a:pt x="1688840" y="2027322"/>
                      <a:pt x="1437728" y="1727256"/>
                      <a:pt x="1035045" y="1837155"/>
                    </a:cubicBezTo>
                    <a:cubicBezTo>
                      <a:pt x="661709" y="1854736"/>
                      <a:pt x="444313" y="1907124"/>
                      <a:pt x="151786" y="1837155"/>
                    </a:cubicBezTo>
                    <a:cubicBezTo>
                      <a:pt x="26271" y="1842815"/>
                      <a:pt x="3716" y="1706965"/>
                      <a:pt x="0" y="1530953"/>
                    </a:cubicBezTo>
                    <a:cubicBezTo>
                      <a:pt x="47809" y="1249229"/>
                      <a:pt x="-34935" y="898055"/>
                      <a:pt x="0" y="765480"/>
                    </a:cubicBezTo>
                    <a:cubicBezTo>
                      <a:pt x="13025" y="729246"/>
                      <a:pt x="11515" y="638568"/>
                      <a:pt x="0" y="593251"/>
                    </a:cubicBezTo>
                    <a:cubicBezTo>
                      <a:pt x="-7332" y="543270"/>
                      <a:pt x="-20682" y="446718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24248" y="128264"/>
                      <a:pt x="64396" y="-37969"/>
                      <a:pt x="151786" y="0"/>
                    </a:cubicBezTo>
                    <a:cubicBezTo>
                      <a:pt x="282222" y="-159033"/>
                      <a:pt x="734223" y="81529"/>
                      <a:pt x="1018379" y="0"/>
                    </a:cubicBezTo>
                    <a:cubicBezTo>
                      <a:pt x="1294673" y="-80765"/>
                      <a:pt x="1687528" y="28007"/>
                      <a:pt x="1818312" y="0"/>
                    </a:cubicBezTo>
                    <a:lnTo>
                      <a:pt x="1818312" y="0"/>
                    </a:lnTo>
                    <a:cubicBezTo>
                      <a:pt x="2065015" y="-33208"/>
                      <a:pt x="2471726" y="-46089"/>
                      <a:pt x="2645644" y="0"/>
                    </a:cubicBezTo>
                    <a:cubicBezTo>
                      <a:pt x="2926017" y="125105"/>
                      <a:pt x="3173345" y="2097"/>
                      <a:pt x="3500251" y="0"/>
                    </a:cubicBezTo>
                    <a:cubicBezTo>
                      <a:pt x="3835803" y="-161533"/>
                      <a:pt x="4123753" y="-127349"/>
                      <a:pt x="4545782" y="0"/>
                    </a:cubicBezTo>
                    <a:cubicBezTo>
                      <a:pt x="4844893" y="-97609"/>
                      <a:pt x="5109568" y="-81667"/>
                      <a:pt x="5246885" y="0"/>
                    </a:cubicBezTo>
                    <a:cubicBezTo>
                      <a:pt x="5461446" y="15195"/>
                      <a:pt x="5944071" y="-90800"/>
                      <a:pt x="6258603" y="0"/>
                    </a:cubicBezTo>
                    <a:cubicBezTo>
                      <a:pt x="6623010" y="1327"/>
                      <a:pt x="6833071" y="-69362"/>
                      <a:pt x="7083954" y="0"/>
                    </a:cubicBezTo>
                    <a:cubicBezTo>
                      <a:pt x="7266667" y="-36191"/>
                      <a:pt x="7650897" y="55298"/>
                      <a:pt x="7909305" y="0"/>
                    </a:cubicBezTo>
                    <a:cubicBezTo>
                      <a:pt x="8165396" y="-91765"/>
                      <a:pt x="8615105" y="74701"/>
                      <a:pt x="8921023" y="0"/>
                    </a:cubicBezTo>
                    <a:cubicBezTo>
                      <a:pt x="9255167" y="-77621"/>
                      <a:pt x="9369870" y="-83274"/>
                      <a:pt x="9622128" y="0"/>
                    </a:cubicBezTo>
                    <a:cubicBezTo>
                      <a:pt x="9868613" y="-15149"/>
                      <a:pt x="10185803" y="85131"/>
                      <a:pt x="10758091" y="0"/>
                    </a:cubicBezTo>
                    <a:cubicBezTo>
                      <a:pt x="10815186" y="35648"/>
                      <a:pt x="10976909" y="147787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72919" y="496090"/>
                      <a:pt x="10899458" y="632260"/>
                      <a:pt x="10909881" y="765480"/>
                    </a:cubicBezTo>
                    <a:cubicBezTo>
                      <a:pt x="10899766" y="1122830"/>
                      <a:pt x="10886459" y="1261810"/>
                      <a:pt x="10909881" y="1530953"/>
                    </a:cubicBezTo>
                    <a:cubicBezTo>
                      <a:pt x="10923716" y="1711306"/>
                      <a:pt x="10833891" y="1818194"/>
                      <a:pt x="10758091" y="1837155"/>
                    </a:cubicBezTo>
                    <a:cubicBezTo>
                      <a:pt x="10362548" y="1934800"/>
                      <a:pt x="9984704" y="1821388"/>
                      <a:pt x="9746373" y="1837155"/>
                    </a:cubicBezTo>
                    <a:cubicBezTo>
                      <a:pt x="9426953" y="1862352"/>
                      <a:pt x="9023694" y="1668358"/>
                      <a:pt x="8734654" y="1837155"/>
                    </a:cubicBezTo>
                    <a:cubicBezTo>
                      <a:pt x="8596946" y="1881878"/>
                      <a:pt x="8213464" y="1946423"/>
                      <a:pt x="7847181" y="1837155"/>
                    </a:cubicBezTo>
                    <a:cubicBezTo>
                      <a:pt x="7506967" y="1743685"/>
                      <a:pt x="7114062" y="1886542"/>
                      <a:pt x="6897585" y="1837155"/>
                    </a:cubicBezTo>
                    <a:cubicBezTo>
                      <a:pt x="6695716" y="1813278"/>
                      <a:pt x="6145585" y="1981233"/>
                      <a:pt x="5885865" y="1837155"/>
                    </a:cubicBezTo>
                    <a:cubicBezTo>
                      <a:pt x="5471869" y="1812669"/>
                      <a:pt x="4998853" y="1803473"/>
                      <a:pt x="4545782" y="1837155"/>
                    </a:cubicBezTo>
                    <a:cubicBezTo>
                      <a:pt x="4201394" y="1825251"/>
                      <a:pt x="4047587" y="1893992"/>
                      <a:pt x="3582075" y="1837155"/>
                    </a:cubicBezTo>
                    <a:cubicBezTo>
                      <a:pt x="3171486" y="1749650"/>
                      <a:pt x="3016364" y="1953795"/>
                      <a:pt x="2618369" y="1837155"/>
                    </a:cubicBezTo>
                    <a:cubicBezTo>
                      <a:pt x="2258276" y="1733145"/>
                      <a:pt x="2216091" y="1905498"/>
                      <a:pt x="1818312" y="1837155"/>
                    </a:cubicBezTo>
                    <a:lnTo>
                      <a:pt x="1818312" y="1837155"/>
                    </a:lnTo>
                    <a:cubicBezTo>
                      <a:pt x="1608838" y="1949204"/>
                      <a:pt x="1388810" y="1779263"/>
                      <a:pt x="1035045" y="1837155"/>
                    </a:cubicBezTo>
                    <a:cubicBezTo>
                      <a:pt x="695791" y="1813330"/>
                      <a:pt x="380437" y="1848022"/>
                      <a:pt x="151786" y="1837155"/>
                    </a:cubicBezTo>
                    <a:cubicBezTo>
                      <a:pt x="42147" y="1786237"/>
                      <a:pt x="-29477" y="1683731"/>
                      <a:pt x="0" y="1530953"/>
                    </a:cubicBezTo>
                    <a:cubicBezTo>
                      <a:pt x="-25936" y="1219376"/>
                      <a:pt x="55519" y="951500"/>
                      <a:pt x="0" y="765480"/>
                    </a:cubicBezTo>
                    <a:cubicBezTo>
                      <a:pt x="5287" y="721690"/>
                      <a:pt x="-14280" y="651615"/>
                      <a:pt x="0" y="593251"/>
                    </a:cubicBezTo>
                    <a:cubicBezTo>
                      <a:pt x="15834" y="552537"/>
                      <a:pt x="-11291" y="444776"/>
                      <a:pt x="0" y="306191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41154" y="115790"/>
                      <a:pt x="41728" y="-13806"/>
                      <a:pt x="151786" y="0"/>
                    </a:cubicBezTo>
                    <a:cubicBezTo>
                      <a:pt x="301251" y="-183589"/>
                      <a:pt x="755625" y="114563"/>
                      <a:pt x="1018379" y="0"/>
                    </a:cubicBezTo>
                    <a:cubicBezTo>
                      <a:pt x="1335986" y="-81359"/>
                      <a:pt x="1684998" y="26133"/>
                      <a:pt x="1818312" y="0"/>
                    </a:cubicBezTo>
                    <a:lnTo>
                      <a:pt x="1818312" y="0"/>
                    </a:lnTo>
                    <a:cubicBezTo>
                      <a:pt x="2085911" y="-13234"/>
                      <a:pt x="2422424" y="-120748"/>
                      <a:pt x="2645644" y="0"/>
                    </a:cubicBezTo>
                    <a:cubicBezTo>
                      <a:pt x="2921327" y="116744"/>
                      <a:pt x="3167403" y="-9367"/>
                      <a:pt x="3500251" y="0"/>
                    </a:cubicBezTo>
                    <a:cubicBezTo>
                      <a:pt x="3829580" y="-184628"/>
                      <a:pt x="4211647" y="-145145"/>
                      <a:pt x="4545782" y="0"/>
                    </a:cubicBezTo>
                    <a:cubicBezTo>
                      <a:pt x="4819184" y="-84539"/>
                      <a:pt x="5097113" y="-68429"/>
                      <a:pt x="5246885" y="0"/>
                    </a:cubicBezTo>
                    <a:cubicBezTo>
                      <a:pt x="5450178" y="-102756"/>
                      <a:pt x="6004419" y="-127992"/>
                      <a:pt x="6258603" y="0"/>
                    </a:cubicBezTo>
                    <a:cubicBezTo>
                      <a:pt x="6669407" y="-44655"/>
                      <a:pt x="6859563" y="-52272"/>
                      <a:pt x="7083954" y="0"/>
                    </a:cubicBezTo>
                    <a:cubicBezTo>
                      <a:pt x="7286262" y="21113"/>
                      <a:pt x="7635410" y="27926"/>
                      <a:pt x="7909305" y="0"/>
                    </a:cubicBezTo>
                    <a:cubicBezTo>
                      <a:pt x="8157909" y="-147379"/>
                      <a:pt x="8689390" y="143375"/>
                      <a:pt x="8921023" y="0"/>
                    </a:cubicBezTo>
                    <a:cubicBezTo>
                      <a:pt x="9241433" y="-67265"/>
                      <a:pt x="9387061" y="-78770"/>
                      <a:pt x="9622128" y="0"/>
                    </a:cubicBezTo>
                    <a:cubicBezTo>
                      <a:pt x="9935750" y="47389"/>
                      <a:pt x="10203487" y="121425"/>
                      <a:pt x="10758091" y="0"/>
                    </a:cubicBezTo>
                    <a:cubicBezTo>
                      <a:pt x="10805786" y="-24108"/>
                      <a:pt x="10974856" y="93986"/>
                      <a:pt x="10909881" y="306198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59675" y="486605"/>
                      <a:pt x="10911411" y="638507"/>
                      <a:pt x="10909881" y="765480"/>
                    </a:cubicBezTo>
                    <a:cubicBezTo>
                      <a:pt x="10896942" y="1147906"/>
                      <a:pt x="10903744" y="1240563"/>
                      <a:pt x="10909881" y="1530953"/>
                    </a:cubicBezTo>
                    <a:cubicBezTo>
                      <a:pt x="10926865" y="1692586"/>
                      <a:pt x="10841136" y="1826005"/>
                      <a:pt x="10758091" y="1837155"/>
                    </a:cubicBezTo>
                    <a:cubicBezTo>
                      <a:pt x="10416621" y="1945753"/>
                      <a:pt x="10055600" y="1838541"/>
                      <a:pt x="9746373" y="1837155"/>
                    </a:cubicBezTo>
                    <a:cubicBezTo>
                      <a:pt x="9472632" y="1815763"/>
                      <a:pt x="9017896" y="1622030"/>
                      <a:pt x="8734654" y="1837155"/>
                    </a:cubicBezTo>
                    <a:cubicBezTo>
                      <a:pt x="8563209" y="1814971"/>
                      <a:pt x="8197525" y="1960270"/>
                      <a:pt x="7847181" y="1837155"/>
                    </a:cubicBezTo>
                    <a:cubicBezTo>
                      <a:pt x="7473649" y="1728406"/>
                      <a:pt x="7132599" y="1942287"/>
                      <a:pt x="6897585" y="1837155"/>
                    </a:cubicBezTo>
                    <a:cubicBezTo>
                      <a:pt x="6698754" y="1926978"/>
                      <a:pt x="6198553" y="1901594"/>
                      <a:pt x="5885865" y="1837155"/>
                    </a:cubicBezTo>
                    <a:cubicBezTo>
                      <a:pt x="5502880" y="1745152"/>
                      <a:pt x="4975873" y="1790153"/>
                      <a:pt x="4545782" y="1837155"/>
                    </a:cubicBezTo>
                    <a:cubicBezTo>
                      <a:pt x="4190216" y="1811357"/>
                      <a:pt x="4046991" y="1874975"/>
                      <a:pt x="3582075" y="1837155"/>
                    </a:cubicBezTo>
                    <a:cubicBezTo>
                      <a:pt x="3238456" y="1784887"/>
                      <a:pt x="3091859" y="2005321"/>
                      <a:pt x="2618369" y="1837155"/>
                    </a:cubicBezTo>
                    <a:cubicBezTo>
                      <a:pt x="2212357" y="1748353"/>
                      <a:pt x="2210406" y="1918693"/>
                      <a:pt x="1818312" y="1837155"/>
                    </a:cubicBezTo>
                    <a:lnTo>
                      <a:pt x="1818312" y="1837155"/>
                    </a:lnTo>
                    <a:cubicBezTo>
                      <a:pt x="1640919" y="2007000"/>
                      <a:pt x="1403011" y="1805800"/>
                      <a:pt x="1035045" y="1837155"/>
                    </a:cubicBezTo>
                    <a:cubicBezTo>
                      <a:pt x="665920" y="1802716"/>
                      <a:pt x="340693" y="1881590"/>
                      <a:pt x="151786" y="1837155"/>
                    </a:cubicBezTo>
                    <a:cubicBezTo>
                      <a:pt x="71178" y="1800365"/>
                      <a:pt x="-64968" y="1698691"/>
                      <a:pt x="0" y="1530953"/>
                    </a:cubicBezTo>
                    <a:cubicBezTo>
                      <a:pt x="-28196" y="1143451"/>
                      <a:pt x="60428" y="964279"/>
                      <a:pt x="0" y="765480"/>
                    </a:cubicBezTo>
                    <a:cubicBezTo>
                      <a:pt x="21183" y="705735"/>
                      <a:pt x="-10355" y="655861"/>
                      <a:pt x="0" y="593251"/>
                    </a:cubicBezTo>
                    <a:cubicBezTo>
                      <a:pt x="16099" y="575268"/>
                      <a:pt x="11474" y="422353"/>
                      <a:pt x="0" y="306191"/>
                    </a:cubicBezTo>
                    <a:lnTo>
                      <a:pt x="0" y="306198"/>
                    </a:lnTo>
                    <a:close/>
                  </a:path>
                </a:pathLst>
              </a:custGeom>
              <a:solidFill>
                <a:srgbClr val="FFEFFF"/>
              </a:solidFill>
              <a:ln w="38100" cap="rnd" cmpd="thinThick">
                <a:solidFill>
                  <a:srgbClr val="FF0066"/>
                </a:solidFill>
                <a:prstDash val="lgDashDot"/>
                <a:round/>
                <a:extLst>
                  <a:ext uri="{C807C97D-BFC1-408E-A445-0C87EB9F89A2}">
                    <ask:lineSketchStyleProps xmlns:ask="http://schemas.microsoft.com/office/drawing/2018/sketchyshapes" sd="440031243">
                      <a:custGeom>
                        <a:avLst/>
                        <a:gdLst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936125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31956 w 10028689"/>
                          <a:gd name="connsiteY5" fmla="*/ 0 h 1398333"/>
                          <a:gd name="connsiteX6" fmla="*/ 3217536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823094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511783 w 10028689"/>
                          <a:gd name="connsiteY10" fmla="*/ 0 h 1398333"/>
                          <a:gd name="connsiteX11" fmla="*/ 7270470 w 10028689"/>
                          <a:gd name="connsiteY11" fmla="*/ 0 h 1398333"/>
                          <a:gd name="connsiteX12" fmla="*/ 8200472 w 10028689"/>
                          <a:gd name="connsiteY12" fmla="*/ 0 h 1398333"/>
                          <a:gd name="connsiteX13" fmla="*/ 8844948 w 10028689"/>
                          <a:gd name="connsiteY13" fmla="*/ 0 h 1398333"/>
                          <a:gd name="connsiteX14" fmla="*/ 9889160 w 10028689"/>
                          <a:gd name="connsiteY14" fmla="*/ 0 h 1398333"/>
                          <a:gd name="connsiteX15" fmla="*/ 10028689 w 10028689"/>
                          <a:gd name="connsiteY15" fmla="*/ 233060 h 1398333"/>
                          <a:gd name="connsiteX16" fmla="*/ 10028689 w 10028689"/>
                          <a:gd name="connsiteY16" fmla="*/ 233055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582638 h 1398333"/>
                          <a:gd name="connsiteX19" fmla="*/ 10028689 w 10028689"/>
                          <a:gd name="connsiteY19" fmla="*/ 1165271 h 1398333"/>
                          <a:gd name="connsiteX20" fmla="*/ 9889160 w 10028689"/>
                          <a:gd name="connsiteY20" fmla="*/ 1398333 h 1398333"/>
                          <a:gd name="connsiteX21" fmla="*/ 8959158 w 10028689"/>
                          <a:gd name="connsiteY21" fmla="*/ 1398333 h 1398333"/>
                          <a:gd name="connsiteX22" fmla="*/ 8029156 w 10028689"/>
                          <a:gd name="connsiteY22" fmla="*/ 1398333 h 1398333"/>
                          <a:gd name="connsiteX23" fmla="*/ 7213364 w 10028689"/>
                          <a:gd name="connsiteY23" fmla="*/ 1398333 h 1398333"/>
                          <a:gd name="connsiteX24" fmla="*/ 6340467 w 10028689"/>
                          <a:gd name="connsiteY24" fmla="*/ 1398333 h 1398333"/>
                          <a:gd name="connsiteX25" fmla="*/ 5410464 w 10028689"/>
                          <a:gd name="connsiteY25" fmla="*/ 1398333 h 1398333"/>
                          <a:gd name="connsiteX26" fmla="*/ 4178619 w 10028689"/>
                          <a:gd name="connsiteY26" fmla="*/ 1398333 h 1398333"/>
                          <a:gd name="connsiteX27" fmla="*/ 3292751 w 10028689"/>
                          <a:gd name="connsiteY27" fmla="*/ 1398333 h 1398333"/>
                          <a:gd name="connsiteX28" fmla="*/ 2406884 w 10028689"/>
                          <a:gd name="connsiteY28" fmla="*/ 1398333 h 1398333"/>
                          <a:gd name="connsiteX29" fmla="*/ 1671447 w 10028689"/>
                          <a:gd name="connsiteY29" fmla="*/ 1398333 h 1398333"/>
                          <a:gd name="connsiteX30" fmla="*/ 1671447 w 10028689"/>
                          <a:gd name="connsiteY30" fmla="*/ 1398333 h 1398333"/>
                          <a:gd name="connsiteX31" fmla="*/ 951445 w 10028689"/>
                          <a:gd name="connsiteY31" fmla="*/ 1398333 h 1398333"/>
                          <a:gd name="connsiteX32" fmla="*/ 139527 w 10028689"/>
                          <a:gd name="connsiteY32" fmla="*/ 1398333 h 1398333"/>
                          <a:gd name="connsiteX33" fmla="*/ 0 w 10028689"/>
                          <a:gd name="connsiteY33" fmla="*/ 1165271 h 1398333"/>
                          <a:gd name="connsiteX34" fmla="*/ 0 w 10028689"/>
                          <a:gd name="connsiteY34" fmla="*/ 582638 h 1398333"/>
                          <a:gd name="connsiteX35" fmla="*/ 0 w 10028689"/>
                          <a:gd name="connsiteY35" fmla="*/ 451548 h 1398333"/>
                          <a:gd name="connsiteX36" fmla="*/ 0 w 10028689"/>
                          <a:gd name="connsiteY36" fmla="*/ 233055 h 1398333"/>
                          <a:gd name="connsiteX37" fmla="*/ 0 w 10028689"/>
                          <a:gd name="connsiteY37" fmla="*/ 233060 h 1398333"/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890167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57028 w 10028689"/>
                          <a:gd name="connsiteY5" fmla="*/ 0 h 1398333"/>
                          <a:gd name="connsiteX6" fmla="*/ 3317823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937305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454678 w 10028689"/>
                          <a:gd name="connsiteY10" fmla="*/ 0 h 1398333"/>
                          <a:gd name="connsiteX11" fmla="*/ 7156259 w 10028689"/>
                          <a:gd name="connsiteY11" fmla="*/ 0 h 1398333"/>
                          <a:gd name="connsiteX12" fmla="*/ 7800733 w 10028689"/>
                          <a:gd name="connsiteY12" fmla="*/ 0 h 1398333"/>
                          <a:gd name="connsiteX13" fmla="*/ 8445210 w 10028689"/>
                          <a:gd name="connsiteY13" fmla="*/ 0 h 1398333"/>
                          <a:gd name="connsiteX14" fmla="*/ 9146789 w 10028689"/>
                          <a:gd name="connsiteY14" fmla="*/ 0 h 1398333"/>
                          <a:gd name="connsiteX15" fmla="*/ 9889160 w 10028689"/>
                          <a:gd name="connsiteY15" fmla="*/ 0 h 1398333"/>
                          <a:gd name="connsiteX16" fmla="*/ 10028689 w 10028689"/>
                          <a:gd name="connsiteY16" fmla="*/ 233060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233055 h 1398333"/>
                          <a:gd name="connsiteX19" fmla="*/ 10028689 w 10028689"/>
                          <a:gd name="connsiteY19" fmla="*/ 582638 h 1398333"/>
                          <a:gd name="connsiteX20" fmla="*/ 10028689 w 10028689"/>
                          <a:gd name="connsiteY20" fmla="*/ 1165271 h 1398333"/>
                          <a:gd name="connsiteX21" fmla="*/ 9889160 w 10028689"/>
                          <a:gd name="connsiteY21" fmla="*/ 1398333 h 1398333"/>
                          <a:gd name="connsiteX22" fmla="*/ 9073369 w 10028689"/>
                          <a:gd name="connsiteY22" fmla="*/ 1398333 h 1398333"/>
                          <a:gd name="connsiteX23" fmla="*/ 8428894 w 10028689"/>
                          <a:gd name="connsiteY23" fmla="*/ 1398333 h 1398333"/>
                          <a:gd name="connsiteX24" fmla="*/ 7670208 w 10028689"/>
                          <a:gd name="connsiteY24" fmla="*/ 1398333 h 1398333"/>
                          <a:gd name="connsiteX25" fmla="*/ 6740205 w 10028689"/>
                          <a:gd name="connsiteY25" fmla="*/ 1398333 h 1398333"/>
                          <a:gd name="connsiteX26" fmla="*/ 5810202 w 10028689"/>
                          <a:gd name="connsiteY26" fmla="*/ 1398333 h 1398333"/>
                          <a:gd name="connsiteX27" fmla="*/ 4994411 w 10028689"/>
                          <a:gd name="connsiteY27" fmla="*/ 1398333 h 1398333"/>
                          <a:gd name="connsiteX28" fmla="*/ 4178619 w 10028689"/>
                          <a:gd name="connsiteY28" fmla="*/ 1398333 h 1398333"/>
                          <a:gd name="connsiteX29" fmla="*/ 3418110 w 10028689"/>
                          <a:gd name="connsiteY29" fmla="*/ 1398333 h 1398333"/>
                          <a:gd name="connsiteX30" fmla="*/ 2607459 w 10028689"/>
                          <a:gd name="connsiteY30" fmla="*/ 1398333 h 1398333"/>
                          <a:gd name="connsiteX31" fmla="*/ 1671447 w 10028689"/>
                          <a:gd name="connsiteY31" fmla="*/ 1398333 h 1398333"/>
                          <a:gd name="connsiteX32" fmla="*/ 1671447 w 10028689"/>
                          <a:gd name="connsiteY32" fmla="*/ 1398333 h 1398333"/>
                          <a:gd name="connsiteX33" fmla="*/ 936125 w 10028689"/>
                          <a:gd name="connsiteY33" fmla="*/ 1398333 h 1398333"/>
                          <a:gd name="connsiteX34" fmla="*/ 139527 w 10028689"/>
                          <a:gd name="connsiteY34" fmla="*/ 1398333 h 1398333"/>
                          <a:gd name="connsiteX35" fmla="*/ 0 w 10028689"/>
                          <a:gd name="connsiteY35" fmla="*/ 1165271 h 1398333"/>
                          <a:gd name="connsiteX36" fmla="*/ 0 w 10028689"/>
                          <a:gd name="connsiteY36" fmla="*/ 582638 h 1398333"/>
                          <a:gd name="connsiteX37" fmla="*/ 0 w 10028689"/>
                          <a:gd name="connsiteY37" fmla="*/ 451548 h 1398333"/>
                          <a:gd name="connsiteX38" fmla="*/ 0 w 10028689"/>
                          <a:gd name="connsiteY38" fmla="*/ 233055 h 1398333"/>
                          <a:gd name="connsiteX39" fmla="*/ 0 w 10028689"/>
                          <a:gd name="connsiteY39" fmla="*/ 233060 h 1398333"/>
                          <a:gd name="connsiteX0" fmla="*/ 0 w 10028689"/>
                          <a:gd name="connsiteY0" fmla="*/ 233060 h 1398333"/>
                          <a:gd name="connsiteX1" fmla="*/ 139527 w 10028689"/>
                          <a:gd name="connsiteY1" fmla="*/ 0 h 1398333"/>
                          <a:gd name="connsiteX2" fmla="*/ 936125 w 10028689"/>
                          <a:gd name="connsiteY2" fmla="*/ 0 h 1398333"/>
                          <a:gd name="connsiteX3" fmla="*/ 1671447 w 10028689"/>
                          <a:gd name="connsiteY3" fmla="*/ 0 h 1398333"/>
                          <a:gd name="connsiteX4" fmla="*/ 1671447 w 10028689"/>
                          <a:gd name="connsiteY4" fmla="*/ 0 h 1398333"/>
                          <a:gd name="connsiteX5" fmla="*/ 2431956 w 10028689"/>
                          <a:gd name="connsiteY5" fmla="*/ 0 h 1398333"/>
                          <a:gd name="connsiteX6" fmla="*/ 3217536 w 10028689"/>
                          <a:gd name="connsiteY6" fmla="*/ 0 h 1398333"/>
                          <a:gd name="connsiteX7" fmla="*/ 4178619 w 10028689"/>
                          <a:gd name="connsiteY7" fmla="*/ 0 h 1398333"/>
                          <a:gd name="connsiteX8" fmla="*/ 4823094 w 10028689"/>
                          <a:gd name="connsiteY8" fmla="*/ 0 h 1398333"/>
                          <a:gd name="connsiteX9" fmla="*/ 5753096 w 10028689"/>
                          <a:gd name="connsiteY9" fmla="*/ 0 h 1398333"/>
                          <a:gd name="connsiteX10" fmla="*/ 6511783 w 10028689"/>
                          <a:gd name="connsiteY10" fmla="*/ 0 h 1398333"/>
                          <a:gd name="connsiteX11" fmla="*/ 7270470 w 10028689"/>
                          <a:gd name="connsiteY11" fmla="*/ 0 h 1398333"/>
                          <a:gd name="connsiteX12" fmla="*/ 8200472 w 10028689"/>
                          <a:gd name="connsiteY12" fmla="*/ 0 h 1398333"/>
                          <a:gd name="connsiteX13" fmla="*/ 8844948 w 10028689"/>
                          <a:gd name="connsiteY13" fmla="*/ 0 h 1398333"/>
                          <a:gd name="connsiteX14" fmla="*/ 9889160 w 10028689"/>
                          <a:gd name="connsiteY14" fmla="*/ 0 h 1398333"/>
                          <a:gd name="connsiteX15" fmla="*/ 10028689 w 10028689"/>
                          <a:gd name="connsiteY15" fmla="*/ 233060 h 1398333"/>
                          <a:gd name="connsiteX16" fmla="*/ 10028689 w 10028689"/>
                          <a:gd name="connsiteY16" fmla="*/ 233055 h 1398333"/>
                          <a:gd name="connsiteX17" fmla="*/ 10028689 w 10028689"/>
                          <a:gd name="connsiteY17" fmla="*/ 233055 h 1398333"/>
                          <a:gd name="connsiteX18" fmla="*/ 10028689 w 10028689"/>
                          <a:gd name="connsiteY18" fmla="*/ 582638 h 1398333"/>
                          <a:gd name="connsiteX19" fmla="*/ 10028689 w 10028689"/>
                          <a:gd name="connsiteY19" fmla="*/ 1165271 h 1398333"/>
                          <a:gd name="connsiteX20" fmla="*/ 9889160 w 10028689"/>
                          <a:gd name="connsiteY20" fmla="*/ 1398333 h 1398333"/>
                          <a:gd name="connsiteX21" fmla="*/ 8959158 w 10028689"/>
                          <a:gd name="connsiteY21" fmla="*/ 1398333 h 1398333"/>
                          <a:gd name="connsiteX22" fmla="*/ 8029156 w 10028689"/>
                          <a:gd name="connsiteY22" fmla="*/ 1398333 h 1398333"/>
                          <a:gd name="connsiteX23" fmla="*/ 7213364 w 10028689"/>
                          <a:gd name="connsiteY23" fmla="*/ 1398333 h 1398333"/>
                          <a:gd name="connsiteX24" fmla="*/ 6340467 w 10028689"/>
                          <a:gd name="connsiteY24" fmla="*/ 1398333 h 1398333"/>
                          <a:gd name="connsiteX25" fmla="*/ 5410464 w 10028689"/>
                          <a:gd name="connsiteY25" fmla="*/ 1398333 h 1398333"/>
                          <a:gd name="connsiteX26" fmla="*/ 4178619 w 10028689"/>
                          <a:gd name="connsiteY26" fmla="*/ 1398333 h 1398333"/>
                          <a:gd name="connsiteX27" fmla="*/ 3292751 w 10028689"/>
                          <a:gd name="connsiteY27" fmla="*/ 1398333 h 1398333"/>
                          <a:gd name="connsiteX28" fmla="*/ 2406884 w 10028689"/>
                          <a:gd name="connsiteY28" fmla="*/ 1398333 h 1398333"/>
                          <a:gd name="connsiteX29" fmla="*/ 1671447 w 10028689"/>
                          <a:gd name="connsiteY29" fmla="*/ 1398333 h 1398333"/>
                          <a:gd name="connsiteX30" fmla="*/ 1671447 w 10028689"/>
                          <a:gd name="connsiteY30" fmla="*/ 1398333 h 1398333"/>
                          <a:gd name="connsiteX31" fmla="*/ 951445 w 10028689"/>
                          <a:gd name="connsiteY31" fmla="*/ 1398333 h 1398333"/>
                          <a:gd name="connsiteX32" fmla="*/ 139527 w 10028689"/>
                          <a:gd name="connsiteY32" fmla="*/ 1398333 h 1398333"/>
                          <a:gd name="connsiteX33" fmla="*/ 0 w 10028689"/>
                          <a:gd name="connsiteY33" fmla="*/ 1165271 h 1398333"/>
                          <a:gd name="connsiteX34" fmla="*/ 0 w 10028689"/>
                          <a:gd name="connsiteY34" fmla="*/ 582638 h 1398333"/>
                          <a:gd name="connsiteX35" fmla="*/ 0 w 10028689"/>
                          <a:gd name="connsiteY35" fmla="*/ 451548 h 1398333"/>
                          <a:gd name="connsiteX36" fmla="*/ 0 w 10028689"/>
                          <a:gd name="connsiteY36" fmla="*/ 233055 h 1398333"/>
                          <a:gd name="connsiteX37" fmla="*/ 0 w 10028689"/>
                          <a:gd name="connsiteY37" fmla="*/ 233060 h 13983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10028689" h="1398333" fill="none" extrusionOk="0">
                            <a:moveTo>
                              <a:pt x="0" y="233060"/>
                            </a:moveTo>
                            <a:cubicBezTo>
                              <a:pt x="29124" y="106521"/>
                              <a:pt x="35316" y="-6497"/>
                              <a:pt x="139527" y="0"/>
                            </a:cubicBezTo>
                            <a:cubicBezTo>
                              <a:pt x="290037" y="-139236"/>
                              <a:pt x="637925" y="89953"/>
                              <a:pt x="936125" y="0"/>
                            </a:cubicBezTo>
                            <a:cubicBezTo>
                              <a:pt x="1230674" y="-81848"/>
                              <a:pt x="1553273" y="243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05025" y="1907"/>
                              <a:pt x="2213086" y="-102050"/>
                              <a:pt x="2431956" y="0"/>
                            </a:cubicBezTo>
                            <a:cubicBezTo>
                              <a:pt x="2679789" y="81898"/>
                              <a:pt x="2875636" y="6049"/>
                              <a:pt x="3217536" y="0"/>
                            </a:cubicBezTo>
                            <a:cubicBezTo>
                              <a:pt x="3523098" y="-112611"/>
                              <a:pt x="3829468" y="-80237"/>
                              <a:pt x="4178619" y="0"/>
                            </a:cubicBezTo>
                            <a:cubicBezTo>
                              <a:pt x="4409072" y="-55693"/>
                              <a:pt x="4674034" y="-33192"/>
                              <a:pt x="4823094" y="0"/>
                            </a:cubicBezTo>
                            <a:cubicBezTo>
                              <a:pt x="5006568" y="-55406"/>
                              <a:pt x="5516094" y="-64581"/>
                              <a:pt x="5753096" y="0"/>
                            </a:cubicBezTo>
                            <a:cubicBezTo>
                              <a:pt x="6145343" y="-33131"/>
                              <a:pt x="6314099" y="-31431"/>
                              <a:pt x="6511783" y="0"/>
                            </a:cubicBezTo>
                            <a:cubicBezTo>
                              <a:pt x="6719589" y="41287"/>
                              <a:pt x="6973591" y="50831"/>
                              <a:pt x="7270470" y="0"/>
                            </a:cubicBezTo>
                            <a:cubicBezTo>
                              <a:pt x="7497742" y="-140993"/>
                              <a:pt x="7995958" y="117736"/>
                              <a:pt x="8200472" y="0"/>
                            </a:cubicBezTo>
                            <a:cubicBezTo>
                              <a:pt x="8506660" y="-53243"/>
                              <a:pt x="8611416" y="-55268"/>
                              <a:pt x="8844948" y="0"/>
                            </a:cubicBezTo>
                            <a:cubicBezTo>
                              <a:pt x="9149621" y="54181"/>
                              <a:pt x="9431506" y="72141"/>
                              <a:pt x="9889160" y="0"/>
                            </a:cubicBezTo>
                            <a:cubicBezTo>
                              <a:pt x="9933496" y="-24286"/>
                              <a:pt x="10073282" y="78054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9253" y="376034"/>
                              <a:pt x="10021046" y="472302"/>
                              <a:pt x="10028689" y="582638"/>
                            </a:cubicBezTo>
                            <a:cubicBezTo>
                              <a:pt x="10011900" y="877333"/>
                              <a:pt x="10027979" y="936746"/>
                              <a:pt x="10028689" y="1165271"/>
                            </a:cubicBezTo>
                            <a:cubicBezTo>
                              <a:pt x="10043113" y="1292941"/>
                              <a:pt x="9974707" y="1394442"/>
                              <a:pt x="9889160" y="1398333"/>
                            </a:cubicBezTo>
                            <a:cubicBezTo>
                              <a:pt x="9569808" y="1487906"/>
                              <a:pt x="9283170" y="1420594"/>
                              <a:pt x="8959158" y="1398333"/>
                            </a:cubicBezTo>
                            <a:cubicBezTo>
                              <a:pt x="8783206" y="1377649"/>
                              <a:pt x="8291351" y="1269884"/>
                              <a:pt x="8029156" y="1398333"/>
                            </a:cubicBezTo>
                            <a:cubicBezTo>
                              <a:pt x="7897717" y="1433900"/>
                              <a:pt x="7560789" y="1431123"/>
                              <a:pt x="7213364" y="1398333"/>
                            </a:cubicBezTo>
                            <a:cubicBezTo>
                              <a:pt x="6855546" y="1313720"/>
                              <a:pt x="6528214" y="1465451"/>
                              <a:pt x="6340467" y="1398333"/>
                            </a:cubicBezTo>
                            <a:cubicBezTo>
                              <a:pt x="6152523" y="1481341"/>
                              <a:pt x="5704634" y="1427422"/>
                              <a:pt x="5410464" y="1398333"/>
                            </a:cubicBezTo>
                            <a:cubicBezTo>
                              <a:pt x="5100655" y="1287139"/>
                              <a:pt x="4586086" y="1363163"/>
                              <a:pt x="4178619" y="1398333"/>
                            </a:cubicBezTo>
                            <a:cubicBezTo>
                              <a:pt x="3853679" y="1385155"/>
                              <a:pt x="3726029" y="1429545"/>
                              <a:pt x="3292751" y="1398333"/>
                            </a:cubicBezTo>
                            <a:cubicBezTo>
                              <a:pt x="2933087" y="1351938"/>
                              <a:pt x="2799703" y="1499802"/>
                              <a:pt x="2406884" y="1398333"/>
                            </a:cubicBezTo>
                            <a:cubicBezTo>
                              <a:pt x="2031990" y="1343253"/>
                              <a:pt x="2025680" y="1466170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19191" y="1485920"/>
                              <a:pt x="1309860" y="1399699"/>
                              <a:pt x="951445" y="1398333"/>
                            </a:cubicBezTo>
                            <a:cubicBezTo>
                              <a:pt x="593922" y="1365740"/>
                              <a:pt x="327452" y="1440511"/>
                              <a:pt x="139527" y="1398333"/>
                            </a:cubicBezTo>
                            <a:cubicBezTo>
                              <a:pt x="69134" y="1358444"/>
                              <a:pt x="-39487" y="1276372"/>
                              <a:pt x="0" y="1165271"/>
                            </a:cubicBezTo>
                            <a:cubicBezTo>
                              <a:pt x="-57253" y="892522"/>
                              <a:pt x="39765" y="760676"/>
                              <a:pt x="0" y="582638"/>
                            </a:cubicBezTo>
                            <a:cubicBezTo>
                              <a:pt x="11241" y="531333"/>
                              <a:pt x="-6808" y="496724"/>
                              <a:pt x="0" y="451548"/>
                            </a:cubicBezTo>
                            <a:cubicBezTo>
                              <a:pt x="9620" y="434209"/>
                              <a:pt x="34567" y="317842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stroke="0" extrusionOk="0">
                            <a:moveTo>
                              <a:pt x="0" y="233060"/>
                            </a:moveTo>
                            <a:cubicBezTo>
                              <a:pt x="21586" y="69574"/>
                              <a:pt x="61699" y="-15622"/>
                              <a:pt x="139527" y="0"/>
                            </a:cubicBezTo>
                            <a:cubicBezTo>
                              <a:pt x="389191" y="27002"/>
                              <a:pt x="657366" y="-8698"/>
                              <a:pt x="890167" y="0"/>
                            </a:cubicBezTo>
                            <a:cubicBezTo>
                              <a:pt x="1156095" y="39024"/>
                              <a:pt x="1261137" y="23611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97535" y="-32809"/>
                              <a:pt x="2175136" y="18934"/>
                              <a:pt x="2457028" y="0"/>
                            </a:cubicBezTo>
                            <a:cubicBezTo>
                              <a:pt x="2795333" y="-7453"/>
                              <a:pt x="2901831" y="54078"/>
                              <a:pt x="3317823" y="0"/>
                            </a:cubicBezTo>
                            <a:cubicBezTo>
                              <a:pt x="3700415" y="-66756"/>
                              <a:pt x="3924079" y="89521"/>
                              <a:pt x="4178619" y="0"/>
                            </a:cubicBezTo>
                            <a:cubicBezTo>
                              <a:pt x="4221993" y="-103865"/>
                              <a:pt x="4556875" y="-24914"/>
                              <a:pt x="4937305" y="0"/>
                            </a:cubicBezTo>
                            <a:cubicBezTo>
                              <a:pt x="5194155" y="-68193"/>
                              <a:pt x="5531181" y="-48210"/>
                              <a:pt x="5753096" y="0"/>
                            </a:cubicBezTo>
                            <a:cubicBezTo>
                              <a:pt x="5912619" y="9129"/>
                              <a:pt x="6326045" y="51226"/>
                              <a:pt x="6454678" y="0"/>
                            </a:cubicBezTo>
                            <a:cubicBezTo>
                              <a:pt x="6601709" y="-2435"/>
                              <a:pt x="6952351" y="-21823"/>
                              <a:pt x="7156259" y="0"/>
                            </a:cubicBezTo>
                            <a:cubicBezTo>
                              <a:pt x="7359638" y="59328"/>
                              <a:pt x="7494494" y="-13258"/>
                              <a:pt x="7800733" y="0"/>
                            </a:cubicBezTo>
                            <a:cubicBezTo>
                              <a:pt x="8075938" y="18467"/>
                              <a:pt x="8208999" y="-41713"/>
                              <a:pt x="8445210" y="0"/>
                            </a:cubicBezTo>
                            <a:cubicBezTo>
                              <a:pt x="8661589" y="10289"/>
                              <a:pt x="8783928" y="-41244"/>
                              <a:pt x="9146789" y="0"/>
                            </a:cubicBezTo>
                            <a:cubicBezTo>
                              <a:pt x="9510114" y="-22067"/>
                              <a:pt x="9580627" y="-55225"/>
                              <a:pt x="9889160" y="0"/>
                            </a:cubicBezTo>
                            <a:cubicBezTo>
                              <a:pt x="9978147" y="-3515"/>
                              <a:pt x="10004760" y="91008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10044943" y="380621"/>
                              <a:pt x="10051219" y="415792"/>
                              <a:pt x="10028689" y="582638"/>
                            </a:cubicBezTo>
                            <a:cubicBezTo>
                              <a:pt x="10073030" y="689709"/>
                              <a:pt x="10071502" y="962539"/>
                              <a:pt x="10028689" y="1165271"/>
                            </a:cubicBezTo>
                            <a:cubicBezTo>
                              <a:pt x="10030729" y="1295410"/>
                              <a:pt x="9959252" y="1383809"/>
                              <a:pt x="9889160" y="1398333"/>
                            </a:cubicBezTo>
                            <a:cubicBezTo>
                              <a:pt x="9526585" y="1369608"/>
                              <a:pt x="9332489" y="1402740"/>
                              <a:pt x="9073369" y="1398333"/>
                            </a:cubicBezTo>
                            <a:cubicBezTo>
                              <a:pt x="8805450" y="1373748"/>
                              <a:pt x="8557417" y="1370835"/>
                              <a:pt x="8428894" y="1398333"/>
                            </a:cubicBezTo>
                            <a:cubicBezTo>
                              <a:pt x="8360834" y="1499951"/>
                              <a:pt x="7957723" y="1385059"/>
                              <a:pt x="7670208" y="1398333"/>
                            </a:cubicBezTo>
                            <a:cubicBezTo>
                              <a:pt x="7371473" y="1431651"/>
                              <a:pt x="7194416" y="1437169"/>
                              <a:pt x="6740205" y="1398333"/>
                            </a:cubicBezTo>
                            <a:cubicBezTo>
                              <a:pt x="6401946" y="1430726"/>
                              <a:pt x="6007235" y="1515511"/>
                              <a:pt x="5810202" y="1398333"/>
                            </a:cubicBezTo>
                            <a:cubicBezTo>
                              <a:pt x="5568765" y="1380175"/>
                              <a:pt x="5237827" y="1569724"/>
                              <a:pt x="4994411" y="1398333"/>
                            </a:cubicBezTo>
                            <a:cubicBezTo>
                              <a:pt x="4783877" y="1372051"/>
                              <a:pt x="4427583" y="1305635"/>
                              <a:pt x="4178619" y="1398333"/>
                            </a:cubicBezTo>
                            <a:cubicBezTo>
                              <a:pt x="3900361" y="1432117"/>
                              <a:pt x="3564178" y="1416420"/>
                              <a:pt x="3418110" y="1398333"/>
                            </a:cubicBezTo>
                            <a:cubicBezTo>
                              <a:pt x="3224232" y="1453431"/>
                              <a:pt x="2789411" y="1459158"/>
                              <a:pt x="2607459" y="1398333"/>
                            </a:cubicBezTo>
                            <a:cubicBezTo>
                              <a:pt x="2426153" y="1398768"/>
                              <a:pt x="2128230" y="1410457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322884" y="1423091"/>
                              <a:pt x="1206626" y="1402834"/>
                              <a:pt x="936125" y="1398333"/>
                            </a:cubicBezTo>
                            <a:cubicBezTo>
                              <a:pt x="692643" y="1439744"/>
                              <a:pt x="445790" y="1370258"/>
                              <a:pt x="139527" y="1398333"/>
                            </a:cubicBezTo>
                            <a:cubicBezTo>
                              <a:pt x="70889" y="1365302"/>
                              <a:pt x="-5077" y="1281954"/>
                              <a:pt x="0" y="1165271"/>
                            </a:cubicBezTo>
                            <a:cubicBezTo>
                              <a:pt x="24397" y="885706"/>
                              <a:pt x="26378" y="763627"/>
                              <a:pt x="0" y="582638"/>
                            </a:cubicBezTo>
                            <a:cubicBezTo>
                              <a:pt x="6794" y="509028"/>
                              <a:pt x="7525" y="480362"/>
                              <a:pt x="0" y="451548"/>
                            </a:cubicBezTo>
                            <a:cubicBezTo>
                              <a:pt x="12403" y="353380"/>
                              <a:pt x="-24479" y="318001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fill="none" stroke="0" extrusionOk="0">
                            <a:moveTo>
                              <a:pt x="0" y="233060"/>
                            </a:moveTo>
                            <a:cubicBezTo>
                              <a:pt x="3009" y="86990"/>
                              <a:pt x="70692" y="-32935"/>
                              <a:pt x="139527" y="0"/>
                            </a:cubicBezTo>
                            <a:cubicBezTo>
                              <a:pt x="250085" y="-15232"/>
                              <a:pt x="704509" y="78495"/>
                              <a:pt x="936125" y="0"/>
                            </a:cubicBezTo>
                            <a:cubicBezTo>
                              <a:pt x="1175968" y="-27718"/>
                              <a:pt x="1498666" y="55842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65961" y="-68891"/>
                              <a:pt x="2232881" y="-29694"/>
                              <a:pt x="2431956" y="0"/>
                            </a:cubicBezTo>
                            <a:cubicBezTo>
                              <a:pt x="2662146" y="94215"/>
                              <a:pt x="2942587" y="28809"/>
                              <a:pt x="3217536" y="0"/>
                            </a:cubicBezTo>
                            <a:cubicBezTo>
                              <a:pt x="3511546" y="-61288"/>
                              <a:pt x="3827623" y="-98888"/>
                              <a:pt x="4178619" y="0"/>
                            </a:cubicBezTo>
                            <a:cubicBezTo>
                              <a:pt x="4404484" y="-32856"/>
                              <a:pt x="4685566" y="-5718"/>
                              <a:pt x="4823094" y="0"/>
                            </a:cubicBezTo>
                            <a:cubicBezTo>
                              <a:pt x="4935926" y="-11762"/>
                              <a:pt x="5365280" y="-59623"/>
                              <a:pt x="5753096" y="0"/>
                            </a:cubicBezTo>
                            <a:cubicBezTo>
                              <a:pt x="6065340" y="-945"/>
                              <a:pt x="6262665" y="-16216"/>
                              <a:pt x="6511783" y="0"/>
                            </a:cubicBezTo>
                            <a:cubicBezTo>
                              <a:pt x="6688652" y="-57328"/>
                              <a:pt x="7025364" y="-12081"/>
                              <a:pt x="7270470" y="0"/>
                            </a:cubicBezTo>
                            <a:cubicBezTo>
                              <a:pt x="7640011" y="29443"/>
                              <a:pt x="7861948" y="9721"/>
                              <a:pt x="8200472" y="0"/>
                            </a:cubicBezTo>
                            <a:cubicBezTo>
                              <a:pt x="8498198" y="-68325"/>
                              <a:pt x="8613450" y="-42838"/>
                              <a:pt x="8844948" y="0"/>
                            </a:cubicBezTo>
                            <a:cubicBezTo>
                              <a:pt x="9043513" y="77118"/>
                              <a:pt x="9375486" y="24087"/>
                              <a:pt x="9889160" y="0"/>
                            </a:cubicBezTo>
                            <a:cubicBezTo>
                              <a:pt x="9962371" y="-27206"/>
                              <a:pt x="10062815" y="88615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2771" y="376334"/>
                              <a:pt x="10032911" y="481598"/>
                              <a:pt x="10028689" y="582638"/>
                            </a:cubicBezTo>
                            <a:cubicBezTo>
                              <a:pt x="10054383" y="857598"/>
                              <a:pt x="10029608" y="961939"/>
                              <a:pt x="10028689" y="1165271"/>
                            </a:cubicBezTo>
                            <a:cubicBezTo>
                              <a:pt x="10008104" y="1292427"/>
                              <a:pt x="9948730" y="1387857"/>
                              <a:pt x="9889160" y="1398333"/>
                            </a:cubicBezTo>
                            <a:cubicBezTo>
                              <a:pt x="9467480" y="1521177"/>
                              <a:pt x="9187657" y="1331126"/>
                              <a:pt x="8959158" y="1398333"/>
                            </a:cubicBezTo>
                            <a:cubicBezTo>
                              <a:pt x="8705563" y="1409919"/>
                              <a:pt x="8266267" y="1355936"/>
                              <a:pt x="8029156" y="1398333"/>
                            </a:cubicBezTo>
                            <a:cubicBezTo>
                              <a:pt x="7788247" y="1449037"/>
                              <a:pt x="7499999" y="1547197"/>
                              <a:pt x="7213364" y="1398333"/>
                            </a:cubicBezTo>
                            <a:cubicBezTo>
                              <a:pt x="6942185" y="1353946"/>
                              <a:pt x="6523867" y="1470934"/>
                              <a:pt x="6340467" y="1398333"/>
                            </a:cubicBezTo>
                            <a:cubicBezTo>
                              <a:pt x="6181245" y="1325256"/>
                              <a:pt x="5698053" y="1413644"/>
                              <a:pt x="5410464" y="1398333"/>
                            </a:cubicBezTo>
                            <a:cubicBezTo>
                              <a:pt x="5078879" y="1346940"/>
                              <a:pt x="4625152" y="1370283"/>
                              <a:pt x="4178619" y="1398333"/>
                            </a:cubicBezTo>
                            <a:cubicBezTo>
                              <a:pt x="3833408" y="1436310"/>
                              <a:pt x="3692371" y="1456578"/>
                              <a:pt x="3292751" y="1398333"/>
                            </a:cubicBezTo>
                            <a:cubicBezTo>
                              <a:pt x="2933763" y="1380929"/>
                              <a:pt x="2755925" y="1467537"/>
                              <a:pt x="2406884" y="1398333"/>
                            </a:cubicBezTo>
                            <a:cubicBezTo>
                              <a:pt x="2043540" y="1301405"/>
                              <a:pt x="1956674" y="1424510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32208" y="1509963"/>
                              <a:pt x="1294260" y="1342053"/>
                              <a:pt x="951445" y="1398333"/>
                            </a:cubicBezTo>
                            <a:cubicBezTo>
                              <a:pt x="625373" y="1414568"/>
                              <a:pt x="377492" y="1444560"/>
                              <a:pt x="139527" y="1398333"/>
                            </a:cubicBezTo>
                            <a:cubicBezTo>
                              <a:pt x="43266" y="1413457"/>
                              <a:pt x="3343" y="1296087"/>
                              <a:pt x="0" y="1165271"/>
                            </a:cubicBezTo>
                            <a:cubicBezTo>
                              <a:pt x="26420" y="934517"/>
                              <a:pt x="-11102" y="703302"/>
                              <a:pt x="0" y="582638"/>
                            </a:cubicBezTo>
                            <a:cubicBezTo>
                              <a:pt x="11798" y="552858"/>
                              <a:pt x="5952" y="488266"/>
                              <a:pt x="0" y="451548"/>
                            </a:cubicBezTo>
                            <a:cubicBezTo>
                              <a:pt x="11873" y="417545"/>
                              <a:pt x="-15445" y="334331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  <a:path w="10028689" h="1398333" fill="none" stroke="0" extrusionOk="0">
                            <a:moveTo>
                              <a:pt x="0" y="233060"/>
                            </a:moveTo>
                            <a:cubicBezTo>
                              <a:pt x="27218" y="90383"/>
                              <a:pt x="57958" y="-13200"/>
                              <a:pt x="139527" y="0"/>
                            </a:cubicBezTo>
                            <a:cubicBezTo>
                              <a:pt x="263043" y="-77660"/>
                              <a:pt x="708694" y="71428"/>
                              <a:pt x="936125" y="0"/>
                            </a:cubicBezTo>
                            <a:cubicBezTo>
                              <a:pt x="1205416" y="-46814"/>
                              <a:pt x="1523899" y="41803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42737" y="-37875"/>
                              <a:pt x="2230473" y="-53656"/>
                              <a:pt x="2431956" y="0"/>
                            </a:cubicBezTo>
                            <a:cubicBezTo>
                              <a:pt x="2698358" y="105988"/>
                              <a:pt x="2919242" y="12310"/>
                              <a:pt x="3217536" y="0"/>
                            </a:cubicBezTo>
                            <a:cubicBezTo>
                              <a:pt x="3520904" y="-99676"/>
                              <a:pt x="3867051" y="-113988"/>
                              <a:pt x="4178619" y="0"/>
                            </a:cubicBezTo>
                            <a:cubicBezTo>
                              <a:pt x="4429284" y="-62662"/>
                              <a:pt x="4688533" y="-51268"/>
                              <a:pt x="4823094" y="0"/>
                            </a:cubicBezTo>
                            <a:cubicBezTo>
                              <a:pt x="4987089" y="-37852"/>
                              <a:pt x="5468899" y="-93353"/>
                              <a:pt x="5753096" y="0"/>
                            </a:cubicBezTo>
                            <a:cubicBezTo>
                              <a:pt x="6095790" y="-10808"/>
                              <a:pt x="6282237" y="-59765"/>
                              <a:pt x="6511783" y="0"/>
                            </a:cubicBezTo>
                            <a:cubicBezTo>
                              <a:pt x="6710418" y="-10876"/>
                              <a:pt x="6976050" y="34532"/>
                              <a:pt x="7270470" y="0"/>
                            </a:cubicBezTo>
                            <a:cubicBezTo>
                              <a:pt x="7541705" y="-83618"/>
                              <a:pt x="7912957" y="52009"/>
                              <a:pt x="8200472" y="0"/>
                            </a:cubicBezTo>
                            <a:cubicBezTo>
                              <a:pt x="8507013" y="-51044"/>
                              <a:pt x="8607048" y="-52499"/>
                              <a:pt x="8844948" y="0"/>
                            </a:cubicBezTo>
                            <a:cubicBezTo>
                              <a:pt x="9109431" y="13748"/>
                              <a:pt x="9421836" y="23704"/>
                              <a:pt x="9889160" y="0"/>
                            </a:cubicBezTo>
                            <a:cubicBezTo>
                              <a:pt x="9952001" y="3264"/>
                              <a:pt x="10077699" y="86872"/>
                              <a:pt x="10028689" y="233060"/>
                            </a:cubicBezTo>
                            <a:lnTo>
                              <a:pt x="10028689" y="233055"/>
                            </a:lnTo>
                            <a:lnTo>
                              <a:pt x="10028689" y="233055"/>
                            </a:lnTo>
                            <a:cubicBezTo>
                              <a:pt x="9998345" y="374126"/>
                              <a:pt x="10031749" y="486491"/>
                              <a:pt x="10028689" y="582638"/>
                            </a:cubicBezTo>
                            <a:cubicBezTo>
                              <a:pt x="10033689" y="866120"/>
                              <a:pt x="10023346" y="954640"/>
                              <a:pt x="10028689" y="1165271"/>
                            </a:cubicBezTo>
                            <a:cubicBezTo>
                              <a:pt x="10027343" y="1294437"/>
                              <a:pt x="9958044" y="1385111"/>
                              <a:pt x="9889160" y="1398333"/>
                            </a:cubicBezTo>
                            <a:cubicBezTo>
                              <a:pt x="9521730" y="1467608"/>
                              <a:pt x="9186739" y="1374682"/>
                              <a:pt x="8959158" y="1398333"/>
                            </a:cubicBezTo>
                            <a:cubicBezTo>
                              <a:pt x="8717928" y="1389796"/>
                              <a:pt x="8272711" y="1256475"/>
                              <a:pt x="8029156" y="1398333"/>
                            </a:cubicBezTo>
                            <a:cubicBezTo>
                              <a:pt x="7850844" y="1406446"/>
                              <a:pt x="7511141" y="1478821"/>
                              <a:pt x="7213364" y="1398333"/>
                            </a:cubicBezTo>
                            <a:cubicBezTo>
                              <a:pt x="6904473" y="1340269"/>
                              <a:pt x="6533763" y="1434576"/>
                              <a:pt x="6340467" y="1398333"/>
                            </a:cubicBezTo>
                            <a:cubicBezTo>
                              <a:pt x="6173322" y="1373197"/>
                              <a:pt x="5704126" y="1474962"/>
                              <a:pt x="5410464" y="1398333"/>
                            </a:cubicBezTo>
                            <a:cubicBezTo>
                              <a:pt x="5027815" y="1394650"/>
                              <a:pt x="4603148" y="1368220"/>
                              <a:pt x="4178619" y="1398333"/>
                            </a:cubicBezTo>
                            <a:cubicBezTo>
                              <a:pt x="3858110" y="1389952"/>
                              <a:pt x="3711524" y="1439789"/>
                              <a:pt x="3292751" y="1398333"/>
                            </a:cubicBezTo>
                            <a:cubicBezTo>
                              <a:pt x="2959436" y="1353615"/>
                              <a:pt x="2799808" y="1499211"/>
                              <a:pt x="2406884" y="1398333"/>
                            </a:cubicBezTo>
                            <a:cubicBezTo>
                              <a:pt x="2063394" y="1312963"/>
                              <a:pt x="2025742" y="1441597"/>
                              <a:pt x="1671447" y="1398333"/>
                            </a:cubicBezTo>
                            <a:lnTo>
                              <a:pt x="1671447" y="1398333"/>
                            </a:lnTo>
                            <a:cubicBezTo>
                              <a:pt x="1507205" y="1487685"/>
                              <a:pt x="1259693" y="1342089"/>
                              <a:pt x="951445" y="1398333"/>
                            </a:cubicBezTo>
                            <a:cubicBezTo>
                              <a:pt x="630520" y="1385533"/>
                              <a:pt x="327794" y="1424209"/>
                              <a:pt x="139527" y="1398333"/>
                            </a:cubicBezTo>
                            <a:cubicBezTo>
                              <a:pt x="64180" y="1377993"/>
                              <a:pt x="-20857" y="1281179"/>
                              <a:pt x="0" y="1165271"/>
                            </a:cubicBezTo>
                            <a:cubicBezTo>
                              <a:pt x="-6562" y="896403"/>
                              <a:pt x="41305" y="723909"/>
                              <a:pt x="0" y="582638"/>
                            </a:cubicBezTo>
                            <a:cubicBezTo>
                              <a:pt x="7780" y="541380"/>
                              <a:pt x="-9637" y="500635"/>
                              <a:pt x="0" y="451548"/>
                            </a:cubicBezTo>
                            <a:cubicBezTo>
                              <a:pt x="7097" y="420953"/>
                              <a:pt x="-3147" y="325469"/>
                              <a:pt x="0" y="233055"/>
                            </a:cubicBezTo>
                            <a:lnTo>
                              <a:pt x="0" y="233060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00A20-6412-9D6E-CB51-6D886AAA1752}"/>
                  </a:ext>
                </a:extLst>
              </p:cNvPr>
              <p:cNvSpPr txBox="1"/>
              <p:nvPr/>
            </p:nvSpPr>
            <p:spPr>
              <a:xfrm>
                <a:off x="851395" y="356102"/>
                <a:ext cx="9279223" cy="2604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những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khu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rừng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Việt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D3C100-8DCF-4074-C916-F85A25C65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064" y="1903098"/>
              <a:ext cx="826701" cy="985282"/>
            </a:xfrm>
            <a:prstGeom prst="rect">
              <a:avLst/>
            </a:prstGeom>
          </p:spPr>
        </p:pic>
      </p:grpSp>
      <p:sp>
        <p:nvSpPr>
          <p:cNvPr id="18" name="Plaque 17">
            <a:extLst>
              <a:ext uri="{FF2B5EF4-FFF2-40B4-BE49-F238E27FC236}">
                <a16:creationId xmlns:a16="http://schemas.microsoft.com/office/drawing/2014/main" id="{53242128-5280-3E4F-83C8-4F0EFB5A5BEC}"/>
              </a:ext>
            </a:extLst>
          </p:cNvPr>
          <p:cNvSpPr/>
          <p:nvPr/>
        </p:nvSpPr>
        <p:spPr>
          <a:xfrm>
            <a:off x="4533901" y="2733674"/>
            <a:ext cx="4591050" cy="2790825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Cúc Phương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Nam Cát Tiên 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tràm Trà Sư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U Minh 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Rừng Yok Đôn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….</a:t>
            </a:r>
            <a:endParaRPr lang="vi-VN" sz="28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1E402-6644-76CA-1B6B-B32D1EB77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051" y="1357621"/>
            <a:ext cx="8065707" cy="5639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225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CCDB0F-646C-47D0-B6EF-F0BE48B91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2"/>
            <a:ext cx="12192000" cy="4550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9EEAA9-EA2E-4C0E-9EC3-A8708B00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4"/>
            <a:ext cx="12192000" cy="6857355"/>
          </a:xfrm>
          <a:prstGeom prst="rect">
            <a:avLst/>
          </a:prstGeom>
          <a:solidFill>
            <a:srgbClr val="B3DDF6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6D4F87-2A8D-4CAE-B439-3404A7347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1" y="211339"/>
            <a:ext cx="6298810" cy="6298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3A3A585-0F8B-4017-BBEC-B5E088C06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189"/>
            <a:ext cx="12192000" cy="39134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6954C6-FC13-4615-A3FA-34FEFE17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"/>
            <a:ext cx="12192000" cy="68573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C1C580-DB60-4A64-81B6-F700AB359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17" y="3036596"/>
            <a:ext cx="3429000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CFEED05-D6EE-480C-9288-608A793CF9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68" y="3735844"/>
            <a:ext cx="1345041" cy="26221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C1C12DE-8061-4A0F-BCE2-9A74B3A18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2" y="3075872"/>
            <a:ext cx="1340952" cy="1340952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F8436075-9280-BFC6-2127-F72C54D688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48" y="608215"/>
            <a:ext cx="7456054" cy="5584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3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>
            <a:extLst>
              <a:ext uri="{FF2B5EF4-FFF2-40B4-BE49-F238E27FC236}">
                <a16:creationId xmlns:a16="http://schemas.microsoft.com/office/drawing/2014/main" id="{92F74B83-F4F6-817F-341E-488C4BFFB276}"/>
              </a:ext>
            </a:extLst>
          </p:cNvPr>
          <p:cNvGrpSpPr/>
          <p:nvPr/>
        </p:nvGrpSpPr>
        <p:grpSpPr>
          <a:xfrm>
            <a:off x="1330667" y="286689"/>
            <a:ext cx="9236336" cy="4843308"/>
            <a:chOff x="-7927329" y="-4954585"/>
            <a:chExt cx="9902260" cy="5268685"/>
          </a:xfrm>
        </p:grpSpPr>
        <p:sp>
          <p:nvSpPr>
            <p:cNvPr id="7" name="任意多边形 14">
              <a:extLst>
                <a:ext uri="{FF2B5EF4-FFF2-40B4-BE49-F238E27FC236}">
                  <a16:creationId xmlns:a16="http://schemas.microsoft.com/office/drawing/2014/main" id="{FFCC8A82-E094-CE3E-2405-9F8709A1C9F2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 15">
              <a:extLst>
                <a:ext uri="{FF2B5EF4-FFF2-40B4-BE49-F238E27FC236}">
                  <a16:creationId xmlns:a16="http://schemas.microsoft.com/office/drawing/2014/main" id="{3CCAC9A6-F869-EF1B-DCB3-0D6710BECF8E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16">
              <a:extLst>
                <a:ext uri="{FF2B5EF4-FFF2-40B4-BE49-F238E27FC236}">
                  <a16:creationId xmlns:a16="http://schemas.microsoft.com/office/drawing/2014/main" id="{A9AE588F-0C90-DB64-AE52-5FE0FDF39824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2305298" y="1549956"/>
            <a:ext cx="7314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图片 22">
            <a:extLst>
              <a:ext uri="{FF2B5EF4-FFF2-40B4-BE49-F238E27FC236}">
                <a16:creationId xmlns:a16="http://schemas.microsoft.com/office/drawing/2014/main" id="{48982BC8-2A04-A052-511A-AFB34BBB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068" y="4328014"/>
            <a:ext cx="6419879" cy="2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9937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1895475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727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Đất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066544" y="192202"/>
            <a:ext cx="9848087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178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các hình 7, 8, em hãy: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Trình bày đặc điểm của các loại đất ở nước ta.</a:t>
              </a:r>
            </a:p>
            <a:p>
              <a:pPr algn="just"/>
              <a:r>
                <a:rPr lang="vi-VN" sz="280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vai trò của đất đối với sản xuất nông nghiệp.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8A8CB-3F49-15F7-EDE7-ED344C0EE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2043112"/>
            <a:ext cx="9490450" cy="394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feralit phân bố ở vùng đồi núi, có đặc điểm chua và nghèo mùn; thích hợp cho phát triển rừng, cây công nghiệp, cây ăn quả và cây dược liệu.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E247A-1506-BA15-D3B9-E012C08F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5">
            <a:off x="790574" y="2443162"/>
            <a:ext cx="4714875" cy="390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á xuất khẩu hạt tiêu tăng gần 19%">
            <a:extLst>
              <a:ext uri="{FF2B5EF4-FFF2-40B4-BE49-F238E27FC236}">
                <a16:creationId xmlns:a16="http://schemas.microsoft.com/office/drawing/2014/main" id="{FF78ED92-E811-A059-6314-5A5F1138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495">
            <a:off x="6261223" y="2366170"/>
            <a:ext cx="5165220" cy="369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F912A3-BF41-EF8D-EA41-5D9862BEEF90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feralit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6"/>
            <a:ext cx="10322753" cy="1583099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đất phù sa phân bố chủ yếu ở vùng đồng bằng, nhìn chung tơi xốp, màu mỡ, thuận lợi trồng cây lương thực (đặc biệt là lúa nước), rau đậu, cây ăn quả,...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7D38-4E2E-0B4B-7FB4-22CD10C5E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664">
            <a:off x="590393" y="2257425"/>
            <a:ext cx="5015069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hương pháp canh tác mới có thể làm thay đổi 5.000 năm kinh nghiệm trồng lúa">
            <a:extLst>
              <a:ext uri="{FF2B5EF4-FFF2-40B4-BE49-F238E27FC236}">
                <a16:creationId xmlns:a16="http://schemas.microsoft.com/office/drawing/2014/main" id="{0FE07843-2573-FCE6-6F4E-420E92132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21">
            <a:off x="6457950" y="2562225"/>
            <a:ext cx="4953000" cy="371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ADA429-1A08-1868-B383-59E2B8CAD5A8}"/>
              </a:ext>
            </a:extLst>
          </p:cNvPr>
          <p:cNvSpPr/>
          <p:nvPr/>
        </p:nvSpPr>
        <p:spPr>
          <a:xfrm>
            <a:off x="7391400" y="5991225"/>
            <a:ext cx="3552825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Cây lúa nước trồng trên đất phù sa đồng bằng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9AD77-30FA-DCD7-5AE7-837C3A8901F7}"/>
              </a:ext>
            </a:extLst>
          </p:cNvPr>
          <p:cNvSpPr/>
          <p:nvPr/>
        </p:nvSpPr>
        <p:spPr>
          <a:xfrm>
            <a:off x="333375" y="285750"/>
            <a:ext cx="11544300" cy="6353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C0A51B-542E-04C1-478F-50B1C3909336}"/>
              </a:ext>
            </a:extLst>
          </p:cNvPr>
          <p:cNvGrpSpPr/>
          <p:nvPr/>
        </p:nvGrpSpPr>
        <p:grpSpPr>
          <a:xfrm>
            <a:off x="0" y="67198"/>
            <a:ext cx="2095500" cy="1820596"/>
            <a:chOff x="0" y="67198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EB4A6DED-C3D6-A9D6-31ED-E771D82EB870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C1B8-CF75-8120-4C43-BF945137FB12}"/>
                </a:ext>
              </a:extLst>
            </p:cNvPr>
            <p:cNvSpPr txBox="1"/>
            <p:nvPr/>
          </p:nvSpPr>
          <p:spPr>
            <a:xfrm>
              <a:off x="165319" y="526794"/>
              <a:ext cx="2535728" cy="133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Rừng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E8DD7-D1C9-67B2-E210-2030FDABA514}"/>
              </a:ext>
            </a:extLst>
          </p:cNvPr>
          <p:cNvGrpSpPr/>
          <p:nvPr/>
        </p:nvGrpSpPr>
        <p:grpSpPr>
          <a:xfrm>
            <a:off x="2219325" y="192202"/>
            <a:ext cx="9695306" cy="1512773"/>
            <a:chOff x="314102" y="666654"/>
            <a:chExt cx="5266568" cy="28346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8D0E4D-8080-A8BD-1BA1-522817F7C4A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9CDC594-FB31-C469-4F29-489069B0BCEE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5D483-A23F-75BA-077E-82E04F358151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5B8C-21E3-CA5C-6B6D-A0248A9DB94A}"/>
                </a:ext>
              </a:extLst>
            </p:cNvPr>
            <p:cNvSpPr txBox="1"/>
            <p:nvPr/>
          </p:nvSpPr>
          <p:spPr>
            <a:xfrm>
              <a:off x="539044" y="764596"/>
              <a:ext cx="4792236" cy="224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Đọc thông tin và quan sát các hình 9, 10,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Trình bày đặc điểm của rừng ở nước ta.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vai trò của rừng đối với đời sống và hoạt động sản xuất.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50649D-873E-A86B-51D9-3EB70C649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12" y="2071687"/>
            <a:ext cx="9961206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 nhiệt đới và rừng ngập mặn chiếm diện tích lớn nhất.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Những cánh rừng nguyên sinh ở Việt Nam và thế giới - Pháp Luật Môi Trường  Điện Tử">
            <a:extLst>
              <a:ext uri="{FF2B5EF4-FFF2-40B4-BE49-F238E27FC236}">
                <a16:creationId xmlns:a16="http://schemas.microsoft.com/office/drawing/2014/main" id="{A60BED1F-F89E-EBEB-9E2C-66BF8699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3">
            <a:off x="667339" y="2760743"/>
            <a:ext cx="5502945" cy="32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Giải mã điều kỳ lạ về rừng ngập mặn bí ẩn ở Mexico">
            <a:extLst>
              <a:ext uri="{FF2B5EF4-FFF2-40B4-BE49-F238E27FC236}">
                <a16:creationId xmlns:a16="http://schemas.microsoft.com/office/drawing/2014/main" id="{C615B952-A8B2-DA66-9D3E-E31376F3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73">
            <a:off x="6619876" y="2895601"/>
            <a:ext cx="51435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6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27E3F355-DAAE-C56B-A5F0-B46043132C97}"/>
              </a:ext>
            </a:extLst>
          </p:cNvPr>
          <p:cNvSpPr/>
          <p:nvPr/>
        </p:nvSpPr>
        <p:spPr>
          <a:xfrm>
            <a:off x="659571" y="236177"/>
            <a:ext cx="10322753" cy="1459274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rừng tăng lên do có nhiều rừng trồng mới.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Những người đi trồng rừng | baoninhbinh.org.vn">
            <a:extLst>
              <a:ext uri="{FF2B5EF4-FFF2-40B4-BE49-F238E27FC236}">
                <a16:creationId xmlns:a16="http://schemas.microsoft.com/office/drawing/2014/main" id="{E084819F-6BF5-3213-D1CB-2B22B93A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98">
            <a:off x="342900" y="2712509"/>
            <a:ext cx="5829300" cy="3871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Trồng rừng: Tạo sinh kế cho nông dân nghèo tại Việt Nam">
            <a:extLst>
              <a:ext uri="{FF2B5EF4-FFF2-40B4-BE49-F238E27FC236}">
                <a16:creationId xmlns:a16="http://schemas.microsoft.com/office/drawing/2014/main" id="{6B6F186D-F0C9-1143-05D8-12630138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20">
            <a:off x="6349512" y="2809875"/>
            <a:ext cx="5347187" cy="36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78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288</Words>
  <Application>Microsoft Office PowerPoint</Application>
  <PresentationFormat>Widescreen</PresentationFormat>
  <Paragraphs>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Bebas Neue</vt:lpstr>
      <vt:lpstr>Calibri</vt:lpstr>
      <vt:lpstr>Cambria</vt:lpstr>
      <vt:lpstr>Comfortaa</vt:lpstr>
      <vt:lpstr>Darker Grotesque SemiBold</vt:lpstr>
      <vt:lpstr>Jomhuria</vt:lpstr>
      <vt:lpstr>Pastel Detailed Lesson Plan for Pre-K by Slidesgo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4</dc:title>
  <dc:creator>Thao Tran</dc:creator>
  <cp:lastModifiedBy>thanhtrangsmallsun@gmail.com</cp:lastModifiedBy>
  <cp:revision>28</cp:revision>
  <dcterms:created xsi:type="dcterms:W3CDTF">2024-07-13T04:00:50Z</dcterms:created>
  <dcterms:modified xsi:type="dcterms:W3CDTF">2025-09-21T13:05:30Z</dcterms:modified>
</cp:coreProperties>
</file>