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sldIdLst>
    <p:sldId id="267" r:id="rId5"/>
    <p:sldId id="258" r:id="rId6"/>
    <p:sldId id="257" r:id="rId7"/>
    <p:sldId id="256" r:id="rId8"/>
    <p:sldId id="269" r:id="rId9"/>
    <p:sldId id="271" r:id="rId10"/>
    <p:sldId id="264" r:id="rId11"/>
    <p:sldId id="263" r:id="rId12"/>
    <p:sldId id="259" r:id="rId13"/>
    <p:sldId id="260" r:id="rId14"/>
    <p:sldId id="262" r:id="rId15"/>
    <p:sldId id="272" r:id="rId16"/>
    <p:sldId id="273" r:id="rId17"/>
    <p:sldId id="274" r:id="rId18"/>
    <p:sldId id="328" r:id="rId19"/>
    <p:sldId id="265" r:id="rId20"/>
    <p:sldId id="330" r:id="rId21"/>
    <p:sldId id="331" r:id="rId22"/>
    <p:sldId id="329" r:id="rId23"/>
    <p:sldId id="332" r:id="rId24"/>
    <p:sldId id="323" r:id="rId25"/>
    <p:sldId id="333" r:id="rId26"/>
    <p:sldId id="334" r:id="rId27"/>
    <p:sldId id="335" r:id="rId28"/>
    <p:sldId id="336" r:id="rId29"/>
    <p:sldId id="337" r:id="rId30"/>
    <p:sldId id="4411" r:id="rId31"/>
    <p:sldId id="4412" r:id="rId32"/>
    <p:sldId id="4413" r:id="rId33"/>
    <p:sldId id="4414" r:id="rId34"/>
    <p:sldId id="4415" r:id="rId35"/>
    <p:sldId id="4416" r:id="rId36"/>
    <p:sldId id="282"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05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43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32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62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61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77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95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39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00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711A2F6B-1EF9-3FFD-557E-7E887C56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extLst>
      <p:ext uri="{BB962C8B-B14F-4D97-AF65-F5344CB8AC3E}">
        <p14:creationId xmlns:p14="http://schemas.microsoft.com/office/powerpoint/2010/main" val="56422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
        <p:nvSpPr>
          <p:cNvPr id="27" name="Oval 2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4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7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Oval 3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a:extLst>
                  <a:ext uri="{FF2B5EF4-FFF2-40B4-BE49-F238E27FC236}">
                    <a16:creationId xmlns:a16="http://schemas.microsoft.com/office/drawing/2014/main"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a:extLst>
                <a:ext uri="{FF2B5EF4-FFF2-40B4-BE49-F238E27FC236}">
                  <a16:creationId xmlns:a16="http://schemas.microsoft.com/office/drawing/2014/main"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a:extLst>
                  <a:ext uri="{FF2B5EF4-FFF2-40B4-BE49-F238E27FC236}">
                    <a16:creationId xmlns:a16="http://schemas.microsoft.com/office/drawing/2014/main"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a:extLst>
                <a:ext uri="{FF2B5EF4-FFF2-40B4-BE49-F238E27FC236}">
                  <a16:creationId xmlns:a16="http://schemas.microsoft.com/office/drawing/2014/main"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3">
            <a:extLst>
              <a:ext uri="{FF2B5EF4-FFF2-40B4-BE49-F238E27FC236}">
                <a16:creationId xmlns:a16="http://schemas.microsoft.com/office/drawing/2014/main"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sp>
      <p:sp>
        <p:nvSpPr>
          <p:cNvPr id="21" name="Oval 2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2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Freeform 4">
            <a:extLst>
              <a:ext uri="{FF2B5EF4-FFF2-40B4-BE49-F238E27FC236}">
                <a16:creationId xmlns:a16="http://schemas.microsoft.com/office/drawing/2014/main"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6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
        <p:nvSpPr>
          <p:cNvPr id="25" name="Oval 2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6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3383" y="463698"/>
                  <a:pt x="302830" y="81254"/>
                  <a:pt x="576238" y="0"/>
                </a:cubicBezTo>
                <a:cubicBezTo>
                  <a:pt x="2281139" y="211847"/>
                  <a:pt x="5683421" y="809919"/>
                  <a:pt x="9558361" y="0"/>
                </a:cubicBezTo>
                <a:cubicBezTo>
                  <a:pt x="9859465" y="-143663"/>
                  <a:pt x="10046004" y="335998"/>
                  <a:pt x="10134600" y="812817"/>
                </a:cubicBezTo>
                <a:cubicBezTo>
                  <a:pt x="10097971" y="2107235"/>
                  <a:pt x="10271733" y="2556284"/>
                  <a:pt x="10134600" y="4063982"/>
                </a:cubicBezTo>
                <a:cubicBezTo>
                  <a:pt x="10151635" y="4419966"/>
                  <a:pt x="9823542" y="4804798"/>
                  <a:pt x="9558361" y="4876800"/>
                </a:cubicBezTo>
                <a:cubicBezTo>
                  <a:pt x="6874887" y="5101710"/>
                  <a:pt x="3151334" y="5464317"/>
                  <a:pt x="576238" y="4876800"/>
                </a:cubicBezTo>
                <a:cubicBezTo>
                  <a:pt x="461202" y="4851986"/>
                  <a:pt x="-110624" y="4537846"/>
                  <a:pt x="0" y="4063982"/>
                </a:cubicBezTo>
                <a:cubicBezTo>
                  <a:pt x="45202" y="2838396"/>
                  <a:pt x="-194303" y="1776297"/>
                  <a:pt x="0" y="812817"/>
                </a:cubicBezTo>
                <a:close/>
              </a:path>
              <a:path w="10134600" h="4876800" stroke="0" extrusionOk="0">
                <a:moveTo>
                  <a:pt x="0" y="812817"/>
                </a:moveTo>
                <a:cubicBezTo>
                  <a:pt x="-9879" y="409447"/>
                  <a:pt x="273243" y="13798"/>
                  <a:pt x="576238" y="0"/>
                </a:cubicBezTo>
                <a:cubicBezTo>
                  <a:pt x="3956851" y="141015"/>
                  <a:pt x="8213712" y="49054"/>
                  <a:pt x="9558361" y="0"/>
                </a:cubicBezTo>
                <a:cubicBezTo>
                  <a:pt x="9773184" y="-39313"/>
                  <a:pt x="10231877" y="338984"/>
                  <a:pt x="10134600" y="812817"/>
                </a:cubicBezTo>
                <a:cubicBezTo>
                  <a:pt x="10459994" y="1357805"/>
                  <a:pt x="10486311" y="2797739"/>
                  <a:pt x="10134600" y="4063982"/>
                </a:cubicBezTo>
                <a:cubicBezTo>
                  <a:pt x="10093930" y="4475854"/>
                  <a:pt x="9777321" y="4825581"/>
                  <a:pt x="9558361" y="4876800"/>
                </a:cubicBezTo>
                <a:cubicBezTo>
                  <a:pt x="8305772" y="3820285"/>
                  <a:pt x="3916213" y="5213501"/>
                  <a:pt x="576238" y="4876800"/>
                </a:cubicBezTo>
                <a:cubicBezTo>
                  <a:pt x="274287" y="4947788"/>
                  <a:pt x="-21079" y="4425765"/>
                  <a:pt x="0" y="4063982"/>
                </a:cubicBezTo>
                <a:cubicBezTo>
                  <a:pt x="148271" y="2933412"/>
                  <a:pt x="157538" y="2096387"/>
                  <a:pt x="0" y="812817"/>
                </a:cubicBezTo>
                <a:close/>
              </a:path>
              <a:path w="10134600" h="4876800" fill="none" stroke="0" extrusionOk="0">
                <a:moveTo>
                  <a:pt x="0" y="812817"/>
                </a:moveTo>
                <a:cubicBezTo>
                  <a:pt x="60331" y="386755"/>
                  <a:pt x="286717" y="35798"/>
                  <a:pt x="576238" y="0"/>
                </a:cubicBezTo>
                <a:cubicBezTo>
                  <a:pt x="3060718" y="476465"/>
                  <a:pt x="5039385" y="514170"/>
                  <a:pt x="9558361" y="0"/>
                </a:cubicBezTo>
                <a:cubicBezTo>
                  <a:pt x="9839073" y="-219005"/>
                  <a:pt x="10139509" y="321115"/>
                  <a:pt x="10134600" y="812817"/>
                </a:cubicBezTo>
                <a:cubicBezTo>
                  <a:pt x="10097480" y="2035784"/>
                  <a:pt x="10402609" y="2415524"/>
                  <a:pt x="10134600" y="4063982"/>
                </a:cubicBezTo>
                <a:cubicBezTo>
                  <a:pt x="10156051" y="4508916"/>
                  <a:pt x="9778133" y="4792965"/>
                  <a:pt x="9558361" y="4876800"/>
                </a:cubicBezTo>
                <a:cubicBezTo>
                  <a:pt x="6702570" y="4568226"/>
                  <a:pt x="2793989" y="4673710"/>
                  <a:pt x="576238" y="4876800"/>
                </a:cubicBezTo>
                <a:cubicBezTo>
                  <a:pt x="191320" y="4818058"/>
                  <a:pt x="-115927" y="4481841"/>
                  <a:pt x="0" y="4063982"/>
                </a:cubicBezTo>
                <a:cubicBezTo>
                  <a:pt x="-79610" y="3054453"/>
                  <a:pt x="-163390" y="1901114"/>
                  <a:pt x="0" y="812817"/>
                </a:cubicBezTo>
                <a:close/>
              </a:path>
              <a:path w="10134600" h="4876800" fill="none" stroke="0" extrusionOk="0">
                <a:moveTo>
                  <a:pt x="0" y="812817"/>
                </a:moveTo>
                <a:cubicBezTo>
                  <a:pt x="44662" y="444142"/>
                  <a:pt x="309864" y="99204"/>
                  <a:pt x="576238" y="0"/>
                </a:cubicBezTo>
                <a:cubicBezTo>
                  <a:pt x="3042840" y="495410"/>
                  <a:pt x="5205632" y="652031"/>
                  <a:pt x="9558361" y="0"/>
                </a:cubicBezTo>
                <a:cubicBezTo>
                  <a:pt x="9859173" y="-114720"/>
                  <a:pt x="10100253" y="304275"/>
                  <a:pt x="10134600" y="812817"/>
                </a:cubicBezTo>
                <a:cubicBezTo>
                  <a:pt x="10100730" y="2074103"/>
                  <a:pt x="10327984" y="2490938"/>
                  <a:pt x="10134600" y="4063982"/>
                </a:cubicBezTo>
                <a:cubicBezTo>
                  <a:pt x="10113559" y="4467312"/>
                  <a:pt x="9837797" y="4827809"/>
                  <a:pt x="9558361" y="4876800"/>
                </a:cubicBezTo>
                <a:cubicBezTo>
                  <a:pt x="6479455" y="4622489"/>
                  <a:pt x="2673586" y="5244152"/>
                  <a:pt x="576238" y="4876800"/>
                </a:cubicBezTo>
                <a:cubicBezTo>
                  <a:pt x="365940" y="4855639"/>
                  <a:pt x="-150362" y="4492221"/>
                  <a:pt x="0" y="4063982"/>
                </a:cubicBezTo>
                <a:cubicBezTo>
                  <a:pt x="26907" y="2889247"/>
                  <a:pt x="-193118" y="1884026"/>
                  <a:pt x="0" y="812817"/>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3383" y="463698"/>
                  <a:pt x="302830" y="81254"/>
                  <a:pt x="576238" y="0"/>
                </a:cubicBezTo>
                <a:cubicBezTo>
                  <a:pt x="2281139" y="211847"/>
                  <a:pt x="5683421" y="809919"/>
                  <a:pt x="9558361" y="0"/>
                </a:cubicBezTo>
                <a:cubicBezTo>
                  <a:pt x="9859465" y="-143663"/>
                  <a:pt x="10046004" y="335998"/>
                  <a:pt x="10134600" y="812817"/>
                </a:cubicBezTo>
                <a:cubicBezTo>
                  <a:pt x="10097971" y="2107235"/>
                  <a:pt x="10271733" y="2556284"/>
                  <a:pt x="10134600" y="4063982"/>
                </a:cubicBezTo>
                <a:cubicBezTo>
                  <a:pt x="10151635" y="4419966"/>
                  <a:pt x="9823542" y="4804798"/>
                  <a:pt x="9558361" y="4876800"/>
                </a:cubicBezTo>
                <a:cubicBezTo>
                  <a:pt x="6874887" y="5101710"/>
                  <a:pt x="3151334" y="5464317"/>
                  <a:pt x="576238" y="4876800"/>
                </a:cubicBezTo>
                <a:cubicBezTo>
                  <a:pt x="461202" y="4851986"/>
                  <a:pt x="-110624" y="4537846"/>
                  <a:pt x="0" y="4063982"/>
                </a:cubicBezTo>
                <a:cubicBezTo>
                  <a:pt x="45202" y="2838396"/>
                  <a:pt x="-194303" y="1776297"/>
                  <a:pt x="0" y="812817"/>
                </a:cubicBezTo>
                <a:close/>
              </a:path>
              <a:path w="10134600" h="4876800" stroke="0" extrusionOk="0">
                <a:moveTo>
                  <a:pt x="0" y="812817"/>
                </a:moveTo>
                <a:cubicBezTo>
                  <a:pt x="-9879" y="409447"/>
                  <a:pt x="273243" y="13798"/>
                  <a:pt x="576238" y="0"/>
                </a:cubicBezTo>
                <a:cubicBezTo>
                  <a:pt x="3956851" y="141015"/>
                  <a:pt x="8213712" y="49054"/>
                  <a:pt x="9558361" y="0"/>
                </a:cubicBezTo>
                <a:cubicBezTo>
                  <a:pt x="9773184" y="-39313"/>
                  <a:pt x="10231877" y="338984"/>
                  <a:pt x="10134600" y="812817"/>
                </a:cubicBezTo>
                <a:cubicBezTo>
                  <a:pt x="10459994" y="1357805"/>
                  <a:pt x="10486311" y="2797739"/>
                  <a:pt x="10134600" y="4063982"/>
                </a:cubicBezTo>
                <a:cubicBezTo>
                  <a:pt x="10093930" y="4475854"/>
                  <a:pt x="9777321" y="4825581"/>
                  <a:pt x="9558361" y="4876800"/>
                </a:cubicBezTo>
                <a:cubicBezTo>
                  <a:pt x="8305772" y="3820285"/>
                  <a:pt x="3916213" y="5213501"/>
                  <a:pt x="576238" y="4876800"/>
                </a:cubicBezTo>
                <a:cubicBezTo>
                  <a:pt x="274287" y="4947788"/>
                  <a:pt x="-21079" y="4425765"/>
                  <a:pt x="0" y="4063982"/>
                </a:cubicBezTo>
                <a:cubicBezTo>
                  <a:pt x="148271" y="2933412"/>
                  <a:pt x="157538" y="2096387"/>
                  <a:pt x="0" y="812817"/>
                </a:cubicBezTo>
                <a:close/>
              </a:path>
              <a:path w="10134600" h="4876800" fill="none" stroke="0" extrusionOk="0">
                <a:moveTo>
                  <a:pt x="0" y="812817"/>
                </a:moveTo>
                <a:cubicBezTo>
                  <a:pt x="60331" y="386755"/>
                  <a:pt x="286717" y="35798"/>
                  <a:pt x="576238" y="0"/>
                </a:cubicBezTo>
                <a:cubicBezTo>
                  <a:pt x="3060718" y="476465"/>
                  <a:pt x="5039385" y="514170"/>
                  <a:pt x="9558361" y="0"/>
                </a:cubicBezTo>
                <a:cubicBezTo>
                  <a:pt x="9839073" y="-219005"/>
                  <a:pt x="10139509" y="321115"/>
                  <a:pt x="10134600" y="812817"/>
                </a:cubicBezTo>
                <a:cubicBezTo>
                  <a:pt x="10097480" y="2035784"/>
                  <a:pt x="10402609" y="2415524"/>
                  <a:pt x="10134600" y="4063982"/>
                </a:cubicBezTo>
                <a:cubicBezTo>
                  <a:pt x="10156051" y="4508916"/>
                  <a:pt x="9778133" y="4792965"/>
                  <a:pt x="9558361" y="4876800"/>
                </a:cubicBezTo>
                <a:cubicBezTo>
                  <a:pt x="6702570" y="4568226"/>
                  <a:pt x="2793989" y="4673710"/>
                  <a:pt x="576238" y="4876800"/>
                </a:cubicBezTo>
                <a:cubicBezTo>
                  <a:pt x="191320" y="4818058"/>
                  <a:pt x="-115927" y="4481841"/>
                  <a:pt x="0" y="4063982"/>
                </a:cubicBezTo>
                <a:cubicBezTo>
                  <a:pt x="-79610" y="3054453"/>
                  <a:pt x="-163390" y="1901114"/>
                  <a:pt x="0" y="812817"/>
                </a:cubicBezTo>
                <a:close/>
              </a:path>
              <a:path w="10134600" h="4876800" fill="none" stroke="0" extrusionOk="0">
                <a:moveTo>
                  <a:pt x="0" y="812817"/>
                </a:moveTo>
                <a:cubicBezTo>
                  <a:pt x="44662" y="444142"/>
                  <a:pt x="309864" y="99204"/>
                  <a:pt x="576238" y="0"/>
                </a:cubicBezTo>
                <a:cubicBezTo>
                  <a:pt x="3042840" y="495410"/>
                  <a:pt x="5205632" y="652031"/>
                  <a:pt x="9558361" y="0"/>
                </a:cubicBezTo>
                <a:cubicBezTo>
                  <a:pt x="9859173" y="-114720"/>
                  <a:pt x="10100253" y="304275"/>
                  <a:pt x="10134600" y="812817"/>
                </a:cubicBezTo>
                <a:cubicBezTo>
                  <a:pt x="10100730" y="2074103"/>
                  <a:pt x="10327984" y="2490938"/>
                  <a:pt x="10134600" y="4063982"/>
                </a:cubicBezTo>
                <a:cubicBezTo>
                  <a:pt x="10113559" y="4467312"/>
                  <a:pt x="9837797" y="4827809"/>
                  <a:pt x="9558361" y="4876800"/>
                </a:cubicBezTo>
                <a:cubicBezTo>
                  <a:pt x="6479455" y="4622489"/>
                  <a:pt x="2673586" y="5244152"/>
                  <a:pt x="576238" y="4876800"/>
                </a:cubicBezTo>
                <a:cubicBezTo>
                  <a:pt x="365940" y="4855639"/>
                  <a:pt x="-150362" y="4492221"/>
                  <a:pt x="0" y="4063982"/>
                </a:cubicBezTo>
                <a:cubicBezTo>
                  <a:pt x="26907" y="2889247"/>
                  <a:pt x="-193118" y="1884026"/>
                  <a:pt x="0" y="812817"/>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358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543300"/>
            <a:ext cx="10134600" cy="3886200"/>
          </a:xfrm>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2004" y="346703"/>
                  <a:pt x="303691" y="78512"/>
                  <a:pt x="576238" y="0"/>
                </a:cubicBezTo>
                <a:cubicBezTo>
                  <a:pt x="2499175" y="162000"/>
                  <a:pt x="5709016" y="835661"/>
                  <a:pt x="9558361" y="0"/>
                </a:cubicBezTo>
                <a:cubicBezTo>
                  <a:pt x="9856939" y="-143157"/>
                  <a:pt x="10042290" y="261733"/>
                  <a:pt x="10134600" y="647713"/>
                </a:cubicBezTo>
                <a:cubicBezTo>
                  <a:pt x="10105430" y="1690884"/>
                  <a:pt x="10294482" y="2014889"/>
                  <a:pt x="10134600" y="3238486"/>
                </a:cubicBezTo>
                <a:cubicBezTo>
                  <a:pt x="10148581" y="3523300"/>
                  <a:pt x="9813764" y="3811972"/>
                  <a:pt x="9558361" y="3886200"/>
                </a:cubicBezTo>
                <a:cubicBezTo>
                  <a:pt x="7105850" y="4178328"/>
                  <a:pt x="3130891" y="4256569"/>
                  <a:pt x="576238" y="3886200"/>
                </a:cubicBezTo>
                <a:cubicBezTo>
                  <a:pt x="370996" y="3872868"/>
                  <a:pt x="-80576" y="3613073"/>
                  <a:pt x="0" y="3238486"/>
                </a:cubicBezTo>
                <a:cubicBezTo>
                  <a:pt x="90859" y="2160295"/>
                  <a:pt x="-181852" y="1415917"/>
                  <a:pt x="0" y="647713"/>
                </a:cubicBezTo>
                <a:close/>
              </a:path>
              <a:path w="10134600" h="3886200" stroke="0" extrusionOk="0">
                <a:moveTo>
                  <a:pt x="0" y="647713"/>
                </a:moveTo>
                <a:cubicBezTo>
                  <a:pt x="-25734" y="372885"/>
                  <a:pt x="272461" y="-5790"/>
                  <a:pt x="576238" y="0"/>
                </a:cubicBezTo>
                <a:cubicBezTo>
                  <a:pt x="3970106" y="-69177"/>
                  <a:pt x="8125527" y="-21805"/>
                  <a:pt x="9558361" y="0"/>
                </a:cubicBezTo>
                <a:cubicBezTo>
                  <a:pt x="9758948" y="-28640"/>
                  <a:pt x="10208764" y="268746"/>
                  <a:pt x="10134600" y="647713"/>
                </a:cubicBezTo>
                <a:cubicBezTo>
                  <a:pt x="10343494" y="1088608"/>
                  <a:pt x="10517428" y="2245552"/>
                  <a:pt x="10134600" y="3238486"/>
                </a:cubicBezTo>
                <a:cubicBezTo>
                  <a:pt x="10090590" y="3564830"/>
                  <a:pt x="9785930" y="3840297"/>
                  <a:pt x="9558361" y="3886200"/>
                </a:cubicBezTo>
                <a:cubicBezTo>
                  <a:pt x="8255739" y="3429761"/>
                  <a:pt x="3865464" y="4551739"/>
                  <a:pt x="576238" y="3886200"/>
                </a:cubicBezTo>
                <a:cubicBezTo>
                  <a:pt x="278519" y="3969915"/>
                  <a:pt x="-19802" y="3515701"/>
                  <a:pt x="0" y="3238486"/>
                </a:cubicBezTo>
                <a:cubicBezTo>
                  <a:pt x="148796" y="2298176"/>
                  <a:pt x="158116" y="1643781"/>
                  <a:pt x="0" y="647713"/>
                </a:cubicBezTo>
                <a:close/>
              </a:path>
              <a:path w="10134600" h="3886200" fill="none" stroke="0" extrusionOk="0">
                <a:moveTo>
                  <a:pt x="0" y="647713"/>
                </a:moveTo>
                <a:cubicBezTo>
                  <a:pt x="79340" y="291920"/>
                  <a:pt x="310018" y="8249"/>
                  <a:pt x="576238" y="0"/>
                </a:cubicBezTo>
                <a:cubicBezTo>
                  <a:pt x="2961680" y="318169"/>
                  <a:pt x="4936335" y="575951"/>
                  <a:pt x="9558361" y="0"/>
                </a:cubicBezTo>
                <a:cubicBezTo>
                  <a:pt x="9868708" y="-128424"/>
                  <a:pt x="10171592" y="150856"/>
                  <a:pt x="10134600" y="647713"/>
                </a:cubicBezTo>
                <a:cubicBezTo>
                  <a:pt x="10094367" y="1615470"/>
                  <a:pt x="10392215" y="1982772"/>
                  <a:pt x="10134600" y="3238486"/>
                </a:cubicBezTo>
                <a:cubicBezTo>
                  <a:pt x="10129779" y="3596412"/>
                  <a:pt x="9767018" y="3805317"/>
                  <a:pt x="9558361" y="3886200"/>
                </a:cubicBezTo>
                <a:cubicBezTo>
                  <a:pt x="6677589" y="3636692"/>
                  <a:pt x="2758949" y="3778044"/>
                  <a:pt x="576238" y="3886200"/>
                </a:cubicBezTo>
                <a:cubicBezTo>
                  <a:pt x="227504" y="3852380"/>
                  <a:pt x="-92985" y="3570727"/>
                  <a:pt x="0" y="3238486"/>
                </a:cubicBezTo>
                <a:cubicBezTo>
                  <a:pt x="-17983" y="2349440"/>
                  <a:pt x="-182689" y="1421007"/>
                  <a:pt x="0" y="647713"/>
                </a:cubicBezTo>
                <a:close/>
              </a:path>
              <a:path w="10134600" h="3886200" fill="none" stroke="0" extrusionOk="0">
                <a:moveTo>
                  <a:pt x="0" y="647713"/>
                </a:moveTo>
                <a:cubicBezTo>
                  <a:pt x="53757" y="348442"/>
                  <a:pt x="289072" y="55441"/>
                  <a:pt x="576238" y="0"/>
                </a:cubicBezTo>
                <a:cubicBezTo>
                  <a:pt x="2791865" y="296275"/>
                  <a:pt x="5109558" y="779027"/>
                  <a:pt x="9558361" y="0"/>
                </a:cubicBezTo>
                <a:cubicBezTo>
                  <a:pt x="9831548" y="-144667"/>
                  <a:pt x="10088813" y="227121"/>
                  <a:pt x="10134600" y="647713"/>
                </a:cubicBezTo>
                <a:cubicBezTo>
                  <a:pt x="10117705" y="1652356"/>
                  <a:pt x="10335779" y="1970516"/>
                  <a:pt x="10134600" y="3238486"/>
                </a:cubicBezTo>
                <a:cubicBezTo>
                  <a:pt x="10129118" y="3558689"/>
                  <a:pt x="9799688" y="3825108"/>
                  <a:pt x="9558361" y="3886200"/>
                </a:cubicBezTo>
                <a:cubicBezTo>
                  <a:pt x="6600992" y="3637976"/>
                  <a:pt x="2763331" y="4255679"/>
                  <a:pt x="576238" y="3886200"/>
                </a:cubicBezTo>
                <a:cubicBezTo>
                  <a:pt x="267464" y="3872589"/>
                  <a:pt x="-87233" y="3595481"/>
                  <a:pt x="0" y="3238486"/>
                </a:cubicBezTo>
                <a:cubicBezTo>
                  <a:pt x="23873" y="2350054"/>
                  <a:pt x="-250709" y="1463934"/>
                  <a:pt x="0" y="647713"/>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92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84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8" name="Oval 1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sp>
      </p:grpSp>
      <p:pic>
        <p:nvPicPr>
          <p:cNvPr id="5" name="Picture 6">
            <a:extLst>
              <a:ext uri="{FF2B5EF4-FFF2-40B4-BE49-F238E27FC236}">
                <a16:creationId xmlns:a16="http://schemas.microsoft.com/office/drawing/2014/main"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sp>
      <p:sp>
        <p:nvSpPr>
          <p:cNvPr id="9" name="Oval 8"/>
          <p:cNvSpPr/>
          <p:nvPr/>
        </p:nvSpPr>
        <p:spPr>
          <a:xfrm>
            <a:off x="-2627596" y="-250907"/>
            <a:ext cx="2589931"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3124200"/>
          </a:xfrm>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6749" y="399573"/>
                  <a:pt x="524271" y="125781"/>
                  <a:pt x="987837" y="0"/>
                </a:cubicBezTo>
                <a:cubicBezTo>
                  <a:pt x="3478114" y="193759"/>
                  <a:pt x="9397010" y="451979"/>
                  <a:pt x="16385762" y="0"/>
                </a:cubicBezTo>
                <a:cubicBezTo>
                  <a:pt x="16909523" y="-99499"/>
                  <a:pt x="17295855" y="211818"/>
                  <a:pt x="17373600" y="520710"/>
                </a:cubicBezTo>
                <a:cubicBezTo>
                  <a:pt x="17320140" y="1391558"/>
                  <a:pt x="17681872" y="1613381"/>
                  <a:pt x="17373600" y="2603489"/>
                </a:cubicBezTo>
                <a:cubicBezTo>
                  <a:pt x="17392241" y="2809240"/>
                  <a:pt x="16814047" y="3017434"/>
                  <a:pt x="16385762" y="3124200"/>
                </a:cubicBezTo>
                <a:cubicBezTo>
                  <a:pt x="12172803" y="3567622"/>
                  <a:pt x="5355783" y="3759036"/>
                  <a:pt x="987837" y="3124200"/>
                </a:cubicBezTo>
                <a:cubicBezTo>
                  <a:pt x="576955" y="3112609"/>
                  <a:pt x="-137809" y="2912231"/>
                  <a:pt x="0" y="2603489"/>
                </a:cubicBezTo>
                <a:cubicBezTo>
                  <a:pt x="54939" y="1772836"/>
                  <a:pt x="-256809" y="1167230"/>
                  <a:pt x="0" y="520710"/>
                </a:cubicBezTo>
                <a:close/>
              </a:path>
              <a:path w="17373600" h="3124200" stroke="0" extrusionOk="0">
                <a:moveTo>
                  <a:pt x="0" y="520710"/>
                </a:moveTo>
                <a:cubicBezTo>
                  <a:pt x="-31635" y="343149"/>
                  <a:pt x="462495" y="-97917"/>
                  <a:pt x="987837" y="0"/>
                </a:cubicBezTo>
                <a:cubicBezTo>
                  <a:pt x="6791704" y="-184454"/>
                  <a:pt x="14169872" y="466595"/>
                  <a:pt x="16385762" y="0"/>
                </a:cubicBezTo>
                <a:cubicBezTo>
                  <a:pt x="16834033" y="-26636"/>
                  <a:pt x="17508853" y="229427"/>
                  <a:pt x="17373600" y="520710"/>
                </a:cubicBezTo>
                <a:cubicBezTo>
                  <a:pt x="17494001" y="883286"/>
                  <a:pt x="17805333" y="1806303"/>
                  <a:pt x="17373600" y="2603489"/>
                </a:cubicBezTo>
                <a:cubicBezTo>
                  <a:pt x="17276537" y="2891873"/>
                  <a:pt x="16825598" y="3074994"/>
                  <a:pt x="16385762" y="3124200"/>
                </a:cubicBezTo>
                <a:cubicBezTo>
                  <a:pt x="14277337" y="1343289"/>
                  <a:pt x="6576242" y="4538685"/>
                  <a:pt x="987837" y="3124200"/>
                </a:cubicBezTo>
                <a:cubicBezTo>
                  <a:pt x="450374" y="3191610"/>
                  <a:pt x="-22729" y="2808800"/>
                  <a:pt x="0" y="2603489"/>
                </a:cubicBezTo>
                <a:cubicBezTo>
                  <a:pt x="241660" y="1884154"/>
                  <a:pt x="269492" y="1258813"/>
                  <a:pt x="0" y="520710"/>
                </a:cubicBezTo>
                <a:close/>
              </a:path>
              <a:path w="17373600" h="3124200" fill="none" stroke="0" extrusionOk="0">
                <a:moveTo>
                  <a:pt x="0" y="520710"/>
                </a:moveTo>
                <a:cubicBezTo>
                  <a:pt x="64168" y="238192"/>
                  <a:pt x="544174" y="-10704"/>
                  <a:pt x="987837" y="0"/>
                </a:cubicBezTo>
                <a:cubicBezTo>
                  <a:pt x="5685016" y="949214"/>
                  <a:pt x="8306238" y="941984"/>
                  <a:pt x="16385762" y="0"/>
                </a:cubicBezTo>
                <a:cubicBezTo>
                  <a:pt x="16922021" y="-109274"/>
                  <a:pt x="17376311" y="171042"/>
                  <a:pt x="17373600" y="520710"/>
                </a:cubicBezTo>
                <a:cubicBezTo>
                  <a:pt x="17284198" y="1283708"/>
                  <a:pt x="17766650" y="1566424"/>
                  <a:pt x="17373600" y="2603489"/>
                </a:cubicBezTo>
                <a:cubicBezTo>
                  <a:pt x="17405142" y="2891834"/>
                  <a:pt x="16844019" y="3057518"/>
                  <a:pt x="16385762" y="3124200"/>
                </a:cubicBezTo>
                <a:cubicBezTo>
                  <a:pt x="11104162" y="2892362"/>
                  <a:pt x="4764101" y="3185675"/>
                  <a:pt x="987837" y="3124200"/>
                </a:cubicBezTo>
                <a:cubicBezTo>
                  <a:pt x="430461" y="3089179"/>
                  <a:pt x="-119251" y="2868492"/>
                  <a:pt x="0" y="2603489"/>
                </a:cubicBezTo>
                <a:cubicBezTo>
                  <a:pt x="-66526" y="1930871"/>
                  <a:pt x="-326190" y="1159346"/>
                  <a:pt x="0" y="520710"/>
                </a:cubicBezTo>
                <a:close/>
              </a:path>
              <a:path w="17373600" h="3124200" fill="none" stroke="0" extrusionOk="0">
                <a:moveTo>
                  <a:pt x="0" y="520710"/>
                </a:moveTo>
                <a:cubicBezTo>
                  <a:pt x="70071" y="343244"/>
                  <a:pt x="478758" y="51401"/>
                  <a:pt x="987837" y="0"/>
                </a:cubicBezTo>
                <a:cubicBezTo>
                  <a:pt x="4751930" y="628062"/>
                  <a:pt x="9230821" y="529687"/>
                  <a:pt x="16385762" y="0"/>
                </a:cubicBezTo>
                <a:cubicBezTo>
                  <a:pt x="16879819" y="-102032"/>
                  <a:pt x="17360499" y="196740"/>
                  <a:pt x="17373600" y="520710"/>
                </a:cubicBezTo>
                <a:cubicBezTo>
                  <a:pt x="17361347" y="1340346"/>
                  <a:pt x="17713847" y="1573179"/>
                  <a:pt x="17373600" y="2603489"/>
                </a:cubicBezTo>
                <a:cubicBezTo>
                  <a:pt x="17345025" y="2880133"/>
                  <a:pt x="16780532" y="3021091"/>
                  <a:pt x="16385762" y="3124200"/>
                </a:cubicBezTo>
                <a:cubicBezTo>
                  <a:pt x="11389735" y="3133484"/>
                  <a:pt x="5143444" y="3334179"/>
                  <a:pt x="987837" y="3124200"/>
                </a:cubicBezTo>
                <a:cubicBezTo>
                  <a:pt x="541235" y="3113846"/>
                  <a:pt x="-119370" y="2888740"/>
                  <a:pt x="0" y="2603489"/>
                </a:cubicBezTo>
                <a:cubicBezTo>
                  <a:pt x="14138" y="1877583"/>
                  <a:pt x="-277930" y="1199614"/>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01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4895" y="324869"/>
                  <a:pt x="536295" y="144673"/>
                  <a:pt x="987837" y="0"/>
                </a:cubicBezTo>
                <a:cubicBezTo>
                  <a:pt x="3613610" y="174361"/>
                  <a:pt x="9598436" y="891216"/>
                  <a:pt x="16385762" y="0"/>
                </a:cubicBezTo>
                <a:cubicBezTo>
                  <a:pt x="16907999" y="-104478"/>
                  <a:pt x="17324826" y="198076"/>
                  <a:pt x="17373600" y="469909"/>
                </a:cubicBezTo>
                <a:cubicBezTo>
                  <a:pt x="17322236" y="1263318"/>
                  <a:pt x="17652959" y="1517648"/>
                  <a:pt x="17373600" y="2349490"/>
                </a:cubicBezTo>
                <a:cubicBezTo>
                  <a:pt x="17398424" y="2497188"/>
                  <a:pt x="16818257" y="2720041"/>
                  <a:pt x="16385762" y="2819400"/>
                </a:cubicBezTo>
                <a:cubicBezTo>
                  <a:pt x="12340677" y="3318049"/>
                  <a:pt x="5361775" y="3542166"/>
                  <a:pt x="987837" y="2819400"/>
                </a:cubicBezTo>
                <a:cubicBezTo>
                  <a:pt x="574027" y="2808535"/>
                  <a:pt x="-106987" y="2623419"/>
                  <a:pt x="0" y="2349490"/>
                </a:cubicBezTo>
                <a:cubicBezTo>
                  <a:pt x="68040" y="1565954"/>
                  <a:pt x="-274346" y="1001226"/>
                  <a:pt x="0" y="469909"/>
                </a:cubicBezTo>
                <a:close/>
              </a:path>
              <a:path w="17373600" h="2819400" stroke="0" extrusionOk="0">
                <a:moveTo>
                  <a:pt x="0" y="469909"/>
                </a:moveTo>
                <a:cubicBezTo>
                  <a:pt x="-23644" y="301078"/>
                  <a:pt x="460912" y="-117504"/>
                  <a:pt x="987837" y="0"/>
                </a:cubicBezTo>
                <a:cubicBezTo>
                  <a:pt x="6829955" y="-629483"/>
                  <a:pt x="14049433" y="317600"/>
                  <a:pt x="16385762" y="0"/>
                </a:cubicBezTo>
                <a:cubicBezTo>
                  <a:pt x="16840550" y="-24450"/>
                  <a:pt x="17455206" y="197769"/>
                  <a:pt x="17373600" y="469909"/>
                </a:cubicBezTo>
                <a:cubicBezTo>
                  <a:pt x="17509619" y="794260"/>
                  <a:pt x="17730120" y="1618435"/>
                  <a:pt x="17373600" y="2349490"/>
                </a:cubicBezTo>
                <a:cubicBezTo>
                  <a:pt x="17294008" y="2545903"/>
                  <a:pt x="16804135" y="2758476"/>
                  <a:pt x="16385762" y="2819400"/>
                </a:cubicBezTo>
                <a:cubicBezTo>
                  <a:pt x="14319459" y="627444"/>
                  <a:pt x="6570552" y="4266797"/>
                  <a:pt x="987837" y="2819400"/>
                </a:cubicBezTo>
                <a:cubicBezTo>
                  <a:pt x="440974" y="2859899"/>
                  <a:pt x="-20230" y="2538947"/>
                  <a:pt x="0" y="2349490"/>
                </a:cubicBezTo>
                <a:cubicBezTo>
                  <a:pt x="242502" y="1679224"/>
                  <a:pt x="270113" y="1112530"/>
                  <a:pt x="0" y="469909"/>
                </a:cubicBezTo>
                <a:close/>
              </a:path>
              <a:path w="17373600" h="2819400" fill="none" stroke="0" extrusionOk="0">
                <a:moveTo>
                  <a:pt x="0" y="469909"/>
                </a:moveTo>
                <a:cubicBezTo>
                  <a:pt x="96920" y="208461"/>
                  <a:pt x="486444" y="51188"/>
                  <a:pt x="987837" y="0"/>
                </a:cubicBezTo>
                <a:cubicBezTo>
                  <a:pt x="5388724" y="575676"/>
                  <a:pt x="8595798" y="734700"/>
                  <a:pt x="16385762" y="0"/>
                </a:cubicBezTo>
                <a:cubicBezTo>
                  <a:pt x="16879189" y="-93903"/>
                  <a:pt x="17380846" y="160009"/>
                  <a:pt x="17373600" y="469909"/>
                </a:cubicBezTo>
                <a:cubicBezTo>
                  <a:pt x="17211064" y="1228994"/>
                  <a:pt x="17800073" y="1361689"/>
                  <a:pt x="17373600" y="2349490"/>
                </a:cubicBezTo>
                <a:cubicBezTo>
                  <a:pt x="17335305" y="2621677"/>
                  <a:pt x="16787967" y="2768903"/>
                  <a:pt x="16385762" y="2819400"/>
                </a:cubicBezTo>
                <a:cubicBezTo>
                  <a:pt x="11286746" y="2275265"/>
                  <a:pt x="4297094" y="2652727"/>
                  <a:pt x="987837" y="2819400"/>
                </a:cubicBezTo>
                <a:cubicBezTo>
                  <a:pt x="461732" y="2783604"/>
                  <a:pt x="-93482" y="2556485"/>
                  <a:pt x="0" y="2349490"/>
                </a:cubicBezTo>
                <a:cubicBezTo>
                  <a:pt x="-51112" y="1762161"/>
                  <a:pt x="-339150" y="1108162"/>
                  <a:pt x="0" y="469909"/>
                </a:cubicBezTo>
                <a:close/>
              </a:path>
              <a:path w="17373600" h="2819400" fill="none" stroke="0" extrusionOk="0">
                <a:moveTo>
                  <a:pt x="0" y="469909"/>
                </a:moveTo>
                <a:cubicBezTo>
                  <a:pt x="91352" y="290985"/>
                  <a:pt x="505074" y="99453"/>
                  <a:pt x="987837" y="0"/>
                </a:cubicBezTo>
                <a:cubicBezTo>
                  <a:pt x="4741965" y="610463"/>
                  <a:pt x="9296731" y="445747"/>
                  <a:pt x="16385762" y="0"/>
                </a:cubicBezTo>
                <a:cubicBezTo>
                  <a:pt x="16874952" y="-91159"/>
                  <a:pt x="17351410" y="162279"/>
                  <a:pt x="17373600" y="469909"/>
                </a:cubicBezTo>
                <a:cubicBezTo>
                  <a:pt x="17354036" y="1202429"/>
                  <a:pt x="17731397" y="1441369"/>
                  <a:pt x="17373600" y="2349490"/>
                </a:cubicBezTo>
                <a:cubicBezTo>
                  <a:pt x="17346093" y="2536646"/>
                  <a:pt x="16778417" y="2742957"/>
                  <a:pt x="16385762" y="2819400"/>
                </a:cubicBezTo>
                <a:cubicBezTo>
                  <a:pt x="11656659" y="2813838"/>
                  <a:pt x="5267551" y="3048162"/>
                  <a:pt x="987837" y="2819400"/>
                </a:cubicBezTo>
                <a:cubicBezTo>
                  <a:pt x="513776" y="2800487"/>
                  <a:pt x="-122289" y="2611008"/>
                  <a:pt x="0" y="2349490"/>
                </a:cubicBezTo>
                <a:cubicBezTo>
                  <a:pt x="-12580" y="1767207"/>
                  <a:pt x="-248177" y="1099772"/>
                  <a:pt x="0" y="469909"/>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
        <p:nvSpPr>
          <p:cNvPr id="52" name="Oval 51"/>
          <p:cNvSpPr/>
          <p:nvPr/>
        </p:nvSpPr>
        <p:spPr>
          <a:xfrm>
            <a:off x="-3086126" y="-137021"/>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4895" y="324869"/>
                  <a:pt x="536295" y="144673"/>
                  <a:pt x="987837" y="0"/>
                </a:cubicBezTo>
                <a:cubicBezTo>
                  <a:pt x="3613610" y="174361"/>
                  <a:pt x="9598436" y="891216"/>
                  <a:pt x="16385762" y="0"/>
                </a:cubicBezTo>
                <a:cubicBezTo>
                  <a:pt x="16907999" y="-104478"/>
                  <a:pt x="17324826" y="198076"/>
                  <a:pt x="17373600" y="469909"/>
                </a:cubicBezTo>
                <a:cubicBezTo>
                  <a:pt x="17322236" y="1263318"/>
                  <a:pt x="17652959" y="1517648"/>
                  <a:pt x="17373600" y="2349490"/>
                </a:cubicBezTo>
                <a:cubicBezTo>
                  <a:pt x="17398424" y="2497188"/>
                  <a:pt x="16818257" y="2720041"/>
                  <a:pt x="16385762" y="2819400"/>
                </a:cubicBezTo>
                <a:cubicBezTo>
                  <a:pt x="12340677" y="3318049"/>
                  <a:pt x="5361775" y="3542166"/>
                  <a:pt x="987837" y="2819400"/>
                </a:cubicBezTo>
                <a:cubicBezTo>
                  <a:pt x="574027" y="2808535"/>
                  <a:pt x="-106987" y="2623419"/>
                  <a:pt x="0" y="2349490"/>
                </a:cubicBezTo>
                <a:cubicBezTo>
                  <a:pt x="68040" y="1565954"/>
                  <a:pt x="-274346" y="1001226"/>
                  <a:pt x="0" y="469909"/>
                </a:cubicBezTo>
                <a:close/>
              </a:path>
              <a:path w="17373600" h="2819400" stroke="0" extrusionOk="0">
                <a:moveTo>
                  <a:pt x="0" y="469909"/>
                </a:moveTo>
                <a:cubicBezTo>
                  <a:pt x="-23644" y="301078"/>
                  <a:pt x="460912" y="-117504"/>
                  <a:pt x="987837" y="0"/>
                </a:cubicBezTo>
                <a:cubicBezTo>
                  <a:pt x="6829955" y="-629483"/>
                  <a:pt x="14049433" y="317600"/>
                  <a:pt x="16385762" y="0"/>
                </a:cubicBezTo>
                <a:cubicBezTo>
                  <a:pt x="16840550" y="-24450"/>
                  <a:pt x="17455206" y="197769"/>
                  <a:pt x="17373600" y="469909"/>
                </a:cubicBezTo>
                <a:cubicBezTo>
                  <a:pt x="17509619" y="794260"/>
                  <a:pt x="17730120" y="1618435"/>
                  <a:pt x="17373600" y="2349490"/>
                </a:cubicBezTo>
                <a:cubicBezTo>
                  <a:pt x="17294008" y="2545903"/>
                  <a:pt x="16804135" y="2758476"/>
                  <a:pt x="16385762" y="2819400"/>
                </a:cubicBezTo>
                <a:cubicBezTo>
                  <a:pt x="14319459" y="627444"/>
                  <a:pt x="6570552" y="4266797"/>
                  <a:pt x="987837" y="2819400"/>
                </a:cubicBezTo>
                <a:cubicBezTo>
                  <a:pt x="440974" y="2859899"/>
                  <a:pt x="-20230" y="2538947"/>
                  <a:pt x="0" y="2349490"/>
                </a:cubicBezTo>
                <a:cubicBezTo>
                  <a:pt x="242502" y="1679224"/>
                  <a:pt x="270113" y="1112530"/>
                  <a:pt x="0" y="469909"/>
                </a:cubicBezTo>
                <a:close/>
              </a:path>
              <a:path w="17373600" h="2819400" fill="none" stroke="0" extrusionOk="0">
                <a:moveTo>
                  <a:pt x="0" y="469909"/>
                </a:moveTo>
                <a:cubicBezTo>
                  <a:pt x="96920" y="208461"/>
                  <a:pt x="486444" y="51188"/>
                  <a:pt x="987837" y="0"/>
                </a:cubicBezTo>
                <a:cubicBezTo>
                  <a:pt x="5388724" y="575676"/>
                  <a:pt x="8595798" y="734700"/>
                  <a:pt x="16385762" y="0"/>
                </a:cubicBezTo>
                <a:cubicBezTo>
                  <a:pt x="16879189" y="-93903"/>
                  <a:pt x="17380846" y="160009"/>
                  <a:pt x="17373600" y="469909"/>
                </a:cubicBezTo>
                <a:cubicBezTo>
                  <a:pt x="17211064" y="1228994"/>
                  <a:pt x="17800073" y="1361689"/>
                  <a:pt x="17373600" y="2349490"/>
                </a:cubicBezTo>
                <a:cubicBezTo>
                  <a:pt x="17335305" y="2621677"/>
                  <a:pt x="16787967" y="2768903"/>
                  <a:pt x="16385762" y="2819400"/>
                </a:cubicBezTo>
                <a:cubicBezTo>
                  <a:pt x="11286746" y="2275265"/>
                  <a:pt x="4297094" y="2652727"/>
                  <a:pt x="987837" y="2819400"/>
                </a:cubicBezTo>
                <a:cubicBezTo>
                  <a:pt x="461732" y="2783604"/>
                  <a:pt x="-93482" y="2556485"/>
                  <a:pt x="0" y="2349490"/>
                </a:cubicBezTo>
                <a:cubicBezTo>
                  <a:pt x="-51112" y="1762161"/>
                  <a:pt x="-339150" y="1108162"/>
                  <a:pt x="0" y="469909"/>
                </a:cubicBezTo>
                <a:close/>
              </a:path>
              <a:path w="17373600" h="2819400" fill="none" stroke="0" extrusionOk="0">
                <a:moveTo>
                  <a:pt x="0" y="469909"/>
                </a:moveTo>
                <a:cubicBezTo>
                  <a:pt x="91352" y="290985"/>
                  <a:pt x="505074" y="99453"/>
                  <a:pt x="987837" y="0"/>
                </a:cubicBezTo>
                <a:cubicBezTo>
                  <a:pt x="4741965" y="610463"/>
                  <a:pt x="9296731" y="445747"/>
                  <a:pt x="16385762" y="0"/>
                </a:cubicBezTo>
                <a:cubicBezTo>
                  <a:pt x="16874952" y="-91159"/>
                  <a:pt x="17351410" y="162279"/>
                  <a:pt x="17373600" y="469909"/>
                </a:cubicBezTo>
                <a:cubicBezTo>
                  <a:pt x="17354036" y="1202429"/>
                  <a:pt x="17731397" y="1441369"/>
                  <a:pt x="17373600" y="2349490"/>
                </a:cubicBezTo>
                <a:cubicBezTo>
                  <a:pt x="17346093" y="2536646"/>
                  <a:pt x="16778417" y="2742957"/>
                  <a:pt x="16385762" y="2819400"/>
                </a:cubicBezTo>
                <a:cubicBezTo>
                  <a:pt x="11656659" y="2813838"/>
                  <a:pt x="5267551" y="3048162"/>
                  <a:pt x="987837" y="2819400"/>
                </a:cubicBezTo>
                <a:cubicBezTo>
                  <a:pt x="513776" y="2800487"/>
                  <a:pt x="-122289" y="2611008"/>
                  <a:pt x="0" y="2349490"/>
                </a:cubicBezTo>
                <a:cubicBezTo>
                  <a:pt x="-12580" y="1767207"/>
                  <a:pt x="-248177" y="1099772"/>
                  <a:pt x="0" y="469909"/>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889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610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r:embed="rId3"/>
                </a:ext>
              </a:extLst>
            </a:blip>
            <a:stretch>
              <a:fillRect l="-36488" t="-38012"/>
            </a:stretch>
          </a:blipFill>
        </p:spPr>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sp>
      <p:pic>
        <p:nvPicPr>
          <p:cNvPr id="49" name="Picture 48">
            <a:extLst>
              <a:ext uri="{FF2B5EF4-FFF2-40B4-BE49-F238E27FC236}">
                <a16:creationId xmlns:a16="http://schemas.microsoft.com/office/drawing/2014/main"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
        <p:nvSpPr>
          <p:cNvPr id="47" name="Oval 46"/>
          <p:cNvSpPr/>
          <p:nvPr/>
        </p:nvSpPr>
        <p:spPr>
          <a:xfrm>
            <a:off x="-3114428" y="-225744"/>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
        <p:nvSpPr>
          <p:cNvPr id="29" name="Oval 28"/>
          <p:cNvSpPr/>
          <p:nvPr/>
        </p:nvSpPr>
        <p:spPr>
          <a:xfrm>
            <a:off x="-3082565" y="1905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a:xfrm>
            <a:off x="-3142719" y="1143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33" name="Group 32">
            <a:extLst>
              <a:ext uri="{FF2B5EF4-FFF2-40B4-BE49-F238E27FC236}">
                <a16:creationId xmlns:a16="http://schemas.microsoft.com/office/drawing/2014/main"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864</Words>
  <Application>Microsoft Office PowerPoint</Application>
  <PresentationFormat>Custom</PresentationFormat>
  <Paragraphs>80</Paragraphs>
  <Slides>33</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#9Slide05 ViceroyJF</vt:lpstr>
      <vt:lpstr>#9Slide07 HoneyCream</vt:lpstr>
      <vt:lpstr>#9Slide07 IcielAltus Serif</vt:lpstr>
      <vt:lpstr>ABeeZee</vt:lpstr>
      <vt:lpstr>Arial</vt:lpstr>
      <vt:lpstr>Calibri</vt:lpstr>
      <vt:lpstr>Cambria</vt:lpstr>
      <vt:lpstr>Muli</vt:lpstr>
      <vt:lpstr>Muli Ultra-Bold</vt:lpstr>
      <vt:lpstr>Roboto Condensed Light</vt:lpstr>
      <vt:lpstr>SVN-Newton</vt:lpstr>
      <vt:lpstr>Times New Roman</vt:lpstr>
      <vt:lpstr>字魂105号-简雅黑</vt:lpstr>
      <vt:lpstr>Office Theme</vt:lpstr>
      <vt:lpstr>1_Office Theme</vt:lpstr>
      <vt:lpstr>2_Office Theme</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thanhtrangsmallsun@gmail.com</cp:lastModifiedBy>
  <cp:revision>27</cp:revision>
  <dcterms:created xsi:type="dcterms:W3CDTF">2006-08-16T00:00:00Z</dcterms:created>
  <dcterms:modified xsi:type="dcterms:W3CDTF">2025-09-21T12:19:36Z</dcterms:modified>
  <dc:identifier>DAGIiibnIbE</dc:identifier>
</cp:coreProperties>
</file>