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2"/>
  </p:notesMasterIdLst>
  <p:sldIdLst>
    <p:sldId id="258" r:id="rId4"/>
    <p:sldId id="259" r:id="rId5"/>
    <p:sldId id="256" r:id="rId6"/>
    <p:sldId id="266" r:id="rId7"/>
    <p:sldId id="260" r:id="rId8"/>
    <p:sldId id="261" r:id="rId9"/>
    <p:sldId id="267" r:id="rId10"/>
    <p:sldId id="262" r:id="rId11"/>
    <p:sldId id="269" r:id="rId12"/>
    <p:sldId id="263" r:id="rId13"/>
    <p:sldId id="270" r:id="rId14"/>
    <p:sldId id="271" r:id="rId15"/>
    <p:sldId id="273" r:id="rId16"/>
    <p:sldId id="274" r:id="rId17"/>
    <p:sldId id="275" r:id="rId18"/>
    <p:sldId id="276" r:id="rId19"/>
    <p:sldId id="277"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50" d="100"/>
          <a:sy n="50" d="100"/>
        </p:scale>
        <p:origin x="1243"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3</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sv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svg"/><Relationship Id="rId7" Type="http://schemas.openxmlformats.org/officeDocument/2006/relationships/image" Target="../media/image3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4.svg"/><Relationship Id="rId5" Type="http://schemas.openxmlformats.org/officeDocument/2006/relationships/image" Target="../media/image55.svg"/><Relationship Id="rId10" Type="http://schemas.openxmlformats.org/officeDocument/2006/relationships/image" Target="../media/image23.png"/><Relationship Id="rId4" Type="http://schemas.openxmlformats.org/officeDocument/2006/relationships/image" Target="../media/image54.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svg"/><Relationship Id="rId3"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44.svg"/><Relationship Id="rId10" Type="http://schemas.openxmlformats.org/officeDocument/2006/relationships/image" Target="../media/image25.png"/><Relationship Id="rId4" Type="http://schemas.openxmlformats.org/officeDocument/2006/relationships/image" Target="../media/image43.png"/><Relationship Id="rId9" Type="http://schemas.openxmlformats.org/officeDocument/2006/relationships/image" Target="../media/image24.sv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svg"/><Relationship Id="rId5" Type="http://schemas.openxmlformats.org/officeDocument/2006/relationships/image" Target="../media/image22.svg"/><Relationship Id="rId10"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6.svg"/><Relationship Id="rId5" Type="http://schemas.openxmlformats.org/officeDocument/2006/relationships/image" Target="../media/image20.sv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2.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svg"/><Relationship Id="rId3"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44.svg"/><Relationship Id="rId10" Type="http://schemas.openxmlformats.org/officeDocument/2006/relationships/image" Target="../media/image25.png"/><Relationship Id="rId4" Type="http://schemas.openxmlformats.org/officeDocument/2006/relationships/image" Target="../media/image43.png"/><Relationship Id="rId9" Type="http://schemas.openxmlformats.org/officeDocument/2006/relationships/image" Target="../media/image24.sv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svg"/><Relationship Id="rId10" Type="http://schemas.openxmlformats.org/officeDocument/2006/relationships/image" Target="../media/image60.png"/><Relationship Id="rId4" Type="http://schemas.openxmlformats.org/officeDocument/2006/relationships/image" Target="../media/image21.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sv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6.svg"/><Relationship Id="rId5" Type="http://schemas.openxmlformats.org/officeDocument/2006/relationships/image" Target="../media/image20.sv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2.sv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24.svg"/><Relationship Id="rId17" Type="http://schemas.openxmlformats.org/officeDocument/2006/relationships/image" Target="../media/image42.png"/><Relationship Id="rId2" Type="http://schemas.openxmlformats.org/officeDocument/2006/relationships/notesSlide" Target="../notesSlides/notesSlide1.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6.svg"/><Relationship Id="rId4" Type="http://schemas.openxmlformats.org/officeDocument/2006/relationships/image" Target="../media/image37.svg"/><Relationship Id="rId9" Type="http://schemas.openxmlformats.org/officeDocument/2006/relationships/image" Target="../media/image25.pn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svg"/><Relationship Id="rId3"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44.svg"/><Relationship Id="rId10" Type="http://schemas.openxmlformats.org/officeDocument/2006/relationships/image" Target="../media/image25.png"/><Relationship Id="rId4" Type="http://schemas.openxmlformats.org/officeDocument/2006/relationships/image" Target="../media/image43.png"/><Relationship Id="rId9" Type="http://schemas.openxmlformats.org/officeDocument/2006/relationships/image" Target="../media/image24.sv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22.svg"/><Relationship Id="rId12"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
        <p:nvSpPr>
          <p:cNvPr id="8" name="Oval 7"/>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
        <p:nvSpPr>
          <p:cNvPr id="10" name="Oval 9"/>
          <p:cNvSpPr/>
          <p:nvPr/>
        </p:nvSpPr>
        <p:spPr>
          <a:xfrm>
            <a:off x="-2745357" y="3429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
        <p:nvSpPr>
          <p:cNvPr id="11" name="Oval 10"/>
          <p:cNvSpPr/>
          <p:nvPr/>
        </p:nvSpPr>
        <p:spPr>
          <a:xfrm>
            <a:off x="6589976" y="-89535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
        <p:nvSpPr>
          <p:cNvPr id="7" name="Oval 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14" name="Oval 13"/>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778268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
        <p:nvSpPr>
          <p:cNvPr id="23" name="Oval 22"/>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556</Words>
  <Application>Microsoft Office PowerPoint</Application>
  <PresentationFormat>Custom</PresentationFormat>
  <Paragraphs>32</Paragraphs>
  <Slides>18</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#9Slide07 HoneyCream</vt:lpstr>
      <vt:lpstr>Arial</vt:lpstr>
      <vt:lpstr>Calibri</vt:lpstr>
      <vt:lpstr>Cambria</vt:lpstr>
      <vt:lpstr>Poppins Light</vt:lpstr>
      <vt:lpstr>SVN-Newton</vt:lpstr>
      <vt:lpstr>Times New Roman</vt:lpstr>
      <vt:lpstr>UTM Aquarelle</vt:lpstr>
      <vt:lpstr>UTM Avo</vt:lpstr>
      <vt:lpstr>思源黑体 CN Regular</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thanhtrangsmallsun@gmail.com</cp:lastModifiedBy>
  <cp:revision>25</cp:revision>
  <dcterms:created xsi:type="dcterms:W3CDTF">2006-08-16T00:00:00Z</dcterms:created>
  <dcterms:modified xsi:type="dcterms:W3CDTF">2025-09-21T12:13:21Z</dcterms:modified>
  <dc:identifier>DAGJS63__ZQ</dc:identifier>
</cp:coreProperties>
</file>