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4" r:id="rId4"/>
    <p:sldMasterId id="2147483716" r:id="rId5"/>
    <p:sldMasterId id="2147483728" r:id="rId6"/>
  </p:sldMasterIdLst>
  <p:notesMasterIdLst>
    <p:notesMasterId r:id="rId32"/>
  </p:notesMasterIdLst>
  <p:sldIdLst>
    <p:sldId id="312" r:id="rId7"/>
    <p:sldId id="262" r:id="rId8"/>
    <p:sldId id="305" r:id="rId9"/>
    <p:sldId id="406" r:id="rId10"/>
    <p:sldId id="303" r:id="rId11"/>
    <p:sldId id="391" r:id="rId12"/>
    <p:sldId id="396" r:id="rId13"/>
    <p:sldId id="265" r:id="rId14"/>
    <p:sldId id="349" r:id="rId15"/>
    <p:sldId id="368" r:id="rId16"/>
    <p:sldId id="400" r:id="rId17"/>
    <p:sldId id="256" r:id="rId18"/>
    <p:sldId id="407" r:id="rId19"/>
    <p:sldId id="258" r:id="rId20"/>
    <p:sldId id="408" r:id="rId21"/>
    <p:sldId id="259" r:id="rId22"/>
    <p:sldId id="402" r:id="rId23"/>
    <p:sldId id="401" r:id="rId24"/>
    <p:sldId id="403" r:id="rId25"/>
    <p:sldId id="325" r:id="rId26"/>
    <p:sldId id="3952" r:id="rId27"/>
    <p:sldId id="3953" r:id="rId28"/>
    <p:sldId id="3949" r:id="rId29"/>
    <p:sldId id="354" r:id="rId30"/>
    <p:sldId id="3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74" d="100"/>
          <a:sy n="74" d="100"/>
        </p:scale>
        <p:origin x="105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96C1-2AF4-4CF0-83A2-7B5D78A2E72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252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21/9/2025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21/9/2025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21/9/2025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21/9/2025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21/9/2025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21/9/2025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21/9/2025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3286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118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077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800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4200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06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623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0679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919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79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91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89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172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36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6229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6689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161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1344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277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513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1505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548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21/9/2025</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7.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6E1A8E13-E881-6984-93D9-109D79E8A3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0"/>
            <a:ext cx="1567105" cy="1567105"/>
          </a:xfrm>
          <a:prstGeom prst="rect">
            <a:avLst/>
          </a:prstGeom>
        </p:spPr>
      </p:pic>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8A770D22-337C-E246-2359-A3682F4C5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0776" y="0"/>
            <a:ext cx="1802775" cy="1802775"/>
          </a:xfrm>
          <a:prstGeom prst="rect">
            <a:avLst/>
          </a:prstGeom>
        </p:spPr>
      </p:pic>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21/9/2025</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780197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ECDC065-0542-5E99-2481-C770014D4B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4800" y="127000"/>
            <a:ext cx="1435100" cy="1435100"/>
          </a:xfrm>
          <a:prstGeom prst="rect">
            <a:avLst/>
          </a:prstGeom>
        </p:spPr>
      </p:pic>
    </p:spTree>
    <p:extLst>
      <p:ext uri="{BB962C8B-B14F-4D97-AF65-F5344CB8AC3E}">
        <p14:creationId xmlns:p14="http://schemas.microsoft.com/office/powerpoint/2010/main" val="99073208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2.png"/><Relationship Id="rId1" Type="http://schemas.openxmlformats.org/officeDocument/2006/relationships/slideLayout" Target="../slideLayouts/slideLayout18.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63.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png"/><Relationship Id="rId3" Type="http://schemas.openxmlformats.org/officeDocument/2006/relationships/image" Target="../media/image64.png"/><Relationship Id="rId21" Type="http://schemas.openxmlformats.org/officeDocument/2006/relationships/image" Target="../media/image82.svg"/><Relationship Id="rId7" Type="http://schemas.openxmlformats.org/officeDocument/2006/relationships/image" Target="../media/image68.gif"/><Relationship Id="rId12" Type="http://schemas.openxmlformats.org/officeDocument/2006/relationships/image" Target="../media/image73.png"/><Relationship Id="rId17" Type="http://schemas.openxmlformats.org/officeDocument/2006/relationships/image" Target="../media/image78.svg"/><Relationship Id="rId25" Type="http://schemas.microsoft.com/office/2007/relationships/hdphoto" Target="../media/hdphoto4.wdp"/><Relationship Id="rId2" Type="http://schemas.openxmlformats.org/officeDocument/2006/relationships/audio" Target="../media/audio3.wav"/><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67.svg"/><Relationship Id="rId11" Type="http://schemas.openxmlformats.org/officeDocument/2006/relationships/image" Target="../media/image72.svg"/><Relationship Id="rId24" Type="http://schemas.openxmlformats.org/officeDocument/2006/relationships/image" Target="../media/image61.png"/><Relationship Id="rId5" Type="http://schemas.openxmlformats.org/officeDocument/2006/relationships/image" Target="../media/image66.png"/><Relationship Id="rId15" Type="http://schemas.openxmlformats.org/officeDocument/2006/relationships/image" Target="../media/image76.svg"/><Relationship Id="rId23" Type="http://schemas.openxmlformats.org/officeDocument/2006/relationships/image" Target="../media/image29.png"/><Relationship Id="rId10" Type="http://schemas.openxmlformats.org/officeDocument/2006/relationships/image" Target="../media/image71.png"/><Relationship Id="rId19" Type="http://schemas.openxmlformats.org/officeDocument/2006/relationships/image" Target="../media/image80.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 Id="rId22"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3.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microsoft.com/office/2007/relationships/hdphoto" Target="../media/hdphoto6.wdp"/><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4.jpeg"/><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5" Type="http://schemas.microsoft.com/office/2007/relationships/hdphoto" Target="../media/hdphoto4.wdp"/><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audio" Target="../media/audio7.wav"/><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3.sv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3"/>
          <a:srcRect t="1711" b="12770"/>
          <a:stretch/>
        </p:blipFill>
        <p:spPr>
          <a:xfrm flipH="1">
            <a:off x="9507" y="0"/>
            <a:ext cx="12192000" cy="6858000"/>
          </a:xfrm>
          <a:prstGeom prst="rect">
            <a:avLst/>
          </a:prstGeom>
        </p:spPr>
      </p:pic>
      <p:sp>
        <p:nvSpPr>
          <p:cNvPr id="11" name="Rectangle: Rounded Corners 10">
            <a:extLst>
              <a:ext uri="{FF2B5EF4-FFF2-40B4-BE49-F238E27FC236}">
                <a16:creationId xmlns:a16="http://schemas.microsoft.com/office/drawing/2014/main" id="{13DD6790-2C8F-86DD-F59A-536C07813D55}"/>
              </a:ext>
            </a:extLst>
          </p:cNvPr>
          <p:cNvSpPr/>
          <p:nvPr/>
        </p:nvSpPr>
        <p:spPr>
          <a:xfrm>
            <a:off x="381000" y="1946173"/>
            <a:ext cx="11363325" cy="43464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C659C05-EDD1-38D2-C7EB-F3520841D7F3}"/>
              </a:ext>
            </a:extLst>
          </p:cNvPr>
          <p:cNvPicPr>
            <a:picLocks noChangeAspect="1"/>
          </p:cNvPicPr>
          <p:nvPr/>
        </p:nvPicPr>
        <p:blipFill>
          <a:blip r:embed="rId4"/>
          <a:stretch>
            <a:fillRect/>
          </a:stretch>
        </p:blipFill>
        <p:spPr>
          <a:xfrm>
            <a:off x="8436231" y="2194437"/>
            <a:ext cx="3114675" cy="3886200"/>
          </a:xfrm>
          <a:prstGeom prst="ellipse">
            <a:avLst/>
          </a:prstGeom>
          <a:ln w="63500" cap="rnd">
            <a:no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9B0620A2-E34D-F6D1-AD34-5BD552937180}"/>
              </a:ext>
            </a:extLst>
          </p:cNvPr>
          <p:cNvPicPr>
            <a:picLocks noChangeAspect="1"/>
          </p:cNvPicPr>
          <p:nvPr/>
        </p:nvPicPr>
        <p:blipFill>
          <a:blip r:embed="rId5"/>
          <a:stretch>
            <a:fillRect/>
          </a:stretch>
        </p:blipFill>
        <p:spPr>
          <a:xfrm>
            <a:off x="4042624" y="338632"/>
            <a:ext cx="3859102" cy="1780186"/>
          </a:xfrm>
          <a:prstGeom prst="rect">
            <a:avLst/>
          </a:prstGeom>
        </p:spPr>
      </p:pic>
      <p:pic>
        <p:nvPicPr>
          <p:cNvPr id="3" name="Picture 2">
            <a:extLst>
              <a:ext uri="{FF2B5EF4-FFF2-40B4-BE49-F238E27FC236}">
                <a16:creationId xmlns:a16="http://schemas.microsoft.com/office/drawing/2014/main" id="{2705D887-E8B3-FB1E-6B4C-4BFFB4C84864}"/>
              </a:ext>
            </a:extLst>
          </p:cNvPr>
          <p:cNvPicPr>
            <a:picLocks noChangeAspect="1"/>
          </p:cNvPicPr>
          <p:nvPr/>
        </p:nvPicPr>
        <p:blipFill>
          <a:blip r:embed="rId6"/>
          <a:stretch>
            <a:fillRect/>
          </a:stretch>
        </p:blipFill>
        <p:spPr>
          <a:xfrm>
            <a:off x="420141" y="1174164"/>
            <a:ext cx="2341067" cy="1804572"/>
          </a:xfrm>
          <a:prstGeom prst="rect">
            <a:avLst/>
          </a:prstGeom>
        </p:spPr>
      </p:pic>
      <p:pic>
        <p:nvPicPr>
          <p:cNvPr id="4" name="Picture 3">
            <a:extLst>
              <a:ext uri="{FF2B5EF4-FFF2-40B4-BE49-F238E27FC236}">
                <a16:creationId xmlns:a16="http://schemas.microsoft.com/office/drawing/2014/main" id="{FDC4E3C9-4518-A914-A407-F8F9C2BDB2FC}"/>
              </a:ext>
            </a:extLst>
          </p:cNvPr>
          <p:cNvPicPr>
            <a:picLocks noChangeAspect="1"/>
          </p:cNvPicPr>
          <p:nvPr/>
        </p:nvPicPr>
        <p:blipFill>
          <a:blip r:embed="rId7"/>
          <a:stretch>
            <a:fillRect/>
          </a:stretch>
        </p:blipFill>
        <p:spPr>
          <a:xfrm>
            <a:off x="2792068" y="1954701"/>
            <a:ext cx="6474513" cy="4834547"/>
          </a:xfrm>
          <a:prstGeom prst="rect">
            <a:avLst/>
          </a:prstGeom>
        </p:spPr>
      </p:pic>
      <p:sp>
        <p:nvSpPr>
          <p:cNvPr id="5" name="Rectangle 4">
            <a:extLst>
              <a:ext uri="{FF2B5EF4-FFF2-40B4-BE49-F238E27FC236}">
                <a16:creationId xmlns:a16="http://schemas.microsoft.com/office/drawing/2014/main" id="{B78227D5-B357-FBA7-895F-2281F56ADFAF}"/>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01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14" name="Group 13">
            <a:extLst>
              <a:ext uri="{FF2B5EF4-FFF2-40B4-BE49-F238E27FC236}">
                <a16:creationId xmlns:a16="http://schemas.microsoft.com/office/drawing/2014/main" id="{E604D35F-5804-5DBA-DFA2-8662C889FBAC}"/>
              </a:ext>
            </a:extLst>
          </p:cNvPr>
          <p:cNvGrpSpPr/>
          <p:nvPr/>
        </p:nvGrpSpPr>
        <p:grpSpPr>
          <a:xfrm>
            <a:off x="341223" y="2363264"/>
            <a:ext cx="11133740" cy="3538675"/>
            <a:chOff x="366074" y="2189812"/>
            <a:chExt cx="11133740" cy="3538675"/>
          </a:xfrm>
        </p:grpSpPr>
        <p:sp>
          <p:nvSpPr>
            <p:cNvPr id="25" name="TextBox 24">
              <a:extLst>
                <a:ext uri="{FF2B5EF4-FFF2-40B4-BE49-F238E27FC236}">
                  <a16:creationId xmlns:a16="http://schemas.microsoft.com/office/drawing/2014/main" id="{97112F73-386A-9E4B-D9FB-F8DB6A086466}"/>
                </a:ext>
              </a:extLst>
            </p:cNvPr>
            <p:cNvSpPr txBox="1"/>
            <p:nvPr/>
          </p:nvSpPr>
          <p:spPr>
            <a:xfrm>
              <a:off x="962633" y="2561663"/>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pic>
          <p:nvPicPr>
            <p:cNvPr id="26" name="Picture 25" descr="A light bulb with stars and dots&#10;&#10;Description automatically generated">
              <a:extLst>
                <a:ext uri="{FF2B5EF4-FFF2-40B4-BE49-F238E27FC236}">
                  <a16:creationId xmlns:a16="http://schemas.microsoft.com/office/drawing/2014/main" id="{AE7A6F1F-0AEA-3A78-104C-F2412DEE19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6074" y="2189812"/>
              <a:ext cx="1007003" cy="1007003"/>
            </a:xfrm>
            <a:prstGeom prst="rect">
              <a:avLst/>
            </a:prstGeom>
          </p:spPr>
        </p:pic>
      </p:grpSp>
      <p:sp>
        <p:nvSpPr>
          <p:cNvPr id="2" name="Rectangle 1">
            <a:extLst>
              <a:ext uri="{FF2B5EF4-FFF2-40B4-BE49-F238E27FC236}">
                <a16:creationId xmlns:a16="http://schemas.microsoft.com/office/drawing/2014/main" id="{43481CD6-2DA8-A33D-FE92-E0246C3664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5"/>
          <a:stretch>
            <a:fillRect/>
          </a:stretch>
        </p:blipFill>
        <p:spPr>
          <a:xfrm>
            <a:off x="1588685" y="2555669"/>
            <a:ext cx="9086919" cy="2111338"/>
          </a:xfrm>
          <a:prstGeom prst="rect">
            <a:avLst/>
          </a:prstGeom>
        </p:spPr>
      </p:pic>
      <p:sp>
        <p:nvSpPr>
          <p:cNvPr id="2" name="Rectangle 1">
            <a:extLst>
              <a:ext uri="{FF2B5EF4-FFF2-40B4-BE49-F238E27FC236}">
                <a16:creationId xmlns:a16="http://schemas.microsoft.com/office/drawing/2014/main" id="{DACE0E64-07E4-D6B3-4277-5BC10727C6B0}"/>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6624202">
                <a:moveTo>
                  <a:pt x="0" y="0"/>
                </a:moveTo>
                <a:lnTo>
                  <a:pt x="18288000" y="0"/>
                </a:lnTo>
                <a:lnTo>
                  <a:pt x="18288000" y="6624202"/>
                </a:lnTo>
                <a:lnTo>
                  <a:pt x="0" y="6624202"/>
                </a:lnTo>
                <a:lnTo>
                  <a:pt x="0" y="0"/>
                </a:lnTo>
                <a:close/>
              </a:path>
            </a:pathLst>
          </a:custGeom>
          <a:blipFill>
            <a:blip r:embed="rId2"/>
            <a:stretch>
              <a:fillRect t="-22854"/>
            </a:stretch>
          </a:blipFill>
        </p:spPr>
        <p:txBody>
          <a:bodyPr/>
          <a:lstStyle/>
          <a:p>
            <a:endParaRPr lang="en-US"/>
          </a:p>
        </p:txBody>
      </p:sp>
      <p:sp>
        <p:nvSpPr>
          <p:cNvPr id="8" name="TextBox 7">
            <a:extLst>
              <a:ext uri="{FF2B5EF4-FFF2-40B4-BE49-F238E27FC236}">
                <a16:creationId xmlns:a16="http://schemas.microsoft.com/office/drawing/2014/main" id="{09268CD1-B385-6518-226C-0BC95743BFC3}"/>
              </a:ext>
            </a:extLst>
          </p:cNvPr>
          <p:cNvSpPr txBox="1"/>
          <p:nvPr/>
        </p:nvSpPr>
        <p:spPr>
          <a:xfrm>
            <a:off x="327191" y="266700"/>
            <a:ext cx="11538893" cy="732115"/>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miền đất ngựa con đã đi qua</a:t>
            </a:r>
            <a:r>
              <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đó là: miền trung du</a:t>
            </a:r>
          </a:p>
        </p:txBody>
      </p:sp>
      <p:sp>
        <p:nvSpPr>
          <p:cNvPr id="9" name="TextBox 8">
            <a:extLst>
              <a:ext uri="{FF2B5EF4-FFF2-40B4-BE49-F238E27FC236}">
                <a16:creationId xmlns:a16="http://schemas.microsoft.com/office/drawing/2014/main" id="{D6FED3EC-7520-908C-0B05-A5E657C2E718}"/>
              </a:ext>
            </a:extLst>
          </p:cNvPr>
          <p:cNvSpPr txBox="1"/>
          <p:nvPr/>
        </p:nvSpPr>
        <p:spPr>
          <a:xfrm>
            <a:off x="292100" y="1130300"/>
            <a:ext cx="11557000" cy="1362075"/>
          </a:xfrm>
          <a:prstGeom prst="roundRect">
            <a:avLst/>
          </a:prstGeom>
          <a:solidFill>
            <a:srgbClr val="FFFFCC"/>
          </a:solidFill>
          <a:ln w="38100">
            <a:solidFill>
              <a:srgbClr val="663300"/>
            </a:solidFill>
          </a:ln>
        </p:spPr>
        <p:txBody>
          <a:bodyPr wrap="square" rtlCol="0">
            <a:spAutoFit/>
          </a:bodyPr>
          <a:lstStyle/>
          <a:p>
            <a:pPr lvl="0" algn="just">
              <a:defRPr/>
            </a:pPr>
            <a:r>
              <a:rPr lang="en-US" sz="3700" b="1" dirty="0" err="1">
                <a:solidFill>
                  <a:prstClr val="black"/>
                </a:solidFill>
                <a:ea typeface="Roboto" panose="02000000000000000000" pitchFamily="2" charset="0"/>
              </a:rPr>
              <a:t>Cảnh</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vật</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đã</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thấy</a:t>
            </a:r>
            <a:r>
              <a:rPr lang="en-US" sz="3700" b="1"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gió</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miền</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màu</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cây</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lá</a:t>
            </a:r>
            <a:r>
              <a:rPr lang="en-US" sz="3700" dirty="0">
                <a:solidFill>
                  <a:prstClr val="black"/>
                </a:solidFill>
                <a:ea typeface="Roboto" panose="02000000000000000000" pitchFamily="2" charset="0"/>
              </a:rPr>
              <a:t>)</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05944" h="8229600">
                <a:moveTo>
                  <a:pt x="0" y="0"/>
                </a:moveTo>
                <a:lnTo>
                  <a:pt x="12305944" y="0"/>
                </a:lnTo>
                <a:lnTo>
                  <a:pt x="12305944"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8A3A3866-40C6-DFB0-9C03-BC1ABCDE1EF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Vùng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đất</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đỏ</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7" name="TextBox 6">
            <a:extLst>
              <a:ext uri="{FF2B5EF4-FFF2-40B4-BE49-F238E27FC236}">
                <a16:creationId xmlns:a16="http://schemas.microsoft.com/office/drawing/2014/main" id="{4CC21824-E8E1-0B12-FE62-D7EB43432D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hồng</a:t>
            </a:r>
            <a:r>
              <a:rPr lang="en-US" sz="3200" dirty="0"/>
              <a:t> </a:t>
            </a:r>
            <a:r>
              <a:rPr lang="en-US" sz="3200" dirty="0" err="1"/>
              <a:t>vùng</a:t>
            </a:r>
            <a:r>
              <a:rPr lang="en-US" sz="3200" dirty="0"/>
              <a:t> </a:t>
            </a:r>
            <a:r>
              <a:rPr lang="en-US" sz="3200" dirty="0" err="1"/>
              <a:t>đất</a:t>
            </a:r>
            <a:r>
              <a:rPr lang="en-US" sz="3200" dirty="0"/>
              <a:t> </a:t>
            </a:r>
            <a:r>
              <a:rPr lang="en-US" sz="3200" dirty="0" err="1"/>
              <a:t>đỏ</a:t>
            </a:r>
            <a:r>
              <a:rPr lang="en-US" sz="3200" dirty="0"/>
              <a:t> (</a:t>
            </a:r>
            <a:r>
              <a:rPr lang="en-US" sz="3200" dirty="0" err="1"/>
              <a:t>vùng</a:t>
            </a:r>
            <a:r>
              <a:rPr lang="en-US" sz="3200" dirty="0"/>
              <a:t> </a:t>
            </a:r>
            <a:r>
              <a:rPr lang="en-US" sz="3200" dirty="0" err="1"/>
              <a:t>cao</a:t>
            </a:r>
            <a:r>
              <a:rPr lang="en-US" sz="3200" dirty="0"/>
              <a:t> </a:t>
            </a:r>
            <a:r>
              <a:rPr lang="en-US" sz="3200" dirty="0" err="1"/>
              <a:t>nguyên</a:t>
            </a:r>
            <a:r>
              <a:rPr lang="en-US" sz="3200" dirty="0"/>
              <a:t> </a:t>
            </a:r>
            <a:r>
              <a:rPr lang="en-US" sz="3200" dirty="0" err="1"/>
              <a:t>đất</a:t>
            </a:r>
            <a:r>
              <a:rPr lang="en-US" sz="3200" dirty="0"/>
              <a:t> </a:t>
            </a:r>
            <a:r>
              <a:rPr lang="en-US" sz="3200" dirty="0" err="1"/>
              <a:t>đỏ</a:t>
            </a:r>
            <a:r>
              <a:rPr lang="en-US" sz="3200" dirty="0"/>
              <a:t> </a:t>
            </a:r>
            <a:r>
              <a:rPr lang="en-US" sz="3200" dirty="0" err="1"/>
              <a:t>có</a:t>
            </a:r>
            <a:r>
              <a:rPr lang="en-US" sz="3200" dirty="0"/>
              <a:t> </a:t>
            </a:r>
            <a:r>
              <a:rPr lang="en-US" sz="3200" dirty="0" err="1"/>
              <a:t>bụi</a:t>
            </a:r>
            <a:r>
              <a:rPr lang="en-US" sz="3200" dirty="0"/>
              <a:t> </a:t>
            </a:r>
            <a:r>
              <a:rPr lang="en-US" sz="3200" dirty="0" err="1"/>
              <a:t>hồng</a:t>
            </a:r>
            <a:r>
              <a:rPr lang="en-US" sz="3200" dirty="0"/>
              <a:t> </a:t>
            </a:r>
            <a:r>
              <a:rPr lang="en-US" sz="3200" dirty="0" err="1"/>
              <a:t>cuốn</a:t>
            </a:r>
            <a:r>
              <a:rPr lang="en-US" sz="3200" dirty="0"/>
              <a:t> </a:t>
            </a:r>
            <a:r>
              <a:rPr lang="en-US" sz="3200" dirty="0" err="1"/>
              <a:t>theo</a:t>
            </a:r>
            <a:r>
              <a:rPr lang="en-US" sz="3200" dirty="0"/>
              <a:t> </a:t>
            </a:r>
            <a:r>
              <a:rPr lang="en-US" sz="3200" dirty="0" err="1"/>
              <a:t>vó</a:t>
            </a:r>
            <a:r>
              <a:rPr lang="en-US" sz="3200" dirty="0"/>
              <a:t> </a:t>
            </a:r>
            <a:r>
              <a:rPr lang="en-US" sz="3200" dirty="0" err="1"/>
              <a:t>ngựa</a:t>
            </a:r>
            <a:r>
              <a:rPr lang="en-US" sz="3200" dirty="0"/>
              <a:t>)</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EE57785D-92C3-14DC-F586-44988893710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Rừng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đại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ngàn</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E619F616-B41D-C119-B425-D45AE82B94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đen</a:t>
            </a:r>
            <a:r>
              <a:rPr lang="en-US" sz="3200" dirty="0"/>
              <a:t> </a:t>
            </a:r>
            <a:r>
              <a:rPr lang="en-US" sz="3200" dirty="0" err="1"/>
              <a:t>hút</a:t>
            </a:r>
            <a:r>
              <a:rPr lang="en-US" sz="3200" dirty="0"/>
              <a:t> </a:t>
            </a:r>
            <a:r>
              <a:rPr lang="en-US" sz="3200" dirty="0" err="1"/>
              <a:t>đại</a:t>
            </a:r>
            <a:r>
              <a:rPr lang="en-US" sz="3200" dirty="0"/>
              <a:t> </a:t>
            </a:r>
            <a:r>
              <a:rPr lang="en-US" sz="3200" dirty="0" err="1"/>
              <a:t>ngàn</a:t>
            </a:r>
            <a:r>
              <a:rPr lang="en-US" sz="3200" dirty="0"/>
              <a:t> (</a:t>
            </a:r>
            <a:r>
              <a:rPr lang="en-US" sz="3200" dirty="0" err="1"/>
              <a:t>những</a:t>
            </a:r>
            <a:r>
              <a:rPr lang="en-US" sz="3200" dirty="0"/>
              <a:t> </a:t>
            </a:r>
            <a:r>
              <a:rPr lang="en-US" sz="3200" dirty="0" err="1"/>
              <a:t>cánh</a:t>
            </a:r>
            <a:r>
              <a:rPr lang="en-US" sz="3200" dirty="0"/>
              <a:t> </a:t>
            </a:r>
            <a:r>
              <a:rPr lang="en-US" sz="3200" dirty="0" err="1"/>
              <a:t>rừng</a:t>
            </a:r>
            <a:r>
              <a:rPr lang="en-US" sz="3200" dirty="0"/>
              <a:t> </a:t>
            </a:r>
            <a:r>
              <a:rPr lang="en-US" sz="3200" dirty="0" err="1"/>
              <a:t>đại</a:t>
            </a:r>
            <a:r>
              <a:rPr lang="en-US" sz="3200" dirty="0"/>
              <a:t> </a:t>
            </a:r>
            <a:r>
              <a:rPr lang="en-US" sz="3200" dirty="0" err="1"/>
              <a:t>ngàn</a:t>
            </a:r>
            <a:r>
              <a:rPr lang="en-US" sz="3200" dirty="0"/>
              <a:t> </a:t>
            </a:r>
            <a:r>
              <a:rPr lang="en-US" sz="3200" dirty="0" err="1"/>
              <a:t>âm</a:t>
            </a:r>
            <a:r>
              <a:rPr lang="en-US" sz="3200" dirty="0"/>
              <a:t> u)</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592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33" r="-28191"/>
            </a:stretch>
          </a:blipFill>
        </p:spPr>
        <p:txBody>
          <a:bodyPr/>
          <a:lstStyle/>
          <a:p>
            <a:endParaRPr lang="en-US"/>
          </a:p>
        </p:txBody>
      </p:sp>
      <p:sp>
        <p:nvSpPr>
          <p:cNvPr id="18" name="TextBox 17">
            <a:extLst>
              <a:ext uri="{FF2B5EF4-FFF2-40B4-BE49-F238E27FC236}">
                <a16:creationId xmlns:a16="http://schemas.microsoft.com/office/drawing/2014/main" id="{9373356D-6494-34A6-5174-72E9E950E1F2}"/>
              </a:ext>
            </a:extLst>
          </p:cNvPr>
          <p:cNvSpPr txBox="1"/>
          <p:nvPr/>
        </p:nvSpPr>
        <p:spPr>
          <a:xfrm>
            <a:off x="5092700" y="0"/>
            <a:ext cx="3187700"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Triền</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núi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đá</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9" name="TextBox 18">
            <a:extLst>
              <a:ext uri="{FF2B5EF4-FFF2-40B4-BE49-F238E27FC236}">
                <a16:creationId xmlns:a16="http://schemas.microsoft.com/office/drawing/2014/main" id="{14BD8D29-0887-8B2C-027E-FD4E5DD427D6}"/>
              </a:ext>
            </a:extLst>
          </p:cNvPr>
          <p:cNvSpPr txBox="1"/>
          <p:nvPr/>
        </p:nvSpPr>
        <p:spPr>
          <a:xfrm>
            <a:off x="1244600" y="965200"/>
            <a:ext cx="10401300" cy="646986"/>
          </a:xfrm>
          <a:prstGeom prst="roundRect">
            <a:avLst/>
          </a:prstGeom>
          <a:solidFill>
            <a:srgbClr val="FFFFCC"/>
          </a:solidFill>
          <a:ln w="38100">
            <a:solidFill>
              <a:srgbClr val="663300"/>
            </a:solidFill>
          </a:ln>
        </p:spPr>
        <p:txBody>
          <a:bodyPr wrap="square" rtlCol="0">
            <a:spAutoFit/>
          </a:bodyPr>
          <a:lstStyle/>
          <a:p>
            <a:pPr lvl="0" algn="ctr">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những</a:t>
            </a:r>
            <a:r>
              <a:rPr lang="en-US" sz="3200" dirty="0"/>
              <a:t> </a:t>
            </a:r>
            <a:r>
              <a:rPr lang="en-US" sz="3200" dirty="0" err="1"/>
              <a:t>triền</a:t>
            </a:r>
            <a:r>
              <a:rPr lang="en-US" sz="3200" dirty="0"/>
              <a:t> </a:t>
            </a:r>
            <a:r>
              <a:rPr lang="en-US" sz="3200" dirty="0" err="1"/>
              <a:t>núi</a:t>
            </a:r>
            <a:r>
              <a:rPr lang="en-US" sz="3200" dirty="0"/>
              <a:t> </a:t>
            </a:r>
            <a:r>
              <a:rPr lang="en-US" sz="3200" dirty="0" err="1"/>
              <a:t>đá</a:t>
            </a:r>
            <a:r>
              <a:rPr lang="en-US" sz="3200" dirty="0"/>
              <a:t> </a:t>
            </a:r>
            <a:r>
              <a:rPr lang="en-US" sz="3200" dirty="0" err="1"/>
              <a:t>mấp</a:t>
            </a:r>
            <a:r>
              <a:rPr lang="en-US" sz="3200" dirty="0"/>
              <a:t> </a:t>
            </a:r>
            <a:r>
              <a:rPr lang="en-US" sz="3200" dirty="0" err="1"/>
              <a:t>mô</a:t>
            </a:r>
            <a:r>
              <a:rPr lang="en-US" sz="3200" dirty="0"/>
              <a:t>, </a:t>
            </a:r>
            <a:r>
              <a:rPr lang="en-US" sz="3200" dirty="0" err="1"/>
              <a:t>hiểm</a:t>
            </a:r>
            <a:r>
              <a:rPr lang="en-US" sz="3200" dirty="0"/>
              <a:t> </a:t>
            </a:r>
            <a:r>
              <a:rPr lang="en-US" sz="3200" dirty="0" err="1"/>
              <a:t>trở</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4" name="Rectangle 3">
            <a:extLst>
              <a:ext uri="{FF2B5EF4-FFF2-40B4-BE49-F238E27FC236}">
                <a16:creationId xmlns:a16="http://schemas.microsoft.com/office/drawing/2014/main" id="{FE5178B5-1C03-A285-A9F2-FE62AC54A4DB}"/>
              </a:ext>
            </a:extLst>
          </p:cNvPr>
          <p:cNvSpPr/>
          <p:nvPr/>
        </p:nvSpPr>
        <p:spPr>
          <a:xfrm>
            <a:off x="-2197510" y="0"/>
            <a:ext cx="2094271" cy="1814052"/>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73191" h="8229600">
                <a:moveTo>
                  <a:pt x="0" y="0"/>
                </a:moveTo>
                <a:lnTo>
                  <a:pt x="11673192" y="0"/>
                </a:lnTo>
                <a:lnTo>
                  <a:pt x="11673192"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DBDF1EB4-66B0-8076-F48D-A5CF52A79B4F}"/>
              </a:ext>
            </a:extLst>
          </p:cNvPr>
          <p:cNvSpPr txBox="1"/>
          <p:nvPr/>
        </p:nvSpPr>
        <p:spPr>
          <a:xfrm>
            <a:off x="4381500" y="1397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Cánh</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đồng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hoa</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AF526447-B804-FF12-58D0-2507AB7187F2}"/>
              </a:ext>
            </a:extLst>
          </p:cNvPr>
          <p:cNvSpPr txBox="1"/>
          <p:nvPr/>
        </p:nvSpPr>
        <p:spPr>
          <a:xfrm>
            <a:off x="660400" y="990600"/>
            <a:ext cx="11353800" cy="1600438"/>
          </a:xfrm>
          <a:prstGeom prst="roundRect">
            <a:avLst/>
          </a:prstGeom>
          <a:solidFill>
            <a:srgbClr val="FFFFCC"/>
          </a:solidFill>
          <a:ln w="38100">
            <a:solidFill>
              <a:srgbClr val="663300"/>
            </a:solidFill>
          </a:ln>
        </p:spPr>
        <p:txBody>
          <a:bodyPr wrap="square" rtlCol="0">
            <a:spAutoFit/>
          </a:bodyPr>
          <a:lstStyle/>
          <a:p>
            <a:pPr algn="just"/>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vi-VN" sz="2800" dirty="0"/>
              <a:t>những cánh đồng bạt ngàn hoa: loá màu trắng hoa mơ; mùi hoa huệ ngọt ngào; cánh đồng hoa cúc dại xôn xao trong nắng, gió,...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6D191-C832-1A59-D9C6-68476AED9B37}"/>
              </a:ext>
            </a:extLst>
          </p:cNvPr>
          <p:cNvPicPr>
            <a:picLocks noChangeAspect="1"/>
          </p:cNvPicPr>
          <p:nvPr/>
        </p:nvPicPr>
        <p:blipFill>
          <a:blip r:embed="rId2"/>
          <a:stretch>
            <a:fillRect/>
          </a:stretch>
        </p:blipFill>
        <p:spPr>
          <a:xfrm>
            <a:off x="0" y="-1"/>
            <a:ext cx="12192000" cy="6903987"/>
          </a:xfrm>
          <a:prstGeom prst="rect">
            <a:avLst/>
          </a:prstGeom>
        </p:spPr>
      </p:pic>
      <p:pic>
        <p:nvPicPr>
          <p:cNvPr id="5" name="Picture 4">
            <a:extLst>
              <a:ext uri="{FF2B5EF4-FFF2-40B4-BE49-F238E27FC236}">
                <a16:creationId xmlns:a16="http://schemas.microsoft.com/office/drawing/2014/main" id="{D2E88066-8723-7F13-1436-775836F565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3095625"/>
            <a:ext cx="4048125" cy="3876675"/>
          </a:xfrm>
          <a:prstGeom prst="rect">
            <a:avLst/>
          </a:prstGeom>
        </p:spPr>
      </p:pic>
      <p:sp>
        <p:nvSpPr>
          <p:cNvPr id="6" name="Thought Bubble: Cloud 5">
            <a:extLst>
              <a:ext uri="{FF2B5EF4-FFF2-40B4-BE49-F238E27FC236}">
                <a16:creationId xmlns:a16="http://schemas.microsoft.com/office/drawing/2014/main" id="{2BDA76E7-19C9-759E-8F32-6D5CD6838BE0}"/>
              </a:ext>
            </a:extLst>
          </p:cNvPr>
          <p:cNvSpPr/>
          <p:nvPr/>
        </p:nvSpPr>
        <p:spPr>
          <a:xfrm>
            <a:off x="2349499" y="190500"/>
            <a:ext cx="9692683"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
        <p:nvSpPr>
          <p:cNvPr id="3" name="Rectangle 2">
            <a:extLst>
              <a:ext uri="{FF2B5EF4-FFF2-40B4-BE49-F238E27FC236}">
                <a16:creationId xmlns:a16="http://schemas.microsoft.com/office/drawing/2014/main" id="{AB448F82-09D9-A221-241E-7CDB0C349052}"/>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943514"/>
            <a:chOff x="40893" y="288601"/>
            <a:chExt cx="11659306" cy="1943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54DDC02B-945F-38E1-09BF-1D5A0CE88C89}"/>
              </a:ext>
            </a:extLst>
          </p:cNvPr>
          <p:cNvGrpSpPr/>
          <p:nvPr/>
        </p:nvGrpSpPr>
        <p:grpSpPr>
          <a:xfrm>
            <a:off x="0" y="2347578"/>
            <a:ext cx="11836401" cy="3368850"/>
            <a:chOff x="323351" y="2359637"/>
            <a:chExt cx="11509905" cy="3368850"/>
          </a:xfrm>
        </p:grpSpPr>
        <p:sp>
          <p:nvSpPr>
            <p:cNvPr id="6" name="TextBox 5">
              <a:extLst>
                <a:ext uri="{FF2B5EF4-FFF2-40B4-BE49-F238E27FC236}">
                  <a16:creationId xmlns:a16="http://schemas.microsoft.com/office/drawing/2014/main" id="{BD377F3D-FBED-B609-9C9C-49C30A2E4725}"/>
                </a:ext>
              </a:extLst>
            </p:cNvPr>
            <p:cNvSpPr txBox="1"/>
            <p:nvPr/>
          </p:nvSpPr>
          <p:spPr>
            <a:xfrm>
              <a:off x="962633" y="2561663"/>
              <a:ext cx="10870623"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pic>
          <p:nvPicPr>
            <p:cNvPr id="7" name="Picture 6" descr="A light bulb with stars and dots&#10;&#10;Description automatically generated">
              <a:extLst>
                <a:ext uri="{FF2B5EF4-FFF2-40B4-BE49-F238E27FC236}">
                  <a16:creationId xmlns:a16="http://schemas.microsoft.com/office/drawing/2014/main" id="{4AF5B65F-52A4-0BAB-4929-83BC8BA9CC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3351" y="2359637"/>
              <a:ext cx="1007003" cy="1007003"/>
            </a:xfrm>
            <a:prstGeom prst="rect">
              <a:avLst/>
            </a:prstGeom>
          </p:spPr>
        </p:pic>
      </p:grpSp>
      <p:sp>
        <p:nvSpPr>
          <p:cNvPr id="8" name="Rectangle 7">
            <a:extLst>
              <a:ext uri="{FF2B5EF4-FFF2-40B4-BE49-F238E27FC236}">
                <a16:creationId xmlns:a16="http://schemas.microsoft.com/office/drawing/2014/main" id="{299116B1-328E-5A45-0F46-57DE6BD818E7}"/>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398684"/>
            <a:chOff x="40893" y="288601"/>
            <a:chExt cx="11659306" cy="139868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3" name="Picture 12">
            <a:extLst>
              <a:ext uri="{FF2B5EF4-FFF2-40B4-BE49-F238E27FC236}">
                <a16:creationId xmlns:a16="http://schemas.microsoft.com/office/drawing/2014/main" id="{6DBB1D09-583A-4E1A-609F-15B70FF2626D}"/>
              </a:ext>
            </a:extLst>
          </p:cNvPr>
          <p:cNvPicPr>
            <a:picLocks noChangeAspect="1"/>
          </p:cNvPicPr>
          <p:nvPr/>
        </p:nvPicPr>
        <p:blipFill>
          <a:blip r:embed="rId5"/>
          <a:stretch>
            <a:fillRect/>
          </a:stretch>
        </p:blipFill>
        <p:spPr>
          <a:xfrm>
            <a:off x="8262329" y="2070101"/>
            <a:ext cx="3555021" cy="4468812"/>
          </a:xfrm>
          <a:prstGeom prst="ellipse">
            <a:avLst/>
          </a:prstGeom>
          <a:ln>
            <a:noFill/>
          </a:ln>
          <a:effectLst>
            <a:softEdge rad="112500"/>
          </a:effectLst>
        </p:spPr>
      </p:pic>
      <p:grpSp>
        <p:nvGrpSpPr>
          <p:cNvPr id="14" name="Group 13">
            <a:extLst>
              <a:ext uri="{FF2B5EF4-FFF2-40B4-BE49-F238E27FC236}">
                <a16:creationId xmlns:a16="http://schemas.microsoft.com/office/drawing/2014/main" id="{5DFDE1ED-BE7C-567E-90AF-0BD320782825}"/>
              </a:ext>
            </a:extLst>
          </p:cNvPr>
          <p:cNvGrpSpPr/>
          <p:nvPr/>
        </p:nvGrpSpPr>
        <p:grpSpPr>
          <a:xfrm>
            <a:off x="337392" y="2349500"/>
            <a:ext cx="8082708" cy="2819417"/>
            <a:chOff x="663786" y="2296137"/>
            <a:chExt cx="8082708" cy="2819417"/>
          </a:xfrm>
        </p:grpSpPr>
        <p:sp>
          <p:nvSpPr>
            <p:cNvPr id="15" name="TextBox 14">
              <a:extLst>
                <a:ext uri="{FF2B5EF4-FFF2-40B4-BE49-F238E27FC236}">
                  <a16:creationId xmlns:a16="http://schemas.microsoft.com/office/drawing/2014/main" id="{91EDC9DC-EF0B-3AC7-0158-6ED2F90C4E38}"/>
                </a:ext>
              </a:extLst>
            </p:cNvPr>
            <p:cNvSpPr txBox="1"/>
            <p:nvPr/>
          </p:nvSpPr>
          <p:spPr>
            <a:xfrm>
              <a:off x="962633" y="2561663"/>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6" name="Picture 15" descr="A light bulb with stars and dots&#10;&#10;Description automatically generated">
              <a:extLst>
                <a:ext uri="{FF2B5EF4-FFF2-40B4-BE49-F238E27FC236}">
                  <a16:creationId xmlns:a16="http://schemas.microsoft.com/office/drawing/2014/main" id="{720AB37E-7A04-D914-297E-C9951BD6C9F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
        <p:nvSpPr>
          <p:cNvPr id="2" name="Rectangle 1">
            <a:extLst>
              <a:ext uri="{FF2B5EF4-FFF2-40B4-BE49-F238E27FC236}">
                <a16:creationId xmlns:a16="http://schemas.microsoft.com/office/drawing/2014/main" id="{C1557A7B-64C4-92AD-83FE-6E654657138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A2B7CE0-3E5C-7745-AC07-D89CFDD316E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 name="Freeform 3">
            <a:extLst>
              <a:ext uri="{FF2B5EF4-FFF2-40B4-BE49-F238E27FC236}">
                <a16:creationId xmlns:a16="http://schemas.microsoft.com/office/drawing/2014/main" id="{0EC88295-F8C7-4507-4E11-071B57E1AEB3}"/>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87E6C5F-C743-1DC5-ED36-1CAF6BDBC280}"/>
              </a:ext>
            </a:extLst>
          </p:cNvPr>
          <p:cNvPicPr>
            <a:picLocks noChangeAspect="1"/>
          </p:cNvPicPr>
          <p:nvPr/>
        </p:nvPicPr>
        <p:blipFill>
          <a:blip r:embed="rId4"/>
          <a:stretch>
            <a:fillRect/>
          </a:stretch>
        </p:blipFill>
        <p:spPr>
          <a:xfrm>
            <a:off x="-854918" y="1772732"/>
            <a:ext cx="10640475" cy="4348857"/>
          </a:xfrm>
          <a:prstGeom prst="rect">
            <a:avLst/>
          </a:prstGeom>
        </p:spPr>
      </p:pic>
      <p:sp>
        <p:nvSpPr>
          <p:cNvPr id="5" name="Rectangle 4">
            <a:extLst>
              <a:ext uri="{FF2B5EF4-FFF2-40B4-BE49-F238E27FC236}">
                <a16:creationId xmlns:a16="http://schemas.microsoft.com/office/drawing/2014/main" id="{0A7DC543-1797-F688-4C4F-246871436C63}"/>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62243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AC6ABEB-5D88-42B7-B281-B84DAFA8E4ED}"/>
              </a:ext>
            </a:extLst>
          </p:cNvPr>
          <p:cNvSpPr/>
          <p:nvPr/>
        </p:nvSpPr>
        <p:spPr>
          <a:xfrm>
            <a:off x="-1" y="0"/>
            <a:ext cx="12192000" cy="2895600"/>
          </a:xfrm>
          <a:custGeom>
            <a:avLst/>
            <a:gdLst/>
            <a:ahLst/>
            <a:cxnLst/>
            <a:rect l="l" t="t" r="r" b="b"/>
            <a:pathLst>
              <a:path w="4083443" h="2296937">
                <a:moveTo>
                  <a:pt x="0" y="0"/>
                </a:moveTo>
                <a:lnTo>
                  <a:pt x="4083444" y="0"/>
                </a:lnTo>
                <a:lnTo>
                  <a:pt x="4083444" y="2296937"/>
                </a:lnTo>
                <a:lnTo>
                  <a:pt x="0" y="229693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ACC802C-6BAF-422C-9380-63BA1BCFE8F7}"/>
              </a:ext>
            </a:extLst>
          </p:cNvPr>
          <p:cNvPicPr>
            <a:picLocks noChangeAspect="1"/>
          </p:cNvPicPr>
          <p:nvPr/>
        </p:nvPicPr>
        <p:blipFill rotWithShape="1">
          <a:blip r:embed="rId4"/>
          <a:srcRect l="9010" r="8906"/>
          <a:stretch/>
        </p:blipFill>
        <p:spPr>
          <a:xfrm>
            <a:off x="-279401" y="0"/>
            <a:ext cx="12884674" cy="6858001"/>
          </a:xfrm>
          <a:prstGeom prst="rect">
            <a:avLst/>
          </a:prstGeom>
        </p:spPr>
      </p:pic>
      <p:sp>
        <p:nvSpPr>
          <p:cNvPr id="14" name="Freeform 12">
            <a:extLst>
              <a:ext uri="{FF2B5EF4-FFF2-40B4-BE49-F238E27FC236}">
                <a16:creationId xmlns:a16="http://schemas.microsoft.com/office/drawing/2014/main" id="{ACE53E24-A297-4C04-A2E6-7770915B8C52}"/>
              </a:ext>
            </a:extLst>
          </p:cNvPr>
          <p:cNvSpPr/>
          <p:nvPr/>
        </p:nvSpPr>
        <p:spPr>
          <a:xfrm>
            <a:off x="5382713" y="5555274"/>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4">
            <a:extLst>
              <a:ext uri="{FF2B5EF4-FFF2-40B4-BE49-F238E27FC236}">
                <a16:creationId xmlns:a16="http://schemas.microsoft.com/office/drawing/2014/main" id="{68EC287E-23CE-400F-B1A0-3C7AEA3252CC}"/>
              </a:ext>
            </a:extLst>
          </p:cNvPr>
          <p:cNvPicPr>
            <a:picLocks noChangeAspect="1"/>
          </p:cNvPicPr>
          <p:nvPr/>
        </p:nvPicPr>
        <p:blipFill>
          <a:blip r:embed="rId7"/>
          <a:srcRect/>
          <a:stretch>
            <a:fillRect/>
          </a:stretch>
        </p:blipFill>
        <p:spPr>
          <a:xfrm>
            <a:off x="10297193" y="1117245"/>
            <a:ext cx="2010840" cy="3217345"/>
          </a:xfrm>
          <a:prstGeom prst="rect">
            <a:avLst/>
          </a:prstGeom>
        </p:spPr>
      </p:pic>
      <p:sp>
        <p:nvSpPr>
          <p:cNvPr id="16" name="Freeform 7">
            <a:extLst>
              <a:ext uri="{FF2B5EF4-FFF2-40B4-BE49-F238E27FC236}">
                <a16:creationId xmlns:a16="http://schemas.microsoft.com/office/drawing/2014/main" id="{7D187025-D952-4C58-BCB5-9E426C2186D7}"/>
              </a:ext>
            </a:extLst>
          </p:cNvPr>
          <p:cNvSpPr/>
          <p:nvPr/>
        </p:nvSpPr>
        <p:spPr>
          <a:xfrm>
            <a:off x="1068760" y="95515"/>
            <a:ext cx="3504818" cy="3935912"/>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8">
            <a:extLst>
              <a:ext uri="{FF2B5EF4-FFF2-40B4-BE49-F238E27FC236}">
                <a16:creationId xmlns:a16="http://schemas.microsoft.com/office/drawing/2014/main" id="{028A7E2A-261F-4543-A1A7-B603C04B8DBC}"/>
              </a:ext>
            </a:extLst>
          </p:cNvPr>
          <p:cNvSpPr/>
          <p:nvPr/>
        </p:nvSpPr>
        <p:spPr>
          <a:xfrm>
            <a:off x="882145" y="409142"/>
            <a:ext cx="2966527" cy="2816202"/>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9">
            <a:extLst>
              <a:ext uri="{FF2B5EF4-FFF2-40B4-BE49-F238E27FC236}">
                <a16:creationId xmlns:a16="http://schemas.microsoft.com/office/drawing/2014/main" id="{108DE398-84B6-4991-9D60-7C48F48A7BE9}"/>
              </a:ext>
            </a:extLst>
          </p:cNvPr>
          <p:cNvSpPr/>
          <p:nvPr/>
        </p:nvSpPr>
        <p:spPr>
          <a:xfrm>
            <a:off x="765679" y="1208194"/>
            <a:ext cx="4435282" cy="3245331"/>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id="{72EDF849-EB6A-41E6-8390-C25788CA7F45}"/>
              </a:ext>
            </a:extLst>
          </p:cNvPr>
          <p:cNvSpPr/>
          <p:nvPr/>
        </p:nvSpPr>
        <p:spPr>
          <a:xfrm>
            <a:off x="-222251" y="883991"/>
            <a:ext cx="2480665" cy="3045020"/>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id="{696485EE-DD94-43F5-8079-BE61E481AE7B}"/>
              </a:ext>
            </a:extLst>
          </p:cNvPr>
          <p:cNvSpPr/>
          <p:nvPr/>
        </p:nvSpPr>
        <p:spPr>
          <a:xfrm>
            <a:off x="-14638" y="2425669"/>
            <a:ext cx="2569921" cy="2486399"/>
          </a:xfrm>
          <a:custGeom>
            <a:avLst/>
            <a:gdLst/>
            <a:ahLst/>
            <a:cxnLst/>
            <a:rect l="l" t="t" r="r" b="b"/>
            <a:pathLst>
              <a:path w="2569921" h="2486399">
                <a:moveTo>
                  <a:pt x="0" y="0"/>
                </a:moveTo>
                <a:lnTo>
                  <a:pt x="2569921" y="0"/>
                </a:lnTo>
                <a:lnTo>
                  <a:pt x="2569921" y="2486398"/>
                </a:lnTo>
                <a:lnTo>
                  <a:pt x="0" y="2486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2">
            <a:extLst>
              <a:ext uri="{FF2B5EF4-FFF2-40B4-BE49-F238E27FC236}">
                <a16:creationId xmlns:a16="http://schemas.microsoft.com/office/drawing/2014/main" id="{C7F9C586-1F7B-4B6F-A6F0-8AC0766B446F}"/>
              </a:ext>
            </a:extLst>
          </p:cNvPr>
          <p:cNvSpPr/>
          <p:nvPr/>
        </p:nvSpPr>
        <p:spPr>
          <a:xfrm>
            <a:off x="-524329" y="537304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3">
            <a:extLst>
              <a:ext uri="{FF2B5EF4-FFF2-40B4-BE49-F238E27FC236}">
                <a16:creationId xmlns:a16="http://schemas.microsoft.com/office/drawing/2014/main"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6C6FCCAD-65EA-4A6B-A023-F009C6B52F4F}"/>
              </a:ext>
            </a:extLst>
          </p:cNvPr>
          <p:cNvGrpSpPr/>
          <p:nvPr/>
        </p:nvGrpSpPr>
        <p:grpSpPr>
          <a:xfrm>
            <a:off x="-328005" y="5809174"/>
            <a:ext cx="13886846" cy="1339614"/>
            <a:chOff x="-328005" y="5809174"/>
            <a:chExt cx="13886846" cy="1339614"/>
          </a:xfrm>
        </p:grpSpPr>
        <p:sp>
          <p:nvSpPr>
            <p:cNvPr id="27" name="Freeform 20">
              <a:extLst>
                <a:ext uri="{FF2B5EF4-FFF2-40B4-BE49-F238E27FC236}">
                  <a16:creationId xmlns:a16="http://schemas.microsoft.com/office/drawing/2014/main" id="{3CCF5130-C410-428E-B535-76066C9F4896}"/>
                </a:ext>
              </a:extLst>
            </p:cNvPr>
            <p:cNvSpPr/>
            <p:nvPr/>
          </p:nvSpPr>
          <p:spPr>
            <a:xfrm>
              <a:off x="-328005" y="5845679"/>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0">
              <a:extLst>
                <a:ext uri="{FF2B5EF4-FFF2-40B4-BE49-F238E27FC236}">
                  <a16:creationId xmlns:a16="http://schemas.microsoft.com/office/drawing/2014/main" id="{C9B3D73F-7B56-432A-9EB0-AA1557EFB5AC}"/>
                </a:ext>
              </a:extLst>
            </p:cNvPr>
            <p:cNvSpPr/>
            <p:nvPr/>
          </p:nvSpPr>
          <p:spPr>
            <a:xfrm>
              <a:off x="2334237" y="5809174"/>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0">
              <a:extLst>
                <a:ext uri="{FF2B5EF4-FFF2-40B4-BE49-F238E27FC236}">
                  <a16:creationId xmlns:a16="http://schemas.microsoft.com/office/drawing/2014/main" id="{451CE5F5-C5FE-42C5-819E-86CB7234D40C}"/>
                </a:ext>
              </a:extLst>
            </p:cNvPr>
            <p:cNvSpPr/>
            <p:nvPr/>
          </p:nvSpPr>
          <p:spPr>
            <a:xfrm>
              <a:off x="4961467" y="5911817"/>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0">
              <a:extLst>
                <a:ext uri="{FF2B5EF4-FFF2-40B4-BE49-F238E27FC236}">
                  <a16:creationId xmlns:a16="http://schemas.microsoft.com/office/drawing/2014/main" id="{39043A63-6975-4A22-98BE-6B940396EF79}"/>
                </a:ext>
              </a:extLst>
            </p:cNvPr>
            <p:cNvSpPr/>
            <p:nvPr/>
          </p:nvSpPr>
          <p:spPr>
            <a:xfrm>
              <a:off x="7605010" y="6027150"/>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0">
              <a:extLst>
                <a:ext uri="{FF2B5EF4-FFF2-40B4-BE49-F238E27FC236}">
                  <a16:creationId xmlns:a16="http://schemas.microsoft.com/office/drawing/2014/main" id="{81AA8193-9F26-4A14-A012-E926972D103C}"/>
                </a:ext>
              </a:extLst>
            </p:cNvPr>
            <p:cNvSpPr/>
            <p:nvPr/>
          </p:nvSpPr>
          <p:spPr>
            <a:xfrm>
              <a:off x="10388134" y="5973788"/>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96219231-1A3B-480D-9345-EAC67A7323A6}"/>
              </a:ext>
            </a:extLst>
          </p:cNvPr>
          <p:cNvGrpSpPr/>
          <p:nvPr/>
        </p:nvGrpSpPr>
        <p:grpSpPr>
          <a:xfrm>
            <a:off x="649918" y="416044"/>
            <a:ext cx="11331379" cy="1123712"/>
            <a:chOff x="230818" y="566309"/>
            <a:chExt cx="11331379"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pic>
        <p:nvPicPr>
          <p:cNvPr id="2" name="Picture 1">
            <a:extLst>
              <a:ext uri="{FF2B5EF4-FFF2-40B4-BE49-F238E27FC236}">
                <a16:creationId xmlns:a16="http://schemas.microsoft.com/office/drawing/2014/main" id="{59D4B07B-2E37-0773-008C-017C8089D9A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419099" y="3657600"/>
            <a:ext cx="3792838" cy="3632200"/>
          </a:xfrm>
          <a:prstGeom prst="rect">
            <a:avLst/>
          </a:prstGeom>
        </p:spPr>
      </p:pic>
      <p:sp>
        <p:nvSpPr>
          <p:cNvPr id="3" name="Rectangle 2">
            <a:extLst>
              <a:ext uri="{FF2B5EF4-FFF2-40B4-BE49-F238E27FC236}">
                <a16:creationId xmlns:a16="http://schemas.microsoft.com/office/drawing/2014/main" id="{461B2B83-96CC-3536-2F18-EB26EFBC3344}"/>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61B2B83-96CC-3536-2F18-EB26EFBC3344}"/>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ky Clouds Vector Art, Icons, and Graphics for Free Download">
            <a:extLst>
              <a:ext uri="{FF2B5EF4-FFF2-40B4-BE49-F238E27FC236}">
                <a16:creationId xmlns:a16="http://schemas.microsoft.com/office/drawing/2014/main" id="{61E0CE3D-93DA-4374-A2F9-52B8BA281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2019300" y="588716"/>
            <a:ext cx="6502400" cy="2627086"/>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16798" y="1209761"/>
            <a:ext cx="5283201" cy="1384995"/>
          </a:xfrm>
          <a:prstGeom prst="rect">
            <a:avLst/>
          </a:prstGeom>
          <a:noFill/>
        </p:spPr>
        <p:txBody>
          <a:bodyPr wrap="square" rtlCol="0">
            <a:spAutoFit/>
          </a:bodyPr>
          <a:lstStyle/>
          <a:p>
            <a:r>
              <a:rPr lang="de-DE" sz="2800" b="1" dirty="0"/>
              <a:t>Đối với cha mẹ, người lớn tuổi chúng ta cần có thái độ, lời nói, việc làm như thế nào?</a:t>
            </a:r>
            <a:endParaRPr lang="en-US" sz="2800" b="1" dirty="0"/>
          </a:p>
        </p:txBody>
      </p:sp>
      <p:sp>
        <p:nvSpPr>
          <p:cNvPr id="8" name="Flowchart: Terminator 7"/>
          <p:cNvSpPr/>
          <p:nvPr/>
        </p:nvSpPr>
        <p:spPr>
          <a:xfrm>
            <a:off x="306228" y="3587360"/>
            <a:ext cx="9187542" cy="2504574"/>
          </a:xfrm>
          <a:prstGeom prst="flowChartTerminator">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de-DE" sz="3200" b="1" dirty="0">
                <a:solidFill>
                  <a:srgbClr val="002060"/>
                </a:solidFill>
                <a:latin typeface="Times New Roman" panose="02020603050405020304" pitchFamily="18" charset="0"/>
                <a:ea typeface="Calibri" panose="020F0502020204030204" pitchFamily="34" charset="0"/>
              </a:rPr>
              <a:t>Lời nói, cử chỉ lễ phép, đúng mực, nét mặt thân thiện, cởi mở khi chào hỏi, giúp đỡ cha mẹ, người lớn tuổi </a:t>
            </a:r>
            <a:endParaRPr lang="en-US" sz="3200" b="1" dirty="0">
              <a:solidFill>
                <a:srgbClr val="002060"/>
              </a:solidFill>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4272FDAE-E001-CE6D-44FC-2BDF5E1FAD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7359465" y="286022"/>
            <a:ext cx="2769933" cy="37535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7282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arn(inVertic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E6CFBDE8-B93A-E5DA-008D-26F3A46BF41D}"/>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andscape with a fence and trees&#10;&#10;Description automatically generated">
            <a:extLst>
              <a:ext uri="{FF2B5EF4-FFF2-40B4-BE49-F238E27FC236}">
                <a16:creationId xmlns:a16="http://schemas.microsoft.com/office/drawing/2014/main" id="{7B4B761A-7C07-48E4-9F19-AAB681619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7146"/>
          </a:xfrm>
          <a:prstGeom prst="rect">
            <a:avLst/>
          </a:prstGeom>
        </p:spPr>
      </p:pic>
      <p:sp>
        <p:nvSpPr>
          <p:cNvPr id="7" name="Flowchart: Punched Tape 6"/>
          <p:cNvSpPr/>
          <p:nvPr/>
        </p:nvSpPr>
        <p:spPr>
          <a:xfrm>
            <a:off x="1364105" y="779489"/>
            <a:ext cx="8304551" cy="3327815"/>
          </a:xfrm>
          <a:prstGeom prst="flowChartPunchedTap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b="1" dirty="0">
                <a:solidFill>
                  <a:srgbClr val="FF0000"/>
                </a:solidFill>
                <a:latin typeface="Times New Roman" panose="02020603050405020304" pitchFamily="18" charset="0"/>
                <a:ea typeface="Calibri" panose="020F0502020204030204" pitchFamily="34" charset="0"/>
              </a:rPr>
              <a:t>Em đã làm được gì đối với </a:t>
            </a:r>
          </a:p>
          <a:p>
            <a:pPr algn="ctr"/>
            <a:r>
              <a:rPr lang="de-DE" sz="4400" b="1" dirty="0">
                <a:solidFill>
                  <a:srgbClr val="FF0000"/>
                </a:solidFill>
                <a:latin typeface="Times New Roman" panose="02020603050405020304" pitchFamily="18" charset="0"/>
                <a:ea typeface="Calibri" panose="020F0502020204030204" pitchFamily="34" charset="0"/>
              </a:rPr>
              <a:t>cha mẹ, người lớn tuổi?</a:t>
            </a:r>
            <a:endParaRPr lang="en-US" sz="4400" b="1" dirty="0"/>
          </a:p>
        </p:txBody>
      </p:sp>
    </p:spTree>
    <p:extLst>
      <p:ext uri="{BB962C8B-B14F-4D97-AF65-F5344CB8AC3E}">
        <p14:creationId xmlns:p14="http://schemas.microsoft.com/office/powerpoint/2010/main" val="3602689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53D2FF"/>
            </a:gs>
          </a:gsLst>
          <a:lin ang="2700000" scaled="1"/>
        </a:gradFill>
        <a:effectLst/>
      </p:bgPr>
    </p:bg>
    <p:spTree>
      <p:nvGrpSpPr>
        <p:cNvPr id="1" name=""/>
        <p:cNvGrpSpPr/>
        <p:nvPr/>
      </p:nvGrpSpPr>
      <p:grpSpPr>
        <a:xfrm>
          <a:off x="0" y="0"/>
          <a:ext cx="0" cy="0"/>
          <a:chOff x="0" y="0"/>
          <a:chExt cx="0" cy="0"/>
        </a:xfrm>
      </p:grpSpPr>
      <p:pic>
        <p:nvPicPr>
          <p:cNvPr id="16" name="Picture 2" descr="Sky Clouds Vector Art, Icons, and Graphics for Free Download">
            <a:extLst>
              <a:ext uri="{FF2B5EF4-FFF2-40B4-BE49-F238E27FC236}">
                <a16:creationId xmlns:a16="http://schemas.microsoft.com/office/drawing/2014/main" id="{61E0CE3D-93DA-4374-A2F9-52B8BA281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2"/>
          <a:stretch/>
        </p:blipFill>
        <p:spPr bwMode="auto">
          <a:xfrm>
            <a:off x="0" y="0"/>
            <a:ext cx="12192000" cy="6361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een hills with trees and bushes&#10;&#10;Description automatically generated">
            <a:extLst>
              <a:ext uri="{FF2B5EF4-FFF2-40B4-BE49-F238E27FC236}">
                <a16:creationId xmlns:a16="http://schemas.microsoft.com/office/drawing/2014/main" id="{D44028F8-028C-4923-B26F-53CF75049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147"/>
            <a:ext cx="12192000" cy="6379743"/>
          </a:xfrm>
          <a:prstGeom prst="rect">
            <a:avLst/>
          </a:prstGeom>
        </p:spPr>
      </p:pic>
      <p:grpSp>
        <p:nvGrpSpPr>
          <p:cNvPr id="6" name="Group 5">
            <a:extLst>
              <a:ext uri="{FF2B5EF4-FFF2-40B4-BE49-F238E27FC236}">
                <a16:creationId xmlns:a16="http://schemas.microsoft.com/office/drawing/2014/main" id="{E999594D-CAF7-5E1A-5F5A-090654F421C7}"/>
              </a:ext>
            </a:extLst>
          </p:cNvPr>
          <p:cNvGrpSpPr/>
          <p:nvPr/>
        </p:nvGrpSpPr>
        <p:grpSpPr>
          <a:xfrm>
            <a:off x="1147432" y="145144"/>
            <a:ext cx="10615697" cy="1239156"/>
            <a:chOff x="1147432" y="145144"/>
            <a:chExt cx="10615697" cy="1429656"/>
          </a:xfrm>
        </p:grpSpPr>
        <p:sp>
          <p:nvSpPr>
            <p:cNvPr id="12" name="Rectangle: Rounded Corners 11">
              <a:extLst>
                <a:ext uri="{FF2B5EF4-FFF2-40B4-BE49-F238E27FC236}">
                  <a16:creationId xmlns:a16="http://schemas.microsoft.com/office/drawing/2014/main" id="{4DC22449-6B5C-4BB7-8441-FE23C48C22C0}"/>
                </a:ext>
              </a:extLst>
            </p:cNvPr>
            <p:cNvSpPr/>
            <p:nvPr/>
          </p:nvSpPr>
          <p:spPr>
            <a:xfrm>
              <a:off x="1147432" y="145144"/>
              <a:ext cx="10615697" cy="1429656"/>
            </a:xfrm>
            <a:prstGeom prst="roundRect">
              <a:avLst/>
            </a:prstGeom>
            <a:solidFill>
              <a:srgbClr val="CCFFCC"/>
            </a:solidFill>
            <a:ln w="57150">
              <a:solidFill>
                <a:srgbClr val="008E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1CB7A1E-7F27-8D0F-1EC1-95E0524307A9}"/>
                </a:ext>
              </a:extLst>
            </p:cNvPr>
            <p:cNvGrpSpPr/>
            <p:nvPr/>
          </p:nvGrpSpPr>
          <p:grpSpPr>
            <a:xfrm>
              <a:off x="2216679" y="341026"/>
              <a:ext cx="9092794" cy="1035265"/>
              <a:chOff x="2873398" y="2233326"/>
              <a:chExt cx="9092794" cy="1035265"/>
            </a:xfrm>
          </p:grpSpPr>
          <p:sp>
            <p:nvSpPr>
              <p:cNvPr id="14" name="TextBox 13">
                <a:extLst>
                  <a:ext uri="{FF2B5EF4-FFF2-40B4-BE49-F238E27FC236}">
                    <a16:creationId xmlns:a16="http://schemas.microsoft.com/office/drawing/2014/main" id="{864B8FAC-AD23-40B0-8419-38BFAEF3D872}"/>
                  </a:ext>
                </a:extLst>
              </p:cNvPr>
              <p:cNvSpPr txBox="1"/>
              <p:nvPr/>
            </p:nvSpPr>
            <p:spPr>
              <a:xfrm>
                <a:off x="3089470" y="2252928"/>
                <a:ext cx="874324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alibri" panose="020F0502020204030204" pitchFamily="34" charset="0"/>
                    <a:cs typeface="Calibri" panose="020F0502020204030204" pitchFamily="34" charset="0"/>
                  </a:rPr>
                  <a:t>Đọc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thuộc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lòng</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bài</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thơ</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cartoon of a pineapple holding a blue device&#10;&#10;Description automatically generated">
                <a:extLst>
                  <a:ext uri="{FF2B5EF4-FFF2-40B4-BE49-F238E27FC236}">
                    <a16:creationId xmlns:a16="http://schemas.microsoft.com/office/drawing/2014/main" id="{E48A89D5-AC37-478C-BFF0-2189848879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73398" y="2233326"/>
                <a:ext cx="1015594" cy="1015594"/>
              </a:xfrm>
              <a:prstGeom prst="rect">
                <a:avLst/>
              </a:prstGeom>
            </p:spPr>
          </p:pic>
          <p:pic>
            <p:nvPicPr>
              <p:cNvPr id="2" name="Picture 1" descr="A cartoon of a pineapple holding a blue device&#10;&#10;Description automatically generated">
                <a:extLst>
                  <a:ext uri="{FF2B5EF4-FFF2-40B4-BE49-F238E27FC236}">
                    <a16:creationId xmlns:a16="http://schemas.microsoft.com/office/drawing/2014/main" id="{81A5D8D6-BE7B-3500-FCC0-4B48E453FE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0598" y="2246026"/>
                <a:ext cx="1015594" cy="1015594"/>
              </a:xfrm>
              <a:prstGeom prst="rect">
                <a:avLst/>
              </a:prstGeom>
            </p:spPr>
          </p:pic>
        </p:grpSp>
      </p:grpSp>
      <p:sp>
        <p:nvSpPr>
          <p:cNvPr id="10" name="Rectangle: Rounded Corners 9">
            <a:extLst>
              <a:ext uri="{FF2B5EF4-FFF2-40B4-BE49-F238E27FC236}">
                <a16:creationId xmlns:a16="http://schemas.microsoft.com/office/drawing/2014/main" id="{61F9BEDD-2740-638E-563C-72B144A835FB}"/>
              </a:ext>
            </a:extLst>
          </p:cNvPr>
          <p:cNvSpPr/>
          <p:nvPr/>
        </p:nvSpPr>
        <p:spPr>
          <a:xfrm>
            <a:off x="320351" y="1701800"/>
            <a:ext cx="11551298" cy="515620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E62E0F9-DC72-C915-CED3-4C8CB3C25C25}"/>
              </a:ext>
            </a:extLst>
          </p:cNvPr>
          <p:cNvPicPr>
            <a:picLocks noChangeAspect="1"/>
          </p:cNvPicPr>
          <p:nvPr/>
        </p:nvPicPr>
        <p:blipFill>
          <a:blip r:embed="rId5"/>
          <a:stretch>
            <a:fillRect/>
          </a:stretch>
        </p:blipFill>
        <p:spPr>
          <a:xfrm>
            <a:off x="2449745" y="1756898"/>
            <a:ext cx="7165509" cy="5686689"/>
          </a:xfrm>
          <a:prstGeom prst="rect">
            <a:avLst/>
          </a:prstGeom>
        </p:spPr>
      </p:pic>
      <p:sp>
        <p:nvSpPr>
          <p:cNvPr id="13" name="TextBox 12">
            <a:extLst>
              <a:ext uri="{FF2B5EF4-FFF2-40B4-BE49-F238E27FC236}">
                <a16:creationId xmlns:a16="http://schemas.microsoft.com/office/drawing/2014/main" id="{5D9C24CB-F30A-CFF9-30A2-FDFEF08A6723}"/>
              </a:ext>
            </a:extLst>
          </p:cNvPr>
          <p:cNvSpPr txBox="1"/>
          <p:nvPr/>
        </p:nvSpPr>
        <p:spPr>
          <a:xfrm>
            <a:off x="6032500" y="2209800"/>
            <a:ext cx="1003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r>
              <a:rPr lang="en-US" dirty="0" err="1">
                <a:latin typeface="Cambria" panose="02040503050406030204" pitchFamily="18" charset="0"/>
                <a:ea typeface="Cambria" panose="02040503050406030204" pitchFamily="18" charset="0"/>
              </a:rPr>
              <a:t>Trích</a:t>
            </a:r>
            <a:r>
              <a:rPr lang="en-US" dirty="0">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id="{FA89B98B-ED71-5A05-9204-978D804CEDE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6000">
              <a:srgbClr val="FFFF99"/>
            </a:gs>
            <a:gs pos="41000">
              <a:srgbClr val="66FF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5" name="Freeform 2">
            <a:extLst>
              <a:ext uri="{FF2B5EF4-FFF2-40B4-BE49-F238E27FC236}">
                <a16:creationId xmlns:a16="http://schemas.microsoft.com/office/drawing/2014/main" id="{692A40F4-5F3F-40C4-A1A1-0A384D39A5E4}"/>
              </a:ext>
            </a:extLst>
          </p:cNvPr>
          <p:cNvSpPr/>
          <p:nvPr/>
        </p:nvSpPr>
        <p:spPr>
          <a:xfrm>
            <a:off x="-375937" y="3762764"/>
            <a:ext cx="5169468" cy="3140352"/>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oa cỏ">
            <a:extLst>
              <a:ext uri="{FF2B5EF4-FFF2-40B4-BE49-F238E27FC236}">
                <a16:creationId xmlns:a16="http://schemas.microsoft.com/office/drawing/2014/main" id="{7BBB7771-6A3A-446F-9834-3F13D0835F75}"/>
              </a:ext>
            </a:extLst>
          </p:cNvPr>
          <p:cNvSpPr/>
          <p:nvPr/>
        </p:nvSpPr>
        <p:spPr>
          <a:xfrm>
            <a:off x="20001" y="11997039"/>
            <a:ext cx="1857996" cy="1533940"/>
          </a:xfrm>
          <a:custGeom>
            <a:avLst/>
            <a:gdLst/>
            <a:ahLst/>
            <a:cxnLst/>
            <a:rect l="l" t="t" r="r" b="b"/>
            <a:pathLst>
              <a:path w="2481301" h="1910602">
                <a:moveTo>
                  <a:pt x="0" y="0"/>
                </a:moveTo>
                <a:lnTo>
                  <a:pt x="2481300" y="0"/>
                </a:lnTo>
                <a:lnTo>
                  <a:pt x="2481300" y="1910601"/>
                </a:lnTo>
                <a:lnTo>
                  <a:pt x="0" y="1910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ỏ">
            <a:extLst>
              <a:ext uri="{FF2B5EF4-FFF2-40B4-BE49-F238E27FC236}">
                <a16:creationId xmlns:a16="http://schemas.microsoft.com/office/drawing/2014/main" id="{F9FECA65-2573-4126-8D6B-228A1E60D50C}"/>
              </a:ext>
            </a:extLst>
          </p:cNvPr>
          <p:cNvSpPr/>
          <p:nvPr/>
        </p:nvSpPr>
        <p:spPr>
          <a:xfrm>
            <a:off x="-27207" y="12129588"/>
            <a:ext cx="2236004" cy="1134772"/>
          </a:xfrm>
          <a:custGeom>
            <a:avLst/>
            <a:gdLst/>
            <a:ahLst/>
            <a:cxnLst/>
            <a:rect l="l" t="t" r="r" b="b"/>
            <a:pathLst>
              <a:path w="2236004" h="1134772">
                <a:moveTo>
                  <a:pt x="0" y="0"/>
                </a:moveTo>
                <a:lnTo>
                  <a:pt x="2236004" y="0"/>
                </a:lnTo>
                <a:lnTo>
                  <a:pt x="2236004" y="1134771"/>
                </a:lnTo>
                <a:lnTo>
                  <a:pt x="0" y="1134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Đất">
            <a:extLst>
              <a:ext uri="{FF2B5EF4-FFF2-40B4-BE49-F238E27FC236}">
                <a16:creationId xmlns:a16="http://schemas.microsoft.com/office/drawing/2014/main" id="{1217929F-361C-4981-85DE-3E3D21761476}"/>
              </a:ext>
            </a:extLst>
          </p:cNvPr>
          <p:cNvGrpSpPr/>
          <p:nvPr/>
        </p:nvGrpSpPr>
        <p:grpSpPr>
          <a:xfrm>
            <a:off x="-30638" y="12484375"/>
            <a:ext cx="12244834" cy="1602880"/>
            <a:chOff x="0" y="5255481"/>
            <a:chExt cx="12244834" cy="1602880"/>
          </a:xfrm>
        </p:grpSpPr>
        <p:sp>
          <p:nvSpPr>
            <p:cNvPr id="6" name="Freeform 22">
              <a:extLst>
                <a:ext uri="{FF2B5EF4-FFF2-40B4-BE49-F238E27FC236}">
                  <a16:creationId xmlns:a16="http://schemas.microsoft.com/office/drawing/2014/main" id="{E8C90F94-A05F-4D3A-BB52-AD481425F2FF}"/>
                </a:ext>
              </a:extLst>
            </p:cNvPr>
            <p:cNvSpPr/>
            <p:nvPr/>
          </p:nvSpPr>
          <p:spPr>
            <a:xfrm>
              <a:off x="0"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2">
              <a:extLst>
                <a:ext uri="{FF2B5EF4-FFF2-40B4-BE49-F238E27FC236}">
                  <a16:creationId xmlns:a16="http://schemas.microsoft.com/office/drawing/2014/main" id="{C8552F81-0931-4776-BE1C-A23ABA52611C}"/>
                </a:ext>
              </a:extLst>
            </p:cNvPr>
            <p:cNvSpPr/>
            <p:nvPr/>
          </p:nvSpPr>
          <p:spPr>
            <a:xfrm>
              <a:off x="7294967" y="5255481"/>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2">
              <a:extLst>
                <a:ext uri="{FF2B5EF4-FFF2-40B4-BE49-F238E27FC236}">
                  <a16:creationId xmlns:a16="http://schemas.microsoft.com/office/drawing/2014/main" id="{67B22E59-5965-4B1B-B848-07DE868F21E4}"/>
                </a:ext>
              </a:extLst>
            </p:cNvPr>
            <p:cNvSpPr/>
            <p:nvPr/>
          </p:nvSpPr>
          <p:spPr>
            <a:xfrm flipH="1">
              <a:off x="4767201"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3" name="Freeform 2">
            <a:extLst>
              <a:ext uri="{FF2B5EF4-FFF2-40B4-BE49-F238E27FC236}">
                <a16:creationId xmlns:a16="http://schemas.microsoft.com/office/drawing/2014/main" id="{84A7324F-003F-4E67-9927-0C8D93396120}"/>
              </a:ext>
            </a:extLst>
          </p:cNvPr>
          <p:cNvSpPr/>
          <p:nvPr/>
        </p:nvSpPr>
        <p:spPr>
          <a:xfrm rot="417154" flipH="1">
            <a:off x="4098505" y="183228"/>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
            <a:extLst>
              <a:ext uri="{FF2B5EF4-FFF2-40B4-BE49-F238E27FC236}">
                <a16:creationId xmlns:a16="http://schemas.microsoft.com/office/drawing/2014/main" id="{F3847C14-7FD6-4167-B9C3-8CB9E0E30C11}"/>
              </a:ext>
            </a:extLst>
          </p:cNvPr>
          <p:cNvSpPr/>
          <p:nvPr/>
        </p:nvSpPr>
        <p:spPr>
          <a:xfrm rot="187258">
            <a:off x="7833865" y="629222"/>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17">
            <a:extLst>
              <a:ext uri="{FF2B5EF4-FFF2-40B4-BE49-F238E27FC236}">
                <a16:creationId xmlns:a16="http://schemas.microsoft.com/office/drawing/2014/main" id="{96E13AD0-C44D-4FD4-A3EE-8FBBFAFA048D}"/>
              </a:ext>
            </a:extLst>
          </p:cNvPr>
          <p:cNvSpPr/>
          <p:nvPr/>
        </p:nvSpPr>
        <p:spPr>
          <a:xfrm>
            <a:off x="2757127" y="2338987"/>
            <a:ext cx="1624356" cy="707886"/>
          </a:xfrm>
          <a:custGeom>
            <a:avLst/>
            <a:gdLst/>
            <a:ahLst/>
            <a:cxnLst/>
            <a:rect l="l" t="t" r="r" b="b"/>
            <a:pathLst>
              <a:path w="3657600" h="1808849">
                <a:moveTo>
                  <a:pt x="0" y="0"/>
                </a:moveTo>
                <a:lnTo>
                  <a:pt x="3657600" y="0"/>
                </a:lnTo>
                <a:lnTo>
                  <a:pt x="3657600" y="1808849"/>
                </a:lnTo>
                <a:lnTo>
                  <a:pt x="0" y="1808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Rectangle: Rounded Corners 68">
            <a:extLst>
              <a:ext uri="{FF2B5EF4-FFF2-40B4-BE49-F238E27FC236}">
                <a16:creationId xmlns:a16="http://schemas.microsoft.com/office/drawing/2014/main" id="{F8730EB2-93B5-4E59-A790-7D1A52492EAB}"/>
              </a:ext>
            </a:extLst>
          </p:cNvPr>
          <p:cNvSpPr/>
          <p:nvPr/>
        </p:nvSpPr>
        <p:spPr>
          <a:xfrm>
            <a:off x="2548884" y="1187375"/>
            <a:ext cx="8421555" cy="3975249"/>
          </a:xfrm>
          <a:prstGeom prst="roundRect">
            <a:avLst/>
          </a:prstGeom>
          <a:solidFill>
            <a:srgbClr val="FFFFFF">
              <a:alpha val="65098"/>
            </a:srgb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92B536CC-C4DE-49BB-9ED6-262DEA4FCC64}"/>
              </a:ext>
            </a:extLst>
          </p:cNvPr>
          <p:cNvPicPr>
            <a:picLocks noChangeAspect="1"/>
          </p:cNvPicPr>
          <p:nvPr/>
        </p:nvPicPr>
        <p:blipFill>
          <a:blip r:embed="rId13"/>
          <a:stretch>
            <a:fillRect/>
          </a:stretch>
        </p:blipFill>
        <p:spPr>
          <a:xfrm>
            <a:off x="3773308" y="1592150"/>
            <a:ext cx="6267636" cy="2893299"/>
          </a:xfrm>
          <a:prstGeom prst="rect">
            <a:avLst/>
          </a:prstGeom>
        </p:spPr>
      </p:pic>
      <p:pic>
        <p:nvPicPr>
          <p:cNvPr id="2" name="Picture 1">
            <a:extLst>
              <a:ext uri="{FF2B5EF4-FFF2-40B4-BE49-F238E27FC236}">
                <a16:creationId xmlns:a16="http://schemas.microsoft.com/office/drawing/2014/main" id="{8A9BB53F-D5A8-04D5-03FA-D7A7AE1512A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17500" y="3349625"/>
            <a:ext cx="4048125" cy="3876675"/>
          </a:xfrm>
          <a:prstGeom prst="rect">
            <a:avLst/>
          </a:prstGeom>
        </p:spPr>
      </p:pic>
      <p:sp>
        <p:nvSpPr>
          <p:cNvPr id="3" name="Rectangle 2">
            <a:extLst>
              <a:ext uri="{FF2B5EF4-FFF2-40B4-BE49-F238E27FC236}">
                <a16:creationId xmlns:a16="http://schemas.microsoft.com/office/drawing/2014/main" id="{C6D21EF5-88B3-B66C-4657-EE0E1308C233}"/>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64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7" presetClass="entr" presetSubtype="1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 calcmode="lin" valueType="num">
                                      <p:cBhvr>
                                        <p:cTn id="10" dur="500" fill="hold"/>
                                        <p:tgtEl>
                                          <p:spTgt spid="70"/>
                                        </p:tgtEl>
                                        <p:attrNameLst>
                                          <p:attrName>ppt_w</p:attrName>
                                        </p:attrNameLst>
                                      </p:cBhvr>
                                      <p:tavLst>
                                        <p:tav tm="0">
                                          <p:val>
                                            <p:fltVal val="0"/>
                                          </p:val>
                                        </p:tav>
                                        <p:tav tm="100000">
                                          <p:val>
                                            <p:strVal val="#ppt_w"/>
                                          </p:val>
                                        </p:tav>
                                      </p:tavLst>
                                    </p:anim>
                                    <p:anim calcmode="lin" valueType="num">
                                      <p:cBhvr>
                                        <p:cTn id="11"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childTnLst>
                          </p:cTn>
                        </p:par>
                        <p:par>
                          <p:cTn id="12" fill="hold">
                            <p:stCondLst>
                              <p:cond delay="500"/>
                            </p:stCondLst>
                            <p:childTnLst>
                              <p:par>
                                <p:cTn id="13" presetID="32" presetClass="emph" presetSubtype="0" repeatCount="indefinite" fill="hold" nodeType="afterEffect">
                                  <p:stCondLst>
                                    <p:cond delay="0"/>
                                  </p:stCondLst>
                                  <p:childTnLst>
                                    <p:animRot by="120000">
                                      <p:cBhvr>
                                        <p:cTn id="14" dur="300" fill="hold">
                                          <p:stCondLst>
                                            <p:cond delay="0"/>
                                          </p:stCondLst>
                                        </p:cTn>
                                        <p:tgtEl>
                                          <p:spTgt spid="70"/>
                                        </p:tgtEl>
                                        <p:attrNameLst>
                                          <p:attrName>r</p:attrName>
                                        </p:attrNameLst>
                                      </p:cBhvr>
                                    </p:animRot>
                                    <p:animRot by="-240000">
                                      <p:cBhvr>
                                        <p:cTn id="15" dur="600" fill="hold">
                                          <p:stCondLst>
                                            <p:cond delay="600"/>
                                          </p:stCondLst>
                                        </p:cTn>
                                        <p:tgtEl>
                                          <p:spTgt spid="70"/>
                                        </p:tgtEl>
                                        <p:attrNameLst>
                                          <p:attrName>r</p:attrName>
                                        </p:attrNameLst>
                                      </p:cBhvr>
                                    </p:animRot>
                                    <p:animRot by="240000">
                                      <p:cBhvr>
                                        <p:cTn id="16" dur="600" fill="hold">
                                          <p:stCondLst>
                                            <p:cond delay="1200"/>
                                          </p:stCondLst>
                                        </p:cTn>
                                        <p:tgtEl>
                                          <p:spTgt spid="70"/>
                                        </p:tgtEl>
                                        <p:attrNameLst>
                                          <p:attrName>r</p:attrName>
                                        </p:attrNameLst>
                                      </p:cBhvr>
                                    </p:animRot>
                                    <p:animRot by="-240000">
                                      <p:cBhvr>
                                        <p:cTn id="17" dur="600" fill="hold">
                                          <p:stCondLst>
                                            <p:cond delay="1800"/>
                                          </p:stCondLst>
                                        </p:cTn>
                                        <p:tgtEl>
                                          <p:spTgt spid="70"/>
                                        </p:tgtEl>
                                        <p:attrNameLst>
                                          <p:attrName>r</p:attrName>
                                        </p:attrNameLst>
                                      </p:cBhvr>
                                    </p:animRot>
                                    <p:animRot by="120000">
                                      <p:cBhvr>
                                        <p:cTn id="18" dur="600" fill="hold">
                                          <p:stCondLst>
                                            <p:cond delay="240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4520741" y="1050867"/>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4552844" y="3969774"/>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35135CC8-FD45-6CCC-F1B2-B464CFA82A8C}"/>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a:extLst>
              <a:ext uri="{FF2B5EF4-FFF2-40B4-BE49-F238E27FC236}">
                <a16:creationId xmlns:a16="http://schemas.microsoft.com/office/drawing/2014/main" id="{49968348-1B9A-7AB9-695E-92D5DE48151F}"/>
              </a:ext>
            </a:extLst>
          </p:cNvPr>
          <p:cNvGrpSpPr/>
          <p:nvPr/>
        </p:nvGrpSpPr>
        <p:grpSpPr>
          <a:xfrm>
            <a:off x="105817" y="0"/>
            <a:ext cx="3542258" cy="919401"/>
            <a:chOff x="715316" y="628899"/>
            <a:chExt cx="3542258" cy="919401"/>
          </a:xfrm>
        </p:grpSpPr>
        <p:sp>
          <p:nvSpPr>
            <p:cNvPr id="4" name="TextBox 3">
              <a:extLst>
                <a:ext uri="{FF2B5EF4-FFF2-40B4-BE49-F238E27FC236}">
                  <a16:creationId xmlns:a16="http://schemas.microsoft.com/office/drawing/2014/main" id="{DC52E89F-3A3F-1AF5-8093-F1570199A6BB}"/>
                </a:ext>
              </a:extLst>
            </p:cNvPr>
            <p:cNvSpPr txBox="1"/>
            <p:nvPr/>
          </p:nvSpPr>
          <p:spPr>
            <a:xfrm>
              <a:off x="1361974" y="628899"/>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id="{6EEB4A99-43C8-2273-0234-3F3431CD6C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0" name="Rectangle 9">
            <a:extLst>
              <a:ext uri="{FF2B5EF4-FFF2-40B4-BE49-F238E27FC236}">
                <a16:creationId xmlns:a16="http://schemas.microsoft.com/office/drawing/2014/main" id="{EA4D42D7-2A4F-EC67-EAF5-3423FBA520ED}"/>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673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422E1E-9570-4D02-83AA-F2E452E9D83A}"/>
              </a:ext>
            </a:extLst>
          </p:cNvPr>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green field with trees and grass&#10;&#10;Description automatically generated">
            <a:extLst>
              <a:ext uri="{FF2B5EF4-FFF2-40B4-BE49-F238E27FC236}">
                <a16:creationId xmlns:a16="http://schemas.microsoft.com/office/drawing/2014/main" id="{219E8656-C64F-40A3-99CA-5BD48D744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15"/>
            <a:ext cx="12192000" cy="7351776"/>
          </a:xfrm>
          <a:prstGeom prst="rect">
            <a:avLst/>
          </a:prstGeom>
        </p:spPr>
      </p:pic>
      <p:pic>
        <p:nvPicPr>
          <p:cNvPr id="17" name="Picture 16" descr="A cartoon sun with a face&#10;&#10;Description automatically generated">
            <a:extLst>
              <a:ext uri="{FF2B5EF4-FFF2-40B4-BE49-F238E27FC236}">
                <a16:creationId xmlns:a16="http://schemas.microsoft.com/office/drawing/2014/main" id="{9F58C25F-72BE-42B7-90A8-2CC9815E98B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9834368" y="-155388"/>
            <a:ext cx="2478024" cy="2478024"/>
          </a:xfrm>
          <a:prstGeom prst="rect">
            <a:avLst/>
          </a:prstGeom>
        </p:spPr>
      </p:pic>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mẹ</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giọng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ngữ</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xúc</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nhỏ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thông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qua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ảnh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ngựa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91653" y="2797954"/>
            <a:ext cx="1000085" cy="1000085"/>
          </a:xfrm>
          <a:prstGeom prst="rect">
            <a:avLst/>
          </a:prstGeom>
        </p:spPr>
      </p:pic>
      <p:pic>
        <p:nvPicPr>
          <p:cNvPr id="7" name="Picture 6">
            <a:extLst>
              <a:ext uri="{FF2B5EF4-FFF2-40B4-BE49-F238E27FC236}">
                <a16:creationId xmlns:a16="http://schemas.microsoft.com/office/drawing/2014/main" id="{B08F69B2-D65A-1D33-3C1E-97A46A0732F8}"/>
              </a:ext>
            </a:extLst>
          </p:cNvPr>
          <p:cNvPicPr>
            <a:picLocks noChangeAspect="1"/>
          </p:cNvPicPr>
          <p:nvPr/>
        </p:nvPicPr>
        <p:blipFill>
          <a:blip r:embed="rId9"/>
          <a:stretch>
            <a:fillRect/>
          </a:stretch>
        </p:blipFill>
        <p:spPr>
          <a:xfrm>
            <a:off x="3953248" y="582952"/>
            <a:ext cx="5072312" cy="1524132"/>
          </a:xfrm>
          <a:prstGeom prst="rect">
            <a:avLst/>
          </a:prstGeom>
        </p:spPr>
      </p:pic>
      <p:sp>
        <p:nvSpPr>
          <p:cNvPr id="2" name="Rectangle 1">
            <a:extLst>
              <a:ext uri="{FF2B5EF4-FFF2-40B4-BE49-F238E27FC236}">
                <a16:creationId xmlns:a16="http://schemas.microsoft.com/office/drawing/2014/main" id="{9348FF7E-7B1E-D785-4E2A-7C53789034B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8A96C7C-EFE8-C459-E58C-82C225309AC6}"/>
              </a:ext>
            </a:extLst>
          </p:cNvPr>
          <p:cNvPicPr>
            <a:picLocks noChangeAspect="1"/>
          </p:cNvPicPr>
          <p:nvPr/>
        </p:nvPicPr>
        <p:blipFill>
          <a:blip r:embed="rId4"/>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6D90F99-E353-42DE-A34F-75ED104658CF}"/>
              </a:ext>
            </a:extLst>
          </p:cNvPr>
          <p:cNvSpPr/>
          <p:nvPr/>
        </p:nvSpPr>
        <p:spPr>
          <a:xfrm>
            <a:off x="218876" y="882887"/>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701335" y="2982519"/>
            <a:ext cx="303831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122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220492" y="1202685"/>
            <a:ext cx="5799784" cy="919401"/>
            <a:chOff x="715316" y="628899"/>
            <a:chExt cx="57997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095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3CFE9FBB-101A-3F5D-62E5-783ED34A650D}"/>
              </a:ext>
            </a:extLst>
          </p:cNvPr>
          <p:cNvGrpSpPr/>
          <p:nvPr/>
        </p:nvGrpSpPr>
        <p:grpSpPr>
          <a:xfrm>
            <a:off x="6877687" y="2994786"/>
            <a:ext cx="3552188" cy="802640"/>
            <a:chOff x="892967" y="2103140"/>
            <a:chExt cx="10089994" cy="802640"/>
          </a:xfrm>
        </p:grpSpPr>
        <p:sp>
          <p:nvSpPr>
            <p:cNvPr id="15" name="Rectangle: Rounded Corners 14">
              <a:extLst>
                <a:ext uri="{FF2B5EF4-FFF2-40B4-BE49-F238E27FC236}">
                  <a16:creationId xmlns:a16="http://schemas.microsoft.com/office/drawing/2014/main" id="{2A5AA283-FDEE-628B-9E8B-E7541562F26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434836-9939-ED0A-89B8-6525D9715652}"/>
                </a:ext>
              </a:extLst>
            </p:cNvPr>
            <p:cNvSpPr txBox="1"/>
            <p:nvPr/>
          </p:nvSpPr>
          <p:spPr>
            <a:xfrm>
              <a:off x="2210102" y="2146458"/>
              <a:ext cx="8057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trắng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60CD9F2E-DA45-F4B9-DC7E-47C5FDAA4D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4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6" presetClass="emph" presetSubtype="0" fill="hold" nodeType="with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andscape with hills and trees&#10;&#10;Description automatically generated">
            <a:extLst>
              <a:ext uri="{FF2B5EF4-FFF2-40B4-BE49-F238E27FC236}">
                <a16:creationId xmlns:a16="http://schemas.microsoft.com/office/drawing/2014/main" id="{B8FA2F5E-3D31-44DB-B31D-FEB8362CD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15">
            <a:extLst>
              <a:ext uri="{FF2B5EF4-FFF2-40B4-BE49-F238E27FC236}">
                <a16:creationId xmlns:a16="http://schemas.microsoft.com/office/drawing/2014/main" id="{BD604A5E-B3AC-420B-9399-8588BA353797}"/>
              </a:ext>
            </a:extLst>
          </p:cNvPr>
          <p:cNvSpPr/>
          <p:nvPr/>
        </p:nvSpPr>
        <p:spPr>
          <a:xfrm>
            <a:off x="9006696" y="1294455"/>
            <a:ext cx="3083872" cy="1433975"/>
          </a:xfrm>
          <a:custGeom>
            <a:avLst/>
            <a:gdLst/>
            <a:ahLst/>
            <a:cxnLst/>
            <a:rect l="l" t="t" r="r" b="b"/>
            <a:pathLst>
              <a:path w="3521712" h="1786468">
                <a:moveTo>
                  <a:pt x="0" y="0"/>
                </a:moveTo>
                <a:lnTo>
                  <a:pt x="3521711" y="0"/>
                </a:lnTo>
                <a:lnTo>
                  <a:pt x="3521711" y="1786468"/>
                </a:lnTo>
                <a:lnTo>
                  <a:pt x="0" y="1786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7783832-BC0A-E269-4246-B43EF2B750A4}"/>
              </a:ext>
            </a:extLst>
          </p:cNvPr>
          <p:cNvPicPr>
            <a:picLocks noChangeAspect="1"/>
          </p:cNvPicPr>
          <p:nvPr/>
        </p:nvPicPr>
        <p:blipFill>
          <a:blip r:embed="rId5"/>
          <a:stretch>
            <a:fillRect/>
          </a:stretch>
        </p:blipFill>
        <p:spPr>
          <a:xfrm>
            <a:off x="568010" y="268730"/>
            <a:ext cx="11034716" cy="1408298"/>
          </a:xfrm>
          <a:prstGeom prst="rect">
            <a:avLst/>
          </a:prstGeom>
        </p:spPr>
      </p:pic>
      <p:pic>
        <p:nvPicPr>
          <p:cNvPr id="7" name="Picture 2" descr="Tử vi tuổi Ngọ năm 2024 - Năm khởi sắc với nhiều năng lượng">
            <a:extLst>
              <a:ext uri="{FF2B5EF4-FFF2-40B4-BE49-F238E27FC236}">
                <a16:creationId xmlns:a16="http://schemas.microsoft.com/office/drawing/2014/main" id="{4F6DAAE2-AC8C-A5E3-61B7-0A24A94A9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428" y="3523701"/>
            <a:ext cx="3891516" cy="2490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9896C-80BD-69EA-F73E-99AE9FCC94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698175C-BF21-4E8F-841B-ABDA15422F43}"/>
              </a:ext>
            </a:extLst>
          </p:cNvPr>
          <p:cNvPicPr>
            <a:picLocks noChangeAspect="1"/>
          </p:cNvPicPr>
          <p:nvPr/>
        </p:nvPicPr>
        <p:blipFill>
          <a:blip r:embed="rId2"/>
          <a:stretch>
            <a:fillRect/>
          </a:stretch>
        </p:blipFill>
        <p:spPr>
          <a:xfrm>
            <a:off x="0" y="-1"/>
            <a:ext cx="12192000" cy="6903987"/>
          </a:xfrm>
          <a:prstGeom prst="rect">
            <a:avLst/>
          </a:prstGeom>
        </p:spPr>
      </p:pic>
      <p:sp>
        <p:nvSpPr>
          <p:cNvPr id="38" name="Freeform 18">
            <a:extLst>
              <a:ext uri="{FF2B5EF4-FFF2-40B4-BE49-F238E27FC236}">
                <a16:creationId xmlns:a16="http://schemas.microsoft.com/office/drawing/2014/main" id="{339D1746-7377-488F-BDE4-80B41DF56EE6}"/>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lang="en-US" sz="4400" b="1"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c</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A822FBFC-3F95-2D6A-C694-31020410AF4A}"/>
              </a:ext>
            </a:extLst>
          </p:cNvPr>
          <p:cNvPicPr>
            <a:picLocks noChangeAspect="1"/>
          </p:cNvPicPr>
          <p:nvPr/>
        </p:nvPicPr>
        <p:blipFill>
          <a:blip r:embed="rId8"/>
          <a:stretch>
            <a:fillRect/>
          </a:stretch>
        </p:blipFill>
        <p:spPr>
          <a:xfrm>
            <a:off x="133067" y="1080795"/>
            <a:ext cx="12058933" cy="2353260"/>
          </a:xfrm>
          <a:prstGeom prst="rect">
            <a:avLst/>
          </a:prstGeom>
        </p:spPr>
      </p:pic>
      <p:sp>
        <p:nvSpPr>
          <p:cNvPr id="3" name="Rectangle 2">
            <a:extLst>
              <a:ext uri="{FF2B5EF4-FFF2-40B4-BE49-F238E27FC236}">
                <a16:creationId xmlns:a16="http://schemas.microsoft.com/office/drawing/2014/main" id="{0A9A838F-9B09-E3A9-A469-7365238CD5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id="{7884F2C8-CF24-28C7-EFF8-1E54FA2EC5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4" name="TextBox 3">
            <a:extLst>
              <a:ext uri="{FF2B5EF4-FFF2-40B4-BE49-F238E27FC236}">
                <a16:creationId xmlns:a16="http://schemas.microsoft.com/office/drawing/2014/main" id="{65F5C07F-F906-2403-9D85-200CB7BCED19}"/>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5" name="Freeform 2">
            <a:extLst>
              <a:ext uri="{FF2B5EF4-FFF2-40B4-BE49-F238E27FC236}">
                <a16:creationId xmlns:a16="http://schemas.microsoft.com/office/drawing/2014/main" id="{B606D40F-A1BC-C249-E7BC-850EBC8B298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0000518D-08FF-6D32-A15E-0367CD618EEE}"/>
              </a:ext>
            </a:extLst>
          </p:cNvPr>
          <p:cNvPicPr>
            <a:picLocks noChangeAspect="1"/>
          </p:cNvPicPr>
          <p:nvPr/>
        </p:nvPicPr>
        <p:blipFill>
          <a:blip r:embed="rId5"/>
          <a:stretch>
            <a:fillRect/>
          </a:stretch>
        </p:blipFill>
        <p:spPr>
          <a:xfrm>
            <a:off x="789353" y="750823"/>
            <a:ext cx="10632345" cy="2975105"/>
          </a:xfrm>
          <a:prstGeom prst="rect">
            <a:avLst/>
          </a:prstGeom>
        </p:spPr>
      </p:pic>
      <p:pic>
        <p:nvPicPr>
          <p:cNvPr id="7" name="Picture 7">
            <a:extLst>
              <a:ext uri="{FF2B5EF4-FFF2-40B4-BE49-F238E27FC236}">
                <a16:creationId xmlns:a16="http://schemas.microsoft.com/office/drawing/2014/main" id="{8FC304A2-375C-9CBD-1ADC-B0BBB53275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
        <p:nvSpPr>
          <p:cNvPr id="2" name="Rectangle 1">
            <a:extLst>
              <a:ext uri="{FF2B5EF4-FFF2-40B4-BE49-F238E27FC236}">
                <a16:creationId xmlns:a16="http://schemas.microsoft.com/office/drawing/2014/main" id="{9DBD8E86-3214-281D-92FD-3E4A6D758888}"/>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937</Words>
  <Application>Microsoft Office PowerPoint</Application>
  <PresentationFormat>Widescreen</PresentationFormat>
  <Paragraphs>103</Paragraphs>
  <Slides>25</Slides>
  <Notes>2</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25</vt:i4>
      </vt:variant>
    </vt:vector>
  </HeadingPairs>
  <TitlesOfParts>
    <vt:vector size="41" baseType="lpstr">
      <vt:lpstr>Arial</vt:lpstr>
      <vt:lpstr>Calibri</vt:lpstr>
      <vt:lpstr>Calibri Light</vt:lpstr>
      <vt:lpstr>Cambria</vt:lpstr>
      <vt:lpstr>Lato Hairline</vt:lpstr>
      <vt:lpstr>Lato Light</vt:lpstr>
      <vt:lpstr>Lato Regular</vt:lpstr>
      <vt:lpstr>Roboto</vt:lpstr>
      <vt:lpstr>SVN-Poky's</vt:lpstr>
      <vt:lpstr>Times New Roman</vt:lpstr>
      <vt:lpstr>1_Custom Design</vt:lpstr>
      <vt:lpstr>Custom Design</vt:lpstr>
      <vt:lpstr>2_Custom Design</vt:lpstr>
      <vt:lpstr>Office Theme</vt:lpstr>
      <vt:lpstr>1_Office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37</cp:revision>
  <dcterms:created xsi:type="dcterms:W3CDTF">2024-06-12T02:20:18Z</dcterms:created>
  <dcterms:modified xsi:type="dcterms:W3CDTF">2025-09-21T12:31:27Z</dcterms:modified>
</cp:coreProperties>
</file>