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ctiveX/activeX1.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10" r:id="rId4"/>
    <p:sldMasterId id="2147483722" r:id="rId5"/>
    <p:sldMasterId id="2147483734" r:id="rId6"/>
    <p:sldMasterId id="2147483746" r:id="rId7"/>
    <p:sldMasterId id="2147483758" r:id="rId8"/>
    <p:sldMasterId id="2147483770" r:id="rId9"/>
    <p:sldMasterId id="2147483798" r:id="rId10"/>
    <p:sldMasterId id="2147483800" r:id="rId11"/>
    <p:sldMasterId id="2147483812" r:id="rId12"/>
  </p:sldMasterIdLst>
  <p:notesMasterIdLst>
    <p:notesMasterId r:id="rId50"/>
  </p:notesMasterIdLst>
  <p:sldIdLst>
    <p:sldId id="262" r:id="rId13"/>
    <p:sldId id="3956" r:id="rId14"/>
    <p:sldId id="257" r:id="rId15"/>
    <p:sldId id="336" r:id="rId16"/>
    <p:sldId id="266" r:id="rId17"/>
    <p:sldId id="3919" r:id="rId18"/>
    <p:sldId id="276" r:id="rId19"/>
    <p:sldId id="3925" r:id="rId20"/>
    <p:sldId id="3926" r:id="rId21"/>
    <p:sldId id="3927" r:id="rId22"/>
    <p:sldId id="3957" r:id="rId23"/>
    <p:sldId id="3923" r:id="rId24"/>
    <p:sldId id="3929" r:id="rId25"/>
    <p:sldId id="3932" r:id="rId26"/>
    <p:sldId id="279" r:id="rId27"/>
    <p:sldId id="3958" r:id="rId28"/>
    <p:sldId id="3930" r:id="rId29"/>
    <p:sldId id="3931" r:id="rId30"/>
    <p:sldId id="281" r:id="rId31"/>
    <p:sldId id="3938" r:id="rId32"/>
    <p:sldId id="3959" r:id="rId33"/>
    <p:sldId id="3970" r:id="rId34"/>
    <p:sldId id="3971" r:id="rId35"/>
    <p:sldId id="3960" r:id="rId36"/>
    <p:sldId id="3961" r:id="rId37"/>
    <p:sldId id="3962" r:id="rId38"/>
    <p:sldId id="291" r:id="rId39"/>
    <p:sldId id="3949" r:id="rId40"/>
    <p:sldId id="3967" r:id="rId41"/>
    <p:sldId id="3963" r:id="rId42"/>
    <p:sldId id="346" r:id="rId43"/>
    <p:sldId id="297" r:id="rId44"/>
    <p:sldId id="3964" r:id="rId45"/>
    <p:sldId id="3965" r:id="rId46"/>
    <p:sldId id="3966" r:id="rId47"/>
    <p:sldId id="290" r:id="rId48"/>
    <p:sldId id="33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DFF"/>
    <a:srgbClr val="C436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629" autoAdjust="0"/>
  </p:normalViewPr>
  <p:slideViewPr>
    <p:cSldViewPr snapToGrid="0">
      <p:cViewPr varScale="1">
        <p:scale>
          <a:sx n="75" d="100"/>
          <a:sy n="75" d="100"/>
        </p:scale>
        <p:origin x="9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B569C0-0F3A-4952-ACDA-84849C929B66}"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18F278-2B02-4B37-9528-20C6DE55EE8F}" type="slidenum">
              <a:rPr lang="en-US" smtClean="0"/>
              <a:t>‹#›</a:t>
            </a:fld>
            <a:endParaRPr lang="en-US"/>
          </a:p>
        </p:txBody>
      </p:sp>
    </p:spTree>
    <p:extLst>
      <p:ext uri="{BB962C8B-B14F-4D97-AF65-F5344CB8AC3E}">
        <p14:creationId xmlns:p14="http://schemas.microsoft.com/office/powerpoint/2010/main" val="152833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r>
              <a:rPr lang="vi-VN" b="0" i="1" dirty="0">
                <a:solidFill>
                  <a:srgbClr val="000000"/>
                </a:solidFill>
                <a:effectLst/>
                <a:latin typeface="Open Sans" panose="020B0606030504020204" pitchFamily="34" charset="0"/>
              </a:rPr>
              <a:t>Bài đọc “Bến sông tuổi thơ” khơi gợi lại những kỉ niệm tuổi thơ của tác giả bên bến sông gần nhà. Ở đây, tác giả đã cùng với bạn bè của mình vui đùa, lớn lên. Kỉ niệm đi cùng với cây bần yêu dấu.</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5714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860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7716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7184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2017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907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0066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96245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441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140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339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1105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68959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2663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571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75243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68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7741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6827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2514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828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950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9682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82975840"/>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8737612"/>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1782969"/>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949292627"/>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509542667"/>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229278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627030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30603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482241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9683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090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2170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4622476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378066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704064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324795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061060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53855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880888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19578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55538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47372036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685308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242660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765729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609753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075780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497998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89352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58699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58367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393124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66551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4809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7728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06902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838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1559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449628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21/9/2025</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954034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84748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24712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6304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3803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81962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64067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619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9264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00808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65531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15203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0227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9833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99302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570688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25215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027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897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17778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9838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03776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3626775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54461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182359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5634303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648126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23696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452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133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70182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544889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11726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09987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70379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78927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57438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031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166933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90188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9855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871846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426820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40059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5378204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9162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34357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03739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47849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64994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0132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792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526759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26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55547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44164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24318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8202436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73218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673383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07428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826281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9797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79202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241954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212089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026863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0423831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6304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715409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795248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89929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84924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038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21/9/2025</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4798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1005883419"/>
      </p:ext>
    </p:extLst>
  </p:cSld>
  <p:clrMapOvr>
    <a:masterClrMapping/>
  </p:clrMapOvr>
  <p:transition spd="slow">
    <p:pull/>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92033"/>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4738681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6499710"/>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9530971"/>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6166999"/>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77166889"/>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02207474"/>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2025/9/21</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19759593"/>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image" Target="../media/image6.png"/><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21/9/2025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40A3547B-4FB7-7ECF-4FEB-3B25643EC1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9006481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21/9/2025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3425404231"/>
      </p:ext>
    </p:extLst>
  </p:cSld>
  <p:clrMap bg1="lt1" tx1="dk1" bg2="lt2" tx2="dk2" accent1="accent1" accent2="accent2" accent3="accent3" accent4="accent4" accent5="accent5" accent6="accent6" hlink="hlink" folHlink="folHlink"/>
  <p:sldLayoutIdLst>
    <p:sldLayoutId id="2147483799"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708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840D8E06-F6C8-8AC0-76C3-F04DFE9E097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262014475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262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2943" y="76643"/>
            <a:ext cx="1595385" cy="1595385"/>
          </a:xfrm>
          <a:prstGeom prst="rect">
            <a:avLst/>
          </a:prstGeom>
        </p:spPr>
      </p:pic>
    </p:spTree>
    <p:extLst>
      <p:ext uri="{BB962C8B-B14F-4D97-AF65-F5344CB8AC3E}">
        <p14:creationId xmlns:p14="http://schemas.microsoft.com/office/powerpoint/2010/main" val="349349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9576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5969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2178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2496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55349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121525873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7.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8.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71.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71.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82.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3.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xml"/><Relationship Id="rId1" Type="http://schemas.openxmlformats.org/officeDocument/2006/relationships/slideLayout" Target="../slideLayouts/slideLayout9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0.wmf"/><Relationship Id="rId2" Type="http://schemas.openxmlformats.org/officeDocument/2006/relationships/slideLayout" Target="../slideLayouts/slideLayout104.xml"/><Relationship Id="rId1" Type="http://schemas.openxmlformats.org/officeDocument/2006/relationships/control" Target="../activeX/activeX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6.png"/><Relationship Id="rId1" Type="http://schemas.openxmlformats.org/officeDocument/2006/relationships/slideLayout" Target="../slideLayouts/slideLayout107.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118.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64.png"/><Relationship Id="rId5" Type="http://schemas.microsoft.com/office/2007/relationships/hdphoto" Target="../media/hdphoto12.wdp"/><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
        <p:nvSpPr>
          <p:cNvPr id="2" name="Rectangle 1">
            <a:extLst>
              <a:ext uri="{FF2B5EF4-FFF2-40B4-BE49-F238E27FC236}">
                <a16:creationId xmlns:a16="http://schemas.microsoft.com/office/drawing/2014/main" id="{6A09BAE1-2891-3AF7-FA59-95492B3E4475}"/>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95270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64718" y="1396351"/>
            <a:ext cx="11379199" cy="524789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1815815"/>
            <a:ext cx="10825609" cy="4524315"/>
          </a:xfrm>
          <a:prstGeom prst="rect">
            <a:avLst/>
          </a:prstGeom>
          <a:noFill/>
        </p:spPr>
        <p:txBody>
          <a:bodyPr wrap="square" rtlCol="0">
            <a:spAutoFit/>
          </a:bodyPr>
          <a:lstStyle/>
          <a:p>
            <a:pPr algn="just" defTabSz="1219170">
              <a:defRPr/>
            </a:pP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16" name="Picture 2" descr="Number png images | PNGWing">
            <a:extLst>
              <a:ext uri="{FF2B5EF4-FFF2-40B4-BE49-F238E27FC236}">
                <a16:creationId xmlns:a16="http://schemas.microsoft.com/office/drawing/2014/main" id="{2184BBFE-7A1A-430B-A929-6CBFAD5DA1D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484" b="22123" l="41087" r="55543">
                        <a14:foregroundMark x1="51522" y1="21973" x2="48261" y2="22123"/>
                        <a14:foregroundMark x1="50326" y1="4484" x2="48261" y2="4484"/>
                        <a14:foregroundMark x1="49674" y1="7175" x2="47826" y2="7175"/>
                        <a14:foregroundMark x1="49783" y1="5680" x2="48043" y2="5680"/>
                        <a14:foregroundMark x1="50000" y1="4783" x2="49022" y2="4783"/>
                        <a14:foregroundMark x1="49022" y1="5082" x2="47826" y2="5381"/>
                      </a14:backgroundRemoval>
                    </a14:imgEffect>
                  </a14:imgLayer>
                </a14:imgProps>
              </a:ext>
              <a:ext uri="{28A0092B-C50C-407E-A947-70E740481C1C}">
                <a14:useLocalDpi xmlns:a14="http://schemas.microsoft.com/office/drawing/2010/main" val="0"/>
              </a:ext>
            </a:extLst>
          </a:blip>
          <a:srcRect l="39277" t="2734" r="42487" b="76144"/>
          <a:stretch/>
        </p:blipFill>
        <p:spPr bwMode="auto">
          <a:xfrm>
            <a:off x="421008" y="1251920"/>
            <a:ext cx="849440" cy="715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6"/>
          <a:stretch>
            <a:fillRect/>
          </a:stretch>
        </p:blipFill>
        <p:spPr>
          <a:xfrm>
            <a:off x="2265548" y="0"/>
            <a:ext cx="8711939" cy="2158171"/>
          </a:xfrm>
          <a:prstGeom prst="rect">
            <a:avLst/>
          </a:prstGeom>
        </p:spPr>
      </p:pic>
    </p:spTree>
    <p:extLst>
      <p:ext uri="{BB962C8B-B14F-4D97-AF65-F5344CB8AC3E}">
        <p14:creationId xmlns:p14="http://schemas.microsoft.com/office/powerpoint/2010/main" val="37336417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375228" y="1690640"/>
            <a:ext cx="11379199" cy="4342297"/>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735747" y="2141635"/>
            <a:ext cx="10825609" cy="3416320"/>
          </a:xfrm>
          <a:prstGeom prst="rect">
            <a:avLst/>
          </a:prstGeom>
          <a:noFill/>
        </p:spPr>
        <p:txBody>
          <a:bodyPr wrap="square" rtlCol="0">
            <a:spAutoFit/>
          </a:bodyPr>
          <a:lstStyle/>
          <a:p>
            <a:pPr lvl="0" algn="just" defTabSz="1219170">
              <a:defRPr/>
            </a:pP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9E897EF7-7F32-4A23-8A2A-439D8571C447}"/>
              </a:ext>
            </a:extLst>
          </p:cNvPr>
          <p:cNvCxnSpPr>
            <a:cxnSpLocks/>
          </p:cNvCxnSpPr>
          <p:nvPr/>
        </p:nvCxnSpPr>
        <p:spPr>
          <a:xfrm flipH="1">
            <a:off x="7356971" y="6099339"/>
            <a:ext cx="372531" cy="498083"/>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7EB9064-8C6D-5561-722C-6029695F906C}"/>
              </a:ext>
            </a:extLst>
          </p:cNvPr>
          <p:cNvPicPr>
            <a:picLocks noChangeAspect="1"/>
          </p:cNvPicPr>
          <p:nvPr/>
        </p:nvPicPr>
        <p:blipFill>
          <a:blip r:embed="rId4"/>
          <a:stretch>
            <a:fillRect/>
          </a:stretch>
        </p:blipFill>
        <p:spPr>
          <a:xfrm>
            <a:off x="2202486" y="105103"/>
            <a:ext cx="8711939" cy="2158171"/>
          </a:xfrm>
          <a:prstGeom prst="rect">
            <a:avLst/>
          </a:prstGeom>
        </p:spPr>
      </p:pic>
      <p:pic>
        <p:nvPicPr>
          <p:cNvPr id="1026" name="Picture 2" descr="Số 4 liệu có phải con số mang Phong Thủy xấu? - Đá Thạch Anh Kim Tự Tháp">
            <a:extLst>
              <a:ext uri="{FF2B5EF4-FFF2-40B4-BE49-F238E27FC236}">
                <a16:creationId xmlns:a16="http://schemas.microsoft.com/office/drawing/2014/main" id="{345526BC-C3A6-75DE-5A9E-26D676F289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6618" y="1485079"/>
            <a:ext cx="1068934" cy="106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2801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grpSp>
        <p:nvGrpSpPr>
          <p:cNvPr id="9" name="Nhóm 16">
            <a:extLst>
              <a:ext uri="{FF2B5EF4-FFF2-40B4-BE49-F238E27FC236}">
                <a16:creationId xmlns:a16="http://schemas.microsoft.com/office/drawing/2014/main" id="{5CFB65C4-E887-407B-9457-AA2A8B01F67E}"/>
              </a:ext>
            </a:extLst>
          </p:cNvPr>
          <p:cNvGrpSpPr/>
          <p:nvPr/>
        </p:nvGrpSpPr>
        <p:grpSpPr>
          <a:xfrm>
            <a:off x="1444076" y="570169"/>
            <a:ext cx="3869005" cy="3577784"/>
            <a:chOff x="2522211" y="530605"/>
            <a:chExt cx="3201340" cy="2763255"/>
          </a:xfrm>
        </p:grpSpPr>
        <p:pic>
          <p:nvPicPr>
            <p:cNvPr id="11" name="Hình ảnh 6" descr="Ảnh có chứa mũi tên&#10;&#10;Mô tả được tạo tự động">
              <a:extLst>
                <a:ext uri="{FF2B5EF4-FFF2-40B4-BE49-F238E27FC236}">
                  <a16:creationId xmlns:a16="http://schemas.microsoft.com/office/drawing/2014/main" id="{32CB5DCF-0BB4-4AEA-B009-D7FA1E0AD47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12" name="Hộp Văn bản 9">
              <a:extLst>
                <a:ext uri="{FF2B5EF4-FFF2-40B4-BE49-F238E27FC236}">
                  <a16:creationId xmlns:a16="http://schemas.microsoft.com/office/drawing/2014/main" id="{1B42328B-64E1-4FC4-A809-FB82B9735EA0}"/>
                </a:ext>
              </a:extLst>
            </p:cNvPr>
            <p:cNvSpPr txBox="1"/>
            <p:nvPr/>
          </p:nvSpPr>
          <p:spPr>
            <a:xfrm>
              <a:off x="3182718" y="1547748"/>
              <a:ext cx="2540833" cy="705149"/>
            </a:xfrm>
            <a:prstGeom prst="rect">
              <a:avLst/>
            </a:prstGeom>
            <a:noFill/>
          </p:spPr>
          <p:txBody>
            <a:bodyPr wrap="square" rtlCol="0">
              <a:spAutoFit/>
            </a:bodyPr>
            <a:lstStyle/>
            <a:p>
              <a:pPr defTabSz="1219170"/>
              <a:r>
                <a:rPr lang="en-US" sz="5333" b="1" dirty="0" err="1">
                  <a:solidFill>
                    <a:srgbClr val="002060"/>
                  </a:solidFill>
                  <a:latin typeface="Cambria" panose="02040503050406030204" pitchFamily="18" charset="0"/>
                  <a:ea typeface="Cambria" panose="02040503050406030204" pitchFamily="18" charset="0"/>
                </a:rPr>
                <a:t>lững</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lờ</a:t>
              </a:r>
              <a:endParaRPr lang="en-US" sz="5333" b="1" dirty="0">
                <a:solidFill>
                  <a:srgbClr val="002060"/>
                </a:solidFill>
                <a:latin typeface="Cambria" panose="02040503050406030204" pitchFamily="18" charset="0"/>
                <a:ea typeface="Cambria" panose="02040503050406030204" pitchFamily="18" charset="0"/>
              </a:endParaRPr>
            </a:p>
          </p:txBody>
        </p:sp>
      </p:grpSp>
      <p:grpSp>
        <p:nvGrpSpPr>
          <p:cNvPr id="16" name="Nhóm 16">
            <a:extLst>
              <a:ext uri="{FF2B5EF4-FFF2-40B4-BE49-F238E27FC236}">
                <a16:creationId xmlns:a16="http://schemas.microsoft.com/office/drawing/2014/main" id="{CC257043-1B2A-4B18-8A9B-B7BFFBCDF6D9}"/>
              </a:ext>
            </a:extLst>
          </p:cNvPr>
          <p:cNvGrpSpPr/>
          <p:nvPr/>
        </p:nvGrpSpPr>
        <p:grpSpPr>
          <a:xfrm>
            <a:off x="6664117" y="3211924"/>
            <a:ext cx="3519977" cy="3577783"/>
            <a:chOff x="2872049" y="536725"/>
            <a:chExt cx="2912543" cy="2763255"/>
          </a:xfrm>
        </p:grpSpPr>
        <p:pic>
          <p:nvPicPr>
            <p:cNvPr id="17" name="Hình ảnh 6" descr="Ảnh có chứa mũi tên&#10;&#10;Mô tả được tạo tự động">
              <a:extLst>
                <a:ext uri="{FF2B5EF4-FFF2-40B4-BE49-F238E27FC236}">
                  <a16:creationId xmlns:a16="http://schemas.microsoft.com/office/drawing/2014/main" id="{B84A964A-A5D9-45C7-8460-7C0EB1C3F277}"/>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8860593">
              <a:off x="2946693" y="462081"/>
              <a:ext cx="2763255" cy="2912543"/>
            </a:xfrm>
            <a:prstGeom prst="rect">
              <a:avLst/>
            </a:prstGeom>
          </p:spPr>
        </p:pic>
        <p:sp>
          <p:nvSpPr>
            <p:cNvPr id="18" name="Hộp Văn bản 9">
              <a:extLst>
                <a:ext uri="{FF2B5EF4-FFF2-40B4-BE49-F238E27FC236}">
                  <a16:creationId xmlns:a16="http://schemas.microsoft.com/office/drawing/2014/main" id="{BAD7E72F-8FD6-43F2-8A75-534B76F5F353}"/>
                </a:ext>
              </a:extLst>
            </p:cNvPr>
            <p:cNvSpPr txBox="1"/>
            <p:nvPr/>
          </p:nvSpPr>
          <p:spPr>
            <a:xfrm>
              <a:off x="3182718" y="1547748"/>
              <a:ext cx="2540833" cy="705149"/>
            </a:xfrm>
            <a:prstGeom prst="rect">
              <a:avLst/>
            </a:prstGeom>
            <a:noFill/>
          </p:spPr>
          <p:txBody>
            <a:bodyPr wrap="square" rtlCol="0">
              <a:spAutoFit/>
            </a:bodyPr>
            <a:lstStyle/>
            <a:p>
              <a:pPr algn="ctr" defTabSz="1219170"/>
              <a:r>
                <a:rPr lang="en-US" sz="5333" b="1" dirty="0" err="1">
                  <a:solidFill>
                    <a:srgbClr val="002060"/>
                  </a:solidFill>
                  <a:latin typeface="Cambria" panose="02040503050406030204" pitchFamily="18" charset="0"/>
                  <a:ea typeface="Cambria" panose="02040503050406030204" pitchFamily="18" charset="0"/>
                </a:rPr>
                <a:t>cù</a:t>
              </a:r>
              <a:r>
                <a:rPr lang="en-US" sz="5333" b="1" dirty="0">
                  <a:solidFill>
                    <a:srgbClr val="002060"/>
                  </a:solidFill>
                  <a:latin typeface="Cambria" panose="02040503050406030204" pitchFamily="18" charset="0"/>
                  <a:ea typeface="Cambria" panose="02040503050406030204" pitchFamily="18" charset="0"/>
                </a:rPr>
                <a:t> </a:t>
              </a:r>
              <a:r>
                <a:rPr lang="en-US" sz="5333" b="1" dirty="0" err="1">
                  <a:solidFill>
                    <a:srgbClr val="002060"/>
                  </a:solidFill>
                  <a:latin typeface="Cambria" panose="02040503050406030204" pitchFamily="18" charset="0"/>
                  <a:ea typeface="Cambria" panose="02040503050406030204" pitchFamily="18" charset="0"/>
                </a:rPr>
                <a:t>lao</a:t>
              </a:r>
              <a:endParaRPr lang="en-US" sz="5333" b="1" dirty="0">
                <a:solidFill>
                  <a:srgbClr val="002060"/>
                </a:solidFill>
                <a:latin typeface="Cambria" panose="02040503050406030204" pitchFamily="18" charset="0"/>
                <a:ea typeface="Cambria" panose="02040503050406030204" pitchFamily="18" charset="0"/>
              </a:endParaRPr>
            </a:p>
          </p:txBody>
        </p:sp>
      </p:grpSp>
      <p:pic>
        <p:nvPicPr>
          <p:cNvPr id="2050" name="Picture 2" descr="Hình ảnh Cây Táo PNG, Vector, PSD, và biểu tượng để tải về miễn phí |  pngtree">
            <a:extLst>
              <a:ext uri="{FF2B5EF4-FFF2-40B4-BE49-F238E27FC236}">
                <a16:creationId xmlns:a16="http://schemas.microsoft.com/office/drawing/2014/main" id="{E47D4783-86FE-483A-9212-29F77F08B35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6">
            <a:extLst>
              <a:ext uri="{FF2B5EF4-FFF2-40B4-BE49-F238E27FC236}">
                <a16:creationId xmlns:a16="http://schemas.microsoft.com/office/drawing/2014/main" id="{A295F67A-AD6D-4331-A8CD-1675990E67C9}"/>
              </a:ext>
            </a:extLst>
          </p:cNvPr>
          <p:cNvGrpSpPr/>
          <p:nvPr/>
        </p:nvGrpSpPr>
        <p:grpSpPr>
          <a:xfrm>
            <a:off x="6628306" y="1290784"/>
            <a:ext cx="3702277" cy="3577784"/>
            <a:chOff x="2522211" y="530605"/>
            <a:chExt cx="3063384" cy="2763255"/>
          </a:xfrm>
        </p:grpSpPr>
        <p:pic>
          <p:nvPicPr>
            <p:cNvPr id="6" name="Hình ảnh 6" descr="Ảnh có chứa mũi tên&#10;&#10;Mô tả được tạo tự động">
              <a:extLst>
                <a:ext uri="{FF2B5EF4-FFF2-40B4-BE49-F238E27FC236}">
                  <a16:creationId xmlns:a16="http://schemas.microsoft.com/office/drawing/2014/main" id="{E4E52BA2-C4B2-49BA-BB4F-83A50225C4DA}"/>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96855" y="455961"/>
              <a:ext cx="2763255" cy="2912543"/>
            </a:xfrm>
            <a:prstGeom prst="rect">
              <a:avLst/>
            </a:prstGeom>
          </p:spPr>
        </p:pic>
        <p:sp>
          <p:nvSpPr>
            <p:cNvPr id="7" name="Hộp Văn bản 9">
              <a:extLst>
                <a:ext uri="{FF2B5EF4-FFF2-40B4-BE49-F238E27FC236}">
                  <a16:creationId xmlns:a16="http://schemas.microsoft.com/office/drawing/2014/main" id="{690992FA-6F06-4DFA-A01C-F7359AED0B6E}"/>
                </a:ext>
              </a:extLst>
            </p:cNvPr>
            <p:cNvSpPr txBox="1"/>
            <p:nvPr/>
          </p:nvSpPr>
          <p:spPr>
            <a:xfrm>
              <a:off x="2907941" y="1547748"/>
              <a:ext cx="2677654" cy="705149"/>
            </a:xfrm>
            <a:prstGeom prst="rect">
              <a:avLst/>
            </a:prstGeom>
            <a:noFill/>
          </p:spPr>
          <p:txBody>
            <a:bodyPr wrap="square" rtlCol="0">
              <a:spAutoFit/>
            </a:bodyPr>
            <a:lstStyle/>
            <a:p>
              <a:pPr defTabSz="1219170"/>
              <a:r>
                <a:rPr lang="en-US" sz="5333" b="1" dirty="0">
                  <a:solidFill>
                    <a:srgbClr val="FF3869"/>
                  </a:solidFill>
                  <a:latin typeface="Cambria" panose="02040503050406030204" pitchFamily="18" charset="0"/>
                  <a:ea typeface="Cambria" panose="02040503050406030204" pitchFamily="18" charset="0"/>
                </a:rPr>
                <a:t>con </a:t>
              </a:r>
              <a:r>
                <a:rPr lang="en-US" sz="5333" b="1" dirty="0" err="1">
                  <a:solidFill>
                    <a:srgbClr val="FF3869"/>
                  </a:solidFill>
                  <a:latin typeface="Cambria" panose="02040503050406030204" pitchFamily="18" charset="0"/>
                  <a:ea typeface="Cambria" panose="02040503050406030204" pitchFamily="18" charset="0"/>
                </a:rPr>
                <a:t>nước</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2052" name="Picture 4" descr="Hình ảnh Quả Táo PNG , Táo đỏ, Táo, Gậy PNG miễn phí tải tập tin PSDComment  và Vector">
            <a:extLst>
              <a:ext uri="{FF2B5EF4-FFF2-40B4-BE49-F238E27FC236}">
                <a16:creationId xmlns:a16="http://schemas.microsoft.com/office/drawing/2014/main" id="{C7E7986C-78DC-49A8-8719-DB6D8699B77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49541" y1="45872" x2="56269" y2="66972"/>
                        <a14:foregroundMark x1="34251" y1="54740" x2="50765" y2="74618"/>
                        <a14:foregroundMark x1="39755" y1="43731" x2="49541" y2="65749"/>
                        <a14:foregroundMark x1="37309" y1="51376" x2="55046" y2="69113"/>
                        <a14:foregroundMark x1="45260" y1="62385" x2="50765" y2="70336"/>
                        <a14:foregroundMark x1="44037" y1="63609" x2="51682" y2="72477"/>
                        <a14:foregroundMark x1="46177" y1="65749" x2="50765" y2="71254"/>
                        <a14:foregroundMark x1="50765" y1="65749" x2="50765" y2="65749"/>
                      </a14:backgroundRemoval>
                    </a14:imgEffect>
                  </a14:imgLayer>
                </a14:imgProps>
              </a:ext>
              <a:ext uri="{28A0092B-C50C-407E-A947-70E740481C1C}">
                <a14:useLocalDpi xmlns:a14="http://schemas.microsoft.com/office/drawing/2010/main" val="0"/>
              </a:ext>
            </a:extLst>
          </a:blip>
          <a:srcRect/>
          <a:stretch>
            <a:fillRect/>
          </a:stretch>
        </p:blipFill>
        <p:spPr bwMode="auto">
          <a:xfrm>
            <a:off x="2538078" y="4700829"/>
            <a:ext cx="1815487" cy="1815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Nhóm 16">
            <a:extLst>
              <a:ext uri="{FF2B5EF4-FFF2-40B4-BE49-F238E27FC236}">
                <a16:creationId xmlns:a16="http://schemas.microsoft.com/office/drawing/2014/main" id="{B5571D5B-D1B3-4049-9F01-B732217C9DB2}"/>
              </a:ext>
            </a:extLst>
          </p:cNvPr>
          <p:cNvGrpSpPr/>
          <p:nvPr/>
        </p:nvGrpSpPr>
        <p:grpSpPr>
          <a:xfrm>
            <a:off x="1731314" y="2359060"/>
            <a:ext cx="3737220" cy="3577784"/>
            <a:chOff x="2493298" y="475130"/>
            <a:chExt cx="3092297" cy="2763255"/>
          </a:xfrm>
        </p:grpSpPr>
        <p:pic>
          <p:nvPicPr>
            <p:cNvPr id="14" name="Hình ảnh 6" descr="Ảnh có chứa mũi tên&#10;&#10;Mô tả được tạo tự động">
              <a:extLst>
                <a:ext uri="{FF2B5EF4-FFF2-40B4-BE49-F238E27FC236}">
                  <a16:creationId xmlns:a16="http://schemas.microsoft.com/office/drawing/2014/main" id="{DF97E42E-0B6F-467D-A372-BF3FE8A1628B}"/>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860593">
              <a:off x="2567942" y="400486"/>
              <a:ext cx="2763255" cy="2912543"/>
            </a:xfrm>
            <a:prstGeom prst="rect">
              <a:avLst/>
            </a:prstGeom>
          </p:spPr>
        </p:pic>
        <p:sp>
          <p:nvSpPr>
            <p:cNvPr id="15" name="Hộp Văn bản 9">
              <a:extLst>
                <a:ext uri="{FF2B5EF4-FFF2-40B4-BE49-F238E27FC236}">
                  <a16:creationId xmlns:a16="http://schemas.microsoft.com/office/drawing/2014/main" id="{C5589E93-EE1F-4599-AE61-40B96588C214}"/>
                </a:ext>
              </a:extLst>
            </p:cNvPr>
            <p:cNvSpPr txBox="1"/>
            <p:nvPr/>
          </p:nvSpPr>
          <p:spPr>
            <a:xfrm>
              <a:off x="2669624" y="1547748"/>
              <a:ext cx="2915971" cy="705149"/>
            </a:xfrm>
            <a:prstGeom prst="rect">
              <a:avLst/>
            </a:prstGeom>
            <a:noFill/>
          </p:spPr>
          <p:txBody>
            <a:bodyPr wrap="square" rtlCol="0">
              <a:spAutoFit/>
            </a:bodyPr>
            <a:lstStyle/>
            <a:p>
              <a:pPr defTabSz="1219170"/>
              <a:r>
                <a:rPr lang="en-US" sz="5333" b="1" dirty="0" err="1">
                  <a:solidFill>
                    <a:srgbClr val="FF3869"/>
                  </a:solidFill>
                  <a:latin typeface="Cambria" panose="02040503050406030204" pitchFamily="18" charset="0"/>
                  <a:ea typeface="Cambria" panose="02040503050406030204" pitchFamily="18" charset="0"/>
                </a:rPr>
                <a:t>nước</a:t>
              </a:r>
              <a:r>
                <a:rPr lang="en-US" sz="5333" b="1" dirty="0">
                  <a:solidFill>
                    <a:srgbClr val="FF3869"/>
                  </a:solidFill>
                  <a:latin typeface="Cambria" panose="02040503050406030204" pitchFamily="18" charset="0"/>
                  <a:ea typeface="Cambria" panose="02040503050406030204" pitchFamily="18" charset="0"/>
                </a:rPr>
                <a:t> </a:t>
              </a:r>
              <a:r>
                <a:rPr lang="en-US" sz="5333" b="1" dirty="0" err="1">
                  <a:solidFill>
                    <a:srgbClr val="FF3869"/>
                  </a:solidFill>
                  <a:latin typeface="Cambria" panose="02040503050406030204" pitchFamily="18" charset="0"/>
                  <a:ea typeface="Cambria" panose="02040503050406030204" pitchFamily="18" charset="0"/>
                </a:rPr>
                <a:t>ròng</a:t>
              </a:r>
              <a:endParaRPr lang="en-US" sz="5333" b="1" dirty="0">
                <a:solidFill>
                  <a:srgbClr val="FF3869"/>
                </a:solidFill>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CFEB4880-EEC9-B0C9-D628-D473FE1E3E29}"/>
              </a:ext>
            </a:extLst>
          </p:cNvPr>
          <p:cNvPicPr>
            <a:picLocks noChangeAspect="1"/>
          </p:cNvPicPr>
          <p:nvPr/>
        </p:nvPicPr>
        <p:blipFill>
          <a:blip r:embed="rId9"/>
          <a:stretch>
            <a:fillRect/>
          </a:stretch>
        </p:blipFill>
        <p:spPr>
          <a:xfrm>
            <a:off x="2512606" y="252065"/>
            <a:ext cx="7187807" cy="1792379"/>
          </a:xfrm>
          <a:prstGeom prst="rect">
            <a:avLst/>
          </a:prstGeom>
        </p:spPr>
      </p:pic>
    </p:spTree>
    <p:extLst>
      <p:ext uri="{BB962C8B-B14F-4D97-AF65-F5344CB8AC3E}">
        <p14:creationId xmlns:p14="http://schemas.microsoft.com/office/powerpoint/2010/main" val="924794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80">
                                          <p:stCondLst>
                                            <p:cond delay="0"/>
                                          </p:stCondLst>
                                        </p:cTn>
                                        <p:tgtEl>
                                          <p:spTgt spid="13"/>
                                        </p:tgtEl>
                                      </p:cBhvr>
                                    </p:animEffect>
                                    <p:anim calcmode="lin" valueType="num">
                                      <p:cBhvr>
                                        <p:cTn id="49"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4" dur="26">
                                          <p:stCondLst>
                                            <p:cond delay="650"/>
                                          </p:stCondLst>
                                        </p:cTn>
                                        <p:tgtEl>
                                          <p:spTgt spid="13"/>
                                        </p:tgtEl>
                                      </p:cBhvr>
                                      <p:to x="100000" y="60000"/>
                                    </p:animScale>
                                    <p:animScale>
                                      <p:cBhvr>
                                        <p:cTn id="55" dur="166" decel="50000">
                                          <p:stCondLst>
                                            <p:cond delay="676"/>
                                          </p:stCondLst>
                                        </p:cTn>
                                        <p:tgtEl>
                                          <p:spTgt spid="13"/>
                                        </p:tgtEl>
                                      </p:cBhvr>
                                      <p:to x="100000" y="100000"/>
                                    </p:animScale>
                                    <p:animScale>
                                      <p:cBhvr>
                                        <p:cTn id="56" dur="26">
                                          <p:stCondLst>
                                            <p:cond delay="1312"/>
                                          </p:stCondLst>
                                        </p:cTn>
                                        <p:tgtEl>
                                          <p:spTgt spid="13"/>
                                        </p:tgtEl>
                                      </p:cBhvr>
                                      <p:to x="100000" y="80000"/>
                                    </p:animScale>
                                    <p:animScale>
                                      <p:cBhvr>
                                        <p:cTn id="57" dur="166" decel="50000">
                                          <p:stCondLst>
                                            <p:cond delay="1338"/>
                                          </p:stCondLst>
                                        </p:cTn>
                                        <p:tgtEl>
                                          <p:spTgt spid="13"/>
                                        </p:tgtEl>
                                      </p:cBhvr>
                                      <p:to x="100000" y="100000"/>
                                    </p:animScale>
                                    <p:animScale>
                                      <p:cBhvr>
                                        <p:cTn id="58" dur="26">
                                          <p:stCondLst>
                                            <p:cond delay="1642"/>
                                          </p:stCondLst>
                                        </p:cTn>
                                        <p:tgtEl>
                                          <p:spTgt spid="13"/>
                                        </p:tgtEl>
                                      </p:cBhvr>
                                      <p:to x="100000" y="90000"/>
                                    </p:animScale>
                                    <p:animScale>
                                      <p:cBhvr>
                                        <p:cTn id="59" dur="166" decel="50000">
                                          <p:stCondLst>
                                            <p:cond delay="1668"/>
                                          </p:stCondLst>
                                        </p:cTn>
                                        <p:tgtEl>
                                          <p:spTgt spid="13"/>
                                        </p:tgtEl>
                                      </p:cBhvr>
                                      <p:to x="100000" y="100000"/>
                                    </p:animScale>
                                    <p:animScale>
                                      <p:cBhvr>
                                        <p:cTn id="60" dur="26">
                                          <p:stCondLst>
                                            <p:cond delay="1808"/>
                                          </p:stCondLst>
                                        </p:cTn>
                                        <p:tgtEl>
                                          <p:spTgt spid="13"/>
                                        </p:tgtEl>
                                      </p:cBhvr>
                                      <p:to x="100000" y="95000"/>
                                    </p:animScale>
                                    <p:animScale>
                                      <p:cBhvr>
                                        <p:cTn id="61" dur="166" decel="50000">
                                          <p:stCondLst>
                                            <p:cond delay="1834"/>
                                          </p:stCondLst>
                                        </p:cTn>
                                        <p:tgtEl>
                                          <p:spTgt spid="13"/>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down)">
                                      <p:cBhvr>
                                        <p:cTn id="66" dur="580">
                                          <p:stCondLst>
                                            <p:cond delay="0"/>
                                          </p:stCondLst>
                                        </p:cTn>
                                        <p:tgtEl>
                                          <p:spTgt spid="16"/>
                                        </p:tgtEl>
                                      </p:cBhvr>
                                    </p:animEffect>
                                    <p:anim calcmode="lin" valueType="num">
                                      <p:cBhvr>
                                        <p:cTn id="6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2" dur="26">
                                          <p:stCondLst>
                                            <p:cond delay="650"/>
                                          </p:stCondLst>
                                        </p:cTn>
                                        <p:tgtEl>
                                          <p:spTgt spid="16"/>
                                        </p:tgtEl>
                                      </p:cBhvr>
                                      <p:to x="100000" y="60000"/>
                                    </p:animScale>
                                    <p:animScale>
                                      <p:cBhvr>
                                        <p:cTn id="73" dur="166" decel="50000">
                                          <p:stCondLst>
                                            <p:cond delay="676"/>
                                          </p:stCondLst>
                                        </p:cTn>
                                        <p:tgtEl>
                                          <p:spTgt spid="16"/>
                                        </p:tgtEl>
                                      </p:cBhvr>
                                      <p:to x="100000" y="100000"/>
                                    </p:animScale>
                                    <p:animScale>
                                      <p:cBhvr>
                                        <p:cTn id="74" dur="26">
                                          <p:stCondLst>
                                            <p:cond delay="1312"/>
                                          </p:stCondLst>
                                        </p:cTn>
                                        <p:tgtEl>
                                          <p:spTgt spid="16"/>
                                        </p:tgtEl>
                                      </p:cBhvr>
                                      <p:to x="100000" y="80000"/>
                                    </p:animScale>
                                    <p:animScale>
                                      <p:cBhvr>
                                        <p:cTn id="75" dur="166" decel="50000">
                                          <p:stCondLst>
                                            <p:cond delay="1338"/>
                                          </p:stCondLst>
                                        </p:cTn>
                                        <p:tgtEl>
                                          <p:spTgt spid="16"/>
                                        </p:tgtEl>
                                      </p:cBhvr>
                                      <p:to x="100000" y="100000"/>
                                    </p:animScale>
                                    <p:animScale>
                                      <p:cBhvr>
                                        <p:cTn id="76" dur="26">
                                          <p:stCondLst>
                                            <p:cond delay="1642"/>
                                          </p:stCondLst>
                                        </p:cTn>
                                        <p:tgtEl>
                                          <p:spTgt spid="16"/>
                                        </p:tgtEl>
                                      </p:cBhvr>
                                      <p:to x="100000" y="90000"/>
                                    </p:animScale>
                                    <p:animScale>
                                      <p:cBhvr>
                                        <p:cTn id="77" dur="166" decel="50000">
                                          <p:stCondLst>
                                            <p:cond delay="1668"/>
                                          </p:stCondLst>
                                        </p:cTn>
                                        <p:tgtEl>
                                          <p:spTgt spid="16"/>
                                        </p:tgtEl>
                                      </p:cBhvr>
                                      <p:to x="100000" y="100000"/>
                                    </p:animScale>
                                    <p:animScale>
                                      <p:cBhvr>
                                        <p:cTn id="78" dur="26">
                                          <p:stCondLst>
                                            <p:cond delay="1808"/>
                                          </p:stCondLst>
                                        </p:cTn>
                                        <p:tgtEl>
                                          <p:spTgt spid="16"/>
                                        </p:tgtEl>
                                      </p:cBhvr>
                                      <p:to x="100000" y="95000"/>
                                    </p:animScale>
                                    <p:animScale>
                                      <p:cBhvr>
                                        <p:cTn id="79" dur="166" decel="50000">
                                          <p:stCondLst>
                                            <p:cond delay="1834"/>
                                          </p:stCondLst>
                                        </p:cTn>
                                        <p:tgtEl>
                                          <p:spTgt spid="16"/>
                                        </p:tgtEl>
                                      </p:cBhvr>
                                      <p:to x="100000" y="100000"/>
                                    </p:animScale>
                                  </p:childTnLst>
                                </p:cTn>
                              </p:par>
                            </p:childTnLst>
                          </p:cTn>
                        </p:par>
                        <p:par>
                          <p:cTn id="80" fill="hold">
                            <p:stCondLst>
                              <p:cond delay="2000"/>
                            </p:stCondLst>
                            <p:childTnLst>
                              <p:par>
                                <p:cTn id="81" presetID="10" presetClass="entr" presetSubtype="0" fill="hold" nodeType="afterEffect">
                                  <p:stCondLst>
                                    <p:cond delay="0"/>
                                  </p:stCondLst>
                                  <p:childTnLst>
                                    <p:set>
                                      <p:cBhvr>
                                        <p:cTn id="82" dur="1" fill="hold">
                                          <p:stCondLst>
                                            <p:cond delay="0"/>
                                          </p:stCondLst>
                                        </p:cTn>
                                        <p:tgtEl>
                                          <p:spTgt spid="2052"/>
                                        </p:tgtEl>
                                        <p:attrNameLst>
                                          <p:attrName>style.visibility</p:attrName>
                                        </p:attrNameLst>
                                      </p:cBhvr>
                                      <p:to>
                                        <p:strVal val="visible"/>
                                      </p:to>
                                    </p:set>
                                    <p:animEffect transition="in" filter="fade">
                                      <p:cBhvr>
                                        <p:cTn id="8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354298" y="2976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2A1C74F4-A9AB-436C-95B1-F478B2E73B50}"/>
              </a:ext>
            </a:extLst>
          </p:cNvPr>
          <p:cNvSpPr txBox="1"/>
          <p:nvPr/>
        </p:nvSpPr>
        <p:spPr>
          <a:xfrm>
            <a:off x="1177518" y="2209377"/>
            <a:ext cx="10499476" cy="2554545"/>
          </a:xfrm>
          <a:prstGeom prst="rect">
            <a:avLst/>
          </a:prstGeom>
          <a:noFill/>
        </p:spPr>
        <p:txBody>
          <a:bodyPr wrap="square" rtlCol="0">
            <a:spAutoFit/>
          </a:bodyPr>
          <a:lstStyle/>
          <a:p>
            <a:pPr algn="just" defTabSz="1219170"/>
            <a:r>
              <a:rPr lang="vi-VN" sz="4000" dirty="0">
                <a:solidFill>
                  <a:prstClr val="black"/>
                </a:solidFill>
                <a:latin typeface="Cambria" panose="02040503050406030204" pitchFamily="18" charset="0"/>
                <a:ea typeface="Cambria" panose="02040503050406030204" pitchFamily="18" charset="0"/>
              </a:rPr>
              <a:t>Chiều chiều,</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gió từ phía sông thổi về man mác</a:t>
            </a:r>
            <a:r>
              <a:rPr lang="en-US" sz="4000" dirty="0">
                <a:solidFill>
                  <a:prstClr val="black"/>
                </a:solidFill>
                <a:latin typeface="Cambria" panose="02040503050406030204" pitchFamily="18" charset="0"/>
                <a:ea typeface="Cambria" panose="02040503050406030204" pitchFamily="18" charset="0"/>
              </a:rPr>
              <a:t>,</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những bông hoa bần tim tím nở xoè,</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từng cánh hoa thi nhau rơi xuống</a:t>
            </a:r>
            <a:r>
              <a:rPr lang="en-US" sz="4000" dirty="0">
                <a:solidFill>
                  <a:srgbClr val="FF0000"/>
                </a:solidFill>
                <a:latin typeface="Cambria" panose="02040503050406030204" pitchFamily="18" charset="0"/>
                <a:ea typeface="Cambria" panose="02040503050406030204" pitchFamily="18" charset="0"/>
              </a:rPr>
              <a:t>/</a:t>
            </a:r>
            <a:r>
              <a:rPr lang="vi-VN" sz="4000" dirty="0">
                <a:solidFill>
                  <a:prstClr val="black"/>
                </a:solidFill>
                <a:latin typeface="Cambria" panose="02040503050406030204" pitchFamily="18" charset="0"/>
                <a:ea typeface="Cambria" panose="02040503050406030204" pitchFamily="18" charset="0"/>
              </a:rPr>
              <a:t> rồi cuốn trôi theo dòng nước.</a:t>
            </a:r>
            <a:r>
              <a:rPr lang="en-US" sz="4000" dirty="0">
                <a:solidFill>
                  <a:prstClr val="black"/>
                </a:solidFill>
                <a:latin typeface="Cambria" panose="02040503050406030204" pitchFamily="18" charset="0"/>
                <a:ea typeface="Cambria" panose="02040503050406030204" pitchFamily="18" charset="0"/>
              </a:rPr>
              <a:t>//</a:t>
            </a:r>
            <a:endParaRPr lang="en-US" sz="4000" dirty="0">
              <a:solidFill>
                <a:srgbClr val="7030A0"/>
              </a:solidFill>
              <a:latin typeface="Cambria" panose="02040503050406030204" pitchFamily="18" charset="0"/>
              <a:ea typeface="Cambria" panose="02040503050406030204" pitchFamily="18" charset="0"/>
            </a:endParaRPr>
          </a:p>
        </p:txBody>
      </p:sp>
      <p:pic>
        <p:nvPicPr>
          <p:cNvPr id="9218" name="Picture 2" descr="Hình ảnh Phim Hoạt Hình Táo Dễ Thương PNG , Táo, Dễ Thương ...">
            <a:extLst>
              <a:ext uri="{FF2B5EF4-FFF2-40B4-BE49-F238E27FC236}">
                <a16:creationId xmlns:a16="http://schemas.microsoft.com/office/drawing/2014/main" id="{7799A385-A4FA-49B3-A649-C314837BE2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500" b="94688" l="9375" r="90000">
                        <a14:foregroundMark x1="10938" y1="46094" x2="9531" y2="56875"/>
                        <a14:foregroundMark x1="9531" y1="56875" x2="10938" y2="63438"/>
                        <a14:foregroundMark x1="63594" y1="10313" x2="77813" y2="7969"/>
                        <a14:foregroundMark x1="77813" y1="7969" x2="85313" y2="10469"/>
                        <a14:foregroundMark x1="45313" y1="10938" x2="51094" y2="28125"/>
                        <a14:foregroundMark x1="74844" y1="13125" x2="53125" y2="26094"/>
                        <a14:foregroundMark x1="78281" y1="10469" x2="55000" y2="20313"/>
                        <a14:foregroundMark x1="59375" y1="12500" x2="54219" y2="22969"/>
                        <a14:foregroundMark x1="54219" y1="22969" x2="72813" y2="22500"/>
                        <a14:foregroundMark x1="72813" y1="22500" x2="83125" y2="14063"/>
                        <a14:foregroundMark x1="83125" y1="14063" x2="85313" y2="7500"/>
                        <a14:foregroundMark x1="85313" y1="9219" x2="77500" y2="22188"/>
                        <a14:foregroundMark x1="77500" y1="22188" x2="55937" y2="26875"/>
                        <a14:foregroundMark x1="55937" y1="26875" x2="55000" y2="26719"/>
                        <a14:foregroundMark x1="56875" y1="15313" x2="53438" y2="24219"/>
                        <a14:foregroundMark x1="47188" y1="16250" x2="47500" y2="33281"/>
                        <a14:foregroundMark x1="47500" y1="33281" x2="55000" y2="57969"/>
                        <a14:foregroundMark x1="55000" y1="57969" x2="61094" y2="57344"/>
                        <a14:foregroundMark x1="85469" y1="39375" x2="87656" y2="61563"/>
                        <a14:foregroundMark x1="87656" y1="61563" x2="82344" y2="73438"/>
                        <a14:foregroundMark x1="82344" y1="73438" x2="73906" y2="83438"/>
                        <a14:foregroundMark x1="73906" y1="83438" x2="65313" y2="88594"/>
                        <a14:foregroundMark x1="65313" y1="88594" x2="34844" y2="90625"/>
                        <a14:foregroundMark x1="34844" y1="90625" x2="30625" y2="89844"/>
                        <a14:foregroundMark x1="30312" y1="59531" x2="38438" y2="64219"/>
                        <a14:foregroundMark x1="38438" y1="64219" x2="43750" y2="65156"/>
                        <a14:foregroundMark x1="43750" y1="63281" x2="60781" y2="65000"/>
                        <a14:foregroundMark x1="63125" y1="59062" x2="70469" y2="64375"/>
                        <a14:foregroundMark x1="67813" y1="61250" x2="57188" y2="82969"/>
                        <a14:foregroundMark x1="40781" y1="94063" x2="52344" y2="92969"/>
                        <a14:foregroundMark x1="52344" y1="94688" x2="62656" y2="92500"/>
                        <a14:foregroundMark x1="40625" y1="22500" x2="26563" y2="25781"/>
                        <a14:foregroundMark x1="30000" y1="23594" x2="20000" y2="30000"/>
                        <a14:foregroundMark x1="32344" y1="24375" x2="16406" y2="39063"/>
                        <a14:foregroundMark x1="11250" y1="44844" x2="20469" y2="29375"/>
                        <a14:foregroundMark x1="20469" y1="29375" x2="32031" y2="23594"/>
                        <a14:foregroundMark x1="32031" y1="23594" x2="38281" y2="22344"/>
                      </a14:backgroundRemoval>
                    </a14:imgEffect>
                  </a14:imgLayer>
                </a14:imgProps>
              </a:ext>
              <a:ext uri="{28A0092B-C50C-407E-A947-70E740481C1C}">
                <a14:useLocalDpi xmlns:a14="http://schemas.microsoft.com/office/drawing/2010/main" val="0"/>
              </a:ext>
            </a:extLst>
          </a:blip>
          <a:srcRect/>
          <a:stretch>
            <a:fillRect/>
          </a:stretch>
        </p:blipFill>
        <p:spPr bwMode="auto">
          <a:xfrm>
            <a:off x="220717" y="1924853"/>
            <a:ext cx="1167749" cy="11677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A5C435-97DA-C780-60B9-CF77AAE95584}"/>
              </a:ext>
            </a:extLst>
          </p:cNvPr>
          <p:cNvPicPr>
            <a:picLocks noChangeAspect="1"/>
          </p:cNvPicPr>
          <p:nvPr/>
        </p:nvPicPr>
        <p:blipFill>
          <a:blip r:embed="rId6"/>
          <a:stretch>
            <a:fillRect/>
          </a:stretch>
        </p:blipFill>
        <p:spPr>
          <a:xfrm>
            <a:off x="2307298" y="447542"/>
            <a:ext cx="8144962" cy="2158171"/>
          </a:xfrm>
          <a:prstGeom prst="rect">
            <a:avLst/>
          </a:prstGeom>
        </p:spPr>
      </p:pic>
    </p:spTree>
    <p:extLst>
      <p:ext uri="{BB962C8B-B14F-4D97-AF65-F5344CB8AC3E}">
        <p14:creationId xmlns:p14="http://schemas.microsoft.com/office/powerpoint/2010/main" val="32750823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Bong bóng Lời nói: Hình chữ nhật với Góc Tròn 2">
            <a:extLst>
              <a:ext uri="{FF2B5EF4-FFF2-40B4-BE49-F238E27FC236}">
                <a16:creationId xmlns:a16="http://schemas.microsoft.com/office/drawing/2014/main" id="{1DD54E99-9693-02F8-2BD8-F09C02A4C022}"/>
              </a:ext>
            </a:extLst>
          </p:cNvPr>
          <p:cNvSpPr/>
          <p:nvPr/>
        </p:nvSpPr>
        <p:spPr>
          <a:xfrm>
            <a:off x="809297" y="370639"/>
            <a:ext cx="7032597" cy="2505424"/>
          </a:xfrm>
          <a:prstGeom prst="wedgeRoundRectCallout">
            <a:avLst>
              <a:gd name="adj1" fmla="val 49076"/>
              <a:gd name="adj2" fmla="val 68476"/>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800" b="1" dirty="0">
                <a:solidFill>
                  <a:srgbClr val="002060"/>
                </a:solidFill>
                <a:latin typeface="Cambria" panose="02040503050406030204" pitchFamily="18" charset="0"/>
                <a:ea typeface="Cambria" panose="02040503050406030204" pitchFamily="18" charset="0"/>
              </a:rPr>
              <a:t>Trong </a:t>
            </a:r>
            <a:r>
              <a:rPr lang="en-US" sz="4800" b="1" dirty="0" err="1">
                <a:solidFill>
                  <a:srgbClr val="002060"/>
                </a:solidFill>
                <a:latin typeface="Cambria" panose="02040503050406030204" pitchFamily="18" charset="0"/>
                <a:ea typeface="Cambria" panose="02040503050406030204" pitchFamily="18" charset="0"/>
              </a:rPr>
              <a:t>bài</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đọc</a:t>
            </a:r>
            <a:r>
              <a:rPr lang="en-US" sz="4800" b="1" dirty="0">
                <a:solidFill>
                  <a:srgbClr val="002060"/>
                </a:solidFill>
                <a:latin typeface="Cambria" panose="02040503050406030204" pitchFamily="18" charset="0"/>
                <a:ea typeface="Cambria" panose="02040503050406030204" pitchFamily="18" charset="0"/>
              </a:rPr>
              <a:t> </a:t>
            </a:r>
          </a:p>
          <a:p>
            <a:pPr algn="ctr" defTabSz="1219170">
              <a:defRPr/>
            </a:pPr>
            <a:r>
              <a:rPr lang="en-US" sz="4800" b="1" i="1" dirty="0" err="1">
                <a:solidFill>
                  <a:srgbClr val="FF0000"/>
                </a:solidFill>
                <a:latin typeface="Cambria" panose="02040503050406030204" pitchFamily="18" charset="0"/>
                <a:ea typeface="Cambria" panose="02040503050406030204" pitchFamily="18" charset="0"/>
              </a:rPr>
              <a:t>Bến</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sông</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tuổi</a:t>
            </a:r>
            <a:r>
              <a:rPr lang="en-US" sz="4800" b="1" i="1" dirty="0">
                <a:solidFill>
                  <a:srgbClr val="FF0000"/>
                </a:solidFill>
                <a:latin typeface="Cambria" panose="02040503050406030204" pitchFamily="18" charset="0"/>
                <a:ea typeface="Cambria" panose="02040503050406030204" pitchFamily="18" charset="0"/>
              </a:rPr>
              <a:t> </a:t>
            </a:r>
            <a:r>
              <a:rPr lang="en-US" sz="4800" b="1" i="1" dirty="0" err="1">
                <a:solidFill>
                  <a:srgbClr val="FF0000"/>
                </a:solidFill>
                <a:latin typeface="Cambria" panose="02040503050406030204" pitchFamily="18" charset="0"/>
                <a:ea typeface="Cambria" panose="02040503050406030204" pitchFamily="18" charset="0"/>
              </a:rPr>
              <a:t>thơ</a:t>
            </a:r>
            <a:r>
              <a:rPr lang="en-US" sz="4800" b="1" i="1" dirty="0">
                <a:solidFill>
                  <a:srgbClr val="FF000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có</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từ</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nào</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em</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chưa</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hiểu</a:t>
            </a:r>
            <a:r>
              <a:rPr lang="en-US" sz="4800" b="1" dirty="0">
                <a:solidFill>
                  <a:srgbClr val="002060"/>
                </a:solidFill>
                <a:latin typeface="Cambria" panose="02040503050406030204" pitchFamily="18" charset="0"/>
                <a:ea typeface="Cambria" panose="02040503050406030204" pitchFamily="18" charset="0"/>
              </a:rPr>
              <a:t>?</a:t>
            </a:r>
          </a:p>
        </p:txBody>
      </p:sp>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454450" y="1657871"/>
            <a:ext cx="4367135" cy="5730560"/>
          </a:xfrm>
          <a:prstGeom prst="rect">
            <a:avLst/>
          </a:prstGeom>
        </p:spPr>
      </p:pic>
    </p:spTree>
    <p:extLst>
      <p:ext uri="{BB962C8B-B14F-4D97-AF65-F5344CB8AC3E}">
        <p14:creationId xmlns:p14="http://schemas.microsoft.com/office/powerpoint/2010/main" val="1435492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437634"/>
            <a:ext cx="8616901" cy="5204904"/>
          </a:xfrm>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4789" y="748956"/>
                  <a:pt x="445629" y="307545"/>
                  <a:pt x="776061" y="186892"/>
                </a:cubicBezTo>
                <a:cubicBezTo>
                  <a:pt x="1203912" y="369973"/>
                  <a:pt x="1860347" y="103015"/>
                  <a:pt x="3409858" y="30587"/>
                </a:cubicBezTo>
                <a:cubicBezTo>
                  <a:pt x="4434294" y="201720"/>
                  <a:pt x="4995122" y="-209753"/>
                  <a:pt x="6057808" y="10643"/>
                </a:cubicBezTo>
                <a:cubicBezTo>
                  <a:pt x="6925279" y="164637"/>
                  <a:pt x="7527086" y="238295"/>
                  <a:pt x="7890773" y="186892"/>
                </a:cubicBezTo>
                <a:cubicBezTo>
                  <a:pt x="8049439" y="264638"/>
                  <a:pt x="8625214" y="421722"/>
                  <a:pt x="8604222" y="943576"/>
                </a:cubicBezTo>
                <a:cubicBezTo>
                  <a:pt x="8525656" y="1872625"/>
                  <a:pt x="8585035" y="3954471"/>
                  <a:pt x="8604222" y="4441690"/>
                </a:cubicBezTo>
                <a:cubicBezTo>
                  <a:pt x="8611954" y="5085978"/>
                  <a:pt x="8156803" y="5283624"/>
                  <a:pt x="7890773" y="5198374"/>
                </a:cubicBezTo>
                <a:cubicBezTo>
                  <a:pt x="7561751" y="5100228"/>
                  <a:pt x="2617133" y="5592268"/>
                  <a:pt x="776061" y="5198374"/>
                </a:cubicBezTo>
                <a:cubicBezTo>
                  <a:pt x="237097" y="5183209"/>
                  <a:pt x="-90215" y="4888418"/>
                  <a:pt x="62612" y="4441690"/>
                </a:cubicBezTo>
                <a:cubicBezTo>
                  <a:pt x="375138" y="2845132"/>
                  <a:pt x="-199051" y="2413889"/>
                  <a:pt x="62612" y="943576"/>
                </a:cubicBezTo>
                <a:close/>
              </a:path>
              <a:path w="8616901" h="5204904" stroke="0" extrusionOk="0">
                <a:moveTo>
                  <a:pt x="62612" y="943576"/>
                </a:moveTo>
                <a:cubicBezTo>
                  <a:pt x="-30563" y="489240"/>
                  <a:pt x="441290" y="416703"/>
                  <a:pt x="776061" y="186892"/>
                </a:cubicBezTo>
                <a:cubicBezTo>
                  <a:pt x="1361582" y="511521"/>
                  <a:pt x="2406938" y="264178"/>
                  <a:pt x="4184560" y="43885"/>
                </a:cubicBezTo>
                <a:cubicBezTo>
                  <a:pt x="5433562" y="179796"/>
                  <a:pt x="7198814" y="-183078"/>
                  <a:pt x="7890773" y="186892"/>
                </a:cubicBezTo>
                <a:cubicBezTo>
                  <a:pt x="8687140" y="376142"/>
                  <a:pt x="8596225" y="494660"/>
                  <a:pt x="8604222" y="943576"/>
                </a:cubicBezTo>
                <a:cubicBezTo>
                  <a:pt x="8943156" y="1920163"/>
                  <a:pt x="8754091" y="3013380"/>
                  <a:pt x="8604222" y="4441690"/>
                </a:cubicBezTo>
                <a:cubicBezTo>
                  <a:pt x="8736773" y="4674220"/>
                  <a:pt x="8408034" y="5257027"/>
                  <a:pt x="7890773" y="5198374"/>
                </a:cubicBezTo>
                <a:cubicBezTo>
                  <a:pt x="7096555" y="5781545"/>
                  <a:pt x="2845537" y="4415681"/>
                  <a:pt x="776061" y="5198374"/>
                </a:cubicBezTo>
                <a:cubicBezTo>
                  <a:pt x="242463" y="5196069"/>
                  <a:pt x="71636" y="4925810"/>
                  <a:pt x="62612" y="4441690"/>
                </a:cubicBezTo>
                <a:cubicBezTo>
                  <a:pt x="168083" y="3308755"/>
                  <a:pt x="477706" y="1913974"/>
                  <a:pt x="62612" y="943576"/>
                </a:cubicBezTo>
                <a:close/>
              </a:path>
              <a:path w="8616901" h="5204904" fill="none" stroke="0" extrusionOk="0">
                <a:moveTo>
                  <a:pt x="62612" y="943576"/>
                </a:moveTo>
                <a:cubicBezTo>
                  <a:pt x="21688" y="601528"/>
                  <a:pt x="343919" y="125437"/>
                  <a:pt x="776061" y="186892"/>
                </a:cubicBezTo>
                <a:cubicBezTo>
                  <a:pt x="1221499" y="248898"/>
                  <a:pt x="2179990" y="-249584"/>
                  <a:pt x="3409858" y="30587"/>
                </a:cubicBezTo>
                <a:cubicBezTo>
                  <a:pt x="4557551" y="42017"/>
                  <a:pt x="5159670" y="2777"/>
                  <a:pt x="6057808" y="10643"/>
                </a:cubicBezTo>
                <a:cubicBezTo>
                  <a:pt x="6884372" y="213364"/>
                  <a:pt x="7453341" y="83167"/>
                  <a:pt x="7890773" y="186892"/>
                </a:cubicBezTo>
                <a:cubicBezTo>
                  <a:pt x="8201269" y="156719"/>
                  <a:pt x="8609500" y="484598"/>
                  <a:pt x="8604222" y="943576"/>
                </a:cubicBezTo>
                <a:cubicBezTo>
                  <a:pt x="8615028" y="1265823"/>
                  <a:pt x="8441634" y="3630903"/>
                  <a:pt x="8604222" y="4441690"/>
                </a:cubicBezTo>
                <a:cubicBezTo>
                  <a:pt x="8777174" y="5029703"/>
                  <a:pt x="8364294" y="5010379"/>
                  <a:pt x="7890773" y="5198374"/>
                </a:cubicBezTo>
                <a:cubicBezTo>
                  <a:pt x="7353648" y="5138789"/>
                  <a:pt x="2364987" y="4875503"/>
                  <a:pt x="776061" y="5198374"/>
                </a:cubicBezTo>
                <a:cubicBezTo>
                  <a:pt x="194338" y="5235229"/>
                  <a:pt x="50116" y="4986796"/>
                  <a:pt x="62612" y="4441690"/>
                </a:cubicBezTo>
                <a:cubicBezTo>
                  <a:pt x="-150995" y="2913935"/>
                  <a:pt x="-108683" y="2110178"/>
                  <a:pt x="62612" y="943576"/>
                </a:cubicBezTo>
                <a:close/>
              </a:path>
              <a:path w="8616901" h="5204904" fill="none" stroke="0" extrusionOk="0">
                <a:moveTo>
                  <a:pt x="62612" y="943576"/>
                </a:moveTo>
                <a:cubicBezTo>
                  <a:pt x="180045" y="614786"/>
                  <a:pt x="434407" y="309750"/>
                  <a:pt x="776061" y="186892"/>
                </a:cubicBezTo>
                <a:cubicBezTo>
                  <a:pt x="1421880" y="330132"/>
                  <a:pt x="1931824" y="15083"/>
                  <a:pt x="3409858" y="30587"/>
                </a:cubicBezTo>
                <a:cubicBezTo>
                  <a:pt x="4630986" y="-7108"/>
                  <a:pt x="5242019" y="57150"/>
                  <a:pt x="6057808" y="10643"/>
                </a:cubicBezTo>
                <a:cubicBezTo>
                  <a:pt x="6845411" y="3411"/>
                  <a:pt x="7352675" y="-27170"/>
                  <a:pt x="7890773" y="186892"/>
                </a:cubicBezTo>
                <a:cubicBezTo>
                  <a:pt x="8307646" y="285024"/>
                  <a:pt x="8551199" y="557126"/>
                  <a:pt x="8604222" y="943576"/>
                </a:cubicBezTo>
                <a:cubicBezTo>
                  <a:pt x="8340457" y="1849491"/>
                  <a:pt x="8420427" y="3766474"/>
                  <a:pt x="8604222" y="4441690"/>
                </a:cubicBezTo>
                <a:cubicBezTo>
                  <a:pt x="8592019" y="5026596"/>
                  <a:pt x="8287112" y="5247565"/>
                  <a:pt x="7890773" y="5198374"/>
                </a:cubicBezTo>
                <a:cubicBezTo>
                  <a:pt x="7497646" y="5313595"/>
                  <a:pt x="2757570" y="5645341"/>
                  <a:pt x="776061" y="5198374"/>
                </a:cubicBezTo>
                <a:cubicBezTo>
                  <a:pt x="401221" y="5154751"/>
                  <a:pt x="-6740" y="4920520"/>
                  <a:pt x="62612" y="4441690"/>
                </a:cubicBezTo>
                <a:cubicBezTo>
                  <a:pt x="-195051" y="3183196"/>
                  <a:pt x="-16710" y="2295556"/>
                  <a:pt x="62612" y="943576"/>
                </a:cubicBezTo>
                <a:close/>
              </a:path>
              <a:path w="8616901" h="5204904" fill="none" stroke="0" extrusionOk="0">
                <a:moveTo>
                  <a:pt x="62612" y="943576"/>
                </a:moveTo>
                <a:cubicBezTo>
                  <a:pt x="109738" y="744055"/>
                  <a:pt x="371482" y="312218"/>
                  <a:pt x="776061" y="186892"/>
                </a:cubicBezTo>
                <a:cubicBezTo>
                  <a:pt x="1339703" y="335130"/>
                  <a:pt x="2104382" y="144598"/>
                  <a:pt x="3409858" y="30587"/>
                </a:cubicBezTo>
                <a:cubicBezTo>
                  <a:pt x="4440911" y="82728"/>
                  <a:pt x="5223299" y="-318001"/>
                  <a:pt x="6057808" y="10643"/>
                </a:cubicBezTo>
                <a:cubicBezTo>
                  <a:pt x="6907352" y="130790"/>
                  <a:pt x="7383900" y="71901"/>
                  <a:pt x="7890773" y="186892"/>
                </a:cubicBezTo>
                <a:cubicBezTo>
                  <a:pt x="8237866" y="297744"/>
                  <a:pt x="8666127" y="517968"/>
                  <a:pt x="8604222" y="943576"/>
                </a:cubicBezTo>
                <a:cubicBezTo>
                  <a:pt x="8521306" y="1607677"/>
                  <a:pt x="8537122" y="3735835"/>
                  <a:pt x="8604222" y="4441690"/>
                </a:cubicBezTo>
                <a:cubicBezTo>
                  <a:pt x="8592144" y="5066922"/>
                  <a:pt x="8189600" y="5155924"/>
                  <a:pt x="7890773" y="5198374"/>
                </a:cubicBezTo>
                <a:cubicBezTo>
                  <a:pt x="7352267" y="5322369"/>
                  <a:pt x="2508613" y="5365763"/>
                  <a:pt x="776061" y="5198374"/>
                </a:cubicBezTo>
                <a:cubicBezTo>
                  <a:pt x="292701" y="5207302"/>
                  <a:pt x="34404" y="4896857"/>
                  <a:pt x="62612" y="4441690"/>
                </a:cubicBezTo>
                <a:cubicBezTo>
                  <a:pt x="35228" y="3096625"/>
                  <a:pt x="-30082" y="2245550"/>
                  <a:pt x="62612" y="943576"/>
                </a:cubicBezTo>
                <a:close/>
              </a:path>
              <a:path w="8616901" h="5204904" fill="none" stroke="0" extrusionOk="0">
                <a:moveTo>
                  <a:pt x="62612" y="943576"/>
                </a:moveTo>
                <a:cubicBezTo>
                  <a:pt x="147558" y="757879"/>
                  <a:pt x="431412" y="327715"/>
                  <a:pt x="776061" y="186892"/>
                </a:cubicBezTo>
                <a:cubicBezTo>
                  <a:pt x="1271792" y="331638"/>
                  <a:pt x="2068994" y="75663"/>
                  <a:pt x="3409858" y="30587"/>
                </a:cubicBezTo>
                <a:cubicBezTo>
                  <a:pt x="4416018" y="138204"/>
                  <a:pt x="5053918" y="-292801"/>
                  <a:pt x="6057808" y="10643"/>
                </a:cubicBezTo>
                <a:cubicBezTo>
                  <a:pt x="6903739" y="94730"/>
                  <a:pt x="7501800" y="167955"/>
                  <a:pt x="7890773" y="186892"/>
                </a:cubicBezTo>
                <a:cubicBezTo>
                  <a:pt x="8161568" y="261901"/>
                  <a:pt x="8604292" y="521570"/>
                  <a:pt x="8604222" y="943576"/>
                </a:cubicBezTo>
                <a:cubicBezTo>
                  <a:pt x="8465748" y="1829491"/>
                  <a:pt x="8634027" y="3773712"/>
                  <a:pt x="8604222" y="4441690"/>
                </a:cubicBezTo>
                <a:cubicBezTo>
                  <a:pt x="8578763" y="5113546"/>
                  <a:pt x="8166059" y="5217944"/>
                  <a:pt x="7890773" y="5198374"/>
                </a:cubicBezTo>
                <a:cubicBezTo>
                  <a:pt x="7680103" y="5362882"/>
                  <a:pt x="2647914" y="5581936"/>
                  <a:pt x="776061" y="5198374"/>
                </a:cubicBezTo>
                <a:cubicBezTo>
                  <a:pt x="240172" y="5244773"/>
                  <a:pt x="-28662" y="4881380"/>
                  <a:pt x="62612" y="4441690"/>
                </a:cubicBezTo>
                <a:cubicBezTo>
                  <a:pt x="220929" y="2986977"/>
                  <a:pt x="-137283" y="2384672"/>
                  <a:pt x="62612" y="943576"/>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4184560 w 8616901"/>
                      <a:gd name="connsiteY2" fmla="*/ 43885 h 5204904"/>
                      <a:gd name="connsiteX3" fmla="*/ 7890773 w 8616901"/>
                      <a:gd name="connsiteY3" fmla="*/ 186892 h 5204904"/>
                      <a:gd name="connsiteX4" fmla="*/ 8604222 w 8616901"/>
                      <a:gd name="connsiteY4" fmla="*/ 943576 h 5204904"/>
                      <a:gd name="connsiteX5" fmla="*/ 8604222 w 8616901"/>
                      <a:gd name="connsiteY5" fmla="*/ 4441690 h 5204904"/>
                      <a:gd name="connsiteX6" fmla="*/ 7890773 w 8616901"/>
                      <a:gd name="connsiteY6" fmla="*/ 5198374 h 5204904"/>
                      <a:gd name="connsiteX7" fmla="*/ 776061 w 8616901"/>
                      <a:gd name="connsiteY7" fmla="*/ 5198374 h 5204904"/>
                      <a:gd name="connsiteX8" fmla="*/ 62612 w 8616901"/>
                      <a:gd name="connsiteY8" fmla="*/ 4441690 h 5204904"/>
                      <a:gd name="connsiteX9" fmla="*/ 62612 w 8616901"/>
                      <a:gd name="connsiteY9"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 name="connsiteX0" fmla="*/ 62612 w 8616901"/>
                      <a:gd name="connsiteY0" fmla="*/ 943576 h 5204904"/>
                      <a:gd name="connsiteX1" fmla="*/ 776061 w 8616901"/>
                      <a:gd name="connsiteY1" fmla="*/ 186892 h 5204904"/>
                      <a:gd name="connsiteX2" fmla="*/ 3409858 w 8616901"/>
                      <a:gd name="connsiteY2" fmla="*/ 30587 h 5204904"/>
                      <a:gd name="connsiteX3" fmla="*/ 6057808 w 8616901"/>
                      <a:gd name="connsiteY3" fmla="*/ 10643 h 5204904"/>
                      <a:gd name="connsiteX4" fmla="*/ 7890773 w 8616901"/>
                      <a:gd name="connsiteY4" fmla="*/ 186892 h 5204904"/>
                      <a:gd name="connsiteX5" fmla="*/ 8604222 w 8616901"/>
                      <a:gd name="connsiteY5" fmla="*/ 943576 h 5204904"/>
                      <a:gd name="connsiteX6" fmla="*/ 8604222 w 8616901"/>
                      <a:gd name="connsiteY6" fmla="*/ 4441690 h 5204904"/>
                      <a:gd name="connsiteX7" fmla="*/ 7890773 w 8616901"/>
                      <a:gd name="connsiteY7" fmla="*/ 5198374 h 5204904"/>
                      <a:gd name="connsiteX8" fmla="*/ 776061 w 8616901"/>
                      <a:gd name="connsiteY8" fmla="*/ 5198374 h 5204904"/>
                      <a:gd name="connsiteX9" fmla="*/ 62612 w 8616901"/>
                      <a:gd name="connsiteY9" fmla="*/ 4441690 h 5204904"/>
                      <a:gd name="connsiteX10" fmla="*/ 62612 w 8616901"/>
                      <a:gd name="connsiteY10" fmla="*/ 943576 h 520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204904" fill="none" extrusionOk="0">
                        <a:moveTo>
                          <a:pt x="62612" y="943576"/>
                        </a:moveTo>
                        <a:cubicBezTo>
                          <a:pt x="100889" y="739093"/>
                          <a:pt x="433966" y="292151"/>
                          <a:pt x="776061" y="186892"/>
                        </a:cubicBezTo>
                        <a:cubicBezTo>
                          <a:pt x="1249736" y="269068"/>
                          <a:pt x="1967303" y="82192"/>
                          <a:pt x="3409858" y="30587"/>
                        </a:cubicBezTo>
                        <a:cubicBezTo>
                          <a:pt x="4379414" y="144302"/>
                          <a:pt x="5030263" y="-188709"/>
                          <a:pt x="6057808" y="10643"/>
                        </a:cubicBezTo>
                        <a:cubicBezTo>
                          <a:pt x="6881853" y="119630"/>
                          <a:pt x="7506495" y="195516"/>
                          <a:pt x="7890773" y="186892"/>
                        </a:cubicBezTo>
                        <a:cubicBezTo>
                          <a:pt x="8101935" y="250648"/>
                          <a:pt x="8624183" y="497268"/>
                          <a:pt x="8604222" y="943576"/>
                        </a:cubicBezTo>
                        <a:cubicBezTo>
                          <a:pt x="8523707" y="1766442"/>
                          <a:pt x="8571443" y="3847587"/>
                          <a:pt x="8604222" y="4441690"/>
                        </a:cubicBezTo>
                        <a:cubicBezTo>
                          <a:pt x="8615154" y="5069884"/>
                          <a:pt x="8194215" y="5249505"/>
                          <a:pt x="7890773" y="5198374"/>
                        </a:cubicBezTo>
                        <a:cubicBezTo>
                          <a:pt x="7487044" y="5093993"/>
                          <a:pt x="2459817" y="5466232"/>
                          <a:pt x="776061" y="5198374"/>
                        </a:cubicBezTo>
                        <a:cubicBezTo>
                          <a:pt x="267262" y="5189000"/>
                          <a:pt x="-32031" y="4850595"/>
                          <a:pt x="62612" y="4441690"/>
                        </a:cubicBezTo>
                        <a:cubicBezTo>
                          <a:pt x="266814" y="2931420"/>
                          <a:pt x="-154244" y="2354345"/>
                          <a:pt x="62612" y="943576"/>
                        </a:cubicBezTo>
                        <a:close/>
                      </a:path>
                      <a:path w="8616901" h="5204904" stroke="0" extrusionOk="0">
                        <a:moveTo>
                          <a:pt x="62612" y="943576"/>
                        </a:moveTo>
                        <a:cubicBezTo>
                          <a:pt x="4739" y="502924"/>
                          <a:pt x="433150" y="391010"/>
                          <a:pt x="776061" y="186892"/>
                        </a:cubicBezTo>
                        <a:cubicBezTo>
                          <a:pt x="1378912" y="391723"/>
                          <a:pt x="2553750" y="210971"/>
                          <a:pt x="4184560" y="43885"/>
                        </a:cubicBezTo>
                        <a:cubicBezTo>
                          <a:pt x="5414874" y="140731"/>
                          <a:pt x="7194947" y="-164288"/>
                          <a:pt x="7890773" y="186892"/>
                        </a:cubicBezTo>
                        <a:cubicBezTo>
                          <a:pt x="8666698" y="363021"/>
                          <a:pt x="8600229" y="488796"/>
                          <a:pt x="8604222" y="943576"/>
                        </a:cubicBezTo>
                        <a:cubicBezTo>
                          <a:pt x="8832975" y="1755892"/>
                          <a:pt x="8679498" y="3109144"/>
                          <a:pt x="8604222" y="4441690"/>
                        </a:cubicBezTo>
                        <a:cubicBezTo>
                          <a:pt x="8710805" y="4762844"/>
                          <a:pt x="8368968" y="5257716"/>
                          <a:pt x="7890773" y="5198374"/>
                        </a:cubicBezTo>
                        <a:cubicBezTo>
                          <a:pt x="6900722" y="5559673"/>
                          <a:pt x="3297560" y="4643630"/>
                          <a:pt x="776061" y="5198374"/>
                        </a:cubicBezTo>
                        <a:cubicBezTo>
                          <a:pt x="260882" y="5205540"/>
                          <a:pt x="66306" y="4910616"/>
                          <a:pt x="62612" y="4441690"/>
                        </a:cubicBezTo>
                        <a:cubicBezTo>
                          <a:pt x="140823" y="3340505"/>
                          <a:pt x="401594" y="1896295"/>
                          <a:pt x="62612" y="943576"/>
                        </a:cubicBezTo>
                        <a:close/>
                      </a:path>
                      <a:path w="8616901" h="5204904" fill="none" stroke="0" extrusionOk="0">
                        <a:moveTo>
                          <a:pt x="62612" y="943576"/>
                        </a:moveTo>
                        <a:cubicBezTo>
                          <a:pt x="43549" y="601002"/>
                          <a:pt x="353452" y="168847"/>
                          <a:pt x="776061" y="186892"/>
                        </a:cubicBezTo>
                        <a:cubicBezTo>
                          <a:pt x="1247121" y="232488"/>
                          <a:pt x="2208701" y="-166291"/>
                          <a:pt x="3409858" y="30587"/>
                        </a:cubicBezTo>
                        <a:cubicBezTo>
                          <a:pt x="4527508" y="38757"/>
                          <a:pt x="5197389" y="-27872"/>
                          <a:pt x="6057808" y="10643"/>
                        </a:cubicBezTo>
                        <a:cubicBezTo>
                          <a:pt x="6873812" y="137470"/>
                          <a:pt x="7451196" y="74793"/>
                          <a:pt x="7890773" y="186892"/>
                        </a:cubicBezTo>
                        <a:cubicBezTo>
                          <a:pt x="8277087" y="186361"/>
                          <a:pt x="8610733" y="493471"/>
                          <a:pt x="8604222" y="943576"/>
                        </a:cubicBezTo>
                        <a:cubicBezTo>
                          <a:pt x="8587053" y="1336244"/>
                          <a:pt x="8461520" y="3613444"/>
                          <a:pt x="8604222" y="4441690"/>
                        </a:cubicBezTo>
                        <a:cubicBezTo>
                          <a:pt x="8721437" y="4986699"/>
                          <a:pt x="8297547" y="5062712"/>
                          <a:pt x="7890773" y="5198374"/>
                        </a:cubicBezTo>
                        <a:cubicBezTo>
                          <a:pt x="7300050" y="5135380"/>
                          <a:pt x="2325620" y="5114016"/>
                          <a:pt x="776061" y="5198374"/>
                        </a:cubicBezTo>
                        <a:cubicBezTo>
                          <a:pt x="213705" y="5237074"/>
                          <a:pt x="52302" y="4968196"/>
                          <a:pt x="62612" y="4441690"/>
                        </a:cubicBezTo>
                        <a:cubicBezTo>
                          <a:pt x="-116591" y="2964114"/>
                          <a:pt x="-26706" y="2116113"/>
                          <a:pt x="62612" y="943576"/>
                        </a:cubicBezTo>
                        <a:close/>
                      </a:path>
                      <a:path w="8616901" h="5204904" fill="none" stroke="0" extrusionOk="0">
                        <a:moveTo>
                          <a:pt x="62612" y="943576"/>
                        </a:moveTo>
                        <a:cubicBezTo>
                          <a:pt x="137918" y="647603"/>
                          <a:pt x="419445" y="298397"/>
                          <a:pt x="776061" y="186892"/>
                        </a:cubicBezTo>
                        <a:cubicBezTo>
                          <a:pt x="1377588" y="284429"/>
                          <a:pt x="1953527" y="20525"/>
                          <a:pt x="3409858" y="30587"/>
                        </a:cubicBezTo>
                        <a:cubicBezTo>
                          <a:pt x="4482286" y="27143"/>
                          <a:pt x="5255870" y="-62814"/>
                          <a:pt x="6057808" y="10643"/>
                        </a:cubicBezTo>
                        <a:cubicBezTo>
                          <a:pt x="6868169" y="7818"/>
                          <a:pt x="7397015" y="7471"/>
                          <a:pt x="7890773" y="186892"/>
                        </a:cubicBezTo>
                        <a:cubicBezTo>
                          <a:pt x="8296151" y="265989"/>
                          <a:pt x="8565607" y="567176"/>
                          <a:pt x="8604222" y="943576"/>
                        </a:cubicBezTo>
                        <a:cubicBezTo>
                          <a:pt x="8384236" y="1778838"/>
                          <a:pt x="8519198" y="3714763"/>
                          <a:pt x="8604222" y="4441690"/>
                        </a:cubicBezTo>
                        <a:cubicBezTo>
                          <a:pt x="8596344" y="5023179"/>
                          <a:pt x="8283446" y="5240774"/>
                          <a:pt x="7890773" y="5198374"/>
                        </a:cubicBezTo>
                        <a:cubicBezTo>
                          <a:pt x="7358598" y="5246429"/>
                          <a:pt x="2635128" y="5559865"/>
                          <a:pt x="776061" y="5198374"/>
                        </a:cubicBezTo>
                        <a:cubicBezTo>
                          <a:pt x="350903" y="5211778"/>
                          <a:pt x="10630" y="4881599"/>
                          <a:pt x="62612" y="4441690"/>
                        </a:cubicBezTo>
                        <a:cubicBezTo>
                          <a:pt x="-19430" y="3147513"/>
                          <a:pt x="7617" y="2202464"/>
                          <a:pt x="62612" y="943576"/>
                        </a:cubicBezTo>
                        <a:close/>
                      </a:path>
                      <a:path w="8616901" h="5204904" fill="none" stroke="0" extrusionOk="0">
                        <a:moveTo>
                          <a:pt x="62612" y="943576"/>
                        </a:moveTo>
                        <a:cubicBezTo>
                          <a:pt x="118747" y="710372"/>
                          <a:pt x="429297" y="302668"/>
                          <a:pt x="776061" y="186892"/>
                        </a:cubicBezTo>
                        <a:cubicBezTo>
                          <a:pt x="1325250" y="272244"/>
                          <a:pt x="2072549" y="64966"/>
                          <a:pt x="3409858" y="30587"/>
                        </a:cubicBezTo>
                        <a:cubicBezTo>
                          <a:pt x="4475818" y="114691"/>
                          <a:pt x="5158253" y="-271916"/>
                          <a:pt x="6057808" y="10643"/>
                        </a:cubicBezTo>
                        <a:cubicBezTo>
                          <a:pt x="6908153" y="51244"/>
                          <a:pt x="7459620" y="48763"/>
                          <a:pt x="7890773" y="186892"/>
                        </a:cubicBezTo>
                        <a:cubicBezTo>
                          <a:pt x="8262232" y="244355"/>
                          <a:pt x="8617426" y="523548"/>
                          <a:pt x="8604222" y="943576"/>
                        </a:cubicBezTo>
                        <a:cubicBezTo>
                          <a:pt x="8501336" y="1722822"/>
                          <a:pt x="8572254" y="3752450"/>
                          <a:pt x="8604222" y="4441690"/>
                        </a:cubicBezTo>
                        <a:cubicBezTo>
                          <a:pt x="8611022" y="5063300"/>
                          <a:pt x="8194891" y="5180124"/>
                          <a:pt x="7890773" y="5198374"/>
                        </a:cubicBezTo>
                        <a:cubicBezTo>
                          <a:pt x="7361582" y="5234171"/>
                          <a:pt x="2450199" y="5446620"/>
                          <a:pt x="776061" y="5198374"/>
                        </a:cubicBezTo>
                        <a:cubicBezTo>
                          <a:pt x="314596" y="5215440"/>
                          <a:pt x="19895" y="4888160"/>
                          <a:pt x="62612" y="4441690"/>
                        </a:cubicBezTo>
                        <a:cubicBezTo>
                          <a:pt x="159503" y="3029248"/>
                          <a:pt x="-80725" y="2297698"/>
                          <a:pt x="62612" y="94357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75451" y="5412204"/>
            <a:ext cx="7417071" cy="984885"/>
          </a:xfrm>
          <a:prstGeom prst="rect">
            <a:avLst/>
          </a:prstGeom>
          <a:noFill/>
        </p:spPr>
        <p:txBody>
          <a:bodyPr wrap="square" lIns="0" tIns="0" rIns="0" bIns="0" rtlCol="0">
            <a:spAutoFit/>
          </a:bodyPr>
          <a:lstStyle/>
          <a:p>
            <a:pPr lvl="0" algn="just" fontAlgn="base"/>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a:t>
            </a:r>
            <a:r>
              <a:rPr lang="vi-VN"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ây to, mọc ở vùng nước lợ, có rễ phụ nhọn và xốp đâm ngược lên khỏi mặt bùn.</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7122881" y="1512420"/>
            <a:ext cx="3799255"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Bần</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2052" name="Picture 4">
            <a:extLst>
              <a:ext uri="{FF2B5EF4-FFF2-40B4-BE49-F238E27FC236}">
                <a16:creationId xmlns:a16="http://schemas.microsoft.com/office/drawing/2014/main" id="{F1C37F0E-B209-DB01-1FE1-65FD17EF7C6F}"/>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467881" y="2117907"/>
            <a:ext cx="4340772" cy="325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3062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44">
            <a:extLst>
              <a:ext uri="{FF2B5EF4-FFF2-40B4-BE49-F238E27FC236}">
                <a16:creationId xmlns:a16="http://schemas.microsoft.com/office/drawing/2014/main" id="{5D3ED1EA-B9E3-927C-90E9-7B04F00BB995}"/>
              </a:ext>
            </a:extLst>
          </p:cNvPr>
          <p:cNvSpPr/>
          <p:nvPr/>
        </p:nvSpPr>
        <p:spPr>
          <a:xfrm>
            <a:off x="3200492" y="1292772"/>
            <a:ext cx="8616901" cy="5349766"/>
          </a:xfrm>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18286" y="802467"/>
                  <a:pt x="491023" y="375464"/>
                  <a:pt x="776061" y="192094"/>
                </a:cubicBezTo>
                <a:cubicBezTo>
                  <a:pt x="1250583" y="272125"/>
                  <a:pt x="1852656" y="106365"/>
                  <a:pt x="3409858" y="31439"/>
                </a:cubicBezTo>
                <a:cubicBezTo>
                  <a:pt x="4443751" y="215306"/>
                  <a:pt x="4952278" y="-239060"/>
                  <a:pt x="6057808" y="10939"/>
                </a:cubicBezTo>
                <a:cubicBezTo>
                  <a:pt x="6916057" y="157900"/>
                  <a:pt x="7510772" y="207886"/>
                  <a:pt x="7890773" y="192094"/>
                </a:cubicBezTo>
                <a:cubicBezTo>
                  <a:pt x="8102534" y="256869"/>
                  <a:pt x="8624719" y="472365"/>
                  <a:pt x="8604222" y="969837"/>
                </a:cubicBezTo>
                <a:cubicBezTo>
                  <a:pt x="8525960" y="1936548"/>
                  <a:pt x="8579788" y="4018021"/>
                  <a:pt x="8604222" y="4565311"/>
                </a:cubicBezTo>
                <a:cubicBezTo>
                  <a:pt x="8596982" y="5301970"/>
                  <a:pt x="8167585" y="5419019"/>
                  <a:pt x="7890773" y="5343054"/>
                </a:cubicBezTo>
                <a:cubicBezTo>
                  <a:pt x="7652341" y="5249006"/>
                  <a:pt x="2643423" y="5763825"/>
                  <a:pt x="776061" y="5343054"/>
                </a:cubicBezTo>
                <a:cubicBezTo>
                  <a:pt x="285117" y="5337142"/>
                  <a:pt x="-60349" y="5003196"/>
                  <a:pt x="62612" y="4565311"/>
                </a:cubicBezTo>
                <a:cubicBezTo>
                  <a:pt x="217363" y="3054116"/>
                  <a:pt x="-227530" y="2515029"/>
                  <a:pt x="62612" y="969837"/>
                </a:cubicBezTo>
                <a:close/>
              </a:path>
              <a:path w="8616901" h="5349766" stroke="0" extrusionOk="0">
                <a:moveTo>
                  <a:pt x="62612" y="969837"/>
                </a:moveTo>
                <a:cubicBezTo>
                  <a:pt x="-43442" y="498371"/>
                  <a:pt x="433195" y="400592"/>
                  <a:pt x="776061" y="192094"/>
                </a:cubicBezTo>
                <a:cubicBezTo>
                  <a:pt x="1376889" y="415540"/>
                  <a:pt x="2431594" y="260064"/>
                  <a:pt x="4184560" y="45106"/>
                </a:cubicBezTo>
                <a:cubicBezTo>
                  <a:pt x="5476904" y="273955"/>
                  <a:pt x="7218328" y="-278769"/>
                  <a:pt x="7890773" y="192094"/>
                </a:cubicBezTo>
                <a:cubicBezTo>
                  <a:pt x="8689472" y="387601"/>
                  <a:pt x="8600293" y="502120"/>
                  <a:pt x="8604222" y="969837"/>
                </a:cubicBezTo>
                <a:cubicBezTo>
                  <a:pt x="8796022" y="1744929"/>
                  <a:pt x="8676253" y="3203774"/>
                  <a:pt x="8604222" y="4565311"/>
                </a:cubicBezTo>
                <a:cubicBezTo>
                  <a:pt x="8741437" y="4792064"/>
                  <a:pt x="8446718" y="5402698"/>
                  <a:pt x="7890773" y="5343054"/>
                </a:cubicBezTo>
                <a:cubicBezTo>
                  <a:pt x="7291569" y="6154709"/>
                  <a:pt x="3514042" y="4887921"/>
                  <a:pt x="776061" y="5343054"/>
                </a:cubicBezTo>
                <a:cubicBezTo>
                  <a:pt x="241513" y="5341286"/>
                  <a:pt x="92581" y="5121966"/>
                  <a:pt x="62612" y="4565311"/>
                </a:cubicBezTo>
                <a:cubicBezTo>
                  <a:pt x="188355" y="3382120"/>
                  <a:pt x="513865" y="1974806"/>
                  <a:pt x="62612" y="969837"/>
                </a:cubicBezTo>
                <a:close/>
              </a:path>
              <a:path w="8616901" h="5349766" fill="none" stroke="0" extrusionOk="0">
                <a:moveTo>
                  <a:pt x="62612" y="969837"/>
                </a:moveTo>
                <a:cubicBezTo>
                  <a:pt x="-45099" y="619838"/>
                  <a:pt x="351836" y="168111"/>
                  <a:pt x="776061" y="192094"/>
                </a:cubicBezTo>
                <a:cubicBezTo>
                  <a:pt x="1175402" y="283624"/>
                  <a:pt x="2184470" y="-239189"/>
                  <a:pt x="3409858" y="31439"/>
                </a:cubicBezTo>
                <a:cubicBezTo>
                  <a:pt x="4579107" y="45047"/>
                  <a:pt x="5135559" y="19231"/>
                  <a:pt x="6057808" y="10939"/>
                </a:cubicBezTo>
                <a:cubicBezTo>
                  <a:pt x="6873575" y="136926"/>
                  <a:pt x="7457585" y="100172"/>
                  <a:pt x="7890773" y="192094"/>
                </a:cubicBezTo>
                <a:cubicBezTo>
                  <a:pt x="8190074" y="157935"/>
                  <a:pt x="8605276" y="469204"/>
                  <a:pt x="8604222" y="969837"/>
                </a:cubicBezTo>
                <a:cubicBezTo>
                  <a:pt x="8601587" y="1341166"/>
                  <a:pt x="8357039" y="3803778"/>
                  <a:pt x="8604222" y="4565311"/>
                </a:cubicBezTo>
                <a:cubicBezTo>
                  <a:pt x="8764601" y="5157565"/>
                  <a:pt x="8327550" y="5180986"/>
                  <a:pt x="7890773" y="5343054"/>
                </a:cubicBezTo>
                <a:cubicBezTo>
                  <a:pt x="7394804" y="5283937"/>
                  <a:pt x="2350761" y="5105822"/>
                  <a:pt x="776061" y="5343054"/>
                </a:cubicBezTo>
                <a:cubicBezTo>
                  <a:pt x="185625" y="5380297"/>
                  <a:pt x="56125" y="5072001"/>
                  <a:pt x="62612" y="4565311"/>
                </a:cubicBezTo>
                <a:cubicBezTo>
                  <a:pt x="-166636" y="2975916"/>
                  <a:pt x="-93005" y="2170385"/>
                  <a:pt x="62612" y="969837"/>
                </a:cubicBezTo>
                <a:close/>
              </a:path>
              <a:path w="8616901" h="5349766" fill="none" stroke="0" extrusionOk="0">
                <a:moveTo>
                  <a:pt x="62612" y="969837"/>
                </a:moveTo>
                <a:cubicBezTo>
                  <a:pt x="181268" y="632202"/>
                  <a:pt x="510872" y="375814"/>
                  <a:pt x="776061" y="192094"/>
                </a:cubicBezTo>
                <a:cubicBezTo>
                  <a:pt x="1443071" y="358046"/>
                  <a:pt x="1899864" y="8670"/>
                  <a:pt x="3409858" y="31439"/>
                </a:cubicBezTo>
                <a:cubicBezTo>
                  <a:pt x="4583806" y="4656"/>
                  <a:pt x="5250379" y="-21349"/>
                  <a:pt x="6057808" y="10939"/>
                </a:cubicBezTo>
                <a:cubicBezTo>
                  <a:pt x="6829639" y="740"/>
                  <a:pt x="7392021" y="5140"/>
                  <a:pt x="7890773" y="192094"/>
                </a:cubicBezTo>
                <a:cubicBezTo>
                  <a:pt x="8317003" y="306861"/>
                  <a:pt x="8542897" y="567570"/>
                  <a:pt x="8604222" y="969837"/>
                </a:cubicBezTo>
                <a:cubicBezTo>
                  <a:pt x="8350957" y="1879315"/>
                  <a:pt x="8376678" y="3891556"/>
                  <a:pt x="8604222" y="4565311"/>
                </a:cubicBezTo>
                <a:cubicBezTo>
                  <a:pt x="8544587" y="5203676"/>
                  <a:pt x="8286103" y="5390007"/>
                  <a:pt x="7890773" y="5343054"/>
                </a:cubicBezTo>
                <a:cubicBezTo>
                  <a:pt x="7413907" y="5415506"/>
                  <a:pt x="2852962" y="5862496"/>
                  <a:pt x="776061" y="5343054"/>
                </a:cubicBezTo>
                <a:cubicBezTo>
                  <a:pt x="389990" y="5313253"/>
                  <a:pt x="9228" y="5019294"/>
                  <a:pt x="62612" y="4565311"/>
                </a:cubicBezTo>
                <a:cubicBezTo>
                  <a:pt x="-128230" y="3256665"/>
                  <a:pt x="-62557" y="2531472"/>
                  <a:pt x="62612" y="969837"/>
                </a:cubicBezTo>
                <a:close/>
              </a:path>
              <a:path w="8616901" h="5349766" fill="none" stroke="0" extrusionOk="0">
                <a:moveTo>
                  <a:pt x="62612" y="969837"/>
                </a:moveTo>
                <a:cubicBezTo>
                  <a:pt x="133854" y="780621"/>
                  <a:pt x="378587" y="364323"/>
                  <a:pt x="776061" y="192094"/>
                </a:cubicBezTo>
                <a:cubicBezTo>
                  <a:pt x="1313240" y="269724"/>
                  <a:pt x="2157327" y="131430"/>
                  <a:pt x="3409858" y="31439"/>
                </a:cubicBezTo>
                <a:cubicBezTo>
                  <a:pt x="4380846" y="90585"/>
                  <a:pt x="5161753" y="-179204"/>
                  <a:pt x="6057808" y="10939"/>
                </a:cubicBezTo>
                <a:cubicBezTo>
                  <a:pt x="6885818" y="93235"/>
                  <a:pt x="7389235" y="75365"/>
                  <a:pt x="7890773" y="192094"/>
                </a:cubicBezTo>
                <a:cubicBezTo>
                  <a:pt x="8232276" y="307514"/>
                  <a:pt x="8611423" y="564001"/>
                  <a:pt x="8604222" y="969837"/>
                </a:cubicBezTo>
                <a:cubicBezTo>
                  <a:pt x="8457585" y="1719331"/>
                  <a:pt x="8472260" y="3760363"/>
                  <a:pt x="8604222" y="4565311"/>
                </a:cubicBezTo>
                <a:cubicBezTo>
                  <a:pt x="8609130" y="5200319"/>
                  <a:pt x="8181187" y="5276240"/>
                  <a:pt x="7890773" y="5343054"/>
                </a:cubicBezTo>
                <a:cubicBezTo>
                  <a:pt x="7242248" y="5562919"/>
                  <a:pt x="2676159" y="5528392"/>
                  <a:pt x="776061" y="5343054"/>
                </a:cubicBezTo>
                <a:cubicBezTo>
                  <a:pt x="238901" y="5382843"/>
                  <a:pt x="69271" y="5024304"/>
                  <a:pt x="62612" y="4565311"/>
                </a:cubicBezTo>
                <a:cubicBezTo>
                  <a:pt x="169928" y="3092886"/>
                  <a:pt x="-41561" y="2412765"/>
                  <a:pt x="62612" y="969837"/>
                </a:cubicBezTo>
                <a:close/>
              </a:path>
              <a:path w="8616901" h="5349766" fill="none" stroke="0" extrusionOk="0">
                <a:moveTo>
                  <a:pt x="62612" y="969837"/>
                </a:moveTo>
                <a:cubicBezTo>
                  <a:pt x="119613" y="765684"/>
                  <a:pt x="456525" y="362368"/>
                  <a:pt x="776061" y="192094"/>
                </a:cubicBezTo>
                <a:cubicBezTo>
                  <a:pt x="1313122" y="354446"/>
                  <a:pt x="1995119" y="88222"/>
                  <a:pt x="3409858" y="31439"/>
                </a:cubicBezTo>
                <a:cubicBezTo>
                  <a:pt x="4465250" y="161888"/>
                  <a:pt x="5039254" y="-278504"/>
                  <a:pt x="6057808" y="10939"/>
                </a:cubicBezTo>
                <a:cubicBezTo>
                  <a:pt x="6954655" y="88795"/>
                  <a:pt x="7469359" y="100952"/>
                  <a:pt x="7890773" y="192094"/>
                </a:cubicBezTo>
                <a:cubicBezTo>
                  <a:pt x="8190841" y="257743"/>
                  <a:pt x="8576687" y="570230"/>
                  <a:pt x="8604222" y="969837"/>
                </a:cubicBezTo>
                <a:cubicBezTo>
                  <a:pt x="8509567" y="1836664"/>
                  <a:pt x="8604149" y="3890882"/>
                  <a:pt x="8604222" y="4565311"/>
                </a:cubicBezTo>
                <a:cubicBezTo>
                  <a:pt x="8583227" y="5278357"/>
                  <a:pt x="8166978" y="5368571"/>
                  <a:pt x="7890773" y="5343054"/>
                </a:cubicBezTo>
                <a:cubicBezTo>
                  <a:pt x="7408233" y="5262708"/>
                  <a:pt x="2778072" y="5838740"/>
                  <a:pt x="776061" y="5343054"/>
                </a:cubicBezTo>
                <a:cubicBezTo>
                  <a:pt x="274926" y="5378912"/>
                  <a:pt x="-40742" y="5061949"/>
                  <a:pt x="62612" y="4565311"/>
                </a:cubicBezTo>
                <a:cubicBezTo>
                  <a:pt x="154250" y="3124795"/>
                  <a:pt x="-151598" y="2451018"/>
                  <a:pt x="62612" y="969837"/>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4184560 w 8616901"/>
                      <a:gd name="connsiteY2" fmla="*/ 45106 h 5349766"/>
                      <a:gd name="connsiteX3" fmla="*/ 7890773 w 8616901"/>
                      <a:gd name="connsiteY3" fmla="*/ 192094 h 5349766"/>
                      <a:gd name="connsiteX4" fmla="*/ 8604222 w 8616901"/>
                      <a:gd name="connsiteY4" fmla="*/ 969837 h 5349766"/>
                      <a:gd name="connsiteX5" fmla="*/ 8604222 w 8616901"/>
                      <a:gd name="connsiteY5" fmla="*/ 4565311 h 5349766"/>
                      <a:gd name="connsiteX6" fmla="*/ 7890773 w 8616901"/>
                      <a:gd name="connsiteY6" fmla="*/ 5343054 h 5349766"/>
                      <a:gd name="connsiteX7" fmla="*/ 776061 w 8616901"/>
                      <a:gd name="connsiteY7" fmla="*/ 5343054 h 5349766"/>
                      <a:gd name="connsiteX8" fmla="*/ 62612 w 8616901"/>
                      <a:gd name="connsiteY8" fmla="*/ 4565311 h 5349766"/>
                      <a:gd name="connsiteX9" fmla="*/ 62612 w 8616901"/>
                      <a:gd name="connsiteY9"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 name="connsiteX0" fmla="*/ 62612 w 8616901"/>
                      <a:gd name="connsiteY0" fmla="*/ 969837 h 5349766"/>
                      <a:gd name="connsiteX1" fmla="*/ 776061 w 8616901"/>
                      <a:gd name="connsiteY1" fmla="*/ 192094 h 5349766"/>
                      <a:gd name="connsiteX2" fmla="*/ 3409858 w 8616901"/>
                      <a:gd name="connsiteY2" fmla="*/ 31439 h 5349766"/>
                      <a:gd name="connsiteX3" fmla="*/ 6057808 w 8616901"/>
                      <a:gd name="connsiteY3" fmla="*/ 10939 h 5349766"/>
                      <a:gd name="connsiteX4" fmla="*/ 7890773 w 8616901"/>
                      <a:gd name="connsiteY4" fmla="*/ 192094 h 5349766"/>
                      <a:gd name="connsiteX5" fmla="*/ 8604222 w 8616901"/>
                      <a:gd name="connsiteY5" fmla="*/ 969837 h 5349766"/>
                      <a:gd name="connsiteX6" fmla="*/ 8604222 w 8616901"/>
                      <a:gd name="connsiteY6" fmla="*/ 4565311 h 5349766"/>
                      <a:gd name="connsiteX7" fmla="*/ 7890773 w 8616901"/>
                      <a:gd name="connsiteY7" fmla="*/ 5343054 h 5349766"/>
                      <a:gd name="connsiteX8" fmla="*/ 776061 w 8616901"/>
                      <a:gd name="connsiteY8" fmla="*/ 5343054 h 5349766"/>
                      <a:gd name="connsiteX9" fmla="*/ 62612 w 8616901"/>
                      <a:gd name="connsiteY9" fmla="*/ 4565311 h 5349766"/>
                      <a:gd name="connsiteX10" fmla="*/ 62612 w 8616901"/>
                      <a:gd name="connsiteY10" fmla="*/ 969837 h 5349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901" h="5349766" fill="none" extrusionOk="0">
                        <a:moveTo>
                          <a:pt x="62612" y="969837"/>
                        </a:moveTo>
                        <a:cubicBezTo>
                          <a:pt x="100735" y="758085"/>
                          <a:pt x="458653" y="332737"/>
                          <a:pt x="776061" y="192094"/>
                        </a:cubicBezTo>
                        <a:cubicBezTo>
                          <a:pt x="1269455" y="230568"/>
                          <a:pt x="1921597" y="92943"/>
                          <a:pt x="3409858" y="31439"/>
                        </a:cubicBezTo>
                        <a:cubicBezTo>
                          <a:pt x="4402661" y="172315"/>
                          <a:pt x="5020946" y="-197940"/>
                          <a:pt x="6057808" y="10939"/>
                        </a:cubicBezTo>
                        <a:cubicBezTo>
                          <a:pt x="6904470" y="145891"/>
                          <a:pt x="7474869" y="133296"/>
                          <a:pt x="7890773" y="192094"/>
                        </a:cubicBezTo>
                        <a:cubicBezTo>
                          <a:pt x="8137222" y="247625"/>
                          <a:pt x="8624175" y="512210"/>
                          <a:pt x="8604222" y="969837"/>
                        </a:cubicBezTo>
                        <a:cubicBezTo>
                          <a:pt x="8523842" y="1821136"/>
                          <a:pt x="8568910" y="3932479"/>
                          <a:pt x="8604222" y="4565311"/>
                        </a:cubicBezTo>
                        <a:cubicBezTo>
                          <a:pt x="8607456" y="5249287"/>
                          <a:pt x="8192066" y="5396693"/>
                          <a:pt x="7890773" y="5343054"/>
                        </a:cubicBezTo>
                        <a:cubicBezTo>
                          <a:pt x="7382208" y="5226461"/>
                          <a:pt x="2600897" y="5729754"/>
                          <a:pt x="776061" y="5343054"/>
                        </a:cubicBezTo>
                        <a:cubicBezTo>
                          <a:pt x="294353" y="5338915"/>
                          <a:pt x="-48047" y="4995199"/>
                          <a:pt x="62612" y="4565311"/>
                        </a:cubicBezTo>
                        <a:cubicBezTo>
                          <a:pt x="203509" y="3065152"/>
                          <a:pt x="-163435" y="2429853"/>
                          <a:pt x="62612" y="969837"/>
                        </a:cubicBezTo>
                        <a:close/>
                      </a:path>
                      <a:path w="8616901" h="5349766" stroke="0" extrusionOk="0">
                        <a:moveTo>
                          <a:pt x="62612" y="969837"/>
                        </a:moveTo>
                        <a:cubicBezTo>
                          <a:pt x="-6393" y="512732"/>
                          <a:pt x="427188" y="381633"/>
                          <a:pt x="776061" y="192094"/>
                        </a:cubicBezTo>
                        <a:cubicBezTo>
                          <a:pt x="1380583" y="390002"/>
                          <a:pt x="2579152" y="206587"/>
                          <a:pt x="4184560" y="45106"/>
                        </a:cubicBezTo>
                        <a:cubicBezTo>
                          <a:pt x="5431259" y="178541"/>
                          <a:pt x="7188394" y="-133328"/>
                          <a:pt x="7890773" y="192094"/>
                        </a:cubicBezTo>
                        <a:cubicBezTo>
                          <a:pt x="8676327" y="379163"/>
                          <a:pt x="8602704" y="498589"/>
                          <a:pt x="8604222" y="969837"/>
                        </a:cubicBezTo>
                        <a:cubicBezTo>
                          <a:pt x="8733057" y="1651053"/>
                          <a:pt x="8640582" y="3249569"/>
                          <a:pt x="8604222" y="4565311"/>
                        </a:cubicBezTo>
                        <a:cubicBezTo>
                          <a:pt x="8720719" y="4862772"/>
                          <a:pt x="8366696" y="5404109"/>
                          <a:pt x="7890773" y="5343054"/>
                        </a:cubicBezTo>
                        <a:cubicBezTo>
                          <a:pt x="7029443" y="5857730"/>
                          <a:pt x="3549023" y="4905561"/>
                          <a:pt x="776061" y="5343054"/>
                        </a:cubicBezTo>
                        <a:cubicBezTo>
                          <a:pt x="250091" y="5345697"/>
                          <a:pt x="70850" y="5060019"/>
                          <a:pt x="62612" y="4565311"/>
                        </a:cubicBezTo>
                        <a:cubicBezTo>
                          <a:pt x="128204" y="3452179"/>
                          <a:pt x="466229" y="1963742"/>
                          <a:pt x="62612" y="969837"/>
                        </a:cubicBezTo>
                        <a:close/>
                      </a:path>
                      <a:path w="8616901" h="5349766" fill="none" stroke="0" extrusionOk="0">
                        <a:moveTo>
                          <a:pt x="62612" y="969837"/>
                        </a:moveTo>
                        <a:cubicBezTo>
                          <a:pt x="15689" y="618375"/>
                          <a:pt x="361135" y="210456"/>
                          <a:pt x="776061" y="192094"/>
                        </a:cubicBezTo>
                        <a:cubicBezTo>
                          <a:pt x="1290597" y="209846"/>
                          <a:pt x="2194767" y="-209318"/>
                          <a:pt x="3409858" y="31439"/>
                        </a:cubicBezTo>
                        <a:cubicBezTo>
                          <a:pt x="4475249" y="33777"/>
                          <a:pt x="5186605" y="-22247"/>
                          <a:pt x="6057808" y="10939"/>
                        </a:cubicBezTo>
                        <a:cubicBezTo>
                          <a:pt x="6863539" y="64793"/>
                          <a:pt x="7444562" y="49329"/>
                          <a:pt x="7890773" y="192094"/>
                        </a:cubicBezTo>
                        <a:cubicBezTo>
                          <a:pt x="8250984" y="181748"/>
                          <a:pt x="8608189" y="490166"/>
                          <a:pt x="8604222" y="969837"/>
                        </a:cubicBezTo>
                        <a:cubicBezTo>
                          <a:pt x="8545109" y="1483337"/>
                          <a:pt x="8422366" y="3746423"/>
                          <a:pt x="8604222" y="4565311"/>
                        </a:cubicBezTo>
                        <a:cubicBezTo>
                          <a:pt x="8712435" y="5117315"/>
                          <a:pt x="8268858" y="5227003"/>
                          <a:pt x="7890773" y="5343054"/>
                        </a:cubicBezTo>
                        <a:cubicBezTo>
                          <a:pt x="7294483" y="5277557"/>
                          <a:pt x="2323742" y="5269517"/>
                          <a:pt x="776061" y="5343054"/>
                        </a:cubicBezTo>
                        <a:cubicBezTo>
                          <a:pt x="215062" y="5383101"/>
                          <a:pt x="57287" y="5062110"/>
                          <a:pt x="62612" y="4565311"/>
                        </a:cubicBezTo>
                        <a:cubicBezTo>
                          <a:pt x="-87538" y="3091281"/>
                          <a:pt x="-47215" y="2173700"/>
                          <a:pt x="62612" y="969837"/>
                        </a:cubicBezTo>
                        <a:close/>
                      </a:path>
                      <a:path w="8616901" h="5349766" fill="none" stroke="0" extrusionOk="0">
                        <a:moveTo>
                          <a:pt x="62612" y="969837"/>
                        </a:moveTo>
                        <a:cubicBezTo>
                          <a:pt x="128457" y="673341"/>
                          <a:pt x="464508" y="340633"/>
                          <a:pt x="776061" y="192094"/>
                        </a:cubicBezTo>
                        <a:cubicBezTo>
                          <a:pt x="1359297" y="271604"/>
                          <a:pt x="1977038" y="28021"/>
                          <a:pt x="3409858" y="31439"/>
                        </a:cubicBezTo>
                        <a:cubicBezTo>
                          <a:pt x="4491944" y="25815"/>
                          <a:pt x="5264871" y="-146863"/>
                          <a:pt x="6057808" y="10939"/>
                        </a:cubicBezTo>
                        <a:cubicBezTo>
                          <a:pt x="6879424" y="10381"/>
                          <a:pt x="7413205" y="21690"/>
                          <a:pt x="7890773" y="192094"/>
                        </a:cubicBezTo>
                        <a:cubicBezTo>
                          <a:pt x="8277818" y="241975"/>
                          <a:pt x="8565146" y="583089"/>
                          <a:pt x="8604222" y="969837"/>
                        </a:cubicBezTo>
                        <a:cubicBezTo>
                          <a:pt x="8369410" y="1849534"/>
                          <a:pt x="8493509" y="3830390"/>
                          <a:pt x="8604222" y="4565311"/>
                        </a:cubicBezTo>
                        <a:cubicBezTo>
                          <a:pt x="8577736" y="5177486"/>
                          <a:pt x="8275548" y="5370452"/>
                          <a:pt x="7890773" y="5343054"/>
                        </a:cubicBezTo>
                        <a:cubicBezTo>
                          <a:pt x="7291117" y="5356193"/>
                          <a:pt x="2595063" y="5682459"/>
                          <a:pt x="776061" y="5343054"/>
                        </a:cubicBezTo>
                        <a:cubicBezTo>
                          <a:pt x="379177" y="5325508"/>
                          <a:pt x="29555" y="4973747"/>
                          <a:pt x="62612" y="4565311"/>
                        </a:cubicBezTo>
                        <a:cubicBezTo>
                          <a:pt x="-98338" y="3250591"/>
                          <a:pt x="-17961" y="2360815"/>
                          <a:pt x="62612" y="969837"/>
                        </a:cubicBezTo>
                        <a:close/>
                      </a:path>
                      <a:path w="8616901" h="5349766" fill="none" stroke="0" extrusionOk="0">
                        <a:moveTo>
                          <a:pt x="62612" y="969837"/>
                        </a:moveTo>
                        <a:cubicBezTo>
                          <a:pt x="144669" y="740187"/>
                          <a:pt x="426006" y="356490"/>
                          <a:pt x="776061" y="192094"/>
                        </a:cubicBezTo>
                        <a:cubicBezTo>
                          <a:pt x="1295652" y="193198"/>
                          <a:pt x="2130024" y="63129"/>
                          <a:pt x="3409858" y="31439"/>
                        </a:cubicBezTo>
                        <a:cubicBezTo>
                          <a:pt x="4421150" y="127490"/>
                          <a:pt x="5131480" y="-157756"/>
                          <a:pt x="6057808" y="10939"/>
                        </a:cubicBezTo>
                        <a:cubicBezTo>
                          <a:pt x="6885958" y="79316"/>
                          <a:pt x="7459880" y="53778"/>
                          <a:pt x="7890773" y="192094"/>
                        </a:cubicBezTo>
                        <a:cubicBezTo>
                          <a:pt x="8258509" y="250034"/>
                          <a:pt x="8594471" y="565943"/>
                          <a:pt x="8604222" y="969837"/>
                        </a:cubicBezTo>
                        <a:cubicBezTo>
                          <a:pt x="8436552" y="1840605"/>
                          <a:pt x="8602255" y="3821843"/>
                          <a:pt x="8604222" y="4565311"/>
                        </a:cubicBezTo>
                        <a:cubicBezTo>
                          <a:pt x="8615017" y="5199190"/>
                          <a:pt x="8190962" y="5320946"/>
                          <a:pt x="7890773" y="5343054"/>
                        </a:cubicBezTo>
                        <a:cubicBezTo>
                          <a:pt x="7274817" y="5254543"/>
                          <a:pt x="2572266" y="5672201"/>
                          <a:pt x="776061" y="5343054"/>
                        </a:cubicBezTo>
                        <a:cubicBezTo>
                          <a:pt x="293685" y="5403205"/>
                          <a:pt x="16658" y="4992767"/>
                          <a:pt x="62612" y="4565311"/>
                        </a:cubicBezTo>
                        <a:cubicBezTo>
                          <a:pt x="180465" y="3087173"/>
                          <a:pt x="-48039" y="2419436"/>
                          <a:pt x="62612" y="96983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191D61CC-1223-C0D5-B42A-D15C38CA5241}"/>
              </a:ext>
            </a:extLst>
          </p:cNvPr>
          <p:cNvSpPr txBox="1"/>
          <p:nvPr/>
        </p:nvSpPr>
        <p:spPr>
          <a:xfrm>
            <a:off x="4154430" y="5538328"/>
            <a:ext cx="7417071" cy="984885"/>
          </a:xfrm>
          <a:prstGeom prst="rect">
            <a:avLst/>
          </a:prstGeom>
          <a:noFill/>
        </p:spPr>
        <p:txBody>
          <a:bodyPr wrap="square" lIns="0" tIns="0" rIns="0" bIns="0" rtlCol="0">
            <a:spAutoFit/>
          </a:bodyPr>
          <a:lstStyle/>
          <a:p>
            <a:pPr lvl="0" algn="just" fontAlgn="base"/>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Cù</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lao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đảo</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vùng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đất</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nổi</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lên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giữa</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sông</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hoặc</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200" b="1" spc="-150" dirty="0" err="1">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biển</a:t>
            </a:r>
            <a:r>
              <a:rPr lang="en-US" sz="3200" b="1" spc="-150" dirty="0">
                <a:ln w="12700">
                  <a:solidFill>
                    <a:prstClr val="black"/>
                  </a:solidFill>
                </a:ln>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16" name="TextBox 15">
            <a:extLst>
              <a:ext uri="{FF2B5EF4-FFF2-40B4-BE49-F238E27FC236}">
                <a16:creationId xmlns:a16="http://schemas.microsoft.com/office/drawing/2014/main" id="{CAAF337B-111D-1830-9186-5DB8E3A7037D}"/>
              </a:ext>
            </a:extLst>
          </p:cNvPr>
          <p:cNvSpPr txBox="1"/>
          <p:nvPr/>
        </p:nvSpPr>
        <p:spPr>
          <a:xfrm flipH="1">
            <a:off x="6957848" y="1617898"/>
            <a:ext cx="4125076" cy="605487"/>
          </a:xfrm>
          <a:prstGeom prst="rect">
            <a:avLst/>
          </a:prstGeom>
          <a:noFill/>
        </p:spPr>
        <p:txBody>
          <a:bodyPr wrap="square" rtlCol="0">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r>
              <a:rPr kumimoji="0" lang="en-US" sz="4400" b="1" i="0" u="none" strike="noStrike" kern="1200" cap="none" spc="-150" normalizeH="0" baseline="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Cù</a:t>
            </a:r>
            <a:r>
              <a:rPr kumimoji="0" lang="en-US" sz="4400" b="1" i="0" u="none" strike="noStrike" kern="1200" cap="none" spc="-150" normalizeH="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150" normalizeH="0" noProof="0" dirty="0" err="1">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lao</a:t>
            </a:r>
            <a:endParaRPr kumimoji="0" lang="en-US" sz="4400" b="1" i="0" u="none" strike="noStrike" kern="1200" cap="none" spc="-150" normalizeH="0" baseline="0" noProof="0" dirty="0">
              <a:ln w="12700">
                <a:solidFill>
                  <a:srgbClr val="FF9A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85F2563B-6AAD-B0C3-5637-37A42A7B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3" name="Picture 2">
            <a:extLst>
              <a:ext uri="{FF2B5EF4-FFF2-40B4-BE49-F238E27FC236}">
                <a16:creationId xmlns:a16="http://schemas.microsoft.com/office/drawing/2014/main" id="{FFD55E21-A08B-127C-8105-BB28D7451F08}"/>
              </a:ext>
            </a:extLst>
          </p:cNvPr>
          <p:cNvPicPr>
            <a:picLocks noChangeAspect="1"/>
          </p:cNvPicPr>
          <p:nvPr/>
        </p:nvPicPr>
        <p:blipFill>
          <a:blip r:embed="rId3"/>
          <a:stretch>
            <a:fillRect/>
          </a:stretch>
        </p:blipFill>
        <p:spPr>
          <a:xfrm>
            <a:off x="112989" y="116506"/>
            <a:ext cx="4797968" cy="1243692"/>
          </a:xfrm>
          <a:prstGeom prst="rect">
            <a:avLst/>
          </a:prstGeom>
        </p:spPr>
      </p:pic>
      <p:pic>
        <p:nvPicPr>
          <p:cNvPr id="3074" name="Picture 2" descr="Có một hòn đảo mang tên Cù lao nhưng ít người biết ở Bình Thuận: Khung cảnh  hoang sơ, không có khách sạn, nhà nghỉ">
            <a:extLst>
              <a:ext uri="{FF2B5EF4-FFF2-40B4-BE49-F238E27FC236}">
                <a16:creationId xmlns:a16="http://schemas.microsoft.com/office/drawing/2014/main" id="{1DA3455A-4F0E-0939-F200-8BDBDA1C4D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186" y="2284730"/>
            <a:ext cx="5875282" cy="31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6594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2"/>
            <a:ext cx="5331417" cy="2062103"/>
          </a:xfrm>
          <a:prstGeom prst="rect">
            <a:avLst/>
          </a:prstGeom>
          <a:noFill/>
        </p:spPr>
        <p:txBody>
          <a:bodyPr wrap="square" rtlCol="0">
            <a:spAutoFit/>
          </a:bodyPr>
          <a:lstStyle/>
          <a:p>
            <a:pPr algn="ctr" defTabSz="1219170">
              <a:defRPr/>
            </a:pPr>
            <a:r>
              <a:rPr lang="en-US" sz="6400" b="1" dirty="0" err="1">
                <a:solidFill>
                  <a:srgbClr val="FFFF00"/>
                </a:solidFill>
                <a:latin typeface="Cambria" panose="02040503050406030204" pitchFamily="18" charset="0"/>
                <a:ea typeface="Cambria" panose="02040503050406030204" pitchFamily="18" charset="0"/>
              </a:rPr>
              <a:t>Luyện</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đọc</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trong</a:t>
            </a:r>
            <a:r>
              <a:rPr lang="en-US" sz="6400" b="1" dirty="0">
                <a:solidFill>
                  <a:srgbClr val="FFFF00"/>
                </a:solidFill>
                <a:latin typeface="Cambria" panose="02040503050406030204" pitchFamily="18" charset="0"/>
                <a:ea typeface="Cambria" panose="02040503050406030204" pitchFamily="18" charset="0"/>
              </a:rPr>
              <a:t> </a:t>
            </a:r>
            <a:r>
              <a:rPr lang="en-US" sz="6400" b="1" dirty="0" err="1">
                <a:solidFill>
                  <a:srgbClr val="FFFF00"/>
                </a:solidFill>
                <a:latin typeface="Cambria" panose="02040503050406030204" pitchFamily="18" charset="0"/>
                <a:ea typeface="Cambria" panose="02040503050406030204" pitchFamily="18" charset="0"/>
              </a:rPr>
              <a:t>nhóm</a:t>
            </a:r>
            <a:endParaRPr lang="en-US" sz="6400" b="1" dirty="0">
              <a:solidFill>
                <a:srgbClr val="FFFF00"/>
              </a:solidFill>
              <a:latin typeface="Cambria" panose="02040503050406030204" pitchFamily="18" charset="0"/>
              <a:ea typeface="Cambria" panose="02040503050406030204" pitchFamily="18" charset="0"/>
            </a:endParaRPr>
          </a:p>
        </p:txBody>
      </p:sp>
      <p:grpSp>
        <p:nvGrpSpPr>
          <p:cNvPr id="3" name="Group 2">
            <a:extLst>
              <a:ext uri="{FF2B5EF4-FFF2-40B4-BE49-F238E27FC236}">
                <a16:creationId xmlns:a16="http://schemas.microsoft.com/office/drawing/2014/main" id="{DD4AB329-A1A3-424D-912B-512CBEE7F519}"/>
              </a:ext>
            </a:extLst>
          </p:cNvPr>
          <p:cNvGrpSpPr/>
          <p:nvPr/>
        </p:nvGrpSpPr>
        <p:grpSpPr>
          <a:xfrm>
            <a:off x="5981375" y="181089"/>
            <a:ext cx="6325252" cy="3001659"/>
            <a:chOff x="3696677" y="331989"/>
            <a:chExt cx="4743939" cy="2251244"/>
          </a:xfrm>
        </p:grpSpPr>
        <p:sp>
          <p:nvSpPr>
            <p:cNvPr id="2" name="Rectangle: Rounded Corners 1">
              <a:extLst>
                <a:ext uri="{FF2B5EF4-FFF2-40B4-BE49-F238E27FC236}">
                  <a16:creationId xmlns:a16="http://schemas.microsoft.com/office/drawing/2014/main" id="{D6CF32C5-4D92-49A6-8889-866DF0C2EF93}"/>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EBACA7B7-D5AF-45A3-920A-3558A6B2ACBF}"/>
                </a:ext>
              </a:extLst>
            </p:cNvPr>
            <p:cNvSpPr/>
            <p:nvPr/>
          </p:nvSpPr>
          <p:spPr>
            <a:xfrm>
              <a:off x="3805299" y="331989"/>
              <a:ext cx="4635317" cy="2176846"/>
            </a:xfrm>
            <a:prstGeom prst="rect">
              <a:avLst/>
            </a:prstGeom>
          </p:spPr>
          <p:txBody>
            <a:bodyPr wrap="square">
              <a:spAutoFit/>
            </a:bodyPr>
            <a:lstStyle/>
            <a:p>
              <a:pPr defTabSz="1219170">
                <a:lnSpc>
                  <a:spcPct val="120000"/>
                </a:lnSpc>
                <a:buClr>
                  <a:srgbClr val="000000"/>
                </a:buClr>
              </a:pPr>
              <a:r>
                <a:rPr lang="en-US" altLang="zh-CN" sz="3733"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4267" b="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4267" b="1">
                  <a:solidFill>
                    <a:srgbClr val="FF0000"/>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4267"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733" b="1" dirty="0">
                <a:solidFill>
                  <a:srgbClr val="FF0000"/>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a:p>
              <a:pPr defTabSz="1219170">
                <a:lnSpc>
                  <a:spcPct val="120000"/>
                </a:lnSpc>
                <a:buClr>
                  <a:srgbClr val="000000"/>
                </a:buClr>
                <a:buSzPts val="2800"/>
              </a:pPr>
              <a:r>
                <a:rPr lang="en-US" altLang="zh-CN" sz="3733" b="1"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rPr>
                <a:t> </a:t>
              </a:r>
              <a:r>
                <a:rPr lang="en-US" altLang="zh-CN" sz="3733" b="1" dirty="0" err="1">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733" b="1" dirty="0">
                <a:solidFill>
                  <a:prstClr val="black"/>
                </a:solidFill>
                <a:latin typeface="Cambria" panose="02040503050406030204" pitchFamily="18" charset="0"/>
                <a:ea typeface="等线" panose="02010600030101010101" pitchFamily="2" charset="-122"/>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507B80FB-50B3-45A3-8A5E-0922257D4DCE}"/>
              </a:ext>
            </a:extLst>
          </p:cNvPr>
          <p:cNvGrpSpPr/>
          <p:nvPr/>
        </p:nvGrpSpPr>
        <p:grpSpPr>
          <a:xfrm>
            <a:off x="3422611" y="3460914"/>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spTree>
    <p:extLst>
      <p:ext uri="{BB962C8B-B14F-4D97-AF65-F5344CB8AC3E}">
        <p14:creationId xmlns:p14="http://schemas.microsoft.com/office/powerpoint/2010/main" val="11600274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0E716240-F0BB-3BD4-93E0-3070FB73ED6D}"/>
              </a:ext>
            </a:extLst>
          </p:cNvPr>
          <p:cNvSpPr txBox="1"/>
          <p:nvPr/>
        </p:nvSpPr>
        <p:spPr>
          <a:xfrm rot="20836385">
            <a:off x="25356" y="1693343"/>
            <a:ext cx="5331417" cy="2062103"/>
          </a:xfrm>
          <a:prstGeom prst="rect">
            <a:avLst/>
          </a:prstGeom>
          <a:noFill/>
        </p:spPr>
        <p:txBody>
          <a:bodyPr wrap="square" rtlCol="0">
            <a:spAutoFit/>
          </a:bodyPr>
          <a:lstStyle/>
          <a:p>
            <a:pPr algn="ctr" defTabSz="1219170">
              <a:defRPr/>
            </a:pPr>
            <a:r>
              <a:rPr lang="en-US" sz="6400">
                <a:solidFill>
                  <a:srgbClr val="FFFF00"/>
                </a:solidFill>
                <a:latin typeface="Cambria" panose="02040503050406030204" pitchFamily="18" charset="0"/>
                <a:ea typeface="Cambria" panose="02040503050406030204" pitchFamily="18" charset="0"/>
              </a:rPr>
              <a:t>Luyện đọc trước lớp</a:t>
            </a:r>
          </a:p>
        </p:txBody>
      </p:sp>
      <p:grpSp>
        <p:nvGrpSpPr>
          <p:cNvPr id="11" name="Group 10">
            <a:extLst>
              <a:ext uri="{FF2B5EF4-FFF2-40B4-BE49-F238E27FC236}">
                <a16:creationId xmlns:a16="http://schemas.microsoft.com/office/drawing/2014/main" id="{507B80FB-50B3-45A3-8A5E-0922257D4DCE}"/>
              </a:ext>
            </a:extLst>
          </p:cNvPr>
          <p:cNvGrpSpPr/>
          <p:nvPr/>
        </p:nvGrpSpPr>
        <p:grpSpPr>
          <a:xfrm>
            <a:off x="5114001" y="3117036"/>
            <a:ext cx="6685288" cy="3215997"/>
            <a:chOff x="2301235" y="2524394"/>
            <a:chExt cx="5013966" cy="2411998"/>
          </a:xfrm>
        </p:grpSpPr>
        <p:sp>
          <p:nvSpPr>
            <p:cNvPr id="10" name="Rectangle: Rounded Corners 9">
              <a:extLst>
                <a:ext uri="{FF2B5EF4-FFF2-40B4-BE49-F238E27FC236}">
                  <a16:creationId xmlns:a16="http://schemas.microsoft.com/office/drawing/2014/main" id="{8B1B638D-0617-4B5C-BBA9-A7F0257C04DF}"/>
                </a:ext>
              </a:extLst>
            </p:cNvPr>
            <p:cNvSpPr/>
            <p:nvPr/>
          </p:nvSpPr>
          <p:spPr>
            <a:xfrm>
              <a:off x="2301235" y="2524394"/>
              <a:ext cx="5013966" cy="2411998"/>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0F1FE35D-F260-4F2E-AD54-33EBFE15E1C6}"/>
                </a:ext>
              </a:extLst>
            </p:cNvPr>
            <p:cNvPicPr>
              <a:picLocks noChangeAspect="1"/>
            </p:cNvPicPr>
            <p:nvPr/>
          </p:nvPicPr>
          <p:blipFill>
            <a:blip r:embed="rId4"/>
            <a:stretch>
              <a:fillRect/>
            </a:stretch>
          </p:blipFill>
          <p:spPr>
            <a:xfrm>
              <a:off x="2510493" y="2571750"/>
              <a:ext cx="4531169" cy="2279612"/>
            </a:xfrm>
            <a:prstGeom prst="rect">
              <a:avLst/>
            </a:prstGeom>
            <a:noFill/>
          </p:spPr>
        </p:pic>
      </p:grpSp>
      <p:pic>
        <p:nvPicPr>
          <p:cNvPr id="13" name="Hình ảnh 3" descr="Ảnh có chứa búp bê, đồ chơi, đồ họa véc-tơ&#10;&#10;Mô tả được tạo tự động">
            <a:extLst>
              <a:ext uri="{FF2B5EF4-FFF2-40B4-BE49-F238E27FC236}">
                <a16:creationId xmlns:a16="http://schemas.microsoft.com/office/drawing/2014/main" id="{0DE2A7CA-0213-48F4-B1A3-9543B0DBD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0188" y="140355"/>
            <a:ext cx="3572915" cy="2761792"/>
          </a:xfrm>
          <a:prstGeom prst="rect">
            <a:avLst/>
          </a:prstGeom>
        </p:spPr>
      </p:pic>
    </p:spTree>
    <p:extLst>
      <p:ext uri="{BB962C8B-B14F-4D97-AF65-F5344CB8AC3E}">
        <p14:creationId xmlns:p14="http://schemas.microsoft.com/office/powerpoint/2010/main" val="262165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4"/>
                                        </p:tgtEl>
                                        <p:attrNameLst>
                                          <p:attrName>ppt_y</p:attrName>
                                        </p:attrNameLst>
                                      </p:cBhvr>
                                      <p:tavLst>
                                        <p:tav tm="0">
                                          <p:val>
                                            <p:strVal val="#ppt_y"/>
                                          </p:val>
                                        </p:tav>
                                        <p:tav tm="100000">
                                          <p:val>
                                            <p:strVal val="#ppt_y"/>
                                          </p:val>
                                        </p:tav>
                                      </p:tavLst>
                                    </p:anim>
                                    <p:anim calcmode="lin" valueType="num">
                                      <p:cBhvr>
                                        <p:cTn id="9" dur="25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4"/>
                                        </p:tgtEl>
                                      </p:cBhvr>
                                    </p:animEffect>
                                  </p:childTnLst>
                                </p:cTn>
                              </p:par>
                            </p:childTnLst>
                          </p:cTn>
                        </p:par>
                        <p:par>
                          <p:cTn id="12" fill="hold">
                            <p:stCondLst>
                              <p:cond delay="625"/>
                            </p:stCondLst>
                            <p:childTnLst>
                              <p:par>
                                <p:cTn id="13" presetID="2" presetClass="entr" presetSubtype="2"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28100" y="3941545"/>
            <a:ext cx="2435192" cy="1819175"/>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51085" y="4351063"/>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Đọc thầm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đọc</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679030" y="2098307"/>
            <a:ext cx="2207958" cy="1635426"/>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đôi</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818926"/>
              <a:ext cx="243519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các câu hỏi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trong SHS</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a:ea typeface="Times New Roman" panose="02020603050405020304" pitchFamily="18" charset="0"/>
                <a:cs typeface="Calibri" panose="020F0502020204030204" pitchFamily="34" charset="0"/>
              </a:endParaRPr>
            </a:p>
          </p:txBody>
        </p:sp>
      </p:grpSp>
      <p:pic>
        <p:nvPicPr>
          <p:cNvPr id="11" name="Picture 10">
            <a:extLst>
              <a:ext uri="{FF2B5EF4-FFF2-40B4-BE49-F238E27FC236}">
                <a16:creationId xmlns:a16="http://schemas.microsoft.com/office/drawing/2014/main" id="{1BFC69AD-4514-4A70-D600-DAE84B6AE662}"/>
              </a:ext>
            </a:extLst>
          </p:cNvPr>
          <p:cNvPicPr>
            <a:picLocks noChangeAspect="1"/>
          </p:cNvPicPr>
          <p:nvPr/>
        </p:nvPicPr>
        <p:blipFill>
          <a:blip r:embed="rId3"/>
          <a:stretch>
            <a:fillRect/>
          </a:stretch>
        </p:blipFill>
        <p:spPr>
          <a:xfrm>
            <a:off x="1985302" y="-82292"/>
            <a:ext cx="9650804" cy="2334970"/>
          </a:xfrm>
          <a:prstGeom prst="rect">
            <a:avLst/>
          </a:prstGeom>
        </p:spPr>
      </p:pic>
    </p:spTree>
    <p:extLst>
      <p:ext uri="{BB962C8B-B14F-4D97-AF65-F5344CB8AC3E}">
        <p14:creationId xmlns:p14="http://schemas.microsoft.com/office/powerpoint/2010/main" val="36638973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266701"/>
            <a:ext cx="11616266" cy="6319064"/>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37EF014-CA7B-CC6C-AB72-45FC2A4840FB}"/>
              </a:ext>
            </a:extLst>
          </p:cNvPr>
          <p:cNvPicPr>
            <a:picLocks noChangeAspect="1"/>
          </p:cNvPicPr>
          <p:nvPr/>
        </p:nvPicPr>
        <p:blipFill>
          <a:blip r:embed="rId4"/>
          <a:stretch>
            <a:fillRect/>
          </a:stretch>
        </p:blipFill>
        <p:spPr>
          <a:xfrm>
            <a:off x="481011" y="490537"/>
            <a:ext cx="11244263" cy="4146995"/>
          </a:xfrm>
          <a:prstGeom prst="rect">
            <a:avLst/>
          </a:prstGeom>
        </p:spPr>
      </p:pic>
      <p:pic>
        <p:nvPicPr>
          <p:cNvPr id="9" name="Picture 8">
            <a:extLst>
              <a:ext uri="{FF2B5EF4-FFF2-40B4-BE49-F238E27FC236}">
                <a16:creationId xmlns:a16="http://schemas.microsoft.com/office/drawing/2014/main" id="{D9F1DD7F-3490-32F2-F3C2-99250A9AF6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65957" l="0" r="50897"/>
                    </a14:imgEffect>
                  </a14:imgLayer>
                </a14:imgProps>
              </a:ext>
            </a:extLst>
          </a:blip>
          <a:srcRect r="47935" b="20667"/>
          <a:stretch/>
        </p:blipFill>
        <p:spPr>
          <a:xfrm>
            <a:off x="-338931" y="4036203"/>
            <a:ext cx="2815431" cy="3615377"/>
          </a:xfrm>
          <a:prstGeom prst="rect">
            <a:avLst/>
          </a:prstGeom>
          <a:effectLst>
            <a:outerShdw blurRad="63500" sx="102000" sy="102000" algn="ctr" rotWithShape="0">
              <a:prstClr val="black">
                <a:alpha val="40000"/>
              </a:prstClr>
            </a:outerShdw>
          </a:effectLst>
        </p:spPr>
      </p:pic>
      <p:grpSp>
        <p:nvGrpSpPr>
          <p:cNvPr id="11" name="Group 10">
            <a:extLst>
              <a:ext uri="{FF2B5EF4-FFF2-40B4-BE49-F238E27FC236}">
                <a16:creationId xmlns:a16="http://schemas.microsoft.com/office/drawing/2014/main" id="{F96301FA-6FDE-2822-99C2-8E0B6E52562B}"/>
              </a:ext>
            </a:extLst>
          </p:cNvPr>
          <p:cNvGrpSpPr/>
          <p:nvPr/>
        </p:nvGrpSpPr>
        <p:grpSpPr>
          <a:xfrm>
            <a:off x="1847882" y="4969201"/>
            <a:ext cx="10040869" cy="966303"/>
            <a:chOff x="1735076" y="773425"/>
            <a:chExt cx="9024099" cy="966303"/>
          </a:xfrm>
        </p:grpSpPr>
        <p:sp>
          <p:nvSpPr>
            <p:cNvPr id="12" name="TextBox 11">
              <a:extLst>
                <a:ext uri="{FF2B5EF4-FFF2-40B4-BE49-F238E27FC236}">
                  <a16:creationId xmlns:a16="http://schemas.microsoft.com/office/drawing/2014/main" id="{0D5A19D0-19CF-4AEB-962F-ACF47D0C3B57}"/>
                </a:ext>
              </a:extLst>
            </p:cNvPr>
            <p:cNvSpPr txBox="1"/>
            <p:nvPr/>
          </p:nvSpPr>
          <p:spPr>
            <a:xfrm>
              <a:off x="2419885" y="926145"/>
              <a:ext cx="8339290" cy="715089"/>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en-US" sz="3600" b="1" dirty="0" err="1">
                  <a:solidFill>
                    <a:srgbClr val="002060"/>
                  </a:solidFill>
                  <a:ea typeface="Roboto" panose="02000000000000000000" pitchFamily="2" charset="0"/>
                </a:rPr>
                <a:t>Nhìn</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vào</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tranh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em</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thấy</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cảnh</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vật</a:t>
              </a:r>
              <a:r>
                <a:rPr lang="en-US" sz="3600" b="1" dirty="0">
                  <a:solidFill>
                    <a:srgbClr val="002060"/>
                  </a:solidFill>
                  <a:ea typeface="Roboto" panose="02000000000000000000" pitchFamily="2" charset="0"/>
                </a:rPr>
                <a:t> </a:t>
              </a:r>
              <a:r>
                <a:rPr lang="en-US" sz="3600" b="1" dirty="0" err="1">
                  <a:solidFill>
                    <a:srgbClr val="002060"/>
                  </a:solidFill>
                  <a:ea typeface="Roboto" panose="02000000000000000000" pitchFamily="2" charset="0"/>
                </a:rPr>
                <a:t>gì</a:t>
              </a:r>
              <a:r>
                <a:rPr lang="en-US" sz="3600" b="1" dirty="0">
                  <a:solidFill>
                    <a:srgbClr val="002060"/>
                  </a:solidFill>
                  <a:ea typeface="Roboto" panose="02000000000000000000" pitchFamily="2" charset="0"/>
                </a:rPr>
                <a:t>?</a:t>
              </a:r>
            </a:p>
          </p:txBody>
        </p:sp>
        <p:pic>
          <p:nvPicPr>
            <p:cNvPr id="13" name="Picture 12">
              <a:extLst>
                <a:ext uri="{FF2B5EF4-FFF2-40B4-BE49-F238E27FC236}">
                  <a16:creationId xmlns:a16="http://schemas.microsoft.com/office/drawing/2014/main" id="{FD2BB478-E26B-F217-079B-0FCB908D17E9}"/>
                </a:ext>
              </a:extLst>
            </p:cNvPr>
            <p:cNvPicPr>
              <a:picLocks noChangeAspect="1"/>
            </p:cNvPicPr>
            <p:nvPr/>
          </p:nvPicPr>
          <p:blipFill>
            <a:blip r:embed="rId7"/>
            <a:stretch>
              <a:fillRect/>
            </a:stretch>
          </p:blipFill>
          <p:spPr>
            <a:xfrm>
              <a:off x="1735076" y="773425"/>
              <a:ext cx="847458" cy="966303"/>
            </a:xfrm>
            <a:prstGeom prst="rect">
              <a:avLst/>
            </a:prstGeom>
          </p:spPr>
        </p:pic>
      </p:grpSp>
    </p:spTree>
    <p:extLst>
      <p:ext uri="{BB962C8B-B14F-4D97-AF65-F5344CB8AC3E}">
        <p14:creationId xmlns:p14="http://schemas.microsoft.com/office/powerpoint/2010/main" val="2783919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000">
                <a:solidFill>
                  <a:prstClr val="white"/>
                </a:solidFill>
                <a:latin typeface="Cambria" panose="02040503050406030204" pitchFamily="18" charset="0"/>
                <a:ea typeface="Cambria" panose="02040503050406030204" pitchFamily="18" charset="0"/>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Từ khi sinh ra, những hình ảnh nào của quê hương đã trở nên thân thuộc với bạn nhỏ?</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563382" y="2976327"/>
            <a:ext cx="9284632" cy="3271148"/>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10 w 6963474"/>
                <a:gd name="connsiteY3" fmla="*/ 0 h 1871928"/>
                <a:gd name="connsiteX4" fmla="*/ 1212387 w 6963474"/>
                <a:gd name="connsiteY4" fmla="*/ 0 h 1871928"/>
                <a:gd name="connsiteX5" fmla="*/ 1568362 w 6963474"/>
                <a:gd name="connsiteY5" fmla="*/ 0 h 1871928"/>
                <a:gd name="connsiteX6" fmla="*/ 2124576 w 6963474"/>
                <a:gd name="connsiteY6" fmla="*/ 0 h 1871928"/>
                <a:gd name="connsiteX7" fmla="*/ 2814280 w 6963474"/>
                <a:gd name="connsiteY7" fmla="*/ 0 h 1871928"/>
                <a:gd name="connsiteX8" fmla="*/ 3303748 w 6963474"/>
                <a:gd name="connsiteY8" fmla="*/ 0 h 1871928"/>
                <a:gd name="connsiteX9" fmla="*/ 3859962 w 6963474"/>
                <a:gd name="connsiteY9" fmla="*/ 0 h 1871928"/>
                <a:gd name="connsiteX10" fmla="*/ 4349430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5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1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1 w 6963474"/>
                <a:gd name="connsiteY4" fmla="*/ 0 h 1871928"/>
                <a:gd name="connsiteX5" fmla="*/ 2235819 w 6963474"/>
                <a:gd name="connsiteY5" fmla="*/ 0 h 1871928"/>
                <a:gd name="connsiteX6" fmla="*/ 2925523 w 6963474"/>
                <a:gd name="connsiteY6" fmla="*/ 0 h 1871928"/>
                <a:gd name="connsiteX7" fmla="*/ 3348246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2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8 w 6963474"/>
                <a:gd name="connsiteY24" fmla="*/ 1871928 h 1871928"/>
                <a:gd name="connsiteX25" fmla="*/ 2992269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6149" y="109378"/>
                    <a:pt x="28157" y="-38520"/>
                    <a:pt x="144456" y="0"/>
                  </a:cubicBezTo>
                  <a:cubicBezTo>
                    <a:pt x="385158" y="-67308"/>
                    <a:pt x="505785" y="79476"/>
                    <a:pt x="633924" y="0"/>
                  </a:cubicBezTo>
                  <a:cubicBezTo>
                    <a:pt x="805512" y="-60953"/>
                    <a:pt x="1039190" y="-31949"/>
                    <a:pt x="1256883" y="0"/>
                  </a:cubicBezTo>
                  <a:cubicBezTo>
                    <a:pt x="1541228" y="-48663"/>
                    <a:pt x="1613568" y="14788"/>
                    <a:pt x="1746351" y="0"/>
                  </a:cubicBezTo>
                  <a:cubicBezTo>
                    <a:pt x="1911952" y="-62559"/>
                    <a:pt x="2136406" y="60319"/>
                    <a:pt x="2235819" y="0"/>
                  </a:cubicBezTo>
                  <a:cubicBezTo>
                    <a:pt x="2377590" y="76845"/>
                    <a:pt x="2581400" y="-26122"/>
                    <a:pt x="2925523" y="0"/>
                  </a:cubicBezTo>
                  <a:cubicBezTo>
                    <a:pt x="3228820" y="-17255"/>
                    <a:pt x="3182910" y="-18261"/>
                    <a:pt x="3348246" y="0"/>
                  </a:cubicBezTo>
                  <a:cubicBezTo>
                    <a:pt x="3485841" y="27166"/>
                    <a:pt x="3772368" y="26427"/>
                    <a:pt x="3904458" y="0"/>
                  </a:cubicBezTo>
                  <a:cubicBezTo>
                    <a:pt x="4059390" y="-50725"/>
                    <a:pt x="4198817" y="-24475"/>
                    <a:pt x="4327180" y="0"/>
                  </a:cubicBezTo>
                  <a:cubicBezTo>
                    <a:pt x="4452948" y="2440"/>
                    <a:pt x="4755471" y="75691"/>
                    <a:pt x="5016885" y="0"/>
                  </a:cubicBezTo>
                  <a:cubicBezTo>
                    <a:pt x="5220764" y="-34681"/>
                    <a:pt x="5334119" y="12309"/>
                    <a:pt x="5573098" y="0"/>
                  </a:cubicBezTo>
                  <a:cubicBezTo>
                    <a:pt x="5805604" y="-77511"/>
                    <a:pt x="5990900" y="54066"/>
                    <a:pt x="6262803" y="0"/>
                  </a:cubicBezTo>
                  <a:cubicBezTo>
                    <a:pt x="6607753" y="-59208"/>
                    <a:pt x="6721940" y="-11748"/>
                    <a:pt x="6819016" y="0"/>
                  </a:cubicBezTo>
                  <a:cubicBezTo>
                    <a:pt x="6862949" y="17912"/>
                    <a:pt x="6987461" y="61847"/>
                    <a:pt x="6963474" y="144456"/>
                  </a:cubicBezTo>
                  <a:cubicBezTo>
                    <a:pt x="7000545" y="353437"/>
                    <a:pt x="6890706" y="401269"/>
                    <a:pt x="6963474" y="656297"/>
                  </a:cubicBezTo>
                  <a:cubicBezTo>
                    <a:pt x="7028393" y="921406"/>
                    <a:pt x="6955242" y="976923"/>
                    <a:pt x="6963474" y="1199799"/>
                  </a:cubicBezTo>
                  <a:cubicBezTo>
                    <a:pt x="6971229" y="1403625"/>
                    <a:pt x="6882047" y="1452591"/>
                    <a:pt x="6963474" y="1727470"/>
                  </a:cubicBezTo>
                  <a:cubicBezTo>
                    <a:pt x="6967031" y="1781401"/>
                    <a:pt x="6898439" y="1849419"/>
                    <a:pt x="6819016" y="1871928"/>
                  </a:cubicBezTo>
                  <a:cubicBezTo>
                    <a:pt x="6467965" y="2047431"/>
                    <a:pt x="6378998" y="1868165"/>
                    <a:pt x="6129312" y="1871928"/>
                  </a:cubicBezTo>
                  <a:cubicBezTo>
                    <a:pt x="5915474" y="1958553"/>
                    <a:pt x="5650126" y="1802428"/>
                    <a:pt x="5506353" y="1871928"/>
                  </a:cubicBezTo>
                  <a:cubicBezTo>
                    <a:pt x="5367316" y="1902554"/>
                    <a:pt x="5162892" y="1845027"/>
                    <a:pt x="5083630" y="1871928"/>
                  </a:cubicBezTo>
                  <a:cubicBezTo>
                    <a:pt x="5045445" y="1882387"/>
                    <a:pt x="4560459" y="1875304"/>
                    <a:pt x="4393926" y="1871928"/>
                  </a:cubicBezTo>
                  <a:cubicBezTo>
                    <a:pt x="4150558" y="1871038"/>
                    <a:pt x="4108665" y="1875809"/>
                    <a:pt x="4037949" y="1871928"/>
                  </a:cubicBezTo>
                  <a:cubicBezTo>
                    <a:pt x="3921596" y="1826242"/>
                    <a:pt x="3784836" y="1874326"/>
                    <a:pt x="3615228" y="1871928"/>
                  </a:cubicBezTo>
                  <a:cubicBezTo>
                    <a:pt x="3413695" y="1912645"/>
                    <a:pt x="3185944" y="1815244"/>
                    <a:pt x="2992269" y="1871928"/>
                  </a:cubicBezTo>
                  <a:cubicBezTo>
                    <a:pt x="2766522" y="1906360"/>
                    <a:pt x="2751519" y="1843828"/>
                    <a:pt x="2636292" y="1871928"/>
                  </a:cubicBezTo>
                  <a:cubicBezTo>
                    <a:pt x="2564425" y="1906172"/>
                    <a:pt x="2297484" y="1776637"/>
                    <a:pt x="2080078" y="1871928"/>
                  </a:cubicBezTo>
                  <a:cubicBezTo>
                    <a:pt x="1859038" y="1882570"/>
                    <a:pt x="1684894" y="1823001"/>
                    <a:pt x="1390374" y="1871928"/>
                  </a:cubicBezTo>
                  <a:cubicBezTo>
                    <a:pt x="1066083" y="1900608"/>
                    <a:pt x="1070621" y="1856410"/>
                    <a:pt x="900906" y="1871928"/>
                  </a:cubicBezTo>
                  <a:cubicBezTo>
                    <a:pt x="762604" y="1863284"/>
                    <a:pt x="344929" y="1901370"/>
                    <a:pt x="144456" y="1871928"/>
                  </a:cubicBezTo>
                  <a:cubicBezTo>
                    <a:pt x="23070" y="1865288"/>
                    <a:pt x="18496" y="1806210"/>
                    <a:pt x="0" y="1727470"/>
                  </a:cubicBezTo>
                  <a:cubicBezTo>
                    <a:pt x="-82220" y="1527878"/>
                    <a:pt x="-776" y="1381616"/>
                    <a:pt x="0" y="1199799"/>
                  </a:cubicBezTo>
                  <a:cubicBezTo>
                    <a:pt x="-29184" y="994804"/>
                    <a:pt x="112751" y="925177"/>
                    <a:pt x="0" y="703788"/>
                  </a:cubicBezTo>
                  <a:cubicBezTo>
                    <a:pt x="-60272" y="627753"/>
                    <a:pt x="122818" y="281053"/>
                    <a:pt x="0" y="144456"/>
                  </a:cubicBezTo>
                  <a:close/>
                </a:path>
                <a:path w="6963474" h="1871928" stroke="0" extrusionOk="0">
                  <a:moveTo>
                    <a:pt x="0" y="144456"/>
                  </a:moveTo>
                  <a:cubicBezTo>
                    <a:pt x="7375" y="69572"/>
                    <a:pt x="86010" y="11473"/>
                    <a:pt x="144456" y="0"/>
                  </a:cubicBezTo>
                  <a:cubicBezTo>
                    <a:pt x="282291" y="3193"/>
                    <a:pt x="346020" y="41428"/>
                    <a:pt x="500433" y="0"/>
                  </a:cubicBezTo>
                  <a:cubicBezTo>
                    <a:pt x="684476" y="-15280"/>
                    <a:pt x="681626" y="15263"/>
                    <a:pt x="856410" y="0"/>
                  </a:cubicBezTo>
                  <a:cubicBezTo>
                    <a:pt x="1043630" y="-25057"/>
                    <a:pt x="1100457" y="16276"/>
                    <a:pt x="1212387" y="0"/>
                  </a:cubicBezTo>
                  <a:cubicBezTo>
                    <a:pt x="1317803" y="-26244"/>
                    <a:pt x="1439306" y="-1729"/>
                    <a:pt x="1568362" y="0"/>
                  </a:cubicBezTo>
                  <a:cubicBezTo>
                    <a:pt x="1723643" y="-84307"/>
                    <a:pt x="1985795" y="4452"/>
                    <a:pt x="2124576" y="0"/>
                  </a:cubicBezTo>
                  <a:cubicBezTo>
                    <a:pt x="2146435" y="31112"/>
                    <a:pt x="2551861" y="46260"/>
                    <a:pt x="2814280" y="0"/>
                  </a:cubicBezTo>
                  <a:cubicBezTo>
                    <a:pt x="3078456" y="-42486"/>
                    <a:pt x="3088371" y="61544"/>
                    <a:pt x="3303748" y="0"/>
                  </a:cubicBezTo>
                  <a:cubicBezTo>
                    <a:pt x="3456562" y="-80511"/>
                    <a:pt x="3710522" y="35673"/>
                    <a:pt x="3859962" y="0"/>
                  </a:cubicBezTo>
                  <a:cubicBezTo>
                    <a:pt x="3953645" y="-52965"/>
                    <a:pt x="4274600" y="21339"/>
                    <a:pt x="4349430" y="0"/>
                  </a:cubicBezTo>
                  <a:cubicBezTo>
                    <a:pt x="4465384" y="-31519"/>
                    <a:pt x="4547978" y="3588"/>
                    <a:pt x="4772151" y="0"/>
                  </a:cubicBezTo>
                  <a:cubicBezTo>
                    <a:pt x="4920177" y="-48970"/>
                    <a:pt x="5033864" y="-6642"/>
                    <a:pt x="5194873" y="0"/>
                  </a:cubicBezTo>
                  <a:cubicBezTo>
                    <a:pt x="5336641" y="-49011"/>
                    <a:pt x="5512530" y="51950"/>
                    <a:pt x="5684341" y="0"/>
                  </a:cubicBezTo>
                  <a:cubicBezTo>
                    <a:pt x="5770386" y="-57682"/>
                    <a:pt x="6008830" y="-35898"/>
                    <a:pt x="6173809" y="0"/>
                  </a:cubicBezTo>
                  <a:cubicBezTo>
                    <a:pt x="6367470" y="-51879"/>
                    <a:pt x="6568971" y="90235"/>
                    <a:pt x="6819016" y="0"/>
                  </a:cubicBezTo>
                  <a:cubicBezTo>
                    <a:pt x="6926348" y="28603"/>
                    <a:pt x="6980076" y="56919"/>
                    <a:pt x="6963474" y="144456"/>
                  </a:cubicBezTo>
                  <a:cubicBezTo>
                    <a:pt x="6942282" y="307089"/>
                    <a:pt x="6879700" y="455461"/>
                    <a:pt x="6963474" y="687957"/>
                  </a:cubicBezTo>
                  <a:cubicBezTo>
                    <a:pt x="6943814" y="935911"/>
                    <a:pt x="6818372" y="1078568"/>
                    <a:pt x="6963474" y="1199799"/>
                  </a:cubicBezTo>
                  <a:cubicBezTo>
                    <a:pt x="7004116" y="1234763"/>
                    <a:pt x="6852923" y="1577104"/>
                    <a:pt x="6963474" y="1727470"/>
                  </a:cubicBezTo>
                  <a:cubicBezTo>
                    <a:pt x="6936970" y="1827038"/>
                    <a:pt x="6905889" y="1861928"/>
                    <a:pt x="6819016" y="1871928"/>
                  </a:cubicBezTo>
                  <a:cubicBezTo>
                    <a:pt x="6692768" y="1885067"/>
                    <a:pt x="6565940" y="1839793"/>
                    <a:pt x="6262803" y="1871928"/>
                  </a:cubicBezTo>
                  <a:cubicBezTo>
                    <a:pt x="5985351" y="1933723"/>
                    <a:pt x="5983356" y="1839547"/>
                    <a:pt x="5706589" y="1871928"/>
                  </a:cubicBezTo>
                  <a:cubicBezTo>
                    <a:pt x="5441899" y="1894310"/>
                    <a:pt x="5361147" y="1829680"/>
                    <a:pt x="5083630" y="1871928"/>
                  </a:cubicBezTo>
                  <a:cubicBezTo>
                    <a:pt x="4882676" y="1878701"/>
                    <a:pt x="4788523" y="1877663"/>
                    <a:pt x="4727655" y="1871928"/>
                  </a:cubicBezTo>
                  <a:cubicBezTo>
                    <a:pt x="4609999" y="1875119"/>
                    <a:pt x="4500228" y="1842938"/>
                    <a:pt x="4304932" y="1871928"/>
                  </a:cubicBezTo>
                  <a:cubicBezTo>
                    <a:pt x="4188698" y="1968081"/>
                    <a:pt x="3966514" y="1823245"/>
                    <a:pt x="3681973" y="1871928"/>
                  </a:cubicBezTo>
                  <a:cubicBezTo>
                    <a:pt x="3449672" y="1903837"/>
                    <a:pt x="3238380" y="1866141"/>
                    <a:pt x="3059014" y="1871928"/>
                  </a:cubicBezTo>
                  <a:cubicBezTo>
                    <a:pt x="2815117" y="1919805"/>
                    <a:pt x="2814473" y="1812612"/>
                    <a:pt x="2703037" y="1871928"/>
                  </a:cubicBezTo>
                  <a:cubicBezTo>
                    <a:pt x="2596312" y="1854729"/>
                    <a:pt x="2411781" y="1820643"/>
                    <a:pt x="2213571" y="1871928"/>
                  </a:cubicBezTo>
                  <a:cubicBezTo>
                    <a:pt x="2122792" y="1884236"/>
                    <a:pt x="1965639" y="1814318"/>
                    <a:pt x="1790847" y="1871928"/>
                  </a:cubicBezTo>
                  <a:cubicBezTo>
                    <a:pt x="1641750" y="1869291"/>
                    <a:pt x="1542829" y="1881513"/>
                    <a:pt x="1301380" y="1871928"/>
                  </a:cubicBezTo>
                  <a:cubicBezTo>
                    <a:pt x="1159121" y="1907768"/>
                    <a:pt x="1040736" y="1838692"/>
                    <a:pt x="878658" y="1871928"/>
                  </a:cubicBezTo>
                  <a:cubicBezTo>
                    <a:pt x="760803" y="1884564"/>
                    <a:pt x="295186" y="1875324"/>
                    <a:pt x="144456" y="1871928"/>
                  </a:cubicBezTo>
                  <a:cubicBezTo>
                    <a:pt x="43862" y="1891372"/>
                    <a:pt x="20707" y="1794159"/>
                    <a:pt x="0" y="1727470"/>
                  </a:cubicBezTo>
                  <a:cubicBezTo>
                    <a:pt x="-62457" y="1681183"/>
                    <a:pt x="67852" y="1466213"/>
                    <a:pt x="0" y="1215629"/>
                  </a:cubicBezTo>
                  <a:cubicBezTo>
                    <a:pt x="-59977" y="1057130"/>
                    <a:pt x="13701" y="932614"/>
                    <a:pt x="0" y="735448"/>
                  </a:cubicBezTo>
                  <a:cubicBezTo>
                    <a:pt x="-3091" y="534499"/>
                    <a:pt x="87146" y="389053"/>
                    <a:pt x="0" y="144456"/>
                  </a:cubicBezTo>
                  <a:close/>
                </a:path>
                <a:path w="6963474" h="1871928" fill="none" stroke="0" extrusionOk="0">
                  <a:moveTo>
                    <a:pt x="0" y="144456"/>
                  </a:moveTo>
                  <a:cubicBezTo>
                    <a:pt x="50" y="60727"/>
                    <a:pt x="65102" y="15081"/>
                    <a:pt x="144456" y="0"/>
                  </a:cubicBezTo>
                  <a:cubicBezTo>
                    <a:pt x="346102" y="-97591"/>
                    <a:pt x="512144" y="53168"/>
                    <a:pt x="633924" y="0"/>
                  </a:cubicBezTo>
                  <a:cubicBezTo>
                    <a:pt x="707033" y="-76540"/>
                    <a:pt x="926974" y="53411"/>
                    <a:pt x="1256883" y="0"/>
                  </a:cubicBezTo>
                  <a:cubicBezTo>
                    <a:pt x="1499527" y="-9714"/>
                    <a:pt x="1572654" y="32455"/>
                    <a:pt x="1746351" y="0"/>
                  </a:cubicBezTo>
                  <a:cubicBezTo>
                    <a:pt x="1897832" y="-38153"/>
                    <a:pt x="2110873" y="61456"/>
                    <a:pt x="2235819" y="0"/>
                  </a:cubicBezTo>
                  <a:cubicBezTo>
                    <a:pt x="2369972" y="-77735"/>
                    <a:pt x="2675076" y="-60499"/>
                    <a:pt x="2925523" y="0"/>
                  </a:cubicBezTo>
                  <a:cubicBezTo>
                    <a:pt x="3241939" y="-466"/>
                    <a:pt x="3214328" y="466"/>
                    <a:pt x="3348246" y="0"/>
                  </a:cubicBezTo>
                  <a:cubicBezTo>
                    <a:pt x="3505035" y="15705"/>
                    <a:pt x="3814545" y="54139"/>
                    <a:pt x="3904458" y="0"/>
                  </a:cubicBezTo>
                  <a:cubicBezTo>
                    <a:pt x="4029764" y="-28673"/>
                    <a:pt x="4138416" y="30641"/>
                    <a:pt x="4327180" y="0"/>
                  </a:cubicBezTo>
                  <a:cubicBezTo>
                    <a:pt x="4530391" y="-31172"/>
                    <a:pt x="4755796" y="-2136"/>
                    <a:pt x="5016885" y="0"/>
                  </a:cubicBezTo>
                  <a:cubicBezTo>
                    <a:pt x="5220598" y="-32265"/>
                    <a:pt x="5357162" y="44408"/>
                    <a:pt x="5573098" y="0"/>
                  </a:cubicBezTo>
                  <a:cubicBezTo>
                    <a:pt x="5763539" y="-57741"/>
                    <a:pt x="5891257" y="65240"/>
                    <a:pt x="6262803" y="0"/>
                  </a:cubicBezTo>
                  <a:cubicBezTo>
                    <a:pt x="6590007" y="-56815"/>
                    <a:pt x="6682266" y="19332"/>
                    <a:pt x="6819016" y="0"/>
                  </a:cubicBezTo>
                  <a:cubicBezTo>
                    <a:pt x="6925791" y="3194"/>
                    <a:pt x="6991045" y="74100"/>
                    <a:pt x="6963474" y="144456"/>
                  </a:cubicBezTo>
                  <a:cubicBezTo>
                    <a:pt x="7006375" y="372254"/>
                    <a:pt x="6936739" y="424378"/>
                    <a:pt x="6963474" y="656297"/>
                  </a:cubicBezTo>
                  <a:cubicBezTo>
                    <a:pt x="7006151" y="867806"/>
                    <a:pt x="6962559" y="976097"/>
                    <a:pt x="6963474" y="1199799"/>
                  </a:cubicBezTo>
                  <a:cubicBezTo>
                    <a:pt x="7044941" y="1418469"/>
                    <a:pt x="6923106" y="1482147"/>
                    <a:pt x="6963474" y="1727470"/>
                  </a:cubicBezTo>
                  <a:cubicBezTo>
                    <a:pt x="6968489" y="1760289"/>
                    <a:pt x="6901251" y="1863057"/>
                    <a:pt x="6819016" y="1871928"/>
                  </a:cubicBezTo>
                  <a:cubicBezTo>
                    <a:pt x="6414134" y="1933936"/>
                    <a:pt x="6326143" y="1814720"/>
                    <a:pt x="6129312" y="1871928"/>
                  </a:cubicBezTo>
                  <a:cubicBezTo>
                    <a:pt x="5919996" y="1964671"/>
                    <a:pt x="5672432" y="1804179"/>
                    <a:pt x="5506353" y="1871928"/>
                  </a:cubicBezTo>
                  <a:cubicBezTo>
                    <a:pt x="5399050" y="1936548"/>
                    <a:pt x="5179532" y="1877229"/>
                    <a:pt x="5083630" y="1871928"/>
                  </a:cubicBezTo>
                  <a:cubicBezTo>
                    <a:pt x="4986165" y="1910773"/>
                    <a:pt x="4660696" y="1845092"/>
                    <a:pt x="4393926" y="1871928"/>
                  </a:cubicBezTo>
                  <a:cubicBezTo>
                    <a:pt x="4155622" y="1894547"/>
                    <a:pt x="4108145" y="1867259"/>
                    <a:pt x="4037949" y="1871928"/>
                  </a:cubicBezTo>
                  <a:cubicBezTo>
                    <a:pt x="3912096" y="1882611"/>
                    <a:pt x="3804084" y="1882760"/>
                    <a:pt x="3615228" y="1871928"/>
                  </a:cubicBezTo>
                  <a:cubicBezTo>
                    <a:pt x="3521155" y="1894590"/>
                    <a:pt x="3174077" y="1850992"/>
                    <a:pt x="2992269" y="1871928"/>
                  </a:cubicBezTo>
                  <a:cubicBezTo>
                    <a:pt x="2792133" y="1902685"/>
                    <a:pt x="2797930" y="1853591"/>
                    <a:pt x="2636292" y="1871928"/>
                  </a:cubicBezTo>
                  <a:cubicBezTo>
                    <a:pt x="2470258" y="1863406"/>
                    <a:pt x="2355636" y="1858380"/>
                    <a:pt x="2080078" y="1871928"/>
                  </a:cubicBezTo>
                  <a:cubicBezTo>
                    <a:pt x="1857247" y="1921479"/>
                    <a:pt x="1714507" y="1831056"/>
                    <a:pt x="1390374" y="1871928"/>
                  </a:cubicBezTo>
                  <a:cubicBezTo>
                    <a:pt x="1065781" y="1898749"/>
                    <a:pt x="1076959" y="1861307"/>
                    <a:pt x="900906" y="1871928"/>
                  </a:cubicBezTo>
                  <a:cubicBezTo>
                    <a:pt x="722463" y="1860322"/>
                    <a:pt x="401714" y="1838931"/>
                    <a:pt x="144456" y="1871928"/>
                  </a:cubicBezTo>
                  <a:cubicBezTo>
                    <a:pt x="48193" y="1872535"/>
                    <a:pt x="-13580" y="1777430"/>
                    <a:pt x="0" y="1727470"/>
                  </a:cubicBezTo>
                  <a:cubicBezTo>
                    <a:pt x="-105115" y="1435393"/>
                    <a:pt x="79588" y="1379545"/>
                    <a:pt x="0" y="1199799"/>
                  </a:cubicBezTo>
                  <a:cubicBezTo>
                    <a:pt x="-76614" y="1030089"/>
                    <a:pt x="-19830" y="865101"/>
                    <a:pt x="0" y="703788"/>
                  </a:cubicBezTo>
                  <a:cubicBezTo>
                    <a:pt x="23389" y="546725"/>
                    <a:pt x="-784" y="378728"/>
                    <a:pt x="0" y="144456"/>
                  </a:cubicBezTo>
                  <a:close/>
                </a:path>
                <a:path w="6963474" h="1871928" fill="none" stroke="0" extrusionOk="0">
                  <a:moveTo>
                    <a:pt x="0" y="144456"/>
                  </a:moveTo>
                  <a:cubicBezTo>
                    <a:pt x="758" y="84086"/>
                    <a:pt x="48012" y="-10671"/>
                    <a:pt x="144456" y="0"/>
                  </a:cubicBezTo>
                  <a:cubicBezTo>
                    <a:pt x="370177" y="-68618"/>
                    <a:pt x="512998" y="87232"/>
                    <a:pt x="633924" y="0"/>
                  </a:cubicBezTo>
                  <a:cubicBezTo>
                    <a:pt x="781489" y="-46084"/>
                    <a:pt x="985311" y="-47831"/>
                    <a:pt x="1256883" y="0"/>
                  </a:cubicBezTo>
                  <a:cubicBezTo>
                    <a:pt x="1530152" y="-38535"/>
                    <a:pt x="1600528" y="23619"/>
                    <a:pt x="1746351" y="0"/>
                  </a:cubicBezTo>
                  <a:cubicBezTo>
                    <a:pt x="1885678" y="-23263"/>
                    <a:pt x="2120237" y="38631"/>
                    <a:pt x="2235819" y="0"/>
                  </a:cubicBezTo>
                  <a:cubicBezTo>
                    <a:pt x="2374170" y="-47689"/>
                    <a:pt x="2619272" y="-38849"/>
                    <a:pt x="2925523" y="0"/>
                  </a:cubicBezTo>
                  <a:cubicBezTo>
                    <a:pt x="3238931" y="-14686"/>
                    <a:pt x="3202350" y="-9446"/>
                    <a:pt x="3348246" y="0"/>
                  </a:cubicBezTo>
                  <a:cubicBezTo>
                    <a:pt x="3497129" y="17881"/>
                    <a:pt x="3791865" y="42506"/>
                    <a:pt x="3904458" y="0"/>
                  </a:cubicBezTo>
                  <a:cubicBezTo>
                    <a:pt x="4063870" y="-65574"/>
                    <a:pt x="4167140" y="-19996"/>
                    <a:pt x="4327180" y="0"/>
                  </a:cubicBezTo>
                  <a:cubicBezTo>
                    <a:pt x="4466350" y="14393"/>
                    <a:pt x="4766568" y="1666"/>
                    <a:pt x="5016885" y="0"/>
                  </a:cubicBezTo>
                  <a:cubicBezTo>
                    <a:pt x="5196680" y="-26798"/>
                    <a:pt x="5331386" y="36391"/>
                    <a:pt x="5573098" y="0"/>
                  </a:cubicBezTo>
                  <a:cubicBezTo>
                    <a:pt x="5804813" y="-65000"/>
                    <a:pt x="5958474" y="74973"/>
                    <a:pt x="6262803" y="0"/>
                  </a:cubicBezTo>
                  <a:cubicBezTo>
                    <a:pt x="6595542" y="-46909"/>
                    <a:pt x="6705145" y="12470"/>
                    <a:pt x="6819016" y="0"/>
                  </a:cubicBezTo>
                  <a:cubicBezTo>
                    <a:pt x="6887449" y="10241"/>
                    <a:pt x="6984159" y="77628"/>
                    <a:pt x="6963474" y="144456"/>
                  </a:cubicBezTo>
                  <a:cubicBezTo>
                    <a:pt x="7009985" y="365233"/>
                    <a:pt x="6922383" y="409209"/>
                    <a:pt x="6963474" y="656297"/>
                  </a:cubicBezTo>
                  <a:cubicBezTo>
                    <a:pt x="7016894" y="897681"/>
                    <a:pt x="6935932" y="976366"/>
                    <a:pt x="6963474" y="1199799"/>
                  </a:cubicBezTo>
                  <a:cubicBezTo>
                    <a:pt x="7022140" y="1409528"/>
                    <a:pt x="6879631" y="1489629"/>
                    <a:pt x="6963474" y="1727470"/>
                  </a:cubicBezTo>
                  <a:cubicBezTo>
                    <a:pt x="6969290" y="1772410"/>
                    <a:pt x="6912597" y="1860153"/>
                    <a:pt x="6819016" y="1871928"/>
                  </a:cubicBezTo>
                  <a:cubicBezTo>
                    <a:pt x="6436790" y="2011524"/>
                    <a:pt x="6322289" y="1860209"/>
                    <a:pt x="6129312" y="1871928"/>
                  </a:cubicBezTo>
                  <a:cubicBezTo>
                    <a:pt x="5911873" y="1924900"/>
                    <a:pt x="5636729" y="1847999"/>
                    <a:pt x="5506353" y="1871928"/>
                  </a:cubicBezTo>
                  <a:cubicBezTo>
                    <a:pt x="5389007" y="1909616"/>
                    <a:pt x="5174507" y="1857597"/>
                    <a:pt x="5083630" y="1871928"/>
                  </a:cubicBezTo>
                  <a:cubicBezTo>
                    <a:pt x="4968772" y="1867700"/>
                    <a:pt x="4598873" y="1909861"/>
                    <a:pt x="4393926" y="1871928"/>
                  </a:cubicBezTo>
                  <a:cubicBezTo>
                    <a:pt x="4149302" y="1881577"/>
                    <a:pt x="4109695" y="1882749"/>
                    <a:pt x="4037949" y="1871928"/>
                  </a:cubicBezTo>
                  <a:cubicBezTo>
                    <a:pt x="3900688" y="1866598"/>
                    <a:pt x="3793173" y="1878342"/>
                    <a:pt x="3615228" y="1871928"/>
                  </a:cubicBezTo>
                  <a:cubicBezTo>
                    <a:pt x="3483718" y="1894871"/>
                    <a:pt x="3187247" y="1830457"/>
                    <a:pt x="2992269" y="1871928"/>
                  </a:cubicBezTo>
                  <a:cubicBezTo>
                    <a:pt x="2786781" y="1909756"/>
                    <a:pt x="2770932" y="1844311"/>
                    <a:pt x="2636292" y="1871928"/>
                  </a:cubicBezTo>
                  <a:cubicBezTo>
                    <a:pt x="2504199" y="1891137"/>
                    <a:pt x="2343385" y="1843842"/>
                    <a:pt x="2080078" y="1871928"/>
                  </a:cubicBezTo>
                  <a:cubicBezTo>
                    <a:pt x="1852574" y="1897016"/>
                    <a:pt x="1674572" y="1827724"/>
                    <a:pt x="1390374" y="1871928"/>
                  </a:cubicBezTo>
                  <a:cubicBezTo>
                    <a:pt x="1075791" y="1909682"/>
                    <a:pt x="1079675" y="1869322"/>
                    <a:pt x="900906" y="1871928"/>
                  </a:cubicBezTo>
                  <a:cubicBezTo>
                    <a:pt x="759840" y="1826048"/>
                    <a:pt x="426747" y="1878053"/>
                    <a:pt x="144456" y="1871928"/>
                  </a:cubicBezTo>
                  <a:cubicBezTo>
                    <a:pt x="34005" y="1859541"/>
                    <a:pt x="-10183" y="1785011"/>
                    <a:pt x="0" y="1727470"/>
                  </a:cubicBezTo>
                  <a:cubicBezTo>
                    <a:pt x="-98983" y="1489508"/>
                    <a:pt x="3376" y="1406091"/>
                    <a:pt x="0" y="1199799"/>
                  </a:cubicBezTo>
                  <a:cubicBezTo>
                    <a:pt x="-40397" y="1012578"/>
                    <a:pt x="85806" y="913142"/>
                    <a:pt x="0" y="703788"/>
                  </a:cubicBezTo>
                  <a:cubicBezTo>
                    <a:pt x="-43917" y="576767"/>
                    <a:pt x="56347" y="31533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284632"/>
                        <a:gd name="connsiteY0" fmla="*/ 252435 h 3271148"/>
                        <a:gd name="connsiteX1" fmla="*/ 192609 w 9284632"/>
                        <a:gd name="connsiteY1" fmla="*/ 0 h 3271148"/>
                        <a:gd name="connsiteX2" fmla="*/ 845233 w 9284632"/>
                        <a:gd name="connsiteY2" fmla="*/ 0 h 3271148"/>
                        <a:gd name="connsiteX3" fmla="*/ 1675845 w 9284632"/>
                        <a:gd name="connsiteY3" fmla="*/ 0 h 3271148"/>
                        <a:gd name="connsiteX4" fmla="*/ 2328468 w 9284632"/>
                        <a:gd name="connsiteY4" fmla="*/ 0 h 3271148"/>
                        <a:gd name="connsiteX5" fmla="*/ 2981092 w 9284632"/>
                        <a:gd name="connsiteY5" fmla="*/ 0 h 3271148"/>
                        <a:gd name="connsiteX6" fmla="*/ 3900698 w 9284632"/>
                        <a:gd name="connsiteY6" fmla="*/ 0 h 3271148"/>
                        <a:gd name="connsiteX7" fmla="*/ 4464328 w 9284632"/>
                        <a:gd name="connsiteY7" fmla="*/ 0 h 3271148"/>
                        <a:gd name="connsiteX8" fmla="*/ 5205945 w 9284632"/>
                        <a:gd name="connsiteY8" fmla="*/ 0 h 3271148"/>
                        <a:gd name="connsiteX9" fmla="*/ 5769574 w 9284632"/>
                        <a:gd name="connsiteY9" fmla="*/ 0 h 3271148"/>
                        <a:gd name="connsiteX10" fmla="*/ 6689181 w 9284632"/>
                        <a:gd name="connsiteY10" fmla="*/ 0 h 3271148"/>
                        <a:gd name="connsiteX11" fmla="*/ 7430798 w 9284632"/>
                        <a:gd name="connsiteY11" fmla="*/ 0 h 3271148"/>
                        <a:gd name="connsiteX12" fmla="*/ 8350405 w 9284632"/>
                        <a:gd name="connsiteY12" fmla="*/ 0 h 3271148"/>
                        <a:gd name="connsiteX13" fmla="*/ 9092022 w 9284632"/>
                        <a:gd name="connsiteY13" fmla="*/ 0 h 3271148"/>
                        <a:gd name="connsiteX14" fmla="*/ 9284632 w 9284632"/>
                        <a:gd name="connsiteY14" fmla="*/ 252435 h 3271148"/>
                        <a:gd name="connsiteX15" fmla="*/ 9284632 w 9284632"/>
                        <a:gd name="connsiteY15" fmla="*/ 1146864 h 3271148"/>
                        <a:gd name="connsiteX16" fmla="*/ 9284632 w 9284632"/>
                        <a:gd name="connsiteY16" fmla="*/ 2096620 h 3271148"/>
                        <a:gd name="connsiteX17" fmla="*/ 9284632 w 9284632"/>
                        <a:gd name="connsiteY17" fmla="*/ 3018712 h 3271148"/>
                        <a:gd name="connsiteX18" fmla="*/ 9092022 w 9284632"/>
                        <a:gd name="connsiteY18" fmla="*/ 3271148 h 3271148"/>
                        <a:gd name="connsiteX19" fmla="*/ 8172416 w 9284632"/>
                        <a:gd name="connsiteY19" fmla="*/ 3271148 h 3271148"/>
                        <a:gd name="connsiteX20" fmla="*/ 7341805 w 9284632"/>
                        <a:gd name="connsiteY20" fmla="*/ 3271148 h 3271148"/>
                        <a:gd name="connsiteX21" fmla="*/ 6778174 w 9284632"/>
                        <a:gd name="connsiteY21" fmla="*/ 3271148 h 3271148"/>
                        <a:gd name="connsiteX22" fmla="*/ 5858569 w 9284632"/>
                        <a:gd name="connsiteY22" fmla="*/ 3271148 h 3271148"/>
                        <a:gd name="connsiteX23" fmla="*/ 5383933 w 9284632"/>
                        <a:gd name="connsiteY23" fmla="*/ 3271148 h 3271148"/>
                        <a:gd name="connsiteX24" fmla="*/ 4820304 w 9284632"/>
                        <a:gd name="connsiteY24" fmla="*/ 3271148 h 3271148"/>
                        <a:gd name="connsiteX25" fmla="*/ 3989692 w 9284632"/>
                        <a:gd name="connsiteY25" fmla="*/ 3271148 h 3271148"/>
                        <a:gd name="connsiteX26" fmla="*/ 3515057 w 9284632"/>
                        <a:gd name="connsiteY26" fmla="*/ 3271148 h 3271148"/>
                        <a:gd name="connsiteX27" fmla="*/ 2773438 w 9284632"/>
                        <a:gd name="connsiteY27" fmla="*/ 3271148 h 3271148"/>
                        <a:gd name="connsiteX28" fmla="*/ 1853833 w 9284632"/>
                        <a:gd name="connsiteY28" fmla="*/ 3271148 h 3271148"/>
                        <a:gd name="connsiteX29" fmla="*/ 1201209 w 9284632"/>
                        <a:gd name="connsiteY29" fmla="*/ 3271148 h 3271148"/>
                        <a:gd name="connsiteX30" fmla="*/ 192609 w 9284632"/>
                        <a:gd name="connsiteY30" fmla="*/ 3271148 h 3271148"/>
                        <a:gd name="connsiteX31" fmla="*/ 0 w 9284632"/>
                        <a:gd name="connsiteY31" fmla="*/ 3018712 h 3271148"/>
                        <a:gd name="connsiteX32" fmla="*/ 0 w 9284632"/>
                        <a:gd name="connsiteY32" fmla="*/ 2096620 h 3271148"/>
                        <a:gd name="connsiteX33" fmla="*/ 0 w 9284632"/>
                        <a:gd name="connsiteY33" fmla="*/ 1229853 h 3271148"/>
                        <a:gd name="connsiteX34" fmla="*/ 0 w 9284632"/>
                        <a:gd name="connsiteY34" fmla="*/ 252435 h 3271148"/>
                        <a:gd name="connsiteX0" fmla="*/ 0 w 9284632"/>
                        <a:gd name="connsiteY0" fmla="*/ 252435 h 3271148"/>
                        <a:gd name="connsiteX1" fmla="*/ 192609 w 9284632"/>
                        <a:gd name="connsiteY1" fmla="*/ 0 h 3271148"/>
                        <a:gd name="connsiteX2" fmla="*/ 667245 w 9284632"/>
                        <a:gd name="connsiteY2" fmla="*/ 0 h 3271148"/>
                        <a:gd name="connsiteX3" fmla="*/ 1141880 w 9284632"/>
                        <a:gd name="connsiteY3" fmla="*/ 0 h 3271148"/>
                        <a:gd name="connsiteX4" fmla="*/ 1616516 w 9284632"/>
                        <a:gd name="connsiteY4" fmla="*/ 0 h 3271148"/>
                        <a:gd name="connsiteX5" fmla="*/ 2091150 w 9284632"/>
                        <a:gd name="connsiteY5" fmla="*/ 0 h 3271148"/>
                        <a:gd name="connsiteX6" fmla="*/ 2832768 w 9284632"/>
                        <a:gd name="connsiteY6" fmla="*/ 0 h 3271148"/>
                        <a:gd name="connsiteX7" fmla="*/ 3752374 w 9284632"/>
                        <a:gd name="connsiteY7" fmla="*/ 0 h 3271148"/>
                        <a:gd name="connsiteX8" fmla="*/ 4404998 w 9284632"/>
                        <a:gd name="connsiteY8" fmla="*/ 0 h 3271148"/>
                        <a:gd name="connsiteX9" fmla="*/ 5146616 w 9284632"/>
                        <a:gd name="connsiteY9" fmla="*/ 0 h 3271148"/>
                        <a:gd name="connsiteX10" fmla="*/ 5799240 w 9284632"/>
                        <a:gd name="connsiteY10" fmla="*/ 0 h 3271148"/>
                        <a:gd name="connsiteX11" fmla="*/ 6362869 w 9284632"/>
                        <a:gd name="connsiteY11" fmla="*/ 0 h 3271148"/>
                        <a:gd name="connsiteX12" fmla="*/ 6926498 w 9284632"/>
                        <a:gd name="connsiteY12" fmla="*/ 0 h 3271148"/>
                        <a:gd name="connsiteX13" fmla="*/ 7579122 w 9284632"/>
                        <a:gd name="connsiteY13" fmla="*/ 0 h 3271148"/>
                        <a:gd name="connsiteX14" fmla="*/ 8231746 w 9284632"/>
                        <a:gd name="connsiteY14" fmla="*/ 0 h 3271148"/>
                        <a:gd name="connsiteX15" fmla="*/ 9092022 w 9284632"/>
                        <a:gd name="connsiteY15" fmla="*/ 0 h 3271148"/>
                        <a:gd name="connsiteX16" fmla="*/ 9284632 w 9284632"/>
                        <a:gd name="connsiteY16" fmla="*/ 252435 h 3271148"/>
                        <a:gd name="connsiteX17" fmla="*/ 9284632 w 9284632"/>
                        <a:gd name="connsiteY17" fmla="*/ 1202189 h 3271148"/>
                        <a:gd name="connsiteX18" fmla="*/ 9284632 w 9284632"/>
                        <a:gd name="connsiteY18" fmla="*/ 2096620 h 3271148"/>
                        <a:gd name="connsiteX19" fmla="*/ 9284632 w 9284632"/>
                        <a:gd name="connsiteY19" fmla="*/ 3018712 h 3271148"/>
                        <a:gd name="connsiteX20" fmla="*/ 9092022 w 9284632"/>
                        <a:gd name="connsiteY20" fmla="*/ 3271148 h 3271148"/>
                        <a:gd name="connsiteX21" fmla="*/ 8350405 w 9284632"/>
                        <a:gd name="connsiteY21" fmla="*/ 3271148 h 3271148"/>
                        <a:gd name="connsiteX22" fmla="*/ 7608786 w 9284632"/>
                        <a:gd name="connsiteY22" fmla="*/ 3271148 h 3271148"/>
                        <a:gd name="connsiteX23" fmla="*/ 6778174 w 9284632"/>
                        <a:gd name="connsiteY23" fmla="*/ 3271148 h 3271148"/>
                        <a:gd name="connsiteX24" fmla="*/ 6303540 w 9284632"/>
                        <a:gd name="connsiteY24" fmla="*/ 3271148 h 3271148"/>
                        <a:gd name="connsiteX25" fmla="*/ 5739910 w 9284632"/>
                        <a:gd name="connsiteY25" fmla="*/ 3271148 h 3271148"/>
                        <a:gd name="connsiteX26" fmla="*/ 4909298 w 9284632"/>
                        <a:gd name="connsiteY26" fmla="*/ 3271148 h 3271148"/>
                        <a:gd name="connsiteX27" fmla="*/ 4078686 w 9284632"/>
                        <a:gd name="connsiteY27" fmla="*/ 3271148 h 3271148"/>
                        <a:gd name="connsiteX28" fmla="*/ 3604050 w 9284632"/>
                        <a:gd name="connsiteY28" fmla="*/ 3271148 h 3271148"/>
                        <a:gd name="connsiteX29" fmla="*/ 2951428 w 9284632"/>
                        <a:gd name="connsiteY29" fmla="*/ 3271148 h 3271148"/>
                        <a:gd name="connsiteX30" fmla="*/ 2387797 w 9284632"/>
                        <a:gd name="connsiteY30" fmla="*/ 3271148 h 3271148"/>
                        <a:gd name="connsiteX31" fmla="*/ 1735174 w 9284632"/>
                        <a:gd name="connsiteY31" fmla="*/ 3271148 h 3271148"/>
                        <a:gd name="connsiteX32" fmla="*/ 1171545 w 9284632"/>
                        <a:gd name="connsiteY32" fmla="*/ 3271148 h 3271148"/>
                        <a:gd name="connsiteX33" fmla="*/ 192609 w 9284632"/>
                        <a:gd name="connsiteY33" fmla="*/ 3271148 h 3271148"/>
                        <a:gd name="connsiteX34" fmla="*/ 0 w 9284632"/>
                        <a:gd name="connsiteY34" fmla="*/ 3018712 h 3271148"/>
                        <a:gd name="connsiteX35" fmla="*/ 0 w 9284632"/>
                        <a:gd name="connsiteY35" fmla="*/ 2124283 h 3271148"/>
                        <a:gd name="connsiteX36" fmla="*/ 0 w 9284632"/>
                        <a:gd name="connsiteY36" fmla="*/ 1285178 h 3271148"/>
                        <a:gd name="connsiteX37" fmla="*/ 0 w 9284632"/>
                        <a:gd name="connsiteY37" fmla="*/ 252435 h 327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284632" h="3271148" fill="none" extrusionOk="0">
                          <a:moveTo>
                            <a:pt x="0" y="252435"/>
                          </a:moveTo>
                          <a:cubicBezTo>
                            <a:pt x="25244" y="145460"/>
                            <a:pt x="62515" y="-30882"/>
                            <a:pt x="192609" y="0"/>
                          </a:cubicBezTo>
                          <a:cubicBezTo>
                            <a:pt x="489512" y="-98296"/>
                            <a:pt x="674492" y="126939"/>
                            <a:pt x="845233" y="0"/>
                          </a:cubicBezTo>
                          <a:cubicBezTo>
                            <a:pt x="1053746" y="-99823"/>
                            <a:pt x="1349800" y="15232"/>
                            <a:pt x="1675845" y="0"/>
                          </a:cubicBezTo>
                          <a:cubicBezTo>
                            <a:pt x="2046120" y="-77414"/>
                            <a:pt x="2144347" y="29338"/>
                            <a:pt x="2328468" y="0"/>
                          </a:cubicBezTo>
                          <a:cubicBezTo>
                            <a:pt x="2536941" y="-50195"/>
                            <a:pt x="2838741" y="89199"/>
                            <a:pt x="2981092" y="0"/>
                          </a:cubicBezTo>
                          <a:cubicBezTo>
                            <a:pt x="3155398" y="18121"/>
                            <a:pt x="3455078" y="-9609"/>
                            <a:pt x="3900698" y="0"/>
                          </a:cubicBezTo>
                          <a:cubicBezTo>
                            <a:pt x="4319073" y="-30885"/>
                            <a:pt x="4254403" y="-12599"/>
                            <a:pt x="4464328" y="0"/>
                          </a:cubicBezTo>
                          <a:cubicBezTo>
                            <a:pt x="4661481" y="2906"/>
                            <a:pt x="5035457" y="48738"/>
                            <a:pt x="5205945" y="0"/>
                          </a:cubicBezTo>
                          <a:cubicBezTo>
                            <a:pt x="5397997" y="-75672"/>
                            <a:pt x="5581697" y="9703"/>
                            <a:pt x="5769574" y="0"/>
                          </a:cubicBezTo>
                          <a:cubicBezTo>
                            <a:pt x="5942646" y="-4991"/>
                            <a:pt x="6350897" y="80363"/>
                            <a:pt x="6689181" y="0"/>
                          </a:cubicBezTo>
                          <a:cubicBezTo>
                            <a:pt x="6971460" y="-60843"/>
                            <a:pt x="7114218" y="91255"/>
                            <a:pt x="7430798" y="0"/>
                          </a:cubicBezTo>
                          <a:cubicBezTo>
                            <a:pt x="7743777" y="-122882"/>
                            <a:pt x="7973012" y="105066"/>
                            <a:pt x="8350405" y="0"/>
                          </a:cubicBezTo>
                          <a:cubicBezTo>
                            <a:pt x="8784419" y="-122282"/>
                            <a:pt x="8952003" y="-13443"/>
                            <a:pt x="9092022" y="0"/>
                          </a:cubicBezTo>
                          <a:cubicBezTo>
                            <a:pt x="9173162" y="22604"/>
                            <a:pt x="9307811" y="121039"/>
                            <a:pt x="9284632" y="252435"/>
                          </a:cubicBezTo>
                          <a:cubicBezTo>
                            <a:pt x="9318710" y="626995"/>
                            <a:pt x="9201042" y="708501"/>
                            <a:pt x="9284632" y="1146864"/>
                          </a:cubicBezTo>
                          <a:cubicBezTo>
                            <a:pt x="9354068" y="1586985"/>
                            <a:pt x="9240214" y="1695370"/>
                            <a:pt x="9284632" y="2096620"/>
                          </a:cubicBezTo>
                          <a:cubicBezTo>
                            <a:pt x="9327164" y="2485273"/>
                            <a:pt x="9200547" y="2571341"/>
                            <a:pt x="9284632" y="3018712"/>
                          </a:cubicBezTo>
                          <a:cubicBezTo>
                            <a:pt x="9288271" y="3121109"/>
                            <a:pt x="9205929" y="3253380"/>
                            <a:pt x="9092022" y="3271148"/>
                          </a:cubicBezTo>
                          <a:cubicBezTo>
                            <a:pt x="8634046" y="3480619"/>
                            <a:pt x="8479702" y="3222233"/>
                            <a:pt x="8172416" y="3271148"/>
                          </a:cubicBezTo>
                          <a:cubicBezTo>
                            <a:pt x="7904725" y="3387456"/>
                            <a:pt x="7539233" y="3152821"/>
                            <a:pt x="7341805" y="3271148"/>
                          </a:cubicBezTo>
                          <a:cubicBezTo>
                            <a:pt x="7147129" y="3351493"/>
                            <a:pt x="6923840" y="3207143"/>
                            <a:pt x="6778174" y="3271148"/>
                          </a:cubicBezTo>
                          <a:cubicBezTo>
                            <a:pt x="6698830" y="3305515"/>
                            <a:pt x="6128250" y="3263757"/>
                            <a:pt x="5858569" y="3271148"/>
                          </a:cubicBezTo>
                          <a:cubicBezTo>
                            <a:pt x="5532434" y="3283733"/>
                            <a:pt x="5478435" y="3271206"/>
                            <a:pt x="5383933" y="3271148"/>
                          </a:cubicBezTo>
                          <a:cubicBezTo>
                            <a:pt x="5253104" y="3236977"/>
                            <a:pt x="5055024" y="3265540"/>
                            <a:pt x="4820304" y="3271148"/>
                          </a:cubicBezTo>
                          <a:cubicBezTo>
                            <a:pt x="4566334" y="3301937"/>
                            <a:pt x="4257270" y="3198112"/>
                            <a:pt x="3989692" y="3271148"/>
                          </a:cubicBezTo>
                          <a:cubicBezTo>
                            <a:pt x="3711266" y="3328712"/>
                            <a:pt x="3684181" y="3225823"/>
                            <a:pt x="3515057" y="3271148"/>
                          </a:cubicBezTo>
                          <a:cubicBezTo>
                            <a:pt x="3348253" y="3316369"/>
                            <a:pt x="3073690" y="3192696"/>
                            <a:pt x="2773438" y="3271148"/>
                          </a:cubicBezTo>
                          <a:cubicBezTo>
                            <a:pt x="2471515" y="3304384"/>
                            <a:pt x="2263594" y="3202770"/>
                            <a:pt x="1853833" y="3271148"/>
                          </a:cubicBezTo>
                          <a:cubicBezTo>
                            <a:pt x="1423761" y="3323811"/>
                            <a:pt x="1436869" y="3243293"/>
                            <a:pt x="1201209" y="3271148"/>
                          </a:cubicBezTo>
                          <a:cubicBezTo>
                            <a:pt x="970341" y="3292460"/>
                            <a:pt x="496497" y="3266739"/>
                            <a:pt x="192609" y="3271148"/>
                          </a:cubicBezTo>
                          <a:cubicBezTo>
                            <a:pt x="36409" y="3263849"/>
                            <a:pt x="8022" y="3143770"/>
                            <a:pt x="0" y="3018712"/>
                          </a:cubicBezTo>
                          <a:cubicBezTo>
                            <a:pt x="-94655" y="2616172"/>
                            <a:pt x="32812" y="2400708"/>
                            <a:pt x="0" y="2096620"/>
                          </a:cubicBezTo>
                          <a:cubicBezTo>
                            <a:pt x="-59672" y="1777347"/>
                            <a:pt x="122491" y="1591377"/>
                            <a:pt x="0" y="1229853"/>
                          </a:cubicBezTo>
                          <a:cubicBezTo>
                            <a:pt x="-70080" y="1007258"/>
                            <a:pt x="118096" y="581265"/>
                            <a:pt x="0" y="252435"/>
                          </a:cubicBezTo>
                          <a:close/>
                        </a:path>
                        <a:path w="9284632" h="3271148" stroke="0" extrusionOk="0">
                          <a:moveTo>
                            <a:pt x="0" y="252435"/>
                          </a:moveTo>
                          <a:cubicBezTo>
                            <a:pt x="3214" y="117674"/>
                            <a:pt x="107598" y="26610"/>
                            <a:pt x="192609" y="0"/>
                          </a:cubicBezTo>
                          <a:cubicBezTo>
                            <a:pt x="391385" y="-4232"/>
                            <a:pt x="449048" y="51180"/>
                            <a:pt x="667245" y="0"/>
                          </a:cubicBezTo>
                          <a:cubicBezTo>
                            <a:pt x="908131" y="-31410"/>
                            <a:pt x="909435" y="40958"/>
                            <a:pt x="1141880" y="0"/>
                          </a:cubicBezTo>
                          <a:cubicBezTo>
                            <a:pt x="1388979" y="-46849"/>
                            <a:pt x="1455465" y="32326"/>
                            <a:pt x="1616516" y="0"/>
                          </a:cubicBezTo>
                          <a:cubicBezTo>
                            <a:pt x="1775989" y="-40503"/>
                            <a:pt x="1936535" y="29842"/>
                            <a:pt x="2091150" y="0"/>
                          </a:cubicBezTo>
                          <a:cubicBezTo>
                            <a:pt x="2262087" y="-97847"/>
                            <a:pt x="2655242" y="41424"/>
                            <a:pt x="2832768" y="0"/>
                          </a:cubicBezTo>
                          <a:cubicBezTo>
                            <a:pt x="2930770" y="-16935"/>
                            <a:pt x="3416373" y="45730"/>
                            <a:pt x="3752374" y="0"/>
                          </a:cubicBezTo>
                          <a:cubicBezTo>
                            <a:pt x="4093313" y="-51262"/>
                            <a:pt x="4144835" y="97437"/>
                            <a:pt x="4404998" y="0"/>
                          </a:cubicBezTo>
                          <a:cubicBezTo>
                            <a:pt x="4625934" y="-109860"/>
                            <a:pt x="4978444" y="60104"/>
                            <a:pt x="5146616" y="0"/>
                          </a:cubicBezTo>
                          <a:cubicBezTo>
                            <a:pt x="5273885" y="-88616"/>
                            <a:pt x="5671155" y="58703"/>
                            <a:pt x="5799240" y="0"/>
                          </a:cubicBezTo>
                          <a:cubicBezTo>
                            <a:pt x="5942237" y="-58528"/>
                            <a:pt x="6105288" y="18053"/>
                            <a:pt x="6362869" y="0"/>
                          </a:cubicBezTo>
                          <a:cubicBezTo>
                            <a:pt x="6572786" y="-54407"/>
                            <a:pt x="6745502" y="31852"/>
                            <a:pt x="6926498" y="0"/>
                          </a:cubicBezTo>
                          <a:cubicBezTo>
                            <a:pt x="7100518" y="-55514"/>
                            <a:pt x="7398412" y="59417"/>
                            <a:pt x="7579122" y="0"/>
                          </a:cubicBezTo>
                          <a:cubicBezTo>
                            <a:pt x="7730846" y="-56966"/>
                            <a:pt x="8018611" y="9055"/>
                            <a:pt x="8231746" y="0"/>
                          </a:cubicBezTo>
                          <a:cubicBezTo>
                            <a:pt x="8478490" y="-80048"/>
                            <a:pt x="8744370" y="66517"/>
                            <a:pt x="9092022" y="0"/>
                          </a:cubicBezTo>
                          <a:cubicBezTo>
                            <a:pt x="9222799" y="38537"/>
                            <a:pt x="9301616" y="105530"/>
                            <a:pt x="9284632" y="252435"/>
                          </a:cubicBezTo>
                          <a:cubicBezTo>
                            <a:pt x="9287987" y="559617"/>
                            <a:pt x="9216638" y="764532"/>
                            <a:pt x="9284632" y="1202189"/>
                          </a:cubicBezTo>
                          <a:cubicBezTo>
                            <a:pt x="9299828" y="1660055"/>
                            <a:pt x="9150217" y="1880371"/>
                            <a:pt x="9284632" y="2096620"/>
                          </a:cubicBezTo>
                          <a:cubicBezTo>
                            <a:pt x="9344844" y="2244495"/>
                            <a:pt x="9161618" y="2715212"/>
                            <a:pt x="9284632" y="3018712"/>
                          </a:cubicBezTo>
                          <a:cubicBezTo>
                            <a:pt x="9268074" y="3190531"/>
                            <a:pt x="9202091" y="3241454"/>
                            <a:pt x="9092022" y="3271148"/>
                          </a:cubicBezTo>
                          <a:cubicBezTo>
                            <a:pt x="8920973" y="3289325"/>
                            <a:pt x="8732767" y="3197308"/>
                            <a:pt x="8350405" y="3271148"/>
                          </a:cubicBezTo>
                          <a:cubicBezTo>
                            <a:pt x="7997788" y="3373118"/>
                            <a:pt x="7954891" y="3236025"/>
                            <a:pt x="7608786" y="3271148"/>
                          </a:cubicBezTo>
                          <a:cubicBezTo>
                            <a:pt x="7263281" y="3304047"/>
                            <a:pt x="7102438" y="3207921"/>
                            <a:pt x="6778174" y="3271148"/>
                          </a:cubicBezTo>
                          <a:cubicBezTo>
                            <a:pt x="6499365" y="3304622"/>
                            <a:pt x="6390754" y="3275802"/>
                            <a:pt x="6303540" y="3271148"/>
                          </a:cubicBezTo>
                          <a:cubicBezTo>
                            <a:pt x="6154350" y="3276884"/>
                            <a:pt x="5969732" y="3252251"/>
                            <a:pt x="5739910" y="3271148"/>
                          </a:cubicBezTo>
                          <a:cubicBezTo>
                            <a:pt x="5553912" y="3351837"/>
                            <a:pt x="5285490" y="3194762"/>
                            <a:pt x="4909298" y="3271148"/>
                          </a:cubicBezTo>
                          <a:cubicBezTo>
                            <a:pt x="4593574" y="3321870"/>
                            <a:pt x="4329712" y="3236376"/>
                            <a:pt x="4078686" y="3271148"/>
                          </a:cubicBezTo>
                          <a:cubicBezTo>
                            <a:pt x="3781123" y="3343249"/>
                            <a:pt x="3735158" y="3198425"/>
                            <a:pt x="3604050" y="3271148"/>
                          </a:cubicBezTo>
                          <a:cubicBezTo>
                            <a:pt x="3472211" y="3273649"/>
                            <a:pt x="3172798" y="3216184"/>
                            <a:pt x="2951428" y="3271148"/>
                          </a:cubicBezTo>
                          <a:cubicBezTo>
                            <a:pt x="2798466" y="3297223"/>
                            <a:pt x="2589670" y="3191629"/>
                            <a:pt x="2387797" y="3271148"/>
                          </a:cubicBezTo>
                          <a:cubicBezTo>
                            <a:pt x="2214999" y="3321658"/>
                            <a:pt x="1991725" y="3272579"/>
                            <a:pt x="1735174" y="3271148"/>
                          </a:cubicBezTo>
                          <a:cubicBezTo>
                            <a:pt x="1533570" y="3298851"/>
                            <a:pt x="1392739" y="3224272"/>
                            <a:pt x="1171545" y="3271148"/>
                          </a:cubicBezTo>
                          <a:cubicBezTo>
                            <a:pt x="952055" y="3308991"/>
                            <a:pt x="409701" y="3243784"/>
                            <a:pt x="192609" y="3271148"/>
                          </a:cubicBezTo>
                          <a:cubicBezTo>
                            <a:pt x="67095" y="3293995"/>
                            <a:pt x="10956" y="3142983"/>
                            <a:pt x="0" y="3018712"/>
                          </a:cubicBezTo>
                          <a:cubicBezTo>
                            <a:pt x="-79333" y="2901733"/>
                            <a:pt x="83661" y="2520399"/>
                            <a:pt x="0" y="2124283"/>
                          </a:cubicBezTo>
                          <a:cubicBezTo>
                            <a:pt x="-76322" y="1834037"/>
                            <a:pt x="26599" y="1664978"/>
                            <a:pt x="0" y="1285178"/>
                          </a:cubicBezTo>
                          <a:cubicBezTo>
                            <a:pt x="-18519" y="902923"/>
                            <a:pt x="101743" y="635292"/>
                            <a:pt x="0" y="252435"/>
                          </a:cubicBezTo>
                          <a:close/>
                        </a:path>
                        <a:path w="9284632" h="3271148" fill="none" stroke="0" extrusionOk="0">
                          <a:moveTo>
                            <a:pt x="0" y="252435"/>
                          </a:moveTo>
                          <a:cubicBezTo>
                            <a:pt x="-3258" y="118606"/>
                            <a:pt x="83488" y="875"/>
                            <a:pt x="192609" y="0"/>
                          </a:cubicBezTo>
                          <a:cubicBezTo>
                            <a:pt x="467127" y="-118745"/>
                            <a:pt x="681873" y="104383"/>
                            <a:pt x="845233" y="0"/>
                          </a:cubicBezTo>
                          <a:cubicBezTo>
                            <a:pt x="968627" y="-31494"/>
                            <a:pt x="1293767" y="37253"/>
                            <a:pt x="1675845" y="0"/>
                          </a:cubicBezTo>
                          <a:cubicBezTo>
                            <a:pt x="2021989" y="-49678"/>
                            <a:pt x="2097977" y="59768"/>
                            <a:pt x="2328468" y="0"/>
                          </a:cubicBezTo>
                          <a:cubicBezTo>
                            <a:pt x="2520437" y="-33021"/>
                            <a:pt x="2806700" y="46703"/>
                            <a:pt x="2981092" y="0"/>
                          </a:cubicBezTo>
                          <a:cubicBezTo>
                            <a:pt x="3151105" y="-141194"/>
                            <a:pt x="3518024" y="-20502"/>
                            <a:pt x="3900698" y="0"/>
                          </a:cubicBezTo>
                          <a:cubicBezTo>
                            <a:pt x="4324840" y="-16170"/>
                            <a:pt x="4282266" y="-999"/>
                            <a:pt x="4464328" y="0"/>
                          </a:cubicBezTo>
                          <a:cubicBezTo>
                            <a:pt x="4665938" y="35048"/>
                            <a:pt x="5080100" y="84187"/>
                            <a:pt x="5205945" y="0"/>
                          </a:cubicBezTo>
                          <a:cubicBezTo>
                            <a:pt x="5379826" y="-75038"/>
                            <a:pt x="5549950" y="18083"/>
                            <a:pt x="5769574" y="0"/>
                          </a:cubicBezTo>
                          <a:cubicBezTo>
                            <a:pt x="5986610" y="-13672"/>
                            <a:pt x="6361736" y="-16694"/>
                            <a:pt x="6689181" y="0"/>
                          </a:cubicBezTo>
                          <a:cubicBezTo>
                            <a:pt x="6989794" y="-53488"/>
                            <a:pt x="7111585" y="101090"/>
                            <a:pt x="7430798" y="0"/>
                          </a:cubicBezTo>
                          <a:cubicBezTo>
                            <a:pt x="7704554" y="-40200"/>
                            <a:pt x="7918686" y="136157"/>
                            <a:pt x="8350405" y="0"/>
                          </a:cubicBezTo>
                          <a:cubicBezTo>
                            <a:pt x="8776421" y="-115193"/>
                            <a:pt x="8902959" y="46889"/>
                            <a:pt x="9092022" y="0"/>
                          </a:cubicBezTo>
                          <a:cubicBezTo>
                            <a:pt x="9234099" y="2961"/>
                            <a:pt x="9301914" y="138772"/>
                            <a:pt x="9284632" y="252435"/>
                          </a:cubicBezTo>
                          <a:cubicBezTo>
                            <a:pt x="9319789" y="630751"/>
                            <a:pt x="9233429" y="720502"/>
                            <a:pt x="9284632" y="1146864"/>
                          </a:cubicBezTo>
                          <a:cubicBezTo>
                            <a:pt x="9344307" y="1554113"/>
                            <a:pt x="9239354" y="1712311"/>
                            <a:pt x="9284632" y="2096620"/>
                          </a:cubicBezTo>
                          <a:cubicBezTo>
                            <a:pt x="9382034" y="2489292"/>
                            <a:pt x="9200999" y="2600826"/>
                            <a:pt x="9284632" y="3018712"/>
                          </a:cubicBezTo>
                          <a:cubicBezTo>
                            <a:pt x="9289823" y="3120672"/>
                            <a:pt x="9213863" y="3261906"/>
                            <a:pt x="9092022" y="3271148"/>
                          </a:cubicBezTo>
                          <a:cubicBezTo>
                            <a:pt x="8607491" y="3426692"/>
                            <a:pt x="8409876" y="3174849"/>
                            <a:pt x="8172416" y="3271148"/>
                          </a:cubicBezTo>
                          <a:cubicBezTo>
                            <a:pt x="7899137" y="3368205"/>
                            <a:pt x="7545929" y="3171488"/>
                            <a:pt x="7341805" y="3271148"/>
                          </a:cubicBezTo>
                          <a:cubicBezTo>
                            <a:pt x="7179273" y="3370789"/>
                            <a:pt x="6910113" y="3232093"/>
                            <a:pt x="6778174" y="3271148"/>
                          </a:cubicBezTo>
                          <a:cubicBezTo>
                            <a:pt x="6615406" y="3334819"/>
                            <a:pt x="6189090" y="3303499"/>
                            <a:pt x="5858569" y="3271148"/>
                          </a:cubicBezTo>
                          <a:cubicBezTo>
                            <a:pt x="5531183" y="3309270"/>
                            <a:pt x="5480036" y="3265352"/>
                            <a:pt x="5383933" y="3271148"/>
                          </a:cubicBezTo>
                          <a:cubicBezTo>
                            <a:pt x="5238260" y="3306367"/>
                            <a:pt x="5072359" y="3279960"/>
                            <a:pt x="4820304" y="3271148"/>
                          </a:cubicBezTo>
                          <a:cubicBezTo>
                            <a:pt x="4633894" y="3293000"/>
                            <a:pt x="4229632" y="3215882"/>
                            <a:pt x="3989692" y="3271148"/>
                          </a:cubicBezTo>
                          <a:cubicBezTo>
                            <a:pt x="3721310" y="3338122"/>
                            <a:pt x="3728181" y="3222820"/>
                            <a:pt x="3515057" y="3271148"/>
                          </a:cubicBezTo>
                          <a:cubicBezTo>
                            <a:pt x="3279291" y="3265277"/>
                            <a:pt x="3115870" y="3247241"/>
                            <a:pt x="2773438" y="3271148"/>
                          </a:cubicBezTo>
                          <a:cubicBezTo>
                            <a:pt x="2462876" y="3335902"/>
                            <a:pt x="2273267" y="3214707"/>
                            <a:pt x="1853833" y="3271148"/>
                          </a:cubicBezTo>
                          <a:cubicBezTo>
                            <a:pt x="1429227" y="3328761"/>
                            <a:pt x="1443996" y="3244803"/>
                            <a:pt x="1201209" y="3271148"/>
                          </a:cubicBezTo>
                          <a:cubicBezTo>
                            <a:pt x="995534" y="3232767"/>
                            <a:pt x="585266" y="3196171"/>
                            <a:pt x="192609" y="3271148"/>
                          </a:cubicBezTo>
                          <a:cubicBezTo>
                            <a:pt x="69872" y="3267362"/>
                            <a:pt x="-20063" y="3121188"/>
                            <a:pt x="0" y="3018712"/>
                          </a:cubicBezTo>
                          <a:cubicBezTo>
                            <a:pt x="-116127" y="2577125"/>
                            <a:pt x="52061" y="2429304"/>
                            <a:pt x="0" y="2096620"/>
                          </a:cubicBezTo>
                          <a:cubicBezTo>
                            <a:pt x="-68142" y="1794363"/>
                            <a:pt x="-22185" y="1577202"/>
                            <a:pt x="0" y="1229853"/>
                          </a:cubicBezTo>
                          <a:cubicBezTo>
                            <a:pt x="-11120" y="916292"/>
                            <a:pt x="27282" y="602109"/>
                            <a:pt x="0" y="252435"/>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defRPr/>
              </a:pPr>
              <a:endParaRPr lang="en-US" sz="3733">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637976"/>
            </a:xfrm>
            <a:prstGeom prst="rect">
              <a:avLst/>
            </a:prstGeom>
            <a:noFill/>
          </p:spPr>
          <p:txBody>
            <a:bodyPr wrap="square" rtlCol="0">
              <a:spAutoFit/>
            </a:bodyPr>
            <a:lstStyle/>
            <a:p>
              <a:pPr algn="just" defTabSz="1219170"/>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Những hình ảnh của quê hương như: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dòng sông êm đềm lững lờ con nước, hàng bần</a:t>
              </a:r>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xanh soi bóng nghiêng nghiêng... là những hình ảnh đã trở nên thân thuộc với bạn nhỏ từ khi sinh ra.</a:t>
              </a:r>
            </a:p>
          </p:txBody>
        </p:sp>
      </p:grpSp>
    </p:spTree>
    <p:extLst>
      <p:ext uri="{BB962C8B-B14F-4D97-AF65-F5344CB8AC3E}">
        <p14:creationId xmlns:p14="http://schemas.microsoft.com/office/powerpoint/2010/main" val="59994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nhỏ đã có những kỉ niệm gì cùng bạn bè trên bến sông tuổi thơ?</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9673"/>
            <a:chOff x="367357" y="2610617"/>
            <a:chExt cx="6963474" cy="1875352"/>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4365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hình ảnh bọn trẻ tụ năm tụ bảy ở bến sông, vui đùa đủ các trò của tuổi con nít, lấy chén muối ớt hoặc chén mắm đồng rồi rủ nhau hái những trái bần để ăn, hôm nào lỡ tay cho nhiều ớt quá thì cả bọn vừa ăn vừa hít hà vì cay.</a:t>
              </a:r>
            </a:p>
          </p:txBody>
        </p:sp>
      </p:grpSp>
    </p:spTree>
    <p:extLst>
      <p:ext uri="{BB962C8B-B14F-4D97-AF65-F5344CB8AC3E}">
        <p14:creationId xmlns:p14="http://schemas.microsoft.com/office/powerpoint/2010/main" val="4138096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
        <p:nvSpPr>
          <p:cNvPr id="6" name="Oval 5"/>
          <p:cNvSpPr/>
          <p:nvPr/>
        </p:nvSpPr>
        <p:spPr>
          <a:xfrm>
            <a:off x="793225" y="463946"/>
            <a:ext cx="10304845" cy="1915886"/>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700" b="1" dirty="0">
                <a:solidFill>
                  <a:srgbClr val="002060"/>
                </a:solidFill>
                <a:latin typeface="Times New Roman" panose="02020603050405020304" pitchFamily="18" charset="0"/>
                <a:ea typeface="Calibri" panose="020F0502020204030204" pitchFamily="34" charset="0"/>
              </a:rPr>
              <a:t>Bạn nhỏ có rất nhiều kỉ niệm đẹp nơi bến sông tuổi thơ. Nhưng để  phòng tránh đuối nước em sẽ làm gì trước khi xuống bể bơi (sông) để tắm?</a:t>
            </a:r>
            <a:endParaRPr lang="en-US" sz="2700" b="1" dirty="0">
              <a:solidFill>
                <a:srgbClr val="002060"/>
              </a:solidFill>
            </a:endParaRPr>
          </a:p>
        </p:txBody>
      </p:sp>
      <p:grpSp>
        <p:nvGrpSpPr>
          <p:cNvPr id="7" name="Group 6">
            <a:extLst>
              <a:ext uri="{FF2B5EF4-FFF2-40B4-BE49-F238E27FC236}">
                <a16:creationId xmlns:a16="http://schemas.microsoft.com/office/drawing/2014/main" id="{BF6ED5B2-7CC3-4DDA-A162-2295295A12A0}"/>
              </a:ext>
            </a:extLst>
          </p:cNvPr>
          <p:cNvGrpSpPr/>
          <p:nvPr/>
        </p:nvGrpSpPr>
        <p:grpSpPr>
          <a:xfrm>
            <a:off x="1565366" y="2713161"/>
            <a:ext cx="9532704" cy="3113977"/>
            <a:chOff x="367357" y="2610617"/>
            <a:chExt cx="6963474" cy="1871928"/>
          </a:xfrm>
        </p:grpSpPr>
        <p:sp>
          <p:nvSpPr>
            <p:cNvPr id="8"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63AF2EA8-D85D-4DC1-B3EC-773EC49E9B80}"/>
                </a:ext>
              </a:extLst>
            </p:cNvPr>
            <p:cNvSpPr txBox="1"/>
            <p:nvPr/>
          </p:nvSpPr>
          <p:spPr>
            <a:xfrm>
              <a:off x="473768" y="2742317"/>
              <a:ext cx="6711573" cy="35153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3012617499"/>
              </p:ext>
            </p:extLst>
          </p:nvPr>
        </p:nvGraphicFramePr>
        <p:xfrm>
          <a:off x="1926396" y="3055409"/>
          <a:ext cx="8810644" cy="2438400"/>
        </p:xfrm>
        <a:graphic>
          <a:graphicData uri="http://schemas.openxmlformats.org/drawingml/2006/table">
            <a:tbl>
              <a:tblPr/>
              <a:tblGrid>
                <a:gridCol w="8810644">
                  <a:extLst>
                    <a:ext uri="{9D8B030D-6E8A-4147-A177-3AD203B41FA5}">
                      <a16:colId xmlns:a16="http://schemas.microsoft.com/office/drawing/2014/main" val="2751997635"/>
                    </a:ext>
                  </a:extLst>
                </a:gridCol>
              </a:tblGrid>
              <a:tr h="0">
                <a:tc>
                  <a:txBody>
                    <a:bodyPr/>
                    <a:lstStyle/>
                    <a:p>
                      <a:pPr algn="just">
                        <a:spcAft>
                          <a:spcPts val="0"/>
                        </a:spcAft>
                      </a:pPr>
                      <a:r>
                        <a:rPr lang="pt-BR" sz="3200" b="1" dirty="0">
                          <a:solidFill>
                            <a:srgbClr val="FF0000"/>
                          </a:solidFill>
                          <a:effectLst/>
                          <a:latin typeface="Times New Roman" panose="02020603050405020304" pitchFamily="18" charset="0"/>
                          <a:ea typeface="Calibri" panose="020F0502020204030204" pitchFamily="34" charset="0"/>
                        </a:rPr>
                        <a:t>Phải khởi động trước khi bơi, không bơi khi ăn quá no, khi người dang ra nhiều mồ hôi vì như thế dẫn đến bị cảm và có thể bị đuối nước.</a:t>
                      </a:r>
                      <a:endParaRPr lang="en-US" sz="3600" b="1" dirty="0">
                        <a:effectLst/>
                        <a:latin typeface="Times New Roman" panose="02020603050405020304" pitchFamily="18" charset="0"/>
                        <a:ea typeface="Calibri" panose="020F0502020204030204" pitchFamily="34" charset="0"/>
                      </a:endParaRPr>
                    </a:p>
                    <a:p>
                      <a:pPr algn="just">
                        <a:spcAft>
                          <a:spcPts val="0"/>
                        </a:spcAft>
                      </a:pPr>
                      <a:r>
                        <a:rPr lang="pt-BR" sz="3200" b="1" dirty="0">
                          <a:solidFill>
                            <a:srgbClr val="FF0000"/>
                          </a:solidFill>
                          <a:effectLst/>
                          <a:latin typeface="Times New Roman" panose="02020603050405020304" pitchFamily="18" charset="0"/>
                          <a:ea typeface="Calibri" panose="020F0502020204030204" pitchFamily="34" charset="0"/>
                        </a:rPr>
                        <a:t>- Không chơi đùa ở gần khu vực có nước vì dễ bị ngã xuống nước.</a:t>
                      </a:r>
                      <a:endParaRPr lang="en-US" sz="3600" b="1" dirty="0">
                        <a:effectLst/>
                        <a:latin typeface="Times New Roman" panose="02020603050405020304" pitchFamily="18" charset="0"/>
                        <a:ea typeface="Calibri" panose="020F0502020204030204"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597658966"/>
                  </a:ext>
                </a:extLst>
              </a:tr>
            </a:tbl>
          </a:graphicData>
        </a:graphic>
      </p:graphicFrame>
    </p:spTree>
    <p:extLst>
      <p:ext uri="{BB962C8B-B14F-4D97-AF65-F5344CB8AC3E}">
        <p14:creationId xmlns:p14="http://schemas.microsoft.com/office/powerpoint/2010/main" val="331032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grpSp>
        <p:nvGrpSpPr>
          <p:cNvPr id="7" name="Group 6">
            <a:extLst>
              <a:ext uri="{FF2B5EF4-FFF2-40B4-BE49-F238E27FC236}">
                <a16:creationId xmlns:a16="http://schemas.microsoft.com/office/drawing/2014/main" id="{BF6ED5B2-7CC3-4DDA-A162-2295295A12A0}"/>
              </a:ext>
            </a:extLst>
          </p:cNvPr>
          <p:cNvGrpSpPr/>
          <p:nvPr/>
        </p:nvGrpSpPr>
        <p:grpSpPr>
          <a:xfrm>
            <a:off x="1565366" y="2504747"/>
            <a:ext cx="9532704" cy="3113977"/>
            <a:chOff x="367357" y="2610617"/>
            <a:chExt cx="6963474" cy="1871928"/>
          </a:xfrm>
        </p:grpSpPr>
        <p:sp>
          <p:nvSpPr>
            <p:cNvPr id="8"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63AF2EA8-D85D-4DC1-B3EC-773EC49E9B80}"/>
                </a:ext>
              </a:extLst>
            </p:cNvPr>
            <p:cNvSpPr txBox="1"/>
            <p:nvPr/>
          </p:nvSpPr>
          <p:spPr>
            <a:xfrm>
              <a:off x="473768" y="2742317"/>
              <a:ext cx="6711573" cy="35153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aphicFrame>
        <p:nvGraphicFramePr>
          <p:cNvPr id="11" name="Table 10"/>
          <p:cNvGraphicFramePr>
            <a:graphicFrameLocks noGrp="1"/>
          </p:cNvGraphicFramePr>
          <p:nvPr>
            <p:extLst>
              <p:ext uri="{D42A27DB-BD31-4B8C-83A1-F6EECF244321}">
                <p14:modId xmlns:p14="http://schemas.microsoft.com/office/powerpoint/2010/main" val="2024285249"/>
              </p:ext>
            </p:extLst>
          </p:nvPr>
        </p:nvGraphicFramePr>
        <p:xfrm>
          <a:off x="1711038" y="2842535"/>
          <a:ext cx="8810644" cy="2438400"/>
        </p:xfrm>
        <a:graphic>
          <a:graphicData uri="http://schemas.openxmlformats.org/drawingml/2006/table">
            <a:tbl>
              <a:tblPr/>
              <a:tblGrid>
                <a:gridCol w="8810644">
                  <a:extLst>
                    <a:ext uri="{9D8B030D-6E8A-4147-A177-3AD203B41FA5}">
                      <a16:colId xmlns:a16="http://schemas.microsoft.com/office/drawing/2014/main" val="2751997635"/>
                    </a:ext>
                  </a:extLst>
                </a:gridCol>
              </a:tblGrid>
              <a:tr h="0">
                <a:tc>
                  <a:txBody>
                    <a:bodyPr/>
                    <a:lstStyle/>
                    <a:p>
                      <a:pPr algn="just">
                        <a:spcAft>
                          <a:spcPts val="0"/>
                        </a:spcAft>
                      </a:pPr>
                      <a:r>
                        <a:rPr lang="pt-BR" sz="3200" b="1" dirty="0">
                          <a:solidFill>
                            <a:srgbClr val="FF0000"/>
                          </a:solidFill>
                          <a:effectLst/>
                          <a:latin typeface="Times New Roman" panose="02020603050405020304" pitchFamily="18" charset="0"/>
                          <a:ea typeface="Calibri" panose="020F0502020204030204" pitchFamily="34" charset="0"/>
                        </a:rPr>
                        <a:t>- Nếu bạn nhìn thấy ai đó bị ngã xuống nước hoặc bị đuối nước, nếu thấy mình không đủ sức bạn không nên tự mình tìm cách cứu. </a:t>
                      </a:r>
                      <a:endParaRPr lang="en-US" sz="3600" b="1" dirty="0">
                        <a:effectLst/>
                        <a:latin typeface="Times New Roman" panose="02020603050405020304" pitchFamily="18" charset="0"/>
                        <a:ea typeface="Calibri" panose="020F0502020204030204" pitchFamily="34" charset="0"/>
                      </a:endParaRPr>
                    </a:p>
                    <a:p>
                      <a:pPr algn="just">
                        <a:spcAft>
                          <a:spcPts val="0"/>
                        </a:spcAft>
                      </a:pPr>
                      <a:r>
                        <a:rPr lang="pt-BR" sz="3200" b="1" dirty="0">
                          <a:solidFill>
                            <a:srgbClr val="FF0000"/>
                          </a:solidFill>
                          <a:effectLst/>
                          <a:latin typeface="Times New Roman" panose="02020603050405020304" pitchFamily="18" charset="0"/>
                          <a:ea typeface="Calibri" panose="020F0502020204030204" pitchFamily="34" charset="0"/>
                        </a:rPr>
                        <a:t>- Hãy gọi thật to để mọi người đến giúp và hãy chạy đi tìm người lớn nào ở gần đó nhất.</a:t>
                      </a:r>
                      <a:endParaRPr lang="en-US" sz="3600" b="1" dirty="0">
                        <a:effectLst/>
                        <a:latin typeface="Times New Roman" panose="02020603050405020304" pitchFamily="18" charset="0"/>
                        <a:ea typeface="Calibri" panose="020F0502020204030204" pitchFamily="34" charset="0"/>
                      </a:endParaRPr>
                    </a:p>
                  </a:txBody>
                  <a:tcPr marL="114300" marR="114300" marT="0" marB="0">
                    <a:lnL>
                      <a:noFill/>
                    </a:lnL>
                    <a:lnR>
                      <a:noFill/>
                    </a:lnR>
                    <a:lnT>
                      <a:noFill/>
                    </a:lnT>
                    <a:lnB>
                      <a:noFill/>
                    </a:lnB>
                  </a:tcPr>
                </a:tc>
                <a:extLst>
                  <a:ext uri="{0D108BD9-81ED-4DB2-BD59-A6C34878D82A}">
                    <a16:rowId xmlns:a16="http://schemas.microsoft.com/office/drawing/2014/main" val="597658966"/>
                  </a:ext>
                </a:extLst>
              </a:tr>
            </a:tbl>
          </a:graphicData>
        </a:graphic>
      </p:graphicFrame>
      <p:sp>
        <p:nvSpPr>
          <p:cNvPr id="3" name="Double Wave 2"/>
          <p:cNvSpPr/>
          <p:nvPr/>
        </p:nvSpPr>
        <p:spPr>
          <a:xfrm>
            <a:off x="1520526" y="543193"/>
            <a:ext cx="8799132" cy="1325033"/>
          </a:xfrm>
          <a:prstGeom prst="doubleWav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chemeClr val="tx1"/>
                </a:solidFill>
                <a:latin typeface="Times New Roman" panose="02020603050405020304" pitchFamily="18" charset="0"/>
                <a:ea typeface="Calibri" panose="020F0502020204030204" pitchFamily="34" charset="0"/>
              </a:rPr>
              <a:t>Khi thấy người bị đuối nước, em sẽ làm gì?</a:t>
            </a:r>
            <a:r>
              <a:rPr lang="pt-BR" sz="3600" b="1" i="1" dirty="0">
                <a:solidFill>
                  <a:schemeClr val="tx1"/>
                </a:solidFill>
                <a:latin typeface="Times New Roman" panose="02020603050405020304" pitchFamily="18" charset="0"/>
                <a:ea typeface="Calibri" panose="020F0502020204030204" pitchFamily="34" charset="0"/>
              </a:rPr>
              <a:t> </a:t>
            </a:r>
            <a:endParaRPr lang="en-US" sz="3600" b="1" dirty="0">
              <a:solidFill>
                <a:schemeClr val="tx1"/>
              </a:solidFill>
            </a:endParaRPr>
          </a:p>
        </p:txBody>
      </p:sp>
    </p:spTree>
    <p:extLst>
      <p:ext uri="{BB962C8B-B14F-4D97-AF65-F5344CB8AC3E}">
        <p14:creationId xmlns:p14="http://schemas.microsoft.com/office/powerpoint/2010/main" val="3987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par>
                                <p:cTn id="15" presetID="6"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737018"/>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cảm nhận của bạn nhỏ, vẻ đẹp của quê hương hiện lên như thế nào?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6086" y="-216460"/>
            <a:ext cx="2997023" cy="23166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976327"/>
            <a:ext cx="9532704" cy="311397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989" y="77081"/>
                    <a:pt x="28621" y="-39098"/>
                    <a:pt x="144456" y="0"/>
                  </a:cubicBezTo>
                  <a:cubicBezTo>
                    <a:pt x="361373" y="-55644"/>
                    <a:pt x="505817" y="79059"/>
                    <a:pt x="633924" y="0"/>
                  </a:cubicBezTo>
                  <a:cubicBezTo>
                    <a:pt x="874195" y="-77525"/>
                    <a:pt x="1023891" y="-11511"/>
                    <a:pt x="1256883" y="0"/>
                  </a:cubicBezTo>
                  <a:cubicBezTo>
                    <a:pt x="1561263" y="-59650"/>
                    <a:pt x="1629107" y="8502"/>
                    <a:pt x="1746350" y="0"/>
                  </a:cubicBezTo>
                  <a:cubicBezTo>
                    <a:pt x="1910115" y="-52758"/>
                    <a:pt x="2148659" y="74509"/>
                    <a:pt x="2235818" y="0"/>
                  </a:cubicBezTo>
                  <a:cubicBezTo>
                    <a:pt x="2368419" y="25980"/>
                    <a:pt x="2571540" y="-50830"/>
                    <a:pt x="2925523" y="0"/>
                  </a:cubicBezTo>
                  <a:cubicBezTo>
                    <a:pt x="3239439" y="-17651"/>
                    <a:pt x="3188073" y="-11556"/>
                    <a:pt x="3348245" y="0"/>
                  </a:cubicBezTo>
                  <a:cubicBezTo>
                    <a:pt x="3472697" y="56041"/>
                    <a:pt x="3762444" y="23127"/>
                    <a:pt x="3904458" y="0"/>
                  </a:cubicBezTo>
                  <a:cubicBezTo>
                    <a:pt x="4082084" y="-66788"/>
                    <a:pt x="4201456" y="-31310"/>
                    <a:pt x="4327180" y="0"/>
                  </a:cubicBezTo>
                  <a:cubicBezTo>
                    <a:pt x="4427199" y="37848"/>
                    <a:pt x="4741972" y="119579"/>
                    <a:pt x="5016885" y="0"/>
                  </a:cubicBezTo>
                  <a:cubicBezTo>
                    <a:pt x="5230881" y="-34726"/>
                    <a:pt x="5334030" y="12191"/>
                    <a:pt x="5573098" y="0"/>
                  </a:cubicBezTo>
                  <a:cubicBezTo>
                    <a:pt x="5781850" y="-146109"/>
                    <a:pt x="6024560" y="33538"/>
                    <a:pt x="6262803" y="0"/>
                  </a:cubicBezTo>
                  <a:cubicBezTo>
                    <a:pt x="6600101" y="-62621"/>
                    <a:pt x="6722853" y="-13188"/>
                    <a:pt x="6819016" y="0"/>
                  </a:cubicBezTo>
                  <a:cubicBezTo>
                    <a:pt x="6886952" y="11879"/>
                    <a:pt x="6990414" y="57647"/>
                    <a:pt x="6963474" y="144456"/>
                  </a:cubicBezTo>
                  <a:cubicBezTo>
                    <a:pt x="7021255" y="344327"/>
                    <a:pt x="6890452" y="400685"/>
                    <a:pt x="6963474" y="656297"/>
                  </a:cubicBezTo>
                  <a:cubicBezTo>
                    <a:pt x="7033427" y="925712"/>
                    <a:pt x="6963923" y="978863"/>
                    <a:pt x="6963474" y="1199799"/>
                  </a:cubicBezTo>
                  <a:cubicBezTo>
                    <a:pt x="6985326" y="1413380"/>
                    <a:pt x="6872694" y="1443895"/>
                    <a:pt x="6963474" y="1727470"/>
                  </a:cubicBezTo>
                  <a:cubicBezTo>
                    <a:pt x="6967395" y="1776755"/>
                    <a:pt x="6896495" y="1845776"/>
                    <a:pt x="6819016" y="1871928"/>
                  </a:cubicBezTo>
                  <a:cubicBezTo>
                    <a:pt x="6473917" y="2012904"/>
                    <a:pt x="6368025" y="1859859"/>
                    <a:pt x="6129311" y="1871928"/>
                  </a:cubicBezTo>
                  <a:cubicBezTo>
                    <a:pt x="5904848" y="1974932"/>
                    <a:pt x="5591029" y="1780204"/>
                    <a:pt x="5506353" y="1871928"/>
                  </a:cubicBezTo>
                  <a:cubicBezTo>
                    <a:pt x="5363987" y="1908924"/>
                    <a:pt x="5159946" y="1844846"/>
                    <a:pt x="5083630" y="1871928"/>
                  </a:cubicBezTo>
                  <a:cubicBezTo>
                    <a:pt x="5046086" y="1880889"/>
                    <a:pt x="4521644" y="1883138"/>
                    <a:pt x="4393926" y="1871928"/>
                  </a:cubicBezTo>
                  <a:cubicBezTo>
                    <a:pt x="4150330" y="1872422"/>
                    <a:pt x="4109018" y="1869369"/>
                    <a:pt x="4037949" y="1871928"/>
                  </a:cubicBezTo>
                  <a:cubicBezTo>
                    <a:pt x="3940071" y="1846510"/>
                    <a:pt x="3740913" y="1910168"/>
                    <a:pt x="3615227" y="1871928"/>
                  </a:cubicBezTo>
                  <a:cubicBezTo>
                    <a:pt x="3422776" y="1895523"/>
                    <a:pt x="3161273" y="1767522"/>
                    <a:pt x="2992268" y="1871928"/>
                  </a:cubicBezTo>
                  <a:cubicBezTo>
                    <a:pt x="2756691" y="1907019"/>
                    <a:pt x="2752224" y="1843689"/>
                    <a:pt x="2636292" y="1871928"/>
                  </a:cubicBezTo>
                  <a:cubicBezTo>
                    <a:pt x="2573662" y="1907299"/>
                    <a:pt x="2294394" y="1759877"/>
                    <a:pt x="2080078" y="1871928"/>
                  </a:cubicBezTo>
                  <a:cubicBezTo>
                    <a:pt x="1864452" y="1873837"/>
                    <a:pt x="1643658" y="1793582"/>
                    <a:pt x="1390374" y="1871928"/>
                  </a:cubicBezTo>
                  <a:cubicBezTo>
                    <a:pt x="1048365" y="1887334"/>
                    <a:pt x="1075107" y="1856175"/>
                    <a:pt x="900906" y="1871928"/>
                  </a:cubicBezTo>
                  <a:cubicBezTo>
                    <a:pt x="788437" y="1848855"/>
                    <a:pt x="392253" y="1856684"/>
                    <a:pt x="144456" y="1871928"/>
                  </a:cubicBezTo>
                  <a:cubicBezTo>
                    <a:pt x="33365" y="1869083"/>
                    <a:pt x="23441" y="1808054"/>
                    <a:pt x="0" y="1727470"/>
                  </a:cubicBezTo>
                  <a:cubicBezTo>
                    <a:pt x="-69435" y="1497431"/>
                    <a:pt x="-375" y="1382235"/>
                    <a:pt x="0" y="1199799"/>
                  </a:cubicBezTo>
                  <a:cubicBezTo>
                    <a:pt x="-32771" y="997113"/>
                    <a:pt x="62115" y="897421"/>
                    <a:pt x="0" y="703788"/>
                  </a:cubicBezTo>
                  <a:cubicBezTo>
                    <a:pt x="-54280" y="600223"/>
                    <a:pt x="92981" y="319954"/>
                    <a:pt x="0" y="144456"/>
                  </a:cubicBezTo>
                  <a:close/>
                </a:path>
                <a:path w="6963474" h="1871928" stroke="0" extrusionOk="0">
                  <a:moveTo>
                    <a:pt x="0" y="144456"/>
                  </a:moveTo>
                  <a:cubicBezTo>
                    <a:pt x="34375" y="80944"/>
                    <a:pt x="82940" y="12036"/>
                    <a:pt x="144456" y="0"/>
                  </a:cubicBezTo>
                  <a:cubicBezTo>
                    <a:pt x="275389" y="5842"/>
                    <a:pt x="344650" y="39849"/>
                    <a:pt x="500433" y="0"/>
                  </a:cubicBezTo>
                  <a:cubicBezTo>
                    <a:pt x="692530" y="-8629"/>
                    <a:pt x="681866" y="17172"/>
                    <a:pt x="856409" y="0"/>
                  </a:cubicBezTo>
                  <a:cubicBezTo>
                    <a:pt x="1049136" y="-17904"/>
                    <a:pt x="1109199" y="14125"/>
                    <a:pt x="1212386" y="0"/>
                  </a:cubicBezTo>
                  <a:cubicBezTo>
                    <a:pt x="1310844" y="-27247"/>
                    <a:pt x="1446719" y="7813"/>
                    <a:pt x="1568362" y="0"/>
                  </a:cubicBezTo>
                  <a:cubicBezTo>
                    <a:pt x="1706031" y="-71030"/>
                    <a:pt x="1983207" y="-5655"/>
                    <a:pt x="2124575" y="0"/>
                  </a:cubicBezTo>
                  <a:cubicBezTo>
                    <a:pt x="2167039" y="17140"/>
                    <a:pt x="2534065" y="78865"/>
                    <a:pt x="2814280" y="0"/>
                  </a:cubicBezTo>
                  <a:cubicBezTo>
                    <a:pt x="3092451" y="-62619"/>
                    <a:pt x="3102875" y="57986"/>
                    <a:pt x="3303748" y="0"/>
                  </a:cubicBezTo>
                  <a:cubicBezTo>
                    <a:pt x="3470502" y="-63246"/>
                    <a:pt x="3690285" y="36663"/>
                    <a:pt x="3859961" y="0"/>
                  </a:cubicBezTo>
                  <a:cubicBezTo>
                    <a:pt x="3944859" y="-65628"/>
                    <a:pt x="4257941" y="30781"/>
                    <a:pt x="4349429" y="0"/>
                  </a:cubicBezTo>
                  <a:cubicBezTo>
                    <a:pt x="4489525" y="-26498"/>
                    <a:pt x="4543113" y="2482"/>
                    <a:pt x="4772151" y="0"/>
                  </a:cubicBezTo>
                  <a:cubicBezTo>
                    <a:pt x="4923046" y="-44779"/>
                    <a:pt x="5052800" y="10167"/>
                    <a:pt x="5194873" y="0"/>
                  </a:cubicBezTo>
                  <a:cubicBezTo>
                    <a:pt x="5346247" y="-62369"/>
                    <a:pt x="5523509" y="45532"/>
                    <a:pt x="5684341" y="0"/>
                  </a:cubicBezTo>
                  <a:cubicBezTo>
                    <a:pt x="5743451" y="-78441"/>
                    <a:pt x="6012346" y="-11638"/>
                    <a:pt x="6173809" y="0"/>
                  </a:cubicBezTo>
                  <a:cubicBezTo>
                    <a:pt x="6368244" y="-53360"/>
                    <a:pt x="6565223" y="75608"/>
                    <a:pt x="6819016" y="0"/>
                  </a:cubicBezTo>
                  <a:cubicBezTo>
                    <a:pt x="6923404" y="27200"/>
                    <a:pt x="6977620" y="58313"/>
                    <a:pt x="6963474" y="144456"/>
                  </a:cubicBezTo>
                  <a:cubicBezTo>
                    <a:pt x="6954136" y="312494"/>
                    <a:pt x="6925530" y="433692"/>
                    <a:pt x="6963474" y="687957"/>
                  </a:cubicBezTo>
                  <a:cubicBezTo>
                    <a:pt x="6934066" y="933814"/>
                    <a:pt x="6870378" y="1075999"/>
                    <a:pt x="6963474" y="1199799"/>
                  </a:cubicBezTo>
                  <a:cubicBezTo>
                    <a:pt x="7003520" y="1226531"/>
                    <a:pt x="6882417" y="1546493"/>
                    <a:pt x="6963474" y="1727470"/>
                  </a:cubicBezTo>
                  <a:cubicBezTo>
                    <a:pt x="6924725" y="1827923"/>
                    <a:pt x="6912088" y="1871315"/>
                    <a:pt x="6819016" y="1871928"/>
                  </a:cubicBezTo>
                  <a:cubicBezTo>
                    <a:pt x="6729446" y="1930817"/>
                    <a:pt x="6587916" y="1853025"/>
                    <a:pt x="6262803" y="1871928"/>
                  </a:cubicBezTo>
                  <a:cubicBezTo>
                    <a:pt x="5977535" y="1935772"/>
                    <a:pt x="5964523" y="1851592"/>
                    <a:pt x="5706589" y="1871928"/>
                  </a:cubicBezTo>
                  <a:cubicBezTo>
                    <a:pt x="5425862" y="1904978"/>
                    <a:pt x="5370923" y="1828184"/>
                    <a:pt x="5083630" y="1871928"/>
                  </a:cubicBezTo>
                  <a:cubicBezTo>
                    <a:pt x="4875865" y="1885481"/>
                    <a:pt x="4796019" y="1874272"/>
                    <a:pt x="4727654" y="1871928"/>
                  </a:cubicBezTo>
                  <a:cubicBezTo>
                    <a:pt x="4583682" y="1874665"/>
                    <a:pt x="4495326" y="1847519"/>
                    <a:pt x="4304932" y="1871928"/>
                  </a:cubicBezTo>
                  <a:cubicBezTo>
                    <a:pt x="4181031" y="1955372"/>
                    <a:pt x="3994474" y="1765628"/>
                    <a:pt x="3681973" y="1871928"/>
                  </a:cubicBezTo>
                  <a:cubicBezTo>
                    <a:pt x="3492199" y="1931271"/>
                    <a:pt x="3217722" y="1896690"/>
                    <a:pt x="3059014" y="1871928"/>
                  </a:cubicBezTo>
                  <a:cubicBezTo>
                    <a:pt x="2828580" y="1916084"/>
                    <a:pt x="2807505" y="1820776"/>
                    <a:pt x="2703037" y="1871928"/>
                  </a:cubicBezTo>
                  <a:cubicBezTo>
                    <a:pt x="2599063" y="1856894"/>
                    <a:pt x="2384395" y="1836027"/>
                    <a:pt x="2213570" y="1871928"/>
                  </a:cubicBezTo>
                  <a:cubicBezTo>
                    <a:pt x="2137506" y="1882863"/>
                    <a:pt x="1945755" y="1822091"/>
                    <a:pt x="1790847" y="1871928"/>
                  </a:cubicBezTo>
                  <a:cubicBezTo>
                    <a:pt x="1645200" y="1873974"/>
                    <a:pt x="1515859" y="1876700"/>
                    <a:pt x="1301380" y="1871928"/>
                  </a:cubicBezTo>
                  <a:cubicBezTo>
                    <a:pt x="1152214" y="1894626"/>
                    <a:pt x="1033846" y="1828733"/>
                    <a:pt x="878658" y="1871928"/>
                  </a:cubicBezTo>
                  <a:cubicBezTo>
                    <a:pt x="746908" y="1887855"/>
                    <a:pt x="289800" y="1881377"/>
                    <a:pt x="144456" y="1871928"/>
                  </a:cubicBezTo>
                  <a:cubicBezTo>
                    <a:pt x="55770" y="1881752"/>
                    <a:pt x="19418" y="1794154"/>
                    <a:pt x="0" y="1727470"/>
                  </a:cubicBezTo>
                  <a:cubicBezTo>
                    <a:pt x="-58274" y="1659300"/>
                    <a:pt x="69086" y="1478193"/>
                    <a:pt x="0" y="1215629"/>
                  </a:cubicBezTo>
                  <a:cubicBezTo>
                    <a:pt x="-65494" y="1073959"/>
                    <a:pt x="15113" y="932620"/>
                    <a:pt x="0" y="735448"/>
                  </a:cubicBezTo>
                  <a:cubicBezTo>
                    <a:pt x="8944" y="552502"/>
                    <a:pt x="79047" y="373196"/>
                    <a:pt x="0" y="144456"/>
                  </a:cubicBezTo>
                  <a:close/>
                </a:path>
                <a:path w="6963474" h="1871928" fill="none" stroke="0" extrusionOk="0">
                  <a:moveTo>
                    <a:pt x="0" y="144456"/>
                  </a:moveTo>
                  <a:cubicBezTo>
                    <a:pt x="20699" y="46947"/>
                    <a:pt x="63076" y="4296"/>
                    <a:pt x="144456" y="0"/>
                  </a:cubicBezTo>
                  <a:cubicBezTo>
                    <a:pt x="348580" y="-76115"/>
                    <a:pt x="520641" y="48515"/>
                    <a:pt x="633924" y="0"/>
                  </a:cubicBezTo>
                  <a:cubicBezTo>
                    <a:pt x="706837" y="-48468"/>
                    <a:pt x="940238" y="7710"/>
                    <a:pt x="1256883" y="0"/>
                  </a:cubicBezTo>
                  <a:cubicBezTo>
                    <a:pt x="1513742" y="-24184"/>
                    <a:pt x="1570330" y="17067"/>
                    <a:pt x="1746350" y="0"/>
                  </a:cubicBezTo>
                  <a:cubicBezTo>
                    <a:pt x="1901434" y="-43955"/>
                    <a:pt x="2114995" y="49473"/>
                    <a:pt x="2235818" y="0"/>
                  </a:cubicBezTo>
                  <a:cubicBezTo>
                    <a:pt x="2396741" y="-63955"/>
                    <a:pt x="2631950" y="-10860"/>
                    <a:pt x="2925523" y="0"/>
                  </a:cubicBezTo>
                  <a:cubicBezTo>
                    <a:pt x="3243568" y="-8894"/>
                    <a:pt x="3211674" y="2076"/>
                    <a:pt x="3348245" y="0"/>
                  </a:cubicBezTo>
                  <a:cubicBezTo>
                    <a:pt x="3512755" y="9919"/>
                    <a:pt x="3798193" y="44747"/>
                    <a:pt x="3904458" y="0"/>
                  </a:cubicBezTo>
                  <a:cubicBezTo>
                    <a:pt x="4032438" y="-35998"/>
                    <a:pt x="4150232" y="21348"/>
                    <a:pt x="4327180" y="0"/>
                  </a:cubicBezTo>
                  <a:cubicBezTo>
                    <a:pt x="4552125" y="9029"/>
                    <a:pt x="4710295" y="40317"/>
                    <a:pt x="5016885" y="0"/>
                  </a:cubicBezTo>
                  <a:cubicBezTo>
                    <a:pt x="5237574" y="-36241"/>
                    <a:pt x="5340141" y="56301"/>
                    <a:pt x="5573098" y="0"/>
                  </a:cubicBezTo>
                  <a:cubicBezTo>
                    <a:pt x="5767866" y="-68889"/>
                    <a:pt x="5919117" y="72984"/>
                    <a:pt x="6262803" y="0"/>
                  </a:cubicBezTo>
                  <a:cubicBezTo>
                    <a:pt x="6592326" y="-54661"/>
                    <a:pt x="6694299" y="3303"/>
                    <a:pt x="6819016" y="0"/>
                  </a:cubicBezTo>
                  <a:cubicBezTo>
                    <a:pt x="6915843" y="20156"/>
                    <a:pt x="6987864" y="80785"/>
                    <a:pt x="6963474" y="144456"/>
                  </a:cubicBezTo>
                  <a:cubicBezTo>
                    <a:pt x="7023479" y="377444"/>
                    <a:pt x="6938478" y="420574"/>
                    <a:pt x="6963474" y="656297"/>
                  </a:cubicBezTo>
                  <a:cubicBezTo>
                    <a:pt x="7004197" y="857476"/>
                    <a:pt x="6939105" y="980844"/>
                    <a:pt x="6963474" y="1199799"/>
                  </a:cubicBezTo>
                  <a:cubicBezTo>
                    <a:pt x="7048550" y="1413492"/>
                    <a:pt x="6911764" y="1483070"/>
                    <a:pt x="6963474" y="1727470"/>
                  </a:cubicBezTo>
                  <a:cubicBezTo>
                    <a:pt x="6968854" y="1763289"/>
                    <a:pt x="6909674" y="1855374"/>
                    <a:pt x="6819016" y="1871928"/>
                  </a:cubicBezTo>
                  <a:cubicBezTo>
                    <a:pt x="6424830" y="1934729"/>
                    <a:pt x="6290257" y="1825936"/>
                    <a:pt x="6129311" y="1871928"/>
                  </a:cubicBezTo>
                  <a:cubicBezTo>
                    <a:pt x="5891166" y="1939287"/>
                    <a:pt x="5678312" y="1803540"/>
                    <a:pt x="5506353" y="1871928"/>
                  </a:cubicBezTo>
                  <a:cubicBezTo>
                    <a:pt x="5376520" y="1944462"/>
                    <a:pt x="5178943" y="1870040"/>
                    <a:pt x="5083630" y="1871928"/>
                  </a:cubicBezTo>
                  <a:cubicBezTo>
                    <a:pt x="4942626" y="1892922"/>
                    <a:pt x="4652483" y="1887279"/>
                    <a:pt x="4393926" y="1871928"/>
                  </a:cubicBezTo>
                  <a:cubicBezTo>
                    <a:pt x="4153080" y="1887013"/>
                    <a:pt x="4107701" y="1867149"/>
                    <a:pt x="4037949" y="1871928"/>
                  </a:cubicBezTo>
                  <a:cubicBezTo>
                    <a:pt x="3899688" y="1881218"/>
                    <a:pt x="3808533" y="1917911"/>
                    <a:pt x="3615227" y="1871928"/>
                  </a:cubicBezTo>
                  <a:cubicBezTo>
                    <a:pt x="3498743" y="1887478"/>
                    <a:pt x="3154491" y="1867233"/>
                    <a:pt x="2992268" y="1871928"/>
                  </a:cubicBezTo>
                  <a:cubicBezTo>
                    <a:pt x="2794626" y="1898429"/>
                    <a:pt x="2792113" y="1859256"/>
                    <a:pt x="2636292" y="1871928"/>
                  </a:cubicBezTo>
                  <a:cubicBezTo>
                    <a:pt x="2522972" y="1877273"/>
                    <a:pt x="2371524" y="1864864"/>
                    <a:pt x="2080078" y="1871928"/>
                  </a:cubicBezTo>
                  <a:cubicBezTo>
                    <a:pt x="1862988" y="1921309"/>
                    <a:pt x="1731315" y="1818860"/>
                    <a:pt x="1390374" y="1871928"/>
                  </a:cubicBezTo>
                  <a:cubicBezTo>
                    <a:pt x="1074184" y="1906408"/>
                    <a:pt x="1080674" y="1859721"/>
                    <a:pt x="900906" y="1871928"/>
                  </a:cubicBezTo>
                  <a:cubicBezTo>
                    <a:pt x="703131" y="1861358"/>
                    <a:pt x="483442" y="1838313"/>
                    <a:pt x="144456" y="1871928"/>
                  </a:cubicBezTo>
                  <a:cubicBezTo>
                    <a:pt x="54536" y="1865082"/>
                    <a:pt x="-10429" y="1780738"/>
                    <a:pt x="0" y="1727470"/>
                  </a:cubicBezTo>
                  <a:cubicBezTo>
                    <a:pt x="-115997" y="1432225"/>
                    <a:pt x="81411" y="1372818"/>
                    <a:pt x="0" y="1199799"/>
                  </a:cubicBezTo>
                  <a:cubicBezTo>
                    <a:pt x="-63876" y="1020078"/>
                    <a:pt x="18781" y="870163"/>
                    <a:pt x="0" y="703788"/>
                  </a:cubicBezTo>
                  <a:cubicBezTo>
                    <a:pt x="8087" y="527701"/>
                    <a:pt x="-8024" y="387107"/>
                    <a:pt x="0" y="144456"/>
                  </a:cubicBezTo>
                  <a:close/>
                </a:path>
                <a:path w="6963474" h="1871928" fill="none" stroke="0" extrusionOk="0">
                  <a:moveTo>
                    <a:pt x="0" y="144456"/>
                  </a:moveTo>
                  <a:cubicBezTo>
                    <a:pt x="8420" y="73475"/>
                    <a:pt x="50691" y="1523"/>
                    <a:pt x="144456" y="0"/>
                  </a:cubicBezTo>
                  <a:cubicBezTo>
                    <a:pt x="356072" y="-78906"/>
                    <a:pt x="521004" y="102679"/>
                    <a:pt x="633924" y="0"/>
                  </a:cubicBezTo>
                  <a:cubicBezTo>
                    <a:pt x="804479" y="-48177"/>
                    <a:pt x="996198" y="-26304"/>
                    <a:pt x="1256883" y="0"/>
                  </a:cubicBezTo>
                  <a:cubicBezTo>
                    <a:pt x="1551033" y="-50538"/>
                    <a:pt x="1597586" y="25182"/>
                    <a:pt x="1746350" y="0"/>
                  </a:cubicBezTo>
                  <a:cubicBezTo>
                    <a:pt x="1878410" y="-36721"/>
                    <a:pt x="2131589" y="51849"/>
                    <a:pt x="2235818" y="0"/>
                  </a:cubicBezTo>
                  <a:cubicBezTo>
                    <a:pt x="2374674" y="-54066"/>
                    <a:pt x="2608463" y="-9226"/>
                    <a:pt x="2925523" y="0"/>
                  </a:cubicBezTo>
                  <a:cubicBezTo>
                    <a:pt x="3240193" y="-7428"/>
                    <a:pt x="3199280" y="-10321"/>
                    <a:pt x="3348245" y="0"/>
                  </a:cubicBezTo>
                  <a:cubicBezTo>
                    <a:pt x="3488492" y="44333"/>
                    <a:pt x="3793017" y="46968"/>
                    <a:pt x="3904458" y="0"/>
                  </a:cubicBezTo>
                  <a:cubicBezTo>
                    <a:pt x="4059348" y="-56931"/>
                    <a:pt x="4167954" y="-27754"/>
                    <a:pt x="4327180" y="0"/>
                  </a:cubicBezTo>
                  <a:cubicBezTo>
                    <a:pt x="4470334" y="24242"/>
                    <a:pt x="4751058" y="74551"/>
                    <a:pt x="5016885" y="0"/>
                  </a:cubicBezTo>
                  <a:cubicBezTo>
                    <a:pt x="5255868" y="-34632"/>
                    <a:pt x="5331292" y="22745"/>
                    <a:pt x="5573098" y="0"/>
                  </a:cubicBezTo>
                  <a:cubicBezTo>
                    <a:pt x="5781313" y="-89425"/>
                    <a:pt x="5907451" y="106521"/>
                    <a:pt x="6262803" y="0"/>
                  </a:cubicBezTo>
                  <a:cubicBezTo>
                    <a:pt x="6588907" y="-53318"/>
                    <a:pt x="6703311" y="9700"/>
                    <a:pt x="6819016" y="0"/>
                  </a:cubicBezTo>
                  <a:cubicBezTo>
                    <a:pt x="6893025" y="9982"/>
                    <a:pt x="6985835" y="88918"/>
                    <a:pt x="6963474" y="144456"/>
                  </a:cubicBezTo>
                  <a:cubicBezTo>
                    <a:pt x="7001975" y="357402"/>
                    <a:pt x="6924135" y="408990"/>
                    <a:pt x="6963474" y="656297"/>
                  </a:cubicBezTo>
                  <a:cubicBezTo>
                    <a:pt x="7024290" y="909584"/>
                    <a:pt x="6947096" y="976777"/>
                    <a:pt x="6963474" y="1199799"/>
                  </a:cubicBezTo>
                  <a:cubicBezTo>
                    <a:pt x="7024551" y="1409666"/>
                    <a:pt x="6883125" y="1470369"/>
                    <a:pt x="6963474" y="1727470"/>
                  </a:cubicBezTo>
                  <a:cubicBezTo>
                    <a:pt x="6969713" y="1769464"/>
                    <a:pt x="6904287" y="1857411"/>
                    <a:pt x="6819016" y="1871928"/>
                  </a:cubicBezTo>
                  <a:cubicBezTo>
                    <a:pt x="6442141" y="1986711"/>
                    <a:pt x="6335335" y="1837844"/>
                    <a:pt x="6129311" y="1871928"/>
                  </a:cubicBezTo>
                  <a:cubicBezTo>
                    <a:pt x="5920890" y="1935513"/>
                    <a:pt x="5607843" y="1821112"/>
                    <a:pt x="5506353" y="1871928"/>
                  </a:cubicBezTo>
                  <a:cubicBezTo>
                    <a:pt x="5388032" y="1906394"/>
                    <a:pt x="5154628" y="1860899"/>
                    <a:pt x="5083630" y="1871928"/>
                  </a:cubicBezTo>
                  <a:cubicBezTo>
                    <a:pt x="4995340" y="1875171"/>
                    <a:pt x="4570811" y="1882666"/>
                    <a:pt x="4393926" y="1871928"/>
                  </a:cubicBezTo>
                  <a:cubicBezTo>
                    <a:pt x="4149432" y="1884976"/>
                    <a:pt x="4109496" y="1871565"/>
                    <a:pt x="4037949" y="1871928"/>
                  </a:cubicBezTo>
                  <a:cubicBezTo>
                    <a:pt x="3950748" y="1869927"/>
                    <a:pt x="3779524" y="1919560"/>
                    <a:pt x="3615227" y="1871928"/>
                  </a:cubicBezTo>
                  <a:cubicBezTo>
                    <a:pt x="3450423" y="1886627"/>
                    <a:pt x="3166845" y="1805021"/>
                    <a:pt x="2992268" y="1871928"/>
                  </a:cubicBezTo>
                  <a:cubicBezTo>
                    <a:pt x="2778195" y="1918869"/>
                    <a:pt x="2779322" y="1843882"/>
                    <a:pt x="2636292" y="1871928"/>
                  </a:cubicBezTo>
                  <a:cubicBezTo>
                    <a:pt x="2493622" y="1867665"/>
                    <a:pt x="2345367" y="1821748"/>
                    <a:pt x="2080078" y="1871928"/>
                  </a:cubicBezTo>
                  <a:cubicBezTo>
                    <a:pt x="1847127" y="1927205"/>
                    <a:pt x="1631527" y="1809302"/>
                    <a:pt x="1390374" y="1871928"/>
                  </a:cubicBezTo>
                  <a:cubicBezTo>
                    <a:pt x="1062560" y="1899934"/>
                    <a:pt x="1079350" y="1857413"/>
                    <a:pt x="900906" y="1871928"/>
                  </a:cubicBezTo>
                  <a:cubicBezTo>
                    <a:pt x="764590" y="1833692"/>
                    <a:pt x="429133" y="1843369"/>
                    <a:pt x="144456" y="1871928"/>
                  </a:cubicBezTo>
                  <a:cubicBezTo>
                    <a:pt x="54043" y="1859918"/>
                    <a:pt x="12780" y="1800598"/>
                    <a:pt x="0" y="1727470"/>
                  </a:cubicBezTo>
                  <a:cubicBezTo>
                    <a:pt x="-99902" y="1473842"/>
                    <a:pt x="12208" y="1395283"/>
                    <a:pt x="0" y="1199799"/>
                  </a:cubicBezTo>
                  <a:cubicBezTo>
                    <a:pt x="-20816" y="991767"/>
                    <a:pt x="19661" y="899637"/>
                    <a:pt x="0" y="703788"/>
                  </a:cubicBezTo>
                  <a:cubicBezTo>
                    <a:pt x="4223" y="544542"/>
                    <a:pt x="43289" y="33085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40306 h 3113977"/>
                        <a:gd name="connsiteX1" fmla="*/ 197755 w 9532704"/>
                        <a:gd name="connsiteY1" fmla="*/ 0 h 3113977"/>
                        <a:gd name="connsiteX2" fmla="*/ 867816 w 9532704"/>
                        <a:gd name="connsiteY2" fmla="*/ 0 h 3113977"/>
                        <a:gd name="connsiteX3" fmla="*/ 1720621 w 9532704"/>
                        <a:gd name="connsiteY3" fmla="*/ 0 h 3113977"/>
                        <a:gd name="connsiteX4" fmla="*/ 2390681 w 9532704"/>
                        <a:gd name="connsiteY4" fmla="*/ 0 h 3113977"/>
                        <a:gd name="connsiteX5" fmla="*/ 3060742 w 9532704"/>
                        <a:gd name="connsiteY5" fmla="*/ 0 h 3113977"/>
                        <a:gd name="connsiteX6" fmla="*/ 4004919 w 9532704"/>
                        <a:gd name="connsiteY6" fmla="*/ 0 h 3113977"/>
                        <a:gd name="connsiteX7" fmla="*/ 4583608 w 9532704"/>
                        <a:gd name="connsiteY7" fmla="*/ 0 h 3113977"/>
                        <a:gd name="connsiteX8" fmla="*/ 5345040 w 9532704"/>
                        <a:gd name="connsiteY8" fmla="*/ 0 h 3113977"/>
                        <a:gd name="connsiteX9" fmla="*/ 5923729 w 9532704"/>
                        <a:gd name="connsiteY9" fmla="*/ 0 h 3113977"/>
                        <a:gd name="connsiteX10" fmla="*/ 6867906 w 9532704"/>
                        <a:gd name="connsiteY10" fmla="*/ 0 h 3113977"/>
                        <a:gd name="connsiteX11" fmla="*/ 7629338 w 9532704"/>
                        <a:gd name="connsiteY11" fmla="*/ 0 h 3113977"/>
                        <a:gd name="connsiteX12" fmla="*/ 8573516 w 9532704"/>
                        <a:gd name="connsiteY12" fmla="*/ 0 h 3113977"/>
                        <a:gd name="connsiteX13" fmla="*/ 9334948 w 9532704"/>
                        <a:gd name="connsiteY13" fmla="*/ 0 h 3113977"/>
                        <a:gd name="connsiteX14" fmla="*/ 9532704 w 9532704"/>
                        <a:gd name="connsiteY14" fmla="*/ 240306 h 3113977"/>
                        <a:gd name="connsiteX15" fmla="*/ 9532704 w 9532704"/>
                        <a:gd name="connsiteY15" fmla="*/ 1091760 h 3113977"/>
                        <a:gd name="connsiteX16" fmla="*/ 9532704 w 9532704"/>
                        <a:gd name="connsiteY16" fmla="*/ 1995883 h 3113977"/>
                        <a:gd name="connsiteX17" fmla="*/ 9532704 w 9532704"/>
                        <a:gd name="connsiteY17" fmla="*/ 2873670 h 3113977"/>
                        <a:gd name="connsiteX18" fmla="*/ 9334948 w 9532704"/>
                        <a:gd name="connsiteY18" fmla="*/ 3113977 h 3113977"/>
                        <a:gd name="connsiteX19" fmla="*/ 8390771 w 9532704"/>
                        <a:gd name="connsiteY19" fmla="*/ 3113977 h 3113977"/>
                        <a:gd name="connsiteX20" fmla="*/ 7537967 w 9532704"/>
                        <a:gd name="connsiteY20" fmla="*/ 3113977 h 3113977"/>
                        <a:gd name="connsiteX21" fmla="*/ 6959277 w 9532704"/>
                        <a:gd name="connsiteY21" fmla="*/ 3113977 h 3113977"/>
                        <a:gd name="connsiteX22" fmla="*/ 6015101 w 9532704"/>
                        <a:gd name="connsiteY22" fmla="*/ 3113977 h 3113977"/>
                        <a:gd name="connsiteX23" fmla="*/ 5527784 w 9532704"/>
                        <a:gd name="connsiteY23" fmla="*/ 3113977 h 3113977"/>
                        <a:gd name="connsiteX24" fmla="*/ 4949095 w 9532704"/>
                        <a:gd name="connsiteY24" fmla="*/ 3113977 h 3113977"/>
                        <a:gd name="connsiteX25" fmla="*/ 4096290 w 9532704"/>
                        <a:gd name="connsiteY25" fmla="*/ 3113977 h 3113977"/>
                        <a:gd name="connsiteX26" fmla="*/ 3608974 w 9532704"/>
                        <a:gd name="connsiteY26" fmla="*/ 3113977 h 3113977"/>
                        <a:gd name="connsiteX27" fmla="*/ 2847540 w 9532704"/>
                        <a:gd name="connsiteY27" fmla="*/ 3113977 h 3113977"/>
                        <a:gd name="connsiteX28" fmla="*/ 1903365 w 9532704"/>
                        <a:gd name="connsiteY28" fmla="*/ 3113977 h 3113977"/>
                        <a:gd name="connsiteX29" fmla="*/ 1233303 w 9532704"/>
                        <a:gd name="connsiteY29" fmla="*/ 3113977 h 3113977"/>
                        <a:gd name="connsiteX30" fmla="*/ 197755 w 9532704"/>
                        <a:gd name="connsiteY30" fmla="*/ 3113977 h 3113977"/>
                        <a:gd name="connsiteX31" fmla="*/ 0 w 9532704"/>
                        <a:gd name="connsiteY31" fmla="*/ 2873670 h 3113977"/>
                        <a:gd name="connsiteX32" fmla="*/ 0 w 9532704"/>
                        <a:gd name="connsiteY32" fmla="*/ 1995883 h 3113977"/>
                        <a:gd name="connsiteX33" fmla="*/ 0 w 9532704"/>
                        <a:gd name="connsiteY33" fmla="*/ 1170762 h 3113977"/>
                        <a:gd name="connsiteX34" fmla="*/ 0 w 9532704"/>
                        <a:gd name="connsiteY34" fmla="*/ 240306 h 3113977"/>
                        <a:gd name="connsiteX0" fmla="*/ 0 w 9532704"/>
                        <a:gd name="connsiteY0" fmla="*/ 240306 h 3113977"/>
                        <a:gd name="connsiteX1" fmla="*/ 197755 w 9532704"/>
                        <a:gd name="connsiteY1" fmla="*/ 0 h 3113977"/>
                        <a:gd name="connsiteX2" fmla="*/ 685073 w 9532704"/>
                        <a:gd name="connsiteY2" fmla="*/ 0 h 3113977"/>
                        <a:gd name="connsiteX3" fmla="*/ 1172389 w 9532704"/>
                        <a:gd name="connsiteY3" fmla="*/ 0 h 3113977"/>
                        <a:gd name="connsiteX4" fmla="*/ 1659706 w 9532704"/>
                        <a:gd name="connsiteY4" fmla="*/ 0 h 3113977"/>
                        <a:gd name="connsiteX5" fmla="*/ 2147023 w 9532704"/>
                        <a:gd name="connsiteY5" fmla="*/ 0 h 3113977"/>
                        <a:gd name="connsiteX6" fmla="*/ 2908455 w 9532704"/>
                        <a:gd name="connsiteY6" fmla="*/ 0 h 3113977"/>
                        <a:gd name="connsiteX7" fmla="*/ 3852632 w 9532704"/>
                        <a:gd name="connsiteY7" fmla="*/ 0 h 3113977"/>
                        <a:gd name="connsiteX8" fmla="*/ 4522693 w 9532704"/>
                        <a:gd name="connsiteY8" fmla="*/ 0 h 3113977"/>
                        <a:gd name="connsiteX9" fmla="*/ 5284126 w 9532704"/>
                        <a:gd name="connsiteY9" fmla="*/ 0 h 3113977"/>
                        <a:gd name="connsiteX10" fmla="*/ 5954187 w 9532704"/>
                        <a:gd name="connsiteY10" fmla="*/ 0 h 3113977"/>
                        <a:gd name="connsiteX11" fmla="*/ 6532876 w 9532704"/>
                        <a:gd name="connsiteY11" fmla="*/ 0 h 3113977"/>
                        <a:gd name="connsiteX12" fmla="*/ 7111564 w 9532704"/>
                        <a:gd name="connsiteY12" fmla="*/ 0 h 3113977"/>
                        <a:gd name="connsiteX13" fmla="*/ 7781625 w 9532704"/>
                        <a:gd name="connsiteY13" fmla="*/ 0 h 3113977"/>
                        <a:gd name="connsiteX14" fmla="*/ 8451687 w 9532704"/>
                        <a:gd name="connsiteY14" fmla="*/ 0 h 3113977"/>
                        <a:gd name="connsiteX15" fmla="*/ 9334948 w 9532704"/>
                        <a:gd name="connsiteY15" fmla="*/ 0 h 3113977"/>
                        <a:gd name="connsiteX16" fmla="*/ 9532704 w 9532704"/>
                        <a:gd name="connsiteY16" fmla="*/ 240306 h 3113977"/>
                        <a:gd name="connsiteX17" fmla="*/ 9532704 w 9532704"/>
                        <a:gd name="connsiteY17" fmla="*/ 1144427 h 3113977"/>
                        <a:gd name="connsiteX18" fmla="*/ 9532704 w 9532704"/>
                        <a:gd name="connsiteY18" fmla="*/ 1995883 h 3113977"/>
                        <a:gd name="connsiteX19" fmla="*/ 9532704 w 9532704"/>
                        <a:gd name="connsiteY19" fmla="*/ 2873670 h 3113977"/>
                        <a:gd name="connsiteX20" fmla="*/ 9334948 w 9532704"/>
                        <a:gd name="connsiteY20" fmla="*/ 3113977 h 3113977"/>
                        <a:gd name="connsiteX21" fmla="*/ 8573516 w 9532704"/>
                        <a:gd name="connsiteY21" fmla="*/ 3113977 h 3113977"/>
                        <a:gd name="connsiteX22" fmla="*/ 7812082 w 9532704"/>
                        <a:gd name="connsiteY22" fmla="*/ 3113977 h 3113977"/>
                        <a:gd name="connsiteX23" fmla="*/ 6959277 w 9532704"/>
                        <a:gd name="connsiteY23" fmla="*/ 3113977 h 3113977"/>
                        <a:gd name="connsiteX24" fmla="*/ 6471961 w 9532704"/>
                        <a:gd name="connsiteY24" fmla="*/ 3113977 h 3113977"/>
                        <a:gd name="connsiteX25" fmla="*/ 5893272 w 9532704"/>
                        <a:gd name="connsiteY25" fmla="*/ 3113977 h 3113977"/>
                        <a:gd name="connsiteX26" fmla="*/ 5040468 w 9532704"/>
                        <a:gd name="connsiteY26" fmla="*/ 3113977 h 3113977"/>
                        <a:gd name="connsiteX27" fmla="*/ 4187663 w 9532704"/>
                        <a:gd name="connsiteY27" fmla="*/ 3113977 h 3113977"/>
                        <a:gd name="connsiteX28" fmla="*/ 3700345 w 9532704"/>
                        <a:gd name="connsiteY28" fmla="*/ 3113977 h 3113977"/>
                        <a:gd name="connsiteX29" fmla="*/ 3030285 w 9532704"/>
                        <a:gd name="connsiteY29" fmla="*/ 3113977 h 3113977"/>
                        <a:gd name="connsiteX30" fmla="*/ 2451595 w 9532704"/>
                        <a:gd name="connsiteY30" fmla="*/ 3113977 h 3113977"/>
                        <a:gd name="connsiteX31" fmla="*/ 1781536 w 9532704"/>
                        <a:gd name="connsiteY31" fmla="*/ 3113977 h 3113977"/>
                        <a:gd name="connsiteX32" fmla="*/ 1202847 w 9532704"/>
                        <a:gd name="connsiteY32" fmla="*/ 3113977 h 3113977"/>
                        <a:gd name="connsiteX33" fmla="*/ 197755 w 9532704"/>
                        <a:gd name="connsiteY33" fmla="*/ 3113977 h 3113977"/>
                        <a:gd name="connsiteX34" fmla="*/ 0 w 9532704"/>
                        <a:gd name="connsiteY34" fmla="*/ 2873670 h 3113977"/>
                        <a:gd name="connsiteX35" fmla="*/ 0 w 9532704"/>
                        <a:gd name="connsiteY35" fmla="*/ 2022216 h 3113977"/>
                        <a:gd name="connsiteX36" fmla="*/ 0 w 9532704"/>
                        <a:gd name="connsiteY36" fmla="*/ 1223429 h 3113977"/>
                        <a:gd name="connsiteX37" fmla="*/ 0 w 9532704"/>
                        <a:gd name="connsiteY37" fmla="*/ 240306 h 3113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113977" fill="none" extrusionOk="0">
                          <a:moveTo>
                            <a:pt x="0" y="240306"/>
                          </a:moveTo>
                          <a:cubicBezTo>
                            <a:pt x="27973" y="121298"/>
                            <a:pt x="65088" y="-30001"/>
                            <a:pt x="197755" y="0"/>
                          </a:cubicBezTo>
                          <a:cubicBezTo>
                            <a:pt x="476930" y="-79312"/>
                            <a:pt x="692565" y="119403"/>
                            <a:pt x="867816" y="0"/>
                          </a:cubicBezTo>
                          <a:cubicBezTo>
                            <a:pt x="1117442" y="-104697"/>
                            <a:pt x="1385296" y="10988"/>
                            <a:pt x="1720621" y="0"/>
                          </a:cubicBezTo>
                          <a:cubicBezTo>
                            <a:pt x="2128394" y="-92112"/>
                            <a:pt x="2200009" y="27957"/>
                            <a:pt x="2390681" y="0"/>
                          </a:cubicBezTo>
                          <a:cubicBezTo>
                            <a:pt x="2612462" y="-77064"/>
                            <a:pt x="2928582" y="104257"/>
                            <a:pt x="3060742" y="0"/>
                          </a:cubicBezTo>
                          <a:cubicBezTo>
                            <a:pt x="3239015" y="19426"/>
                            <a:pt x="3556140" y="6009"/>
                            <a:pt x="4004919" y="0"/>
                          </a:cubicBezTo>
                          <a:cubicBezTo>
                            <a:pt x="4437451" y="-29498"/>
                            <a:pt x="4367263" y="-14247"/>
                            <a:pt x="4583608" y="0"/>
                          </a:cubicBezTo>
                          <a:cubicBezTo>
                            <a:pt x="4773553" y="34145"/>
                            <a:pt x="5162775" y="43586"/>
                            <a:pt x="5345040" y="0"/>
                          </a:cubicBezTo>
                          <a:cubicBezTo>
                            <a:pt x="5547029" y="-77015"/>
                            <a:pt x="5733889" y="-517"/>
                            <a:pt x="5923729" y="0"/>
                          </a:cubicBezTo>
                          <a:cubicBezTo>
                            <a:pt x="6101034" y="-1449"/>
                            <a:pt x="6502513" y="147595"/>
                            <a:pt x="6867906" y="0"/>
                          </a:cubicBezTo>
                          <a:cubicBezTo>
                            <a:pt x="7198179" y="-58562"/>
                            <a:pt x="7303343" y="60451"/>
                            <a:pt x="7629338" y="0"/>
                          </a:cubicBezTo>
                          <a:cubicBezTo>
                            <a:pt x="7930402" y="-183079"/>
                            <a:pt x="8169813" y="107041"/>
                            <a:pt x="8573516" y="0"/>
                          </a:cubicBezTo>
                          <a:cubicBezTo>
                            <a:pt x="9011892" y="-119902"/>
                            <a:pt x="9186558" y="-11542"/>
                            <a:pt x="9334948" y="0"/>
                          </a:cubicBezTo>
                          <a:cubicBezTo>
                            <a:pt x="9433798" y="17671"/>
                            <a:pt x="9553536" y="117805"/>
                            <a:pt x="9532704" y="240306"/>
                          </a:cubicBezTo>
                          <a:cubicBezTo>
                            <a:pt x="9578158" y="591839"/>
                            <a:pt x="9446618" y="673530"/>
                            <a:pt x="9532704" y="1091760"/>
                          </a:cubicBezTo>
                          <a:cubicBezTo>
                            <a:pt x="9614920" y="1522954"/>
                            <a:pt x="9506128" y="1619473"/>
                            <a:pt x="9532704" y="1995883"/>
                          </a:cubicBezTo>
                          <a:cubicBezTo>
                            <a:pt x="9578988" y="2366487"/>
                            <a:pt x="9434051" y="2433928"/>
                            <a:pt x="9532704" y="2873670"/>
                          </a:cubicBezTo>
                          <a:cubicBezTo>
                            <a:pt x="9534717" y="2978617"/>
                            <a:pt x="9449022" y="3090465"/>
                            <a:pt x="9334948" y="3113977"/>
                          </a:cubicBezTo>
                          <a:cubicBezTo>
                            <a:pt x="8870999" y="3272763"/>
                            <a:pt x="8688311" y="3049100"/>
                            <a:pt x="8390771" y="3113977"/>
                          </a:cubicBezTo>
                          <a:cubicBezTo>
                            <a:pt x="8114062" y="3228280"/>
                            <a:pt x="7692970" y="2981133"/>
                            <a:pt x="7537967" y="3113977"/>
                          </a:cubicBezTo>
                          <a:cubicBezTo>
                            <a:pt x="7339909" y="3183994"/>
                            <a:pt x="7078529" y="3063102"/>
                            <a:pt x="6959277" y="3113977"/>
                          </a:cubicBezTo>
                          <a:cubicBezTo>
                            <a:pt x="6882215" y="3142350"/>
                            <a:pt x="6256389" y="3115436"/>
                            <a:pt x="6015101" y="3113977"/>
                          </a:cubicBezTo>
                          <a:cubicBezTo>
                            <a:pt x="5680492" y="3123859"/>
                            <a:pt x="5625215" y="3105631"/>
                            <a:pt x="5527784" y="3113977"/>
                          </a:cubicBezTo>
                          <a:cubicBezTo>
                            <a:pt x="5414591" y="3107917"/>
                            <a:pt x="5164061" y="3132134"/>
                            <a:pt x="4949095" y="3113977"/>
                          </a:cubicBezTo>
                          <a:cubicBezTo>
                            <a:pt x="4692792" y="3135063"/>
                            <a:pt x="4351384" y="3001563"/>
                            <a:pt x="4096290" y="3113977"/>
                          </a:cubicBezTo>
                          <a:cubicBezTo>
                            <a:pt x="3791131" y="3170497"/>
                            <a:pt x="3788237" y="3071651"/>
                            <a:pt x="3608974" y="3113977"/>
                          </a:cubicBezTo>
                          <a:cubicBezTo>
                            <a:pt x="3460149" y="3160769"/>
                            <a:pt x="3149867" y="2997899"/>
                            <a:pt x="2847540" y="3113977"/>
                          </a:cubicBezTo>
                          <a:cubicBezTo>
                            <a:pt x="2537357" y="3145419"/>
                            <a:pt x="2296199" y="3026521"/>
                            <a:pt x="1903365" y="3113977"/>
                          </a:cubicBezTo>
                          <a:cubicBezTo>
                            <a:pt x="1446427" y="3151074"/>
                            <a:pt x="1477277" y="3087370"/>
                            <a:pt x="1233303" y="3113977"/>
                          </a:cubicBezTo>
                          <a:cubicBezTo>
                            <a:pt x="1013462" y="3123463"/>
                            <a:pt x="556814" y="3060544"/>
                            <a:pt x="197755" y="3113977"/>
                          </a:cubicBezTo>
                          <a:cubicBezTo>
                            <a:pt x="57932" y="3117904"/>
                            <a:pt x="23741" y="3001890"/>
                            <a:pt x="0" y="2873670"/>
                          </a:cubicBezTo>
                          <a:cubicBezTo>
                            <a:pt x="-88095" y="2467827"/>
                            <a:pt x="35807" y="2285805"/>
                            <a:pt x="0" y="1995883"/>
                          </a:cubicBezTo>
                          <a:cubicBezTo>
                            <a:pt x="-69276" y="1701185"/>
                            <a:pt x="66298" y="1477060"/>
                            <a:pt x="0" y="1170762"/>
                          </a:cubicBezTo>
                          <a:cubicBezTo>
                            <a:pt x="-62430" y="902402"/>
                            <a:pt x="102106" y="578335"/>
                            <a:pt x="0" y="240306"/>
                          </a:cubicBezTo>
                          <a:close/>
                        </a:path>
                        <a:path w="9532704" h="3113977" stroke="0" extrusionOk="0">
                          <a:moveTo>
                            <a:pt x="0" y="240306"/>
                          </a:moveTo>
                          <a:cubicBezTo>
                            <a:pt x="19840" y="119777"/>
                            <a:pt x="98681" y="32784"/>
                            <a:pt x="197755" y="0"/>
                          </a:cubicBezTo>
                          <a:cubicBezTo>
                            <a:pt x="388310" y="2855"/>
                            <a:pt x="460877" y="48818"/>
                            <a:pt x="685073" y="0"/>
                          </a:cubicBezTo>
                          <a:cubicBezTo>
                            <a:pt x="936974" y="-25087"/>
                            <a:pt x="934390" y="49393"/>
                            <a:pt x="1172389" y="0"/>
                          </a:cubicBezTo>
                          <a:cubicBezTo>
                            <a:pt x="1414322" y="-54389"/>
                            <a:pt x="1501466" y="28674"/>
                            <a:pt x="1659706" y="0"/>
                          </a:cubicBezTo>
                          <a:cubicBezTo>
                            <a:pt x="1799191" y="-44091"/>
                            <a:pt x="1987089" y="24499"/>
                            <a:pt x="2147023" y="0"/>
                          </a:cubicBezTo>
                          <a:cubicBezTo>
                            <a:pt x="2297340" y="-69691"/>
                            <a:pt x="2725877" y="36048"/>
                            <a:pt x="2908455" y="0"/>
                          </a:cubicBezTo>
                          <a:cubicBezTo>
                            <a:pt x="3007191" y="-10473"/>
                            <a:pt x="3498830" y="61363"/>
                            <a:pt x="3852632" y="0"/>
                          </a:cubicBezTo>
                          <a:cubicBezTo>
                            <a:pt x="4214287" y="-68046"/>
                            <a:pt x="4262762" y="91237"/>
                            <a:pt x="4522693" y="0"/>
                          </a:cubicBezTo>
                          <a:cubicBezTo>
                            <a:pt x="4754839" y="-98778"/>
                            <a:pt x="5088135" y="58569"/>
                            <a:pt x="5284126" y="0"/>
                          </a:cubicBezTo>
                          <a:cubicBezTo>
                            <a:pt x="5415642" y="-85483"/>
                            <a:pt x="5821775" y="56233"/>
                            <a:pt x="5954187" y="0"/>
                          </a:cubicBezTo>
                          <a:cubicBezTo>
                            <a:pt x="6120168" y="-51187"/>
                            <a:pt x="6258892" y="14590"/>
                            <a:pt x="6532876" y="0"/>
                          </a:cubicBezTo>
                          <a:cubicBezTo>
                            <a:pt x="6748106" y="-54546"/>
                            <a:pt x="6935380" y="38815"/>
                            <a:pt x="7111564" y="0"/>
                          </a:cubicBezTo>
                          <a:cubicBezTo>
                            <a:pt x="7299410" y="-67671"/>
                            <a:pt x="7573559" y="68466"/>
                            <a:pt x="7781625" y="0"/>
                          </a:cubicBezTo>
                          <a:cubicBezTo>
                            <a:pt x="7903775" y="-85200"/>
                            <a:pt x="8234745" y="20498"/>
                            <a:pt x="8451687" y="0"/>
                          </a:cubicBezTo>
                          <a:cubicBezTo>
                            <a:pt x="8708357" y="-80615"/>
                            <a:pt x="8976307" y="59327"/>
                            <a:pt x="9334948" y="0"/>
                          </a:cubicBezTo>
                          <a:cubicBezTo>
                            <a:pt x="9468128" y="36881"/>
                            <a:pt x="9550348" y="98885"/>
                            <a:pt x="9532704" y="240306"/>
                          </a:cubicBezTo>
                          <a:cubicBezTo>
                            <a:pt x="9543658" y="535841"/>
                            <a:pt x="9494653" y="712206"/>
                            <a:pt x="9532704" y="1144427"/>
                          </a:cubicBezTo>
                          <a:cubicBezTo>
                            <a:pt x="9505733" y="1560723"/>
                            <a:pt x="9424071" y="1788641"/>
                            <a:pt x="9532704" y="1995883"/>
                          </a:cubicBezTo>
                          <a:cubicBezTo>
                            <a:pt x="9593422" y="2119117"/>
                            <a:pt x="9433942" y="2553712"/>
                            <a:pt x="9532704" y="2873670"/>
                          </a:cubicBezTo>
                          <a:cubicBezTo>
                            <a:pt x="9496301" y="3038989"/>
                            <a:pt x="9453590" y="3095710"/>
                            <a:pt x="9334948" y="3113977"/>
                          </a:cubicBezTo>
                          <a:cubicBezTo>
                            <a:pt x="9183134" y="3164292"/>
                            <a:pt x="8984772" y="3057123"/>
                            <a:pt x="8573516" y="3113977"/>
                          </a:cubicBezTo>
                          <a:cubicBezTo>
                            <a:pt x="8206988" y="3212456"/>
                            <a:pt x="8160672" y="3084064"/>
                            <a:pt x="7812082" y="3113977"/>
                          </a:cubicBezTo>
                          <a:cubicBezTo>
                            <a:pt x="7454015" y="3148569"/>
                            <a:pt x="7312475" y="3049819"/>
                            <a:pt x="6959277" y="3113977"/>
                          </a:cubicBezTo>
                          <a:cubicBezTo>
                            <a:pt x="6660492" y="3163030"/>
                            <a:pt x="6574994" y="3110115"/>
                            <a:pt x="6471961" y="3113977"/>
                          </a:cubicBezTo>
                          <a:cubicBezTo>
                            <a:pt x="6322049" y="3119435"/>
                            <a:pt x="6139842" y="3086927"/>
                            <a:pt x="5893272" y="3113977"/>
                          </a:cubicBezTo>
                          <a:cubicBezTo>
                            <a:pt x="5700182" y="3191501"/>
                            <a:pt x="5436284" y="3017731"/>
                            <a:pt x="5040468" y="3113977"/>
                          </a:cubicBezTo>
                          <a:cubicBezTo>
                            <a:pt x="4727556" y="3171247"/>
                            <a:pt x="4428552" y="3109674"/>
                            <a:pt x="4187663" y="3113977"/>
                          </a:cubicBezTo>
                          <a:cubicBezTo>
                            <a:pt x="3886162" y="3182019"/>
                            <a:pt x="3834201" y="3043914"/>
                            <a:pt x="3700345" y="3113977"/>
                          </a:cubicBezTo>
                          <a:cubicBezTo>
                            <a:pt x="3572563" y="3130963"/>
                            <a:pt x="3253544" y="3062188"/>
                            <a:pt x="3030285" y="3113977"/>
                          </a:cubicBezTo>
                          <a:cubicBezTo>
                            <a:pt x="2898805" y="3135795"/>
                            <a:pt x="2633609" y="3049971"/>
                            <a:pt x="2451595" y="3113977"/>
                          </a:cubicBezTo>
                          <a:cubicBezTo>
                            <a:pt x="2276207" y="3164549"/>
                            <a:pt x="2060416" y="3118716"/>
                            <a:pt x="1781536" y="3113977"/>
                          </a:cubicBezTo>
                          <a:cubicBezTo>
                            <a:pt x="1569880" y="3131494"/>
                            <a:pt x="1420917" y="3053599"/>
                            <a:pt x="1202847" y="3113977"/>
                          </a:cubicBezTo>
                          <a:cubicBezTo>
                            <a:pt x="1004176" y="3144764"/>
                            <a:pt x="402318" y="3118982"/>
                            <a:pt x="197755" y="3113977"/>
                          </a:cubicBezTo>
                          <a:cubicBezTo>
                            <a:pt x="79100" y="3127021"/>
                            <a:pt x="11072" y="2991278"/>
                            <a:pt x="0" y="2873670"/>
                          </a:cubicBezTo>
                          <a:cubicBezTo>
                            <a:pt x="-77577" y="2741621"/>
                            <a:pt x="81535" y="2384805"/>
                            <a:pt x="0" y="2022216"/>
                          </a:cubicBezTo>
                          <a:cubicBezTo>
                            <a:pt x="-77493" y="1745495"/>
                            <a:pt x="34748" y="1606593"/>
                            <a:pt x="0" y="1223429"/>
                          </a:cubicBezTo>
                          <a:cubicBezTo>
                            <a:pt x="-4157" y="886249"/>
                            <a:pt x="101060" y="600363"/>
                            <a:pt x="0" y="240306"/>
                          </a:cubicBezTo>
                          <a:close/>
                        </a:path>
                        <a:path w="9532704" h="3113977" fill="none" stroke="0" extrusionOk="0">
                          <a:moveTo>
                            <a:pt x="0" y="240306"/>
                          </a:moveTo>
                          <a:cubicBezTo>
                            <a:pt x="18601" y="111996"/>
                            <a:pt x="84567" y="-5557"/>
                            <a:pt x="197755" y="0"/>
                          </a:cubicBezTo>
                          <a:cubicBezTo>
                            <a:pt x="478816" y="-112833"/>
                            <a:pt x="709182" y="119033"/>
                            <a:pt x="867816" y="0"/>
                          </a:cubicBezTo>
                          <a:cubicBezTo>
                            <a:pt x="985692" y="-14557"/>
                            <a:pt x="1309289" y="-7092"/>
                            <a:pt x="1720621" y="0"/>
                          </a:cubicBezTo>
                          <a:cubicBezTo>
                            <a:pt x="2081297" y="-52358"/>
                            <a:pt x="2159578" y="53686"/>
                            <a:pt x="2390681" y="0"/>
                          </a:cubicBezTo>
                          <a:cubicBezTo>
                            <a:pt x="2589714" y="-31744"/>
                            <a:pt x="2891877" y="57307"/>
                            <a:pt x="3060742" y="0"/>
                          </a:cubicBezTo>
                          <a:cubicBezTo>
                            <a:pt x="3234325" y="-132568"/>
                            <a:pt x="3590405" y="2398"/>
                            <a:pt x="4004919" y="0"/>
                          </a:cubicBezTo>
                          <a:cubicBezTo>
                            <a:pt x="4441018" y="-19274"/>
                            <a:pt x="4389747" y="142"/>
                            <a:pt x="4583608" y="0"/>
                          </a:cubicBezTo>
                          <a:cubicBezTo>
                            <a:pt x="4790462" y="33883"/>
                            <a:pt x="5188238" y="56075"/>
                            <a:pt x="5345040" y="0"/>
                          </a:cubicBezTo>
                          <a:cubicBezTo>
                            <a:pt x="5524546" y="-74509"/>
                            <a:pt x="5699481" y="17066"/>
                            <a:pt x="5923729" y="0"/>
                          </a:cubicBezTo>
                          <a:cubicBezTo>
                            <a:pt x="6180225" y="51119"/>
                            <a:pt x="6528483" y="20394"/>
                            <a:pt x="6867906" y="0"/>
                          </a:cubicBezTo>
                          <a:cubicBezTo>
                            <a:pt x="7203836" y="-57157"/>
                            <a:pt x="7302629" y="99086"/>
                            <a:pt x="7629338" y="0"/>
                          </a:cubicBezTo>
                          <a:cubicBezTo>
                            <a:pt x="7919296" y="-48405"/>
                            <a:pt x="8130206" y="130178"/>
                            <a:pt x="8573516" y="0"/>
                          </a:cubicBezTo>
                          <a:cubicBezTo>
                            <a:pt x="9009761" y="-112299"/>
                            <a:pt x="9141510" y="46497"/>
                            <a:pt x="9334948" y="0"/>
                          </a:cubicBezTo>
                          <a:cubicBezTo>
                            <a:pt x="9464455" y="7894"/>
                            <a:pt x="9553345" y="140021"/>
                            <a:pt x="9532704" y="240306"/>
                          </a:cubicBezTo>
                          <a:cubicBezTo>
                            <a:pt x="9589698" y="606987"/>
                            <a:pt x="9488813" y="687475"/>
                            <a:pt x="9532704" y="1091760"/>
                          </a:cubicBezTo>
                          <a:cubicBezTo>
                            <a:pt x="9593091" y="1484823"/>
                            <a:pt x="9487639" y="1633275"/>
                            <a:pt x="9532704" y="1995883"/>
                          </a:cubicBezTo>
                          <a:cubicBezTo>
                            <a:pt x="9625460" y="2372033"/>
                            <a:pt x="9455537" y="2469252"/>
                            <a:pt x="9532704" y="2873670"/>
                          </a:cubicBezTo>
                          <a:cubicBezTo>
                            <a:pt x="9538941" y="2964445"/>
                            <a:pt x="9487111" y="3099792"/>
                            <a:pt x="9334948" y="3113977"/>
                          </a:cubicBezTo>
                          <a:cubicBezTo>
                            <a:pt x="8846431" y="3258872"/>
                            <a:pt x="8597017" y="3039387"/>
                            <a:pt x="8390771" y="3113977"/>
                          </a:cubicBezTo>
                          <a:cubicBezTo>
                            <a:pt x="8069890" y="3172805"/>
                            <a:pt x="7743471" y="3030203"/>
                            <a:pt x="7537967" y="3113977"/>
                          </a:cubicBezTo>
                          <a:cubicBezTo>
                            <a:pt x="7334542" y="3218383"/>
                            <a:pt x="7092400" y="3081731"/>
                            <a:pt x="6959277" y="3113977"/>
                          </a:cubicBezTo>
                          <a:cubicBezTo>
                            <a:pt x="6720678" y="3143481"/>
                            <a:pt x="6356251" y="3176885"/>
                            <a:pt x="6015101" y="3113977"/>
                          </a:cubicBezTo>
                          <a:cubicBezTo>
                            <a:pt x="5679096" y="3138220"/>
                            <a:pt x="5626413" y="3108770"/>
                            <a:pt x="5527784" y="3113977"/>
                          </a:cubicBezTo>
                          <a:cubicBezTo>
                            <a:pt x="5370563" y="3151657"/>
                            <a:pt x="5214575" y="3158045"/>
                            <a:pt x="4949095" y="3113977"/>
                          </a:cubicBezTo>
                          <a:cubicBezTo>
                            <a:pt x="4779745" y="3137178"/>
                            <a:pt x="4312245" y="3063249"/>
                            <a:pt x="4096290" y="3113977"/>
                          </a:cubicBezTo>
                          <a:cubicBezTo>
                            <a:pt x="3822797" y="3181477"/>
                            <a:pt x="3818579" y="3069506"/>
                            <a:pt x="3608974" y="3113977"/>
                          </a:cubicBezTo>
                          <a:cubicBezTo>
                            <a:pt x="3411608" y="3147424"/>
                            <a:pt x="3220879" y="3102006"/>
                            <a:pt x="2847540" y="3113977"/>
                          </a:cubicBezTo>
                          <a:cubicBezTo>
                            <a:pt x="2530616" y="3166421"/>
                            <a:pt x="2337771" y="3060937"/>
                            <a:pt x="1903365" y="3113977"/>
                          </a:cubicBezTo>
                          <a:cubicBezTo>
                            <a:pt x="1473088" y="3174470"/>
                            <a:pt x="1482814" y="3090607"/>
                            <a:pt x="1233303" y="3113977"/>
                          </a:cubicBezTo>
                          <a:cubicBezTo>
                            <a:pt x="1027614" y="3062538"/>
                            <a:pt x="673156" y="3054390"/>
                            <a:pt x="197755" y="3113977"/>
                          </a:cubicBezTo>
                          <a:cubicBezTo>
                            <a:pt x="82646" y="3096195"/>
                            <a:pt x="-15889" y="2973868"/>
                            <a:pt x="0" y="2873670"/>
                          </a:cubicBezTo>
                          <a:cubicBezTo>
                            <a:pt x="-133891" y="2448656"/>
                            <a:pt x="64797" y="2298572"/>
                            <a:pt x="0" y="1995883"/>
                          </a:cubicBezTo>
                          <a:cubicBezTo>
                            <a:pt x="-55225" y="1691913"/>
                            <a:pt x="28201" y="1483036"/>
                            <a:pt x="0" y="1170762"/>
                          </a:cubicBezTo>
                          <a:cubicBezTo>
                            <a:pt x="5557" y="873112"/>
                            <a:pt x="26743" y="570221"/>
                            <a:pt x="0" y="24030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53563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Vẻ đẹp của quê hương hiện lên qua những cây bần nở hoa tím biếc, từng cánh hoa thi nhau rơi xuống rồi cuốn trôi theo dòng nước, món canh chua cá bống sao hay cá bông lau mà bạn nhỏ nghĩ không có món nào ngon hơn...</a:t>
              </a:r>
            </a:p>
          </p:txBody>
        </p:sp>
      </p:grpSp>
    </p:spTree>
    <p:extLst>
      <p:ext uri="{BB962C8B-B14F-4D97-AF65-F5344CB8AC3E}">
        <p14:creationId xmlns:p14="http://schemas.microsoft.com/office/powerpoint/2010/main" val="132148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Bạn nhỏ nhắc đến đặc sản gì của quê hương? Chi tiết nào cho thấy bạn rất tự hào về đặc sản đó của quê hương mình?</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15310" y="2648606"/>
            <a:ext cx="9532704" cy="3831499"/>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330" y="80450"/>
                    <a:pt x="47372" y="-18760"/>
                    <a:pt x="144456" y="0"/>
                  </a:cubicBezTo>
                  <a:cubicBezTo>
                    <a:pt x="403962" y="-77176"/>
                    <a:pt x="505778" y="82662"/>
                    <a:pt x="633924" y="0"/>
                  </a:cubicBezTo>
                  <a:cubicBezTo>
                    <a:pt x="804068" y="-60214"/>
                    <a:pt x="1019848" y="-1683"/>
                    <a:pt x="1256883" y="0"/>
                  </a:cubicBezTo>
                  <a:cubicBezTo>
                    <a:pt x="1569117" y="-61990"/>
                    <a:pt x="1616898" y="13935"/>
                    <a:pt x="1746350" y="0"/>
                  </a:cubicBezTo>
                  <a:cubicBezTo>
                    <a:pt x="1915560" y="-68688"/>
                    <a:pt x="2149210" y="70499"/>
                    <a:pt x="2235818" y="0"/>
                  </a:cubicBezTo>
                  <a:cubicBezTo>
                    <a:pt x="2373783" y="44196"/>
                    <a:pt x="2564354" y="-53849"/>
                    <a:pt x="2925523" y="0"/>
                  </a:cubicBezTo>
                  <a:cubicBezTo>
                    <a:pt x="3221663" y="-17059"/>
                    <a:pt x="3187337" y="-11478"/>
                    <a:pt x="3348245" y="0"/>
                  </a:cubicBezTo>
                  <a:cubicBezTo>
                    <a:pt x="3484798" y="29093"/>
                    <a:pt x="3748102" y="19868"/>
                    <a:pt x="3904458" y="0"/>
                  </a:cubicBezTo>
                  <a:cubicBezTo>
                    <a:pt x="4056124" y="-49159"/>
                    <a:pt x="4206331" y="-34178"/>
                    <a:pt x="4327180" y="0"/>
                  </a:cubicBezTo>
                  <a:cubicBezTo>
                    <a:pt x="4433986" y="16797"/>
                    <a:pt x="4737878" y="124625"/>
                    <a:pt x="5016885" y="0"/>
                  </a:cubicBezTo>
                  <a:cubicBezTo>
                    <a:pt x="5202741" y="-34412"/>
                    <a:pt x="5334835" y="37011"/>
                    <a:pt x="5573098" y="0"/>
                  </a:cubicBezTo>
                  <a:cubicBezTo>
                    <a:pt x="5789014" y="-130937"/>
                    <a:pt x="6046483" y="30079"/>
                    <a:pt x="6262803" y="0"/>
                  </a:cubicBezTo>
                  <a:cubicBezTo>
                    <a:pt x="6605084" y="-62874"/>
                    <a:pt x="6722158" y="-11718"/>
                    <a:pt x="6819016" y="0"/>
                  </a:cubicBezTo>
                  <a:cubicBezTo>
                    <a:pt x="6868884" y="15820"/>
                    <a:pt x="6991175" y="57644"/>
                    <a:pt x="6963474" y="144456"/>
                  </a:cubicBezTo>
                  <a:cubicBezTo>
                    <a:pt x="7013095" y="348118"/>
                    <a:pt x="6884442" y="400084"/>
                    <a:pt x="6963474" y="656297"/>
                  </a:cubicBezTo>
                  <a:cubicBezTo>
                    <a:pt x="7027889" y="919195"/>
                    <a:pt x="6958739" y="976217"/>
                    <a:pt x="6963474" y="1199799"/>
                  </a:cubicBezTo>
                  <a:cubicBezTo>
                    <a:pt x="6992734" y="1421490"/>
                    <a:pt x="6881815" y="1455703"/>
                    <a:pt x="6963474" y="1727470"/>
                  </a:cubicBezTo>
                  <a:cubicBezTo>
                    <a:pt x="6963767" y="1796254"/>
                    <a:pt x="6898381" y="1848239"/>
                    <a:pt x="6819016" y="1871928"/>
                  </a:cubicBezTo>
                  <a:cubicBezTo>
                    <a:pt x="6474544" y="1994619"/>
                    <a:pt x="6352013" y="1841756"/>
                    <a:pt x="6129311" y="1871928"/>
                  </a:cubicBezTo>
                  <a:cubicBezTo>
                    <a:pt x="5885651" y="1992891"/>
                    <a:pt x="5635569" y="1796755"/>
                    <a:pt x="5506353" y="1871928"/>
                  </a:cubicBezTo>
                  <a:cubicBezTo>
                    <a:pt x="5358641" y="1920199"/>
                    <a:pt x="5175368" y="1840095"/>
                    <a:pt x="5083630" y="1871928"/>
                  </a:cubicBezTo>
                  <a:cubicBezTo>
                    <a:pt x="5029201" y="1885389"/>
                    <a:pt x="4567453" y="1874553"/>
                    <a:pt x="4393926" y="1871928"/>
                  </a:cubicBezTo>
                  <a:cubicBezTo>
                    <a:pt x="4150968" y="1868855"/>
                    <a:pt x="4108876" y="1872398"/>
                    <a:pt x="4037949" y="1871928"/>
                  </a:cubicBezTo>
                  <a:cubicBezTo>
                    <a:pt x="3954975" y="1868627"/>
                    <a:pt x="3743636" y="1905300"/>
                    <a:pt x="3615227" y="1871928"/>
                  </a:cubicBezTo>
                  <a:cubicBezTo>
                    <a:pt x="3382515" y="1963032"/>
                    <a:pt x="3176620" y="1797610"/>
                    <a:pt x="2992268" y="1871928"/>
                  </a:cubicBezTo>
                  <a:cubicBezTo>
                    <a:pt x="2757464" y="1906501"/>
                    <a:pt x="2754712" y="1844534"/>
                    <a:pt x="2636292" y="1871928"/>
                  </a:cubicBezTo>
                  <a:cubicBezTo>
                    <a:pt x="2526484" y="1899597"/>
                    <a:pt x="2301220" y="1800350"/>
                    <a:pt x="2080078" y="1871928"/>
                  </a:cubicBezTo>
                  <a:cubicBezTo>
                    <a:pt x="1900117" y="1830106"/>
                    <a:pt x="1679819" y="1822078"/>
                    <a:pt x="1390374" y="1871928"/>
                  </a:cubicBezTo>
                  <a:cubicBezTo>
                    <a:pt x="1056334" y="1894900"/>
                    <a:pt x="1056880" y="1856959"/>
                    <a:pt x="900906" y="1871928"/>
                  </a:cubicBezTo>
                  <a:cubicBezTo>
                    <a:pt x="774177" y="1856239"/>
                    <a:pt x="356580" y="1893077"/>
                    <a:pt x="144456" y="1871928"/>
                  </a:cubicBezTo>
                  <a:cubicBezTo>
                    <a:pt x="20715" y="1865896"/>
                    <a:pt x="24668" y="1809194"/>
                    <a:pt x="0" y="1727470"/>
                  </a:cubicBezTo>
                  <a:cubicBezTo>
                    <a:pt x="-76186" y="1511236"/>
                    <a:pt x="29449" y="1373234"/>
                    <a:pt x="0" y="1199799"/>
                  </a:cubicBezTo>
                  <a:cubicBezTo>
                    <a:pt x="-17632" y="979783"/>
                    <a:pt x="103760" y="913669"/>
                    <a:pt x="0" y="703788"/>
                  </a:cubicBezTo>
                  <a:cubicBezTo>
                    <a:pt x="-58607" y="607427"/>
                    <a:pt x="108151" y="315023"/>
                    <a:pt x="0" y="144456"/>
                  </a:cubicBezTo>
                  <a:close/>
                </a:path>
                <a:path w="6963474" h="1871928" stroke="0" extrusionOk="0">
                  <a:moveTo>
                    <a:pt x="0" y="144456"/>
                  </a:moveTo>
                  <a:cubicBezTo>
                    <a:pt x="25013" y="76402"/>
                    <a:pt x="85209" y="11276"/>
                    <a:pt x="144456" y="0"/>
                  </a:cubicBezTo>
                  <a:cubicBezTo>
                    <a:pt x="278624" y="3377"/>
                    <a:pt x="344787" y="36666"/>
                    <a:pt x="500433" y="0"/>
                  </a:cubicBezTo>
                  <a:cubicBezTo>
                    <a:pt x="694641" y="-9872"/>
                    <a:pt x="681199" y="11582"/>
                    <a:pt x="856409" y="0"/>
                  </a:cubicBezTo>
                  <a:cubicBezTo>
                    <a:pt x="1037821" y="-29286"/>
                    <a:pt x="1128140" y="10791"/>
                    <a:pt x="1212386" y="0"/>
                  </a:cubicBezTo>
                  <a:cubicBezTo>
                    <a:pt x="1293502" y="-30351"/>
                    <a:pt x="1449710" y="12255"/>
                    <a:pt x="1568362" y="0"/>
                  </a:cubicBezTo>
                  <a:cubicBezTo>
                    <a:pt x="1703500" y="-65159"/>
                    <a:pt x="1984043" y="-559"/>
                    <a:pt x="2124575" y="0"/>
                  </a:cubicBezTo>
                  <a:cubicBezTo>
                    <a:pt x="2171490" y="13371"/>
                    <a:pt x="2541239" y="59505"/>
                    <a:pt x="2814280" y="0"/>
                  </a:cubicBezTo>
                  <a:cubicBezTo>
                    <a:pt x="3075102" y="-34777"/>
                    <a:pt x="3084739" y="60635"/>
                    <a:pt x="3303748" y="0"/>
                  </a:cubicBezTo>
                  <a:cubicBezTo>
                    <a:pt x="3453031" y="-83432"/>
                    <a:pt x="3700029" y="36120"/>
                    <a:pt x="3859961" y="0"/>
                  </a:cubicBezTo>
                  <a:cubicBezTo>
                    <a:pt x="3951783" y="-57240"/>
                    <a:pt x="4278112" y="21354"/>
                    <a:pt x="4349429" y="0"/>
                  </a:cubicBezTo>
                  <a:cubicBezTo>
                    <a:pt x="4513802" y="-23813"/>
                    <a:pt x="4556796" y="6771"/>
                    <a:pt x="4772151" y="0"/>
                  </a:cubicBezTo>
                  <a:cubicBezTo>
                    <a:pt x="4923193" y="-39292"/>
                    <a:pt x="5043911" y="4417"/>
                    <a:pt x="5194873" y="0"/>
                  </a:cubicBezTo>
                  <a:cubicBezTo>
                    <a:pt x="5343462" y="-59726"/>
                    <a:pt x="5510803" y="51041"/>
                    <a:pt x="5684341" y="0"/>
                  </a:cubicBezTo>
                  <a:cubicBezTo>
                    <a:pt x="5779689" y="-48997"/>
                    <a:pt x="6013632" y="109"/>
                    <a:pt x="6173809" y="0"/>
                  </a:cubicBezTo>
                  <a:cubicBezTo>
                    <a:pt x="6395483" y="-71111"/>
                    <a:pt x="6560492" y="55539"/>
                    <a:pt x="6819016" y="0"/>
                  </a:cubicBezTo>
                  <a:cubicBezTo>
                    <a:pt x="6928733" y="27367"/>
                    <a:pt x="6969979" y="64263"/>
                    <a:pt x="6963474" y="144456"/>
                  </a:cubicBezTo>
                  <a:cubicBezTo>
                    <a:pt x="6963194" y="317739"/>
                    <a:pt x="6891980" y="448940"/>
                    <a:pt x="6963474" y="687957"/>
                  </a:cubicBezTo>
                  <a:cubicBezTo>
                    <a:pt x="6909332" y="927487"/>
                    <a:pt x="6828669" y="1077912"/>
                    <a:pt x="6963474" y="1199799"/>
                  </a:cubicBezTo>
                  <a:cubicBezTo>
                    <a:pt x="7008103" y="1279963"/>
                    <a:pt x="6851721" y="1570742"/>
                    <a:pt x="6963474" y="1727470"/>
                  </a:cubicBezTo>
                  <a:cubicBezTo>
                    <a:pt x="6945243" y="1826140"/>
                    <a:pt x="6903917" y="1860034"/>
                    <a:pt x="6819016" y="1871928"/>
                  </a:cubicBezTo>
                  <a:cubicBezTo>
                    <a:pt x="6710906" y="1903258"/>
                    <a:pt x="6587043" y="1851397"/>
                    <a:pt x="6262803" y="1871928"/>
                  </a:cubicBezTo>
                  <a:cubicBezTo>
                    <a:pt x="5997665" y="1930568"/>
                    <a:pt x="5969985" y="1846581"/>
                    <a:pt x="5706589" y="1871928"/>
                  </a:cubicBezTo>
                  <a:cubicBezTo>
                    <a:pt x="5400740" y="1915177"/>
                    <a:pt x="5349097" y="1831764"/>
                    <a:pt x="5083630" y="1871928"/>
                  </a:cubicBezTo>
                  <a:cubicBezTo>
                    <a:pt x="4876456" y="1888487"/>
                    <a:pt x="4796443" y="1873269"/>
                    <a:pt x="4727654" y="1871928"/>
                  </a:cubicBezTo>
                  <a:cubicBezTo>
                    <a:pt x="4616859" y="1875137"/>
                    <a:pt x="4522485" y="1833615"/>
                    <a:pt x="4304932" y="1871928"/>
                  </a:cubicBezTo>
                  <a:cubicBezTo>
                    <a:pt x="4164105" y="1920930"/>
                    <a:pt x="3993695" y="1774979"/>
                    <a:pt x="3681973" y="1871928"/>
                  </a:cubicBezTo>
                  <a:cubicBezTo>
                    <a:pt x="3459438" y="1909623"/>
                    <a:pt x="3242253" y="1856937"/>
                    <a:pt x="3059014" y="1871928"/>
                  </a:cubicBezTo>
                  <a:cubicBezTo>
                    <a:pt x="2835580" y="1914056"/>
                    <a:pt x="2812755" y="1817592"/>
                    <a:pt x="2703037" y="1871928"/>
                  </a:cubicBezTo>
                  <a:cubicBezTo>
                    <a:pt x="2595586" y="1847698"/>
                    <a:pt x="2393012" y="1834164"/>
                    <a:pt x="2213570" y="1871928"/>
                  </a:cubicBezTo>
                  <a:cubicBezTo>
                    <a:pt x="2144810" y="1882605"/>
                    <a:pt x="1956449" y="1821082"/>
                    <a:pt x="1790847" y="1871928"/>
                  </a:cubicBezTo>
                  <a:cubicBezTo>
                    <a:pt x="1629349" y="1856885"/>
                    <a:pt x="1491592" y="1872290"/>
                    <a:pt x="1301380" y="1871928"/>
                  </a:cubicBezTo>
                  <a:cubicBezTo>
                    <a:pt x="1154107" y="1896505"/>
                    <a:pt x="1031758" y="1827269"/>
                    <a:pt x="878658" y="1871928"/>
                  </a:cubicBezTo>
                  <a:cubicBezTo>
                    <a:pt x="759607" y="1886254"/>
                    <a:pt x="281212" y="1891112"/>
                    <a:pt x="144456" y="1871928"/>
                  </a:cubicBezTo>
                  <a:cubicBezTo>
                    <a:pt x="36581" y="1894623"/>
                    <a:pt x="30416" y="1791921"/>
                    <a:pt x="0" y="1727470"/>
                  </a:cubicBezTo>
                  <a:cubicBezTo>
                    <a:pt x="-62106" y="1678778"/>
                    <a:pt x="67292" y="1458878"/>
                    <a:pt x="0" y="1215629"/>
                  </a:cubicBezTo>
                  <a:cubicBezTo>
                    <a:pt x="-59315" y="1054856"/>
                    <a:pt x="9333" y="922321"/>
                    <a:pt x="0" y="735448"/>
                  </a:cubicBezTo>
                  <a:cubicBezTo>
                    <a:pt x="8767" y="552194"/>
                    <a:pt x="81085" y="381611"/>
                    <a:pt x="0" y="144456"/>
                  </a:cubicBezTo>
                  <a:close/>
                </a:path>
                <a:path w="6963474" h="1871928" fill="none" stroke="0" extrusionOk="0">
                  <a:moveTo>
                    <a:pt x="0" y="144456"/>
                  </a:moveTo>
                  <a:cubicBezTo>
                    <a:pt x="4836" y="63190"/>
                    <a:pt x="66844" y="24035"/>
                    <a:pt x="144456" y="0"/>
                  </a:cubicBezTo>
                  <a:cubicBezTo>
                    <a:pt x="342490" y="-59787"/>
                    <a:pt x="516698" y="60636"/>
                    <a:pt x="633924" y="0"/>
                  </a:cubicBezTo>
                  <a:cubicBezTo>
                    <a:pt x="730752" y="-101408"/>
                    <a:pt x="921423" y="35313"/>
                    <a:pt x="1256883" y="0"/>
                  </a:cubicBezTo>
                  <a:cubicBezTo>
                    <a:pt x="1499367" y="-12716"/>
                    <a:pt x="1579027" y="5188"/>
                    <a:pt x="1746350" y="0"/>
                  </a:cubicBezTo>
                  <a:cubicBezTo>
                    <a:pt x="1864225" y="-16324"/>
                    <a:pt x="2097716" y="24257"/>
                    <a:pt x="2235818" y="0"/>
                  </a:cubicBezTo>
                  <a:cubicBezTo>
                    <a:pt x="2419466" y="-59503"/>
                    <a:pt x="2677020" y="-51119"/>
                    <a:pt x="2925523" y="0"/>
                  </a:cubicBezTo>
                  <a:cubicBezTo>
                    <a:pt x="3242853" y="-6346"/>
                    <a:pt x="3202245" y="1936"/>
                    <a:pt x="3348245" y="0"/>
                  </a:cubicBezTo>
                  <a:cubicBezTo>
                    <a:pt x="3512862" y="-10060"/>
                    <a:pt x="3813865" y="49666"/>
                    <a:pt x="3904458" y="0"/>
                  </a:cubicBezTo>
                  <a:cubicBezTo>
                    <a:pt x="4032761" y="-18244"/>
                    <a:pt x="4148312" y="10063"/>
                    <a:pt x="4327180" y="0"/>
                  </a:cubicBezTo>
                  <a:cubicBezTo>
                    <a:pt x="4521484" y="-26256"/>
                    <a:pt x="4760660" y="7147"/>
                    <a:pt x="5016885" y="0"/>
                  </a:cubicBezTo>
                  <a:cubicBezTo>
                    <a:pt x="5244624" y="-34292"/>
                    <a:pt x="5359266" y="38264"/>
                    <a:pt x="5573098" y="0"/>
                  </a:cubicBezTo>
                  <a:cubicBezTo>
                    <a:pt x="5766625" y="-45499"/>
                    <a:pt x="5889504" y="79307"/>
                    <a:pt x="6262803" y="0"/>
                  </a:cubicBezTo>
                  <a:cubicBezTo>
                    <a:pt x="6603275" y="-42951"/>
                    <a:pt x="6693509" y="-734"/>
                    <a:pt x="6819016" y="0"/>
                  </a:cubicBezTo>
                  <a:cubicBezTo>
                    <a:pt x="6930737" y="9494"/>
                    <a:pt x="6980350" y="80451"/>
                    <a:pt x="6963474" y="144456"/>
                  </a:cubicBezTo>
                  <a:cubicBezTo>
                    <a:pt x="7028241" y="375371"/>
                    <a:pt x="6940609" y="424919"/>
                    <a:pt x="6963474" y="656297"/>
                  </a:cubicBezTo>
                  <a:cubicBezTo>
                    <a:pt x="7007882" y="876719"/>
                    <a:pt x="6962841" y="977923"/>
                    <a:pt x="6963474" y="1199799"/>
                  </a:cubicBezTo>
                  <a:cubicBezTo>
                    <a:pt x="7069729" y="1402603"/>
                    <a:pt x="6934268" y="1477677"/>
                    <a:pt x="6963474" y="1727470"/>
                  </a:cubicBezTo>
                  <a:cubicBezTo>
                    <a:pt x="6966613" y="1770914"/>
                    <a:pt x="6903633" y="1860018"/>
                    <a:pt x="6819016" y="1871928"/>
                  </a:cubicBezTo>
                  <a:cubicBezTo>
                    <a:pt x="6397334" y="1946927"/>
                    <a:pt x="6304612" y="1820931"/>
                    <a:pt x="6129311" y="1871928"/>
                  </a:cubicBezTo>
                  <a:cubicBezTo>
                    <a:pt x="5903722" y="1949022"/>
                    <a:pt x="5675986" y="1798763"/>
                    <a:pt x="5506353" y="1871928"/>
                  </a:cubicBezTo>
                  <a:cubicBezTo>
                    <a:pt x="5361812" y="1937003"/>
                    <a:pt x="5190715" y="1863753"/>
                    <a:pt x="5083630" y="1871928"/>
                  </a:cubicBezTo>
                  <a:cubicBezTo>
                    <a:pt x="4970863" y="1909396"/>
                    <a:pt x="4643689" y="1868058"/>
                    <a:pt x="4393926" y="1871928"/>
                  </a:cubicBezTo>
                  <a:cubicBezTo>
                    <a:pt x="4158432" y="1888927"/>
                    <a:pt x="4107223" y="1861725"/>
                    <a:pt x="4037949" y="1871928"/>
                  </a:cubicBezTo>
                  <a:cubicBezTo>
                    <a:pt x="3920373" y="1881648"/>
                    <a:pt x="3803269" y="1892789"/>
                    <a:pt x="3615227" y="1871928"/>
                  </a:cubicBezTo>
                  <a:cubicBezTo>
                    <a:pt x="3519303" y="1891272"/>
                    <a:pt x="3154344" y="1860586"/>
                    <a:pt x="2992268" y="1871928"/>
                  </a:cubicBezTo>
                  <a:cubicBezTo>
                    <a:pt x="2803677" y="1898123"/>
                    <a:pt x="2782941" y="1866299"/>
                    <a:pt x="2636292" y="1871928"/>
                  </a:cubicBezTo>
                  <a:cubicBezTo>
                    <a:pt x="2512829" y="1866692"/>
                    <a:pt x="2362297" y="1859817"/>
                    <a:pt x="2080078" y="1871928"/>
                  </a:cubicBezTo>
                  <a:cubicBezTo>
                    <a:pt x="1874242" y="1962718"/>
                    <a:pt x="1703694" y="1804119"/>
                    <a:pt x="1390374" y="1871928"/>
                  </a:cubicBezTo>
                  <a:cubicBezTo>
                    <a:pt x="1071252" y="1903552"/>
                    <a:pt x="1077844" y="1874598"/>
                    <a:pt x="900906" y="1871928"/>
                  </a:cubicBezTo>
                  <a:cubicBezTo>
                    <a:pt x="721902" y="1875202"/>
                    <a:pt x="469153" y="1843322"/>
                    <a:pt x="144456" y="1871928"/>
                  </a:cubicBezTo>
                  <a:cubicBezTo>
                    <a:pt x="45465" y="1874469"/>
                    <a:pt x="-91" y="1787235"/>
                    <a:pt x="0" y="1727470"/>
                  </a:cubicBezTo>
                  <a:cubicBezTo>
                    <a:pt x="-75233" y="1464776"/>
                    <a:pt x="55844" y="1383476"/>
                    <a:pt x="0" y="1199799"/>
                  </a:cubicBezTo>
                  <a:cubicBezTo>
                    <a:pt x="-97955" y="1036785"/>
                    <a:pt x="32489" y="871155"/>
                    <a:pt x="0" y="703788"/>
                  </a:cubicBezTo>
                  <a:cubicBezTo>
                    <a:pt x="59925" y="548384"/>
                    <a:pt x="34418" y="377190"/>
                    <a:pt x="0" y="144456"/>
                  </a:cubicBezTo>
                  <a:close/>
                </a:path>
                <a:path w="6963474" h="1871928" fill="none" stroke="0" extrusionOk="0">
                  <a:moveTo>
                    <a:pt x="0" y="144456"/>
                  </a:moveTo>
                  <a:cubicBezTo>
                    <a:pt x="4285" y="76007"/>
                    <a:pt x="58433" y="8899"/>
                    <a:pt x="144456" y="0"/>
                  </a:cubicBezTo>
                  <a:cubicBezTo>
                    <a:pt x="370408" y="-63345"/>
                    <a:pt x="508006" y="63550"/>
                    <a:pt x="633924" y="0"/>
                  </a:cubicBezTo>
                  <a:cubicBezTo>
                    <a:pt x="745021" y="-3709"/>
                    <a:pt x="982665" y="-29629"/>
                    <a:pt x="1256883" y="0"/>
                  </a:cubicBezTo>
                  <a:cubicBezTo>
                    <a:pt x="1548033" y="-42783"/>
                    <a:pt x="1592770" y="30261"/>
                    <a:pt x="1746350" y="0"/>
                  </a:cubicBezTo>
                  <a:cubicBezTo>
                    <a:pt x="1884883" y="-32877"/>
                    <a:pt x="2136550" y="54089"/>
                    <a:pt x="2235818" y="0"/>
                  </a:cubicBezTo>
                  <a:cubicBezTo>
                    <a:pt x="2375953" y="-45424"/>
                    <a:pt x="2625844" y="-62060"/>
                    <a:pt x="2925523" y="0"/>
                  </a:cubicBezTo>
                  <a:cubicBezTo>
                    <a:pt x="3233757" y="-15376"/>
                    <a:pt x="3196422" y="-6098"/>
                    <a:pt x="3348245" y="0"/>
                  </a:cubicBezTo>
                  <a:cubicBezTo>
                    <a:pt x="3496897" y="20126"/>
                    <a:pt x="3773017" y="34591"/>
                    <a:pt x="3904458" y="0"/>
                  </a:cubicBezTo>
                  <a:cubicBezTo>
                    <a:pt x="4051967" y="-56709"/>
                    <a:pt x="4176741" y="-27024"/>
                    <a:pt x="4327180" y="0"/>
                  </a:cubicBezTo>
                  <a:cubicBezTo>
                    <a:pt x="4442309" y="16890"/>
                    <a:pt x="4752021" y="45838"/>
                    <a:pt x="5016885" y="0"/>
                  </a:cubicBezTo>
                  <a:cubicBezTo>
                    <a:pt x="5200386" y="-27180"/>
                    <a:pt x="5328235" y="19082"/>
                    <a:pt x="5573098" y="0"/>
                  </a:cubicBezTo>
                  <a:cubicBezTo>
                    <a:pt x="5793366" y="-42374"/>
                    <a:pt x="5973985" y="74267"/>
                    <a:pt x="6262803" y="0"/>
                  </a:cubicBezTo>
                  <a:cubicBezTo>
                    <a:pt x="6605900" y="-40521"/>
                    <a:pt x="6700501" y="13720"/>
                    <a:pt x="6819016" y="0"/>
                  </a:cubicBezTo>
                  <a:cubicBezTo>
                    <a:pt x="6891821" y="8552"/>
                    <a:pt x="6981199" y="77364"/>
                    <a:pt x="6963474" y="144456"/>
                  </a:cubicBezTo>
                  <a:cubicBezTo>
                    <a:pt x="6999321" y="360578"/>
                    <a:pt x="6902557" y="406053"/>
                    <a:pt x="6963474" y="656297"/>
                  </a:cubicBezTo>
                  <a:cubicBezTo>
                    <a:pt x="7020175" y="890842"/>
                    <a:pt x="6955758" y="984926"/>
                    <a:pt x="6963474" y="1199799"/>
                  </a:cubicBezTo>
                  <a:cubicBezTo>
                    <a:pt x="7000722" y="1420986"/>
                    <a:pt x="6889679" y="1471851"/>
                    <a:pt x="6963474" y="1727470"/>
                  </a:cubicBezTo>
                  <a:cubicBezTo>
                    <a:pt x="6964666" y="1792994"/>
                    <a:pt x="6929073" y="1861503"/>
                    <a:pt x="6819016" y="1871928"/>
                  </a:cubicBezTo>
                  <a:cubicBezTo>
                    <a:pt x="6453690" y="1996613"/>
                    <a:pt x="6306146" y="1827378"/>
                    <a:pt x="6129311" y="1871928"/>
                  </a:cubicBezTo>
                  <a:cubicBezTo>
                    <a:pt x="5898877" y="1952682"/>
                    <a:pt x="5649711" y="1815866"/>
                    <a:pt x="5506353" y="1871928"/>
                  </a:cubicBezTo>
                  <a:cubicBezTo>
                    <a:pt x="5371146" y="1923255"/>
                    <a:pt x="5176867" y="1848281"/>
                    <a:pt x="5083630" y="1871928"/>
                  </a:cubicBezTo>
                  <a:cubicBezTo>
                    <a:pt x="4960495" y="1898275"/>
                    <a:pt x="4621121" y="1898009"/>
                    <a:pt x="4393926" y="1871928"/>
                  </a:cubicBezTo>
                  <a:cubicBezTo>
                    <a:pt x="4149303" y="1882415"/>
                    <a:pt x="4109634" y="1870569"/>
                    <a:pt x="4037949" y="1871928"/>
                  </a:cubicBezTo>
                  <a:cubicBezTo>
                    <a:pt x="3936373" y="1882472"/>
                    <a:pt x="3783125" y="1908488"/>
                    <a:pt x="3615227" y="1871928"/>
                  </a:cubicBezTo>
                  <a:cubicBezTo>
                    <a:pt x="3418794" y="1917529"/>
                    <a:pt x="3167674" y="1830470"/>
                    <a:pt x="2992268" y="1871928"/>
                  </a:cubicBezTo>
                  <a:cubicBezTo>
                    <a:pt x="2770466" y="1918998"/>
                    <a:pt x="2770447" y="1845176"/>
                    <a:pt x="2636292" y="1871928"/>
                  </a:cubicBezTo>
                  <a:cubicBezTo>
                    <a:pt x="2511440" y="1891181"/>
                    <a:pt x="2311774" y="1838431"/>
                    <a:pt x="2080078" y="1871928"/>
                  </a:cubicBezTo>
                  <a:cubicBezTo>
                    <a:pt x="1869899" y="1896546"/>
                    <a:pt x="1642071" y="1819268"/>
                    <a:pt x="1390374" y="1871928"/>
                  </a:cubicBezTo>
                  <a:cubicBezTo>
                    <a:pt x="1065409" y="1903209"/>
                    <a:pt x="1065633" y="1859275"/>
                    <a:pt x="900906" y="1871928"/>
                  </a:cubicBezTo>
                  <a:cubicBezTo>
                    <a:pt x="737823" y="1862002"/>
                    <a:pt x="456896" y="1851953"/>
                    <a:pt x="144456" y="1871928"/>
                  </a:cubicBezTo>
                  <a:cubicBezTo>
                    <a:pt x="32648" y="1854131"/>
                    <a:pt x="-673" y="1792186"/>
                    <a:pt x="0" y="1727470"/>
                  </a:cubicBezTo>
                  <a:cubicBezTo>
                    <a:pt x="-109067" y="1479938"/>
                    <a:pt x="23041" y="1400255"/>
                    <a:pt x="0" y="1199799"/>
                  </a:cubicBezTo>
                  <a:cubicBezTo>
                    <a:pt x="-17677" y="991037"/>
                    <a:pt x="81972" y="919061"/>
                    <a:pt x="0" y="703788"/>
                  </a:cubicBezTo>
                  <a:cubicBezTo>
                    <a:pt x="-23212" y="576518"/>
                    <a:pt x="100035" y="316850"/>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95677 h 3831499"/>
                        <a:gd name="connsiteX1" fmla="*/ 197755 w 9532704"/>
                        <a:gd name="connsiteY1" fmla="*/ 0 h 3831499"/>
                        <a:gd name="connsiteX2" fmla="*/ 867816 w 9532704"/>
                        <a:gd name="connsiteY2" fmla="*/ 0 h 3831499"/>
                        <a:gd name="connsiteX3" fmla="*/ 1720621 w 9532704"/>
                        <a:gd name="connsiteY3" fmla="*/ 0 h 3831499"/>
                        <a:gd name="connsiteX4" fmla="*/ 2390681 w 9532704"/>
                        <a:gd name="connsiteY4" fmla="*/ 0 h 3831499"/>
                        <a:gd name="connsiteX5" fmla="*/ 3060742 w 9532704"/>
                        <a:gd name="connsiteY5" fmla="*/ 0 h 3831499"/>
                        <a:gd name="connsiteX6" fmla="*/ 4004919 w 9532704"/>
                        <a:gd name="connsiteY6" fmla="*/ 0 h 3831499"/>
                        <a:gd name="connsiteX7" fmla="*/ 4583608 w 9532704"/>
                        <a:gd name="connsiteY7" fmla="*/ 0 h 3831499"/>
                        <a:gd name="connsiteX8" fmla="*/ 5345040 w 9532704"/>
                        <a:gd name="connsiteY8" fmla="*/ 0 h 3831499"/>
                        <a:gd name="connsiteX9" fmla="*/ 5923729 w 9532704"/>
                        <a:gd name="connsiteY9" fmla="*/ 0 h 3831499"/>
                        <a:gd name="connsiteX10" fmla="*/ 6867906 w 9532704"/>
                        <a:gd name="connsiteY10" fmla="*/ 0 h 3831499"/>
                        <a:gd name="connsiteX11" fmla="*/ 7629338 w 9532704"/>
                        <a:gd name="connsiteY11" fmla="*/ 0 h 3831499"/>
                        <a:gd name="connsiteX12" fmla="*/ 8573516 w 9532704"/>
                        <a:gd name="connsiteY12" fmla="*/ 0 h 3831499"/>
                        <a:gd name="connsiteX13" fmla="*/ 9334948 w 9532704"/>
                        <a:gd name="connsiteY13" fmla="*/ 0 h 3831499"/>
                        <a:gd name="connsiteX14" fmla="*/ 9532704 w 9532704"/>
                        <a:gd name="connsiteY14" fmla="*/ 295677 h 3831499"/>
                        <a:gd name="connsiteX15" fmla="*/ 9532704 w 9532704"/>
                        <a:gd name="connsiteY15" fmla="*/ 1343323 h 3831499"/>
                        <a:gd name="connsiteX16" fmla="*/ 9532704 w 9532704"/>
                        <a:gd name="connsiteY16" fmla="*/ 2455774 h 3831499"/>
                        <a:gd name="connsiteX17" fmla="*/ 9532704 w 9532704"/>
                        <a:gd name="connsiteY17" fmla="*/ 3535821 h 3831499"/>
                        <a:gd name="connsiteX18" fmla="*/ 9334948 w 9532704"/>
                        <a:gd name="connsiteY18" fmla="*/ 3831499 h 3831499"/>
                        <a:gd name="connsiteX19" fmla="*/ 8390771 w 9532704"/>
                        <a:gd name="connsiteY19" fmla="*/ 3831499 h 3831499"/>
                        <a:gd name="connsiteX20" fmla="*/ 7537967 w 9532704"/>
                        <a:gd name="connsiteY20" fmla="*/ 3831499 h 3831499"/>
                        <a:gd name="connsiteX21" fmla="*/ 6959277 w 9532704"/>
                        <a:gd name="connsiteY21" fmla="*/ 3831499 h 3831499"/>
                        <a:gd name="connsiteX22" fmla="*/ 6015101 w 9532704"/>
                        <a:gd name="connsiteY22" fmla="*/ 3831499 h 3831499"/>
                        <a:gd name="connsiteX23" fmla="*/ 5527784 w 9532704"/>
                        <a:gd name="connsiteY23" fmla="*/ 3831499 h 3831499"/>
                        <a:gd name="connsiteX24" fmla="*/ 4949095 w 9532704"/>
                        <a:gd name="connsiteY24" fmla="*/ 3831499 h 3831499"/>
                        <a:gd name="connsiteX25" fmla="*/ 4096290 w 9532704"/>
                        <a:gd name="connsiteY25" fmla="*/ 3831499 h 3831499"/>
                        <a:gd name="connsiteX26" fmla="*/ 3608974 w 9532704"/>
                        <a:gd name="connsiteY26" fmla="*/ 3831499 h 3831499"/>
                        <a:gd name="connsiteX27" fmla="*/ 2847540 w 9532704"/>
                        <a:gd name="connsiteY27" fmla="*/ 3831499 h 3831499"/>
                        <a:gd name="connsiteX28" fmla="*/ 1903365 w 9532704"/>
                        <a:gd name="connsiteY28" fmla="*/ 3831499 h 3831499"/>
                        <a:gd name="connsiteX29" fmla="*/ 1233303 w 9532704"/>
                        <a:gd name="connsiteY29" fmla="*/ 3831499 h 3831499"/>
                        <a:gd name="connsiteX30" fmla="*/ 197755 w 9532704"/>
                        <a:gd name="connsiteY30" fmla="*/ 3831499 h 3831499"/>
                        <a:gd name="connsiteX31" fmla="*/ 0 w 9532704"/>
                        <a:gd name="connsiteY31" fmla="*/ 3535821 h 3831499"/>
                        <a:gd name="connsiteX32" fmla="*/ 0 w 9532704"/>
                        <a:gd name="connsiteY32" fmla="*/ 2455774 h 3831499"/>
                        <a:gd name="connsiteX33" fmla="*/ 0 w 9532704"/>
                        <a:gd name="connsiteY33" fmla="*/ 1440529 h 3831499"/>
                        <a:gd name="connsiteX34" fmla="*/ 0 w 9532704"/>
                        <a:gd name="connsiteY34" fmla="*/ 295677 h 3831499"/>
                        <a:gd name="connsiteX0" fmla="*/ 0 w 9532704"/>
                        <a:gd name="connsiteY0" fmla="*/ 295677 h 3831499"/>
                        <a:gd name="connsiteX1" fmla="*/ 197755 w 9532704"/>
                        <a:gd name="connsiteY1" fmla="*/ 0 h 3831499"/>
                        <a:gd name="connsiteX2" fmla="*/ 685073 w 9532704"/>
                        <a:gd name="connsiteY2" fmla="*/ 0 h 3831499"/>
                        <a:gd name="connsiteX3" fmla="*/ 1172389 w 9532704"/>
                        <a:gd name="connsiteY3" fmla="*/ 0 h 3831499"/>
                        <a:gd name="connsiteX4" fmla="*/ 1659706 w 9532704"/>
                        <a:gd name="connsiteY4" fmla="*/ 0 h 3831499"/>
                        <a:gd name="connsiteX5" fmla="*/ 2147023 w 9532704"/>
                        <a:gd name="connsiteY5" fmla="*/ 0 h 3831499"/>
                        <a:gd name="connsiteX6" fmla="*/ 2908455 w 9532704"/>
                        <a:gd name="connsiteY6" fmla="*/ 0 h 3831499"/>
                        <a:gd name="connsiteX7" fmla="*/ 3852632 w 9532704"/>
                        <a:gd name="connsiteY7" fmla="*/ 0 h 3831499"/>
                        <a:gd name="connsiteX8" fmla="*/ 4522693 w 9532704"/>
                        <a:gd name="connsiteY8" fmla="*/ 0 h 3831499"/>
                        <a:gd name="connsiteX9" fmla="*/ 5284126 w 9532704"/>
                        <a:gd name="connsiteY9" fmla="*/ 0 h 3831499"/>
                        <a:gd name="connsiteX10" fmla="*/ 5954187 w 9532704"/>
                        <a:gd name="connsiteY10" fmla="*/ 0 h 3831499"/>
                        <a:gd name="connsiteX11" fmla="*/ 6532876 w 9532704"/>
                        <a:gd name="connsiteY11" fmla="*/ 0 h 3831499"/>
                        <a:gd name="connsiteX12" fmla="*/ 7111564 w 9532704"/>
                        <a:gd name="connsiteY12" fmla="*/ 0 h 3831499"/>
                        <a:gd name="connsiteX13" fmla="*/ 7781625 w 9532704"/>
                        <a:gd name="connsiteY13" fmla="*/ 0 h 3831499"/>
                        <a:gd name="connsiteX14" fmla="*/ 8451687 w 9532704"/>
                        <a:gd name="connsiteY14" fmla="*/ 0 h 3831499"/>
                        <a:gd name="connsiteX15" fmla="*/ 9334948 w 9532704"/>
                        <a:gd name="connsiteY15" fmla="*/ 0 h 3831499"/>
                        <a:gd name="connsiteX16" fmla="*/ 9532704 w 9532704"/>
                        <a:gd name="connsiteY16" fmla="*/ 295677 h 3831499"/>
                        <a:gd name="connsiteX17" fmla="*/ 9532704 w 9532704"/>
                        <a:gd name="connsiteY17" fmla="*/ 1408125 h 3831499"/>
                        <a:gd name="connsiteX18" fmla="*/ 9532704 w 9532704"/>
                        <a:gd name="connsiteY18" fmla="*/ 2455774 h 3831499"/>
                        <a:gd name="connsiteX19" fmla="*/ 9532704 w 9532704"/>
                        <a:gd name="connsiteY19" fmla="*/ 3535821 h 3831499"/>
                        <a:gd name="connsiteX20" fmla="*/ 9334948 w 9532704"/>
                        <a:gd name="connsiteY20" fmla="*/ 3831499 h 3831499"/>
                        <a:gd name="connsiteX21" fmla="*/ 8573516 w 9532704"/>
                        <a:gd name="connsiteY21" fmla="*/ 3831499 h 3831499"/>
                        <a:gd name="connsiteX22" fmla="*/ 7812082 w 9532704"/>
                        <a:gd name="connsiteY22" fmla="*/ 3831499 h 3831499"/>
                        <a:gd name="connsiteX23" fmla="*/ 6959277 w 9532704"/>
                        <a:gd name="connsiteY23" fmla="*/ 3831499 h 3831499"/>
                        <a:gd name="connsiteX24" fmla="*/ 6471961 w 9532704"/>
                        <a:gd name="connsiteY24" fmla="*/ 3831499 h 3831499"/>
                        <a:gd name="connsiteX25" fmla="*/ 5893272 w 9532704"/>
                        <a:gd name="connsiteY25" fmla="*/ 3831499 h 3831499"/>
                        <a:gd name="connsiteX26" fmla="*/ 5040468 w 9532704"/>
                        <a:gd name="connsiteY26" fmla="*/ 3831499 h 3831499"/>
                        <a:gd name="connsiteX27" fmla="*/ 4187663 w 9532704"/>
                        <a:gd name="connsiteY27" fmla="*/ 3831499 h 3831499"/>
                        <a:gd name="connsiteX28" fmla="*/ 3700345 w 9532704"/>
                        <a:gd name="connsiteY28" fmla="*/ 3831499 h 3831499"/>
                        <a:gd name="connsiteX29" fmla="*/ 3030285 w 9532704"/>
                        <a:gd name="connsiteY29" fmla="*/ 3831499 h 3831499"/>
                        <a:gd name="connsiteX30" fmla="*/ 2451595 w 9532704"/>
                        <a:gd name="connsiteY30" fmla="*/ 3831499 h 3831499"/>
                        <a:gd name="connsiteX31" fmla="*/ 1781536 w 9532704"/>
                        <a:gd name="connsiteY31" fmla="*/ 3831499 h 3831499"/>
                        <a:gd name="connsiteX32" fmla="*/ 1202847 w 9532704"/>
                        <a:gd name="connsiteY32" fmla="*/ 3831499 h 3831499"/>
                        <a:gd name="connsiteX33" fmla="*/ 197755 w 9532704"/>
                        <a:gd name="connsiteY33" fmla="*/ 3831499 h 3831499"/>
                        <a:gd name="connsiteX34" fmla="*/ 0 w 9532704"/>
                        <a:gd name="connsiteY34" fmla="*/ 3535821 h 3831499"/>
                        <a:gd name="connsiteX35" fmla="*/ 0 w 9532704"/>
                        <a:gd name="connsiteY35" fmla="*/ 2488175 h 3831499"/>
                        <a:gd name="connsiteX36" fmla="*/ 0 w 9532704"/>
                        <a:gd name="connsiteY36" fmla="*/ 1505331 h 3831499"/>
                        <a:gd name="connsiteX37" fmla="*/ 0 w 9532704"/>
                        <a:gd name="connsiteY37" fmla="*/ 295677 h 383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3831499" fill="none" extrusionOk="0">
                          <a:moveTo>
                            <a:pt x="0" y="295677"/>
                          </a:moveTo>
                          <a:cubicBezTo>
                            <a:pt x="27217" y="154087"/>
                            <a:pt x="75876" y="-20050"/>
                            <a:pt x="197755" y="0"/>
                          </a:cubicBezTo>
                          <a:cubicBezTo>
                            <a:pt x="504394" y="-113375"/>
                            <a:pt x="692777" y="121928"/>
                            <a:pt x="867816" y="0"/>
                          </a:cubicBezTo>
                          <a:cubicBezTo>
                            <a:pt x="1076904" y="-114273"/>
                            <a:pt x="1377220" y="39392"/>
                            <a:pt x="1720621" y="0"/>
                          </a:cubicBezTo>
                          <a:cubicBezTo>
                            <a:pt x="2130602" y="-109732"/>
                            <a:pt x="2199984" y="36120"/>
                            <a:pt x="2390681" y="0"/>
                          </a:cubicBezTo>
                          <a:cubicBezTo>
                            <a:pt x="2611671" y="-82324"/>
                            <a:pt x="2928943" y="119329"/>
                            <a:pt x="3060742" y="0"/>
                          </a:cubicBezTo>
                          <a:cubicBezTo>
                            <a:pt x="3242273" y="24419"/>
                            <a:pt x="3537724" y="-25479"/>
                            <a:pt x="4004919" y="0"/>
                          </a:cubicBezTo>
                          <a:cubicBezTo>
                            <a:pt x="4427251" y="-35930"/>
                            <a:pt x="4369463" y="-10655"/>
                            <a:pt x="4583608" y="0"/>
                          </a:cubicBezTo>
                          <a:cubicBezTo>
                            <a:pt x="4785539" y="3866"/>
                            <a:pt x="5151442" y="51256"/>
                            <a:pt x="5345040" y="0"/>
                          </a:cubicBezTo>
                          <a:cubicBezTo>
                            <a:pt x="5528451" y="-75954"/>
                            <a:pt x="5741159" y="-8641"/>
                            <a:pt x="5923729" y="0"/>
                          </a:cubicBezTo>
                          <a:cubicBezTo>
                            <a:pt x="6076554" y="21405"/>
                            <a:pt x="6501709" y="164241"/>
                            <a:pt x="6867906" y="0"/>
                          </a:cubicBezTo>
                          <a:cubicBezTo>
                            <a:pt x="7161227" y="-71456"/>
                            <a:pt x="7303568" y="91294"/>
                            <a:pt x="7629338" y="0"/>
                          </a:cubicBezTo>
                          <a:cubicBezTo>
                            <a:pt x="7951319" y="-140598"/>
                            <a:pt x="8220542" y="107781"/>
                            <a:pt x="8573516" y="0"/>
                          </a:cubicBezTo>
                          <a:cubicBezTo>
                            <a:pt x="9031834" y="-137180"/>
                            <a:pt x="9183850" y="-9850"/>
                            <a:pt x="9334948" y="0"/>
                          </a:cubicBezTo>
                          <a:cubicBezTo>
                            <a:pt x="9422989" y="23685"/>
                            <a:pt x="9553782" y="146279"/>
                            <a:pt x="9532704" y="295677"/>
                          </a:cubicBezTo>
                          <a:cubicBezTo>
                            <a:pt x="9571071" y="733125"/>
                            <a:pt x="9440552" y="828834"/>
                            <a:pt x="9532704" y="1343323"/>
                          </a:cubicBezTo>
                          <a:cubicBezTo>
                            <a:pt x="9607165" y="1860265"/>
                            <a:pt x="9505922" y="1989984"/>
                            <a:pt x="9532704" y="2455774"/>
                          </a:cubicBezTo>
                          <a:cubicBezTo>
                            <a:pt x="9576372" y="2913690"/>
                            <a:pt x="9437489" y="3005022"/>
                            <a:pt x="9532704" y="3535821"/>
                          </a:cubicBezTo>
                          <a:cubicBezTo>
                            <a:pt x="9532295" y="3683434"/>
                            <a:pt x="9455338" y="3819085"/>
                            <a:pt x="9334948" y="3831499"/>
                          </a:cubicBezTo>
                          <a:cubicBezTo>
                            <a:pt x="8865105" y="4063663"/>
                            <a:pt x="8667940" y="3717540"/>
                            <a:pt x="8390771" y="3831499"/>
                          </a:cubicBezTo>
                          <a:cubicBezTo>
                            <a:pt x="8086905" y="4010909"/>
                            <a:pt x="7740486" y="3693559"/>
                            <a:pt x="7537967" y="3831499"/>
                          </a:cubicBezTo>
                          <a:cubicBezTo>
                            <a:pt x="7330981" y="3946023"/>
                            <a:pt x="7100266" y="3758872"/>
                            <a:pt x="6959277" y="3831499"/>
                          </a:cubicBezTo>
                          <a:cubicBezTo>
                            <a:pt x="6817312" y="3902598"/>
                            <a:pt x="6323121" y="3814444"/>
                            <a:pt x="6015101" y="3831499"/>
                          </a:cubicBezTo>
                          <a:cubicBezTo>
                            <a:pt x="5680260" y="3847209"/>
                            <a:pt x="5625304" y="3817325"/>
                            <a:pt x="5527784" y="3831499"/>
                          </a:cubicBezTo>
                          <a:cubicBezTo>
                            <a:pt x="5419593" y="3836311"/>
                            <a:pt x="5170248" y="3840669"/>
                            <a:pt x="4949095" y="3831499"/>
                          </a:cubicBezTo>
                          <a:cubicBezTo>
                            <a:pt x="4661159" y="3922268"/>
                            <a:pt x="4368964" y="3743869"/>
                            <a:pt x="4096290" y="3831499"/>
                          </a:cubicBezTo>
                          <a:cubicBezTo>
                            <a:pt x="3780641" y="3901504"/>
                            <a:pt x="3784827" y="3779255"/>
                            <a:pt x="3608974" y="3831499"/>
                          </a:cubicBezTo>
                          <a:cubicBezTo>
                            <a:pt x="3448454" y="3885736"/>
                            <a:pt x="3157857" y="3758411"/>
                            <a:pt x="2847540" y="3831499"/>
                          </a:cubicBezTo>
                          <a:cubicBezTo>
                            <a:pt x="2566255" y="3826876"/>
                            <a:pt x="2313329" y="3745173"/>
                            <a:pt x="1903365" y="3831499"/>
                          </a:cubicBezTo>
                          <a:cubicBezTo>
                            <a:pt x="1450327" y="3883846"/>
                            <a:pt x="1458223" y="3799837"/>
                            <a:pt x="1233303" y="3831499"/>
                          </a:cubicBezTo>
                          <a:cubicBezTo>
                            <a:pt x="992005" y="3860017"/>
                            <a:pt x="547168" y="3771991"/>
                            <a:pt x="197755" y="3831499"/>
                          </a:cubicBezTo>
                          <a:cubicBezTo>
                            <a:pt x="30526" y="3821036"/>
                            <a:pt x="10560" y="3683143"/>
                            <a:pt x="0" y="3535821"/>
                          </a:cubicBezTo>
                          <a:cubicBezTo>
                            <a:pt x="-94130" y="3051587"/>
                            <a:pt x="59820" y="2801802"/>
                            <a:pt x="0" y="2455774"/>
                          </a:cubicBezTo>
                          <a:cubicBezTo>
                            <a:pt x="-62969" y="2088561"/>
                            <a:pt x="137714" y="1865619"/>
                            <a:pt x="0" y="1440529"/>
                          </a:cubicBezTo>
                          <a:cubicBezTo>
                            <a:pt x="-73612" y="1177424"/>
                            <a:pt x="143911" y="654127"/>
                            <a:pt x="0" y="295677"/>
                          </a:cubicBezTo>
                          <a:close/>
                        </a:path>
                        <a:path w="9532704" h="3831499" stroke="0" extrusionOk="0">
                          <a:moveTo>
                            <a:pt x="0" y="295677"/>
                          </a:moveTo>
                          <a:cubicBezTo>
                            <a:pt x="10648" y="140518"/>
                            <a:pt x="101146" y="39459"/>
                            <a:pt x="197755" y="0"/>
                          </a:cubicBezTo>
                          <a:cubicBezTo>
                            <a:pt x="389188" y="1118"/>
                            <a:pt x="469984" y="71087"/>
                            <a:pt x="685073" y="0"/>
                          </a:cubicBezTo>
                          <a:cubicBezTo>
                            <a:pt x="940709" y="-32402"/>
                            <a:pt x="933136" y="40073"/>
                            <a:pt x="1172389" y="0"/>
                          </a:cubicBezTo>
                          <a:cubicBezTo>
                            <a:pt x="1416377" y="-65966"/>
                            <a:pt x="1513486" y="33673"/>
                            <a:pt x="1659706" y="0"/>
                          </a:cubicBezTo>
                          <a:cubicBezTo>
                            <a:pt x="1806969" y="-50425"/>
                            <a:pt x="1997025" y="51779"/>
                            <a:pt x="2147023" y="0"/>
                          </a:cubicBezTo>
                          <a:cubicBezTo>
                            <a:pt x="2304206" y="-89883"/>
                            <a:pt x="2727668" y="58083"/>
                            <a:pt x="2908455" y="0"/>
                          </a:cubicBezTo>
                          <a:cubicBezTo>
                            <a:pt x="3040384" y="-52617"/>
                            <a:pt x="3493797" y="78703"/>
                            <a:pt x="3852632" y="0"/>
                          </a:cubicBezTo>
                          <a:cubicBezTo>
                            <a:pt x="4206251" y="-63207"/>
                            <a:pt x="4234708" y="119059"/>
                            <a:pt x="4522693" y="0"/>
                          </a:cubicBezTo>
                          <a:cubicBezTo>
                            <a:pt x="4747923" y="-128056"/>
                            <a:pt x="5106915" y="70508"/>
                            <a:pt x="5284126" y="0"/>
                          </a:cubicBezTo>
                          <a:cubicBezTo>
                            <a:pt x="5427719" y="-83061"/>
                            <a:pt x="5836148" y="61319"/>
                            <a:pt x="5954187" y="0"/>
                          </a:cubicBezTo>
                          <a:cubicBezTo>
                            <a:pt x="6157415" y="-56125"/>
                            <a:pt x="6253793" y="18977"/>
                            <a:pt x="6532876" y="0"/>
                          </a:cubicBezTo>
                          <a:cubicBezTo>
                            <a:pt x="6744275" y="-67302"/>
                            <a:pt x="6924811" y="38345"/>
                            <a:pt x="7111564" y="0"/>
                          </a:cubicBezTo>
                          <a:cubicBezTo>
                            <a:pt x="7287571" y="-59467"/>
                            <a:pt x="7587335" y="72460"/>
                            <a:pt x="7781625" y="0"/>
                          </a:cubicBezTo>
                          <a:cubicBezTo>
                            <a:pt x="7938628" y="-64506"/>
                            <a:pt x="8235712" y="39759"/>
                            <a:pt x="8451687" y="0"/>
                          </a:cubicBezTo>
                          <a:cubicBezTo>
                            <a:pt x="8696769" y="-83953"/>
                            <a:pt x="8968913" y="25226"/>
                            <a:pt x="9334948" y="0"/>
                          </a:cubicBezTo>
                          <a:cubicBezTo>
                            <a:pt x="9480954" y="51577"/>
                            <a:pt x="9536160" y="138855"/>
                            <a:pt x="9532704" y="295677"/>
                          </a:cubicBezTo>
                          <a:cubicBezTo>
                            <a:pt x="9550661" y="665569"/>
                            <a:pt x="9477322" y="884101"/>
                            <a:pt x="9532704" y="1408125"/>
                          </a:cubicBezTo>
                          <a:cubicBezTo>
                            <a:pt x="9485219" y="1916431"/>
                            <a:pt x="9409317" y="2201093"/>
                            <a:pt x="9532704" y="2455774"/>
                          </a:cubicBezTo>
                          <a:cubicBezTo>
                            <a:pt x="9595928" y="2654837"/>
                            <a:pt x="9393249" y="3189243"/>
                            <a:pt x="9532704" y="3535821"/>
                          </a:cubicBezTo>
                          <a:cubicBezTo>
                            <a:pt x="9509750" y="3737516"/>
                            <a:pt x="9442518" y="3786205"/>
                            <a:pt x="9334948" y="3831499"/>
                          </a:cubicBezTo>
                          <a:cubicBezTo>
                            <a:pt x="9175297" y="3872227"/>
                            <a:pt x="8963880" y="3739997"/>
                            <a:pt x="8573516" y="3831499"/>
                          </a:cubicBezTo>
                          <a:cubicBezTo>
                            <a:pt x="8216382" y="3949214"/>
                            <a:pt x="8145701" y="3808420"/>
                            <a:pt x="7812082" y="3831499"/>
                          </a:cubicBezTo>
                          <a:cubicBezTo>
                            <a:pt x="7429069" y="3885906"/>
                            <a:pt x="7282586" y="3759889"/>
                            <a:pt x="6959277" y="3831499"/>
                          </a:cubicBezTo>
                          <a:cubicBezTo>
                            <a:pt x="6669214" y="3880040"/>
                            <a:pt x="6572187" y="3828120"/>
                            <a:pt x="6471961" y="3831499"/>
                          </a:cubicBezTo>
                          <a:cubicBezTo>
                            <a:pt x="6355527" y="3838901"/>
                            <a:pt x="6169409" y="3778780"/>
                            <a:pt x="5893272" y="3831499"/>
                          </a:cubicBezTo>
                          <a:cubicBezTo>
                            <a:pt x="5681787" y="3871735"/>
                            <a:pt x="5435905" y="3730083"/>
                            <a:pt x="5040468" y="3831499"/>
                          </a:cubicBezTo>
                          <a:cubicBezTo>
                            <a:pt x="4708713" y="3882624"/>
                            <a:pt x="4442587" y="3791153"/>
                            <a:pt x="4187663" y="3831499"/>
                          </a:cubicBezTo>
                          <a:cubicBezTo>
                            <a:pt x="3900711" y="3908696"/>
                            <a:pt x="3837725" y="3746169"/>
                            <a:pt x="3700345" y="3831499"/>
                          </a:cubicBezTo>
                          <a:cubicBezTo>
                            <a:pt x="3579803" y="3876184"/>
                            <a:pt x="3258354" y="3770400"/>
                            <a:pt x="3030285" y="3831499"/>
                          </a:cubicBezTo>
                          <a:cubicBezTo>
                            <a:pt x="2894844" y="3860095"/>
                            <a:pt x="2664483" y="3738115"/>
                            <a:pt x="2451595" y="3831499"/>
                          </a:cubicBezTo>
                          <a:cubicBezTo>
                            <a:pt x="2256537" y="3863651"/>
                            <a:pt x="2033117" y="3829885"/>
                            <a:pt x="1781536" y="3831499"/>
                          </a:cubicBezTo>
                          <a:cubicBezTo>
                            <a:pt x="1571910" y="3855023"/>
                            <a:pt x="1422316" y="3764903"/>
                            <a:pt x="1202847" y="3831499"/>
                          </a:cubicBezTo>
                          <a:cubicBezTo>
                            <a:pt x="1006905" y="3870328"/>
                            <a:pt x="409644" y="3812610"/>
                            <a:pt x="197755" y="3831499"/>
                          </a:cubicBezTo>
                          <a:cubicBezTo>
                            <a:pt x="57831" y="3866522"/>
                            <a:pt x="16962" y="3680815"/>
                            <a:pt x="0" y="3535821"/>
                          </a:cubicBezTo>
                          <a:cubicBezTo>
                            <a:pt x="-77857" y="3361354"/>
                            <a:pt x="85115" y="2937031"/>
                            <a:pt x="0" y="2488175"/>
                          </a:cubicBezTo>
                          <a:cubicBezTo>
                            <a:pt x="-76211" y="2138389"/>
                            <a:pt x="25341" y="1948492"/>
                            <a:pt x="0" y="1505331"/>
                          </a:cubicBezTo>
                          <a:cubicBezTo>
                            <a:pt x="-19652" y="1052240"/>
                            <a:pt x="86512" y="694923"/>
                            <a:pt x="0" y="295677"/>
                          </a:cubicBezTo>
                          <a:close/>
                        </a:path>
                        <a:path w="9532704" h="3831499" fill="none" stroke="0" extrusionOk="0">
                          <a:moveTo>
                            <a:pt x="0" y="295677"/>
                          </a:moveTo>
                          <a:cubicBezTo>
                            <a:pt x="4518" y="138346"/>
                            <a:pt x="86158" y="2275"/>
                            <a:pt x="197755" y="0"/>
                          </a:cubicBezTo>
                          <a:cubicBezTo>
                            <a:pt x="471116" y="-98753"/>
                            <a:pt x="706625" y="133584"/>
                            <a:pt x="867816" y="0"/>
                          </a:cubicBezTo>
                          <a:cubicBezTo>
                            <a:pt x="1027286" y="-86408"/>
                            <a:pt x="1312473" y="15736"/>
                            <a:pt x="1720621" y="0"/>
                          </a:cubicBezTo>
                          <a:cubicBezTo>
                            <a:pt x="2067362" y="-50423"/>
                            <a:pt x="2173855" y="49225"/>
                            <a:pt x="2390681" y="0"/>
                          </a:cubicBezTo>
                          <a:cubicBezTo>
                            <a:pt x="2550454" y="-27304"/>
                            <a:pt x="2870863" y="42344"/>
                            <a:pt x="3060742" y="0"/>
                          </a:cubicBezTo>
                          <a:cubicBezTo>
                            <a:pt x="3237728" y="-173106"/>
                            <a:pt x="3633266" y="-41878"/>
                            <a:pt x="4004919" y="0"/>
                          </a:cubicBezTo>
                          <a:cubicBezTo>
                            <a:pt x="4440928" y="-25399"/>
                            <a:pt x="4381002" y="2346"/>
                            <a:pt x="4583608" y="0"/>
                          </a:cubicBezTo>
                          <a:cubicBezTo>
                            <a:pt x="4788566" y="3177"/>
                            <a:pt x="5218502" y="96633"/>
                            <a:pt x="5345040" y="0"/>
                          </a:cubicBezTo>
                          <a:cubicBezTo>
                            <a:pt x="5536492" y="-103412"/>
                            <a:pt x="5687253" y="10015"/>
                            <a:pt x="5923729" y="0"/>
                          </a:cubicBezTo>
                          <a:cubicBezTo>
                            <a:pt x="6147922" y="-17651"/>
                            <a:pt x="6530706" y="4930"/>
                            <a:pt x="6867906" y="0"/>
                          </a:cubicBezTo>
                          <a:cubicBezTo>
                            <a:pt x="7194899" y="-68454"/>
                            <a:pt x="7298964" y="110549"/>
                            <a:pt x="7629338" y="0"/>
                          </a:cubicBezTo>
                          <a:cubicBezTo>
                            <a:pt x="7906413" y="-50730"/>
                            <a:pt x="8102156" y="178072"/>
                            <a:pt x="8573516" y="0"/>
                          </a:cubicBezTo>
                          <a:cubicBezTo>
                            <a:pt x="9009681" y="-140879"/>
                            <a:pt x="9146261" y="35989"/>
                            <a:pt x="9334948" y="0"/>
                          </a:cubicBezTo>
                          <a:cubicBezTo>
                            <a:pt x="9486300" y="2962"/>
                            <a:pt x="9552447" y="166497"/>
                            <a:pt x="9532704" y="295677"/>
                          </a:cubicBezTo>
                          <a:cubicBezTo>
                            <a:pt x="9602321" y="748847"/>
                            <a:pt x="9485188" y="844658"/>
                            <a:pt x="9532704" y="1343323"/>
                          </a:cubicBezTo>
                          <a:cubicBezTo>
                            <a:pt x="9594891" y="1816087"/>
                            <a:pt x="9491946" y="2008457"/>
                            <a:pt x="9532704" y="2455774"/>
                          </a:cubicBezTo>
                          <a:cubicBezTo>
                            <a:pt x="9635738" y="2916381"/>
                            <a:pt x="9448782" y="3042720"/>
                            <a:pt x="9532704" y="3535821"/>
                          </a:cubicBezTo>
                          <a:cubicBezTo>
                            <a:pt x="9535668" y="3670100"/>
                            <a:pt x="9470556" y="3818700"/>
                            <a:pt x="9334948" y="3831499"/>
                          </a:cubicBezTo>
                          <a:cubicBezTo>
                            <a:pt x="8802626" y="4028748"/>
                            <a:pt x="8599764" y="3732311"/>
                            <a:pt x="8390771" y="3831499"/>
                          </a:cubicBezTo>
                          <a:cubicBezTo>
                            <a:pt x="8086788" y="3927503"/>
                            <a:pt x="7750056" y="3706588"/>
                            <a:pt x="7537967" y="3831499"/>
                          </a:cubicBezTo>
                          <a:cubicBezTo>
                            <a:pt x="7334895" y="3960646"/>
                            <a:pt x="7109648" y="3763619"/>
                            <a:pt x="6959277" y="3831499"/>
                          </a:cubicBezTo>
                          <a:cubicBezTo>
                            <a:pt x="6791324" y="3906202"/>
                            <a:pt x="6352945" y="3838202"/>
                            <a:pt x="6015101" y="3831499"/>
                          </a:cubicBezTo>
                          <a:cubicBezTo>
                            <a:pt x="5679058" y="3864022"/>
                            <a:pt x="5625716" y="3813944"/>
                            <a:pt x="5527784" y="3831499"/>
                          </a:cubicBezTo>
                          <a:cubicBezTo>
                            <a:pt x="5385606" y="3867415"/>
                            <a:pt x="5207345" y="3835447"/>
                            <a:pt x="4949095" y="3831499"/>
                          </a:cubicBezTo>
                          <a:cubicBezTo>
                            <a:pt x="4779037" y="3858228"/>
                            <a:pt x="4313511" y="3768138"/>
                            <a:pt x="4096290" y="3831499"/>
                          </a:cubicBezTo>
                          <a:cubicBezTo>
                            <a:pt x="3833788" y="3927681"/>
                            <a:pt x="3804676" y="3780739"/>
                            <a:pt x="3608974" y="3831499"/>
                          </a:cubicBezTo>
                          <a:cubicBezTo>
                            <a:pt x="3391739" y="3855276"/>
                            <a:pt x="3211102" y="3806469"/>
                            <a:pt x="2847540" y="3831499"/>
                          </a:cubicBezTo>
                          <a:cubicBezTo>
                            <a:pt x="2522741" y="3937677"/>
                            <a:pt x="2285786" y="3755072"/>
                            <a:pt x="1903365" y="3831499"/>
                          </a:cubicBezTo>
                          <a:cubicBezTo>
                            <a:pt x="1469168" y="3900225"/>
                            <a:pt x="1486323" y="3825047"/>
                            <a:pt x="1233303" y="3831499"/>
                          </a:cubicBezTo>
                          <a:cubicBezTo>
                            <a:pt x="1004755" y="3827636"/>
                            <a:pt x="684021" y="3756329"/>
                            <a:pt x="197755" y="3831499"/>
                          </a:cubicBezTo>
                          <a:cubicBezTo>
                            <a:pt x="77074" y="3822088"/>
                            <a:pt x="-1998" y="3674724"/>
                            <a:pt x="0" y="3535821"/>
                          </a:cubicBezTo>
                          <a:cubicBezTo>
                            <a:pt x="-94262" y="3026651"/>
                            <a:pt x="52075" y="2841286"/>
                            <a:pt x="0" y="2455774"/>
                          </a:cubicBezTo>
                          <a:cubicBezTo>
                            <a:pt x="-77380" y="2111283"/>
                            <a:pt x="46273" y="1814629"/>
                            <a:pt x="0" y="1440529"/>
                          </a:cubicBezTo>
                          <a:cubicBezTo>
                            <a:pt x="37037" y="1074999"/>
                            <a:pt x="64837" y="729427"/>
                            <a:pt x="0" y="2956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729234"/>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Đặc sản của quê hương được bạn nhỏ nhắc đến là trái bần chua, canh chua cá bống sao hay cá bông lau. Chi tiết cho thấy bạn nhỏ rất tự hào về đặc sản của quê hương mình là bạn ấy cho rằng trái bần mà đem nấu canh chua cá bống sao hay cá bông lau thì khó có món nào ngon hơn được. Ai đến cù lao quê bạn ấy mà chưa từng thưởng thức món canh chua này thì cũng xem như chưa đến.</a:t>
              </a:r>
            </a:p>
          </p:txBody>
        </p:sp>
      </p:grpSp>
    </p:spTree>
    <p:extLst>
      <p:ext uri="{BB962C8B-B14F-4D97-AF65-F5344CB8AC3E}">
        <p14:creationId xmlns:p14="http://schemas.microsoft.com/office/powerpoint/2010/main" val="4261346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02DB622-9481-8A9A-594D-C90910D291A2}"/>
              </a:ext>
            </a:extLst>
          </p:cNvPr>
          <p:cNvGrpSpPr/>
          <p:nvPr/>
        </p:nvGrpSpPr>
        <p:grpSpPr>
          <a:xfrm>
            <a:off x="626147" y="217907"/>
            <a:ext cx="9284632" cy="1936714"/>
            <a:chOff x="1049311" y="0"/>
            <a:chExt cx="7015397" cy="1319134"/>
          </a:xfrm>
        </p:grpSpPr>
        <p:sp>
          <p:nvSpPr>
            <p:cNvPr id="2" name="Hình chữ nhật: Góc Tròn 1">
              <a:extLst>
                <a:ext uri="{FF2B5EF4-FFF2-40B4-BE49-F238E27FC236}">
                  <a16:creationId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Hình chữ nhật: Góc Tròn 2">
              <a:extLst>
                <a:ext uri="{FF2B5EF4-FFF2-40B4-BE49-F238E27FC236}">
                  <a16:creationId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bài đọc, em yêu thích hình ảnh nào của vùng đất cù lao? Vì sao?</a:t>
              </a:r>
            </a:p>
          </p:txBody>
        </p:sp>
      </p:grpSp>
      <p:pic>
        <p:nvPicPr>
          <p:cNvPr id="23" name="Hình ảnh 22" descr="Ảnh có chứa búp bê, đồ chơi, đồ họa véc-tơ&#10;&#10;Mô tả được tạo tự động">
            <a:extLst>
              <a:ext uri="{FF2B5EF4-FFF2-40B4-BE49-F238E27FC236}">
                <a16:creationId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4362" y="-216460"/>
            <a:ext cx="2618747" cy="2024239"/>
          </a:xfrm>
          <a:prstGeom prst="rect">
            <a:avLst/>
          </a:prstGeom>
        </p:spPr>
      </p:pic>
      <p:pic>
        <p:nvPicPr>
          <p:cNvPr id="22" name="Picture 21">
            <a:extLst>
              <a:ext uri="{FF2B5EF4-FFF2-40B4-BE49-F238E27FC236}">
                <a16:creationId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flipV="1">
            <a:off x="9759618" y="3828907"/>
            <a:ext cx="2313413" cy="1747912"/>
          </a:xfrm>
          <a:prstGeom prst="rect">
            <a:avLst/>
          </a:prstGeom>
        </p:spPr>
      </p:pic>
      <p:grpSp>
        <p:nvGrpSpPr>
          <p:cNvPr id="9" name="Group 8">
            <a:extLst>
              <a:ext uri="{FF2B5EF4-FFF2-40B4-BE49-F238E27FC236}">
                <a16:creationId xmlns:a16="http://schemas.microsoft.com/office/drawing/2014/main" id="{BF6ED5B2-7CC3-4DDA-A162-2295295A12A0}"/>
              </a:ext>
            </a:extLst>
          </p:cNvPr>
          <p:cNvGrpSpPr/>
          <p:nvPr/>
        </p:nvGrpSpPr>
        <p:grpSpPr>
          <a:xfrm>
            <a:off x="346841" y="2827281"/>
            <a:ext cx="9532704" cy="2627587"/>
            <a:chOff x="367357" y="2610617"/>
            <a:chExt cx="6963474" cy="1871928"/>
          </a:xfrm>
        </p:grpSpPr>
        <p:sp>
          <p:nvSpPr>
            <p:cNvPr id="16" name="Hình chữ nhật: Góc Tròn 15">
              <a:extLst>
                <a:ext uri="{FF2B5EF4-FFF2-40B4-BE49-F238E27FC236}">
                  <a16:creationId xmlns:a16="http://schemas.microsoft.com/office/drawing/2014/main" id="{8BA6F539-5F45-C4E4-4749-14BD721EAF92}"/>
                </a:ext>
              </a:extLst>
            </p:cNvPr>
            <p:cNvSpPr/>
            <p:nvPr/>
          </p:nvSpPr>
          <p:spPr>
            <a:xfrm>
              <a:off x="367357" y="2610617"/>
              <a:ext cx="6963474" cy="1871928"/>
            </a:xfrm>
            <a:custGeom>
              <a:avLst/>
              <a:gdLst>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 name="connsiteX0" fmla="*/ 0 w 6963474"/>
                <a:gd name="connsiteY0" fmla="*/ 144456 h 1871928"/>
                <a:gd name="connsiteX1" fmla="*/ 144456 w 6963474"/>
                <a:gd name="connsiteY1" fmla="*/ 0 h 1871928"/>
                <a:gd name="connsiteX2" fmla="*/ 500433 w 6963474"/>
                <a:gd name="connsiteY2" fmla="*/ 0 h 1871928"/>
                <a:gd name="connsiteX3" fmla="*/ 856409 w 6963474"/>
                <a:gd name="connsiteY3" fmla="*/ 0 h 1871928"/>
                <a:gd name="connsiteX4" fmla="*/ 1212386 w 6963474"/>
                <a:gd name="connsiteY4" fmla="*/ 0 h 1871928"/>
                <a:gd name="connsiteX5" fmla="*/ 1568362 w 6963474"/>
                <a:gd name="connsiteY5" fmla="*/ 0 h 1871928"/>
                <a:gd name="connsiteX6" fmla="*/ 2124575 w 6963474"/>
                <a:gd name="connsiteY6" fmla="*/ 0 h 1871928"/>
                <a:gd name="connsiteX7" fmla="*/ 2814280 w 6963474"/>
                <a:gd name="connsiteY7" fmla="*/ 0 h 1871928"/>
                <a:gd name="connsiteX8" fmla="*/ 3303748 w 6963474"/>
                <a:gd name="connsiteY8" fmla="*/ 0 h 1871928"/>
                <a:gd name="connsiteX9" fmla="*/ 3859961 w 6963474"/>
                <a:gd name="connsiteY9" fmla="*/ 0 h 1871928"/>
                <a:gd name="connsiteX10" fmla="*/ 4349429 w 6963474"/>
                <a:gd name="connsiteY10" fmla="*/ 0 h 1871928"/>
                <a:gd name="connsiteX11" fmla="*/ 4772151 w 6963474"/>
                <a:gd name="connsiteY11" fmla="*/ 0 h 1871928"/>
                <a:gd name="connsiteX12" fmla="*/ 5194873 w 6963474"/>
                <a:gd name="connsiteY12" fmla="*/ 0 h 1871928"/>
                <a:gd name="connsiteX13" fmla="*/ 5684341 w 6963474"/>
                <a:gd name="connsiteY13" fmla="*/ 0 h 1871928"/>
                <a:gd name="connsiteX14" fmla="*/ 6173809 w 6963474"/>
                <a:gd name="connsiteY14" fmla="*/ 0 h 1871928"/>
                <a:gd name="connsiteX15" fmla="*/ 6819016 w 6963474"/>
                <a:gd name="connsiteY15" fmla="*/ 0 h 1871928"/>
                <a:gd name="connsiteX16" fmla="*/ 6963474 w 6963474"/>
                <a:gd name="connsiteY16" fmla="*/ 144456 h 1871928"/>
                <a:gd name="connsiteX17" fmla="*/ 6963474 w 6963474"/>
                <a:gd name="connsiteY17" fmla="*/ 687957 h 1871928"/>
                <a:gd name="connsiteX18" fmla="*/ 6963474 w 6963474"/>
                <a:gd name="connsiteY18" fmla="*/ 1199799 h 1871928"/>
                <a:gd name="connsiteX19" fmla="*/ 6963474 w 6963474"/>
                <a:gd name="connsiteY19" fmla="*/ 1727470 h 1871928"/>
                <a:gd name="connsiteX20" fmla="*/ 6819016 w 6963474"/>
                <a:gd name="connsiteY20" fmla="*/ 1871928 h 1871928"/>
                <a:gd name="connsiteX21" fmla="*/ 6262803 w 6963474"/>
                <a:gd name="connsiteY21" fmla="*/ 1871928 h 1871928"/>
                <a:gd name="connsiteX22" fmla="*/ 5706589 w 6963474"/>
                <a:gd name="connsiteY22" fmla="*/ 1871928 h 1871928"/>
                <a:gd name="connsiteX23" fmla="*/ 5083630 w 6963474"/>
                <a:gd name="connsiteY23" fmla="*/ 1871928 h 1871928"/>
                <a:gd name="connsiteX24" fmla="*/ 4727654 w 6963474"/>
                <a:gd name="connsiteY24" fmla="*/ 1871928 h 1871928"/>
                <a:gd name="connsiteX25" fmla="*/ 4304932 w 6963474"/>
                <a:gd name="connsiteY25" fmla="*/ 1871928 h 1871928"/>
                <a:gd name="connsiteX26" fmla="*/ 3681973 w 6963474"/>
                <a:gd name="connsiteY26" fmla="*/ 1871928 h 1871928"/>
                <a:gd name="connsiteX27" fmla="*/ 3059014 w 6963474"/>
                <a:gd name="connsiteY27" fmla="*/ 1871928 h 1871928"/>
                <a:gd name="connsiteX28" fmla="*/ 2703037 w 6963474"/>
                <a:gd name="connsiteY28" fmla="*/ 1871928 h 1871928"/>
                <a:gd name="connsiteX29" fmla="*/ 2213570 w 6963474"/>
                <a:gd name="connsiteY29" fmla="*/ 1871928 h 1871928"/>
                <a:gd name="connsiteX30" fmla="*/ 1790847 w 6963474"/>
                <a:gd name="connsiteY30" fmla="*/ 1871928 h 1871928"/>
                <a:gd name="connsiteX31" fmla="*/ 1301380 w 6963474"/>
                <a:gd name="connsiteY31" fmla="*/ 1871928 h 1871928"/>
                <a:gd name="connsiteX32" fmla="*/ 878658 w 6963474"/>
                <a:gd name="connsiteY32" fmla="*/ 1871928 h 1871928"/>
                <a:gd name="connsiteX33" fmla="*/ 144456 w 6963474"/>
                <a:gd name="connsiteY33" fmla="*/ 1871928 h 1871928"/>
                <a:gd name="connsiteX34" fmla="*/ 0 w 6963474"/>
                <a:gd name="connsiteY34" fmla="*/ 1727470 h 1871928"/>
                <a:gd name="connsiteX35" fmla="*/ 0 w 6963474"/>
                <a:gd name="connsiteY35" fmla="*/ 1215629 h 1871928"/>
                <a:gd name="connsiteX36" fmla="*/ 0 w 6963474"/>
                <a:gd name="connsiteY36" fmla="*/ 735448 h 1871928"/>
                <a:gd name="connsiteX37" fmla="*/ 0 w 6963474"/>
                <a:gd name="connsiteY37" fmla="*/ 144456 h 1871928"/>
                <a:gd name="connsiteX0" fmla="*/ 0 w 6963474"/>
                <a:gd name="connsiteY0" fmla="*/ 144456 h 1871928"/>
                <a:gd name="connsiteX1" fmla="*/ 144456 w 6963474"/>
                <a:gd name="connsiteY1" fmla="*/ 0 h 1871928"/>
                <a:gd name="connsiteX2" fmla="*/ 633924 w 6963474"/>
                <a:gd name="connsiteY2" fmla="*/ 0 h 1871928"/>
                <a:gd name="connsiteX3" fmla="*/ 1256883 w 6963474"/>
                <a:gd name="connsiteY3" fmla="*/ 0 h 1871928"/>
                <a:gd name="connsiteX4" fmla="*/ 1746350 w 6963474"/>
                <a:gd name="connsiteY4" fmla="*/ 0 h 1871928"/>
                <a:gd name="connsiteX5" fmla="*/ 2235818 w 6963474"/>
                <a:gd name="connsiteY5" fmla="*/ 0 h 1871928"/>
                <a:gd name="connsiteX6" fmla="*/ 2925523 w 6963474"/>
                <a:gd name="connsiteY6" fmla="*/ 0 h 1871928"/>
                <a:gd name="connsiteX7" fmla="*/ 3348245 w 6963474"/>
                <a:gd name="connsiteY7" fmla="*/ 0 h 1871928"/>
                <a:gd name="connsiteX8" fmla="*/ 3904458 w 6963474"/>
                <a:gd name="connsiteY8" fmla="*/ 0 h 1871928"/>
                <a:gd name="connsiteX9" fmla="*/ 4327180 w 6963474"/>
                <a:gd name="connsiteY9" fmla="*/ 0 h 1871928"/>
                <a:gd name="connsiteX10" fmla="*/ 5016885 w 6963474"/>
                <a:gd name="connsiteY10" fmla="*/ 0 h 1871928"/>
                <a:gd name="connsiteX11" fmla="*/ 5573098 w 6963474"/>
                <a:gd name="connsiteY11" fmla="*/ 0 h 1871928"/>
                <a:gd name="connsiteX12" fmla="*/ 6262803 w 6963474"/>
                <a:gd name="connsiteY12" fmla="*/ 0 h 1871928"/>
                <a:gd name="connsiteX13" fmla="*/ 6819016 w 6963474"/>
                <a:gd name="connsiteY13" fmla="*/ 0 h 1871928"/>
                <a:gd name="connsiteX14" fmla="*/ 6963474 w 6963474"/>
                <a:gd name="connsiteY14" fmla="*/ 144456 h 1871928"/>
                <a:gd name="connsiteX15" fmla="*/ 6963474 w 6963474"/>
                <a:gd name="connsiteY15" fmla="*/ 656297 h 1871928"/>
                <a:gd name="connsiteX16" fmla="*/ 6963474 w 6963474"/>
                <a:gd name="connsiteY16" fmla="*/ 1199799 h 1871928"/>
                <a:gd name="connsiteX17" fmla="*/ 6963474 w 6963474"/>
                <a:gd name="connsiteY17" fmla="*/ 1727470 h 1871928"/>
                <a:gd name="connsiteX18" fmla="*/ 6819016 w 6963474"/>
                <a:gd name="connsiteY18" fmla="*/ 1871928 h 1871928"/>
                <a:gd name="connsiteX19" fmla="*/ 6129311 w 6963474"/>
                <a:gd name="connsiteY19" fmla="*/ 1871928 h 1871928"/>
                <a:gd name="connsiteX20" fmla="*/ 5506353 w 6963474"/>
                <a:gd name="connsiteY20" fmla="*/ 1871928 h 1871928"/>
                <a:gd name="connsiteX21" fmla="*/ 5083630 w 6963474"/>
                <a:gd name="connsiteY21" fmla="*/ 1871928 h 1871928"/>
                <a:gd name="connsiteX22" fmla="*/ 4393926 w 6963474"/>
                <a:gd name="connsiteY22" fmla="*/ 1871928 h 1871928"/>
                <a:gd name="connsiteX23" fmla="*/ 4037949 w 6963474"/>
                <a:gd name="connsiteY23" fmla="*/ 1871928 h 1871928"/>
                <a:gd name="connsiteX24" fmla="*/ 3615227 w 6963474"/>
                <a:gd name="connsiteY24" fmla="*/ 1871928 h 1871928"/>
                <a:gd name="connsiteX25" fmla="*/ 2992268 w 6963474"/>
                <a:gd name="connsiteY25" fmla="*/ 1871928 h 1871928"/>
                <a:gd name="connsiteX26" fmla="*/ 2636292 w 6963474"/>
                <a:gd name="connsiteY26" fmla="*/ 1871928 h 1871928"/>
                <a:gd name="connsiteX27" fmla="*/ 2080078 w 6963474"/>
                <a:gd name="connsiteY27" fmla="*/ 1871928 h 1871928"/>
                <a:gd name="connsiteX28" fmla="*/ 1390374 w 6963474"/>
                <a:gd name="connsiteY28" fmla="*/ 1871928 h 1871928"/>
                <a:gd name="connsiteX29" fmla="*/ 900906 w 6963474"/>
                <a:gd name="connsiteY29" fmla="*/ 1871928 h 1871928"/>
                <a:gd name="connsiteX30" fmla="*/ 144456 w 6963474"/>
                <a:gd name="connsiteY30" fmla="*/ 1871928 h 1871928"/>
                <a:gd name="connsiteX31" fmla="*/ 0 w 6963474"/>
                <a:gd name="connsiteY31" fmla="*/ 1727470 h 1871928"/>
                <a:gd name="connsiteX32" fmla="*/ 0 w 6963474"/>
                <a:gd name="connsiteY32" fmla="*/ 1199799 h 1871928"/>
                <a:gd name="connsiteX33" fmla="*/ 0 w 6963474"/>
                <a:gd name="connsiteY33" fmla="*/ 703788 h 1871928"/>
                <a:gd name="connsiteX34" fmla="*/ 0 w 6963474"/>
                <a:gd name="connsiteY34" fmla="*/ 144456 h 18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63474" h="1871928" fill="none" extrusionOk="0">
                  <a:moveTo>
                    <a:pt x="0" y="144456"/>
                  </a:moveTo>
                  <a:cubicBezTo>
                    <a:pt x="19406" y="83569"/>
                    <a:pt x="27421" y="-42765"/>
                    <a:pt x="144456" y="0"/>
                  </a:cubicBezTo>
                  <a:cubicBezTo>
                    <a:pt x="383493" y="-69635"/>
                    <a:pt x="505832" y="81938"/>
                    <a:pt x="633924" y="0"/>
                  </a:cubicBezTo>
                  <a:cubicBezTo>
                    <a:pt x="865209" y="-77413"/>
                    <a:pt x="1030736" y="-28336"/>
                    <a:pt x="1256883" y="0"/>
                  </a:cubicBezTo>
                  <a:cubicBezTo>
                    <a:pt x="1555746" y="-58728"/>
                    <a:pt x="1611397" y="14309"/>
                    <a:pt x="1746350" y="0"/>
                  </a:cubicBezTo>
                  <a:cubicBezTo>
                    <a:pt x="1906755" y="-45471"/>
                    <a:pt x="2121215" y="45051"/>
                    <a:pt x="2235818" y="0"/>
                  </a:cubicBezTo>
                  <a:cubicBezTo>
                    <a:pt x="2370309" y="47158"/>
                    <a:pt x="2564854" y="-66215"/>
                    <a:pt x="2925523" y="0"/>
                  </a:cubicBezTo>
                  <a:cubicBezTo>
                    <a:pt x="3230368" y="-17272"/>
                    <a:pt x="3187674" y="-13945"/>
                    <a:pt x="3348245" y="0"/>
                  </a:cubicBezTo>
                  <a:cubicBezTo>
                    <a:pt x="3486468" y="26382"/>
                    <a:pt x="3755641" y="19994"/>
                    <a:pt x="3904458" y="0"/>
                  </a:cubicBezTo>
                  <a:cubicBezTo>
                    <a:pt x="4063537" y="-57204"/>
                    <a:pt x="4195248" y="-20845"/>
                    <a:pt x="4327180" y="0"/>
                  </a:cubicBezTo>
                  <a:cubicBezTo>
                    <a:pt x="4446638" y="16571"/>
                    <a:pt x="4746068" y="114424"/>
                    <a:pt x="5016885" y="0"/>
                  </a:cubicBezTo>
                  <a:cubicBezTo>
                    <a:pt x="5225982" y="-34622"/>
                    <a:pt x="5335222" y="37319"/>
                    <a:pt x="5573098" y="0"/>
                  </a:cubicBezTo>
                  <a:cubicBezTo>
                    <a:pt x="5790694" y="-126597"/>
                    <a:pt x="6026368" y="31009"/>
                    <a:pt x="6262803" y="0"/>
                  </a:cubicBezTo>
                  <a:cubicBezTo>
                    <a:pt x="6616993" y="-53053"/>
                    <a:pt x="6717340" y="-11791"/>
                    <a:pt x="6819016" y="0"/>
                  </a:cubicBezTo>
                  <a:cubicBezTo>
                    <a:pt x="6865324" y="18807"/>
                    <a:pt x="6984526" y="63554"/>
                    <a:pt x="6963474" y="144456"/>
                  </a:cubicBezTo>
                  <a:cubicBezTo>
                    <a:pt x="7008310" y="349534"/>
                    <a:pt x="6892014" y="400041"/>
                    <a:pt x="6963474" y="656297"/>
                  </a:cubicBezTo>
                  <a:cubicBezTo>
                    <a:pt x="7041163" y="936320"/>
                    <a:pt x="6962979" y="979894"/>
                    <a:pt x="6963474" y="1199799"/>
                  </a:cubicBezTo>
                  <a:cubicBezTo>
                    <a:pt x="6969537" y="1399529"/>
                    <a:pt x="6900660" y="1469003"/>
                    <a:pt x="6963474" y="1727470"/>
                  </a:cubicBezTo>
                  <a:cubicBezTo>
                    <a:pt x="6967498" y="1774003"/>
                    <a:pt x="6895686" y="1842572"/>
                    <a:pt x="6819016" y="1871928"/>
                  </a:cubicBezTo>
                  <a:cubicBezTo>
                    <a:pt x="6475817" y="2002024"/>
                    <a:pt x="6362407" y="1857123"/>
                    <a:pt x="6129311" y="1871928"/>
                  </a:cubicBezTo>
                  <a:cubicBezTo>
                    <a:pt x="5907343" y="1972073"/>
                    <a:pt x="5608382" y="1784424"/>
                    <a:pt x="5506353" y="1871928"/>
                  </a:cubicBezTo>
                  <a:cubicBezTo>
                    <a:pt x="5362189" y="1908162"/>
                    <a:pt x="5159478" y="1846540"/>
                    <a:pt x="5083630" y="1871928"/>
                  </a:cubicBezTo>
                  <a:cubicBezTo>
                    <a:pt x="5003341" y="1895095"/>
                    <a:pt x="4570982" y="1875161"/>
                    <a:pt x="4393926" y="1871928"/>
                  </a:cubicBezTo>
                  <a:cubicBezTo>
                    <a:pt x="4150239" y="1871928"/>
                    <a:pt x="4108322" y="1886667"/>
                    <a:pt x="4037949" y="1871928"/>
                  </a:cubicBezTo>
                  <a:cubicBezTo>
                    <a:pt x="3943672" y="1849286"/>
                    <a:pt x="3750018" y="1906308"/>
                    <a:pt x="3615227" y="1871928"/>
                  </a:cubicBezTo>
                  <a:cubicBezTo>
                    <a:pt x="3388768" y="1966112"/>
                    <a:pt x="3176032" y="1792085"/>
                    <a:pt x="2992268" y="1871928"/>
                  </a:cubicBezTo>
                  <a:cubicBezTo>
                    <a:pt x="2772982" y="1905832"/>
                    <a:pt x="2749966" y="1843060"/>
                    <a:pt x="2636292" y="1871928"/>
                  </a:cubicBezTo>
                  <a:cubicBezTo>
                    <a:pt x="2535744" y="1902153"/>
                    <a:pt x="2299462" y="1783846"/>
                    <a:pt x="2080078" y="1871928"/>
                  </a:cubicBezTo>
                  <a:cubicBezTo>
                    <a:pt x="1868797" y="1866839"/>
                    <a:pt x="1682775" y="1819097"/>
                    <a:pt x="1390374" y="1871928"/>
                  </a:cubicBezTo>
                  <a:cubicBezTo>
                    <a:pt x="1060859" y="1896000"/>
                    <a:pt x="1062131" y="1856973"/>
                    <a:pt x="900906" y="1871928"/>
                  </a:cubicBezTo>
                  <a:cubicBezTo>
                    <a:pt x="764182" y="1861453"/>
                    <a:pt x="364508" y="1890698"/>
                    <a:pt x="144456" y="1871928"/>
                  </a:cubicBezTo>
                  <a:cubicBezTo>
                    <a:pt x="21686" y="1862135"/>
                    <a:pt x="18368" y="1806535"/>
                    <a:pt x="0" y="1727470"/>
                  </a:cubicBezTo>
                  <a:cubicBezTo>
                    <a:pt x="-73860" y="1510147"/>
                    <a:pt x="10766" y="1380615"/>
                    <a:pt x="0" y="1199799"/>
                  </a:cubicBezTo>
                  <a:cubicBezTo>
                    <a:pt x="-32315" y="994089"/>
                    <a:pt x="106391" y="928474"/>
                    <a:pt x="0" y="703788"/>
                  </a:cubicBezTo>
                  <a:cubicBezTo>
                    <a:pt x="-48717" y="567081"/>
                    <a:pt x="85717" y="327987"/>
                    <a:pt x="0" y="144456"/>
                  </a:cubicBezTo>
                  <a:close/>
                </a:path>
                <a:path w="6963474" h="1871928" stroke="0" extrusionOk="0">
                  <a:moveTo>
                    <a:pt x="0" y="144456"/>
                  </a:moveTo>
                  <a:cubicBezTo>
                    <a:pt x="10279" y="71597"/>
                    <a:pt x="96760" y="2014"/>
                    <a:pt x="144456" y="0"/>
                  </a:cubicBezTo>
                  <a:cubicBezTo>
                    <a:pt x="291112" y="-939"/>
                    <a:pt x="344677" y="40340"/>
                    <a:pt x="500433" y="0"/>
                  </a:cubicBezTo>
                  <a:cubicBezTo>
                    <a:pt x="675898" y="-19401"/>
                    <a:pt x="681911" y="17122"/>
                    <a:pt x="856409" y="0"/>
                  </a:cubicBezTo>
                  <a:cubicBezTo>
                    <a:pt x="1043804" y="-22533"/>
                    <a:pt x="1107336" y="13887"/>
                    <a:pt x="1212386" y="0"/>
                  </a:cubicBezTo>
                  <a:cubicBezTo>
                    <a:pt x="1294503" y="-31857"/>
                    <a:pt x="1449310" y="7574"/>
                    <a:pt x="1568362" y="0"/>
                  </a:cubicBezTo>
                  <a:cubicBezTo>
                    <a:pt x="1695689" y="-61868"/>
                    <a:pt x="1991795" y="19860"/>
                    <a:pt x="2124575" y="0"/>
                  </a:cubicBezTo>
                  <a:cubicBezTo>
                    <a:pt x="2185801" y="9485"/>
                    <a:pt x="2505695" y="135624"/>
                    <a:pt x="2814280" y="0"/>
                  </a:cubicBezTo>
                  <a:cubicBezTo>
                    <a:pt x="3085704" y="-56351"/>
                    <a:pt x="3112050" y="55987"/>
                    <a:pt x="3303748" y="0"/>
                  </a:cubicBezTo>
                  <a:cubicBezTo>
                    <a:pt x="3464147" y="-73145"/>
                    <a:pt x="3723286" y="35135"/>
                    <a:pt x="3859961" y="0"/>
                  </a:cubicBezTo>
                  <a:cubicBezTo>
                    <a:pt x="3943758" y="-70271"/>
                    <a:pt x="4277545" y="19262"/>
                    <a:pt x="4349429" y="0"/>
                  </a:cubicBezTo>
                  <a:cubicBezTo>
                    <a:pt x="4486924" y="-26396"/>
                    <a:pt x="4543109" y="1530"/>
                    <a:pt x="4772151" y="0"/>
                  </a:cubicBezTo>
                  <a:cubicBezTo>
                    <a:pt x="4915128" y="-62940"/>
                    <a:pt x="5020446" y="-21579"/>
                    <a:pt x="5194873" y="0"/>
                  </a:cubicBezTo>
                  <a:cubicBezTo>
                    <a:pt x="5330544" y="-41221"/>
                    <a:pt x="5515315" y="52192"/>
                    <a:pt x="5684341" y="0"/>
                  </a:cubicBezTo>
                  <a:cubicBezTo>
                    <a:pt x="5763193" y="-64782"/>
                    <a:pt x="6013983" y="-1827"/>
                    <a:pt x="6173809" y="0"/>
                  </a:cubicBezTo>
                  <a:cubicBezTo>
                    <a:pt x="6377417" y="-63663"/>
                    <a:pt x="6566899" y="89541"/>
                    <a:pt x="6819016" y="0"/>
                  </a:cubicBezTo>
                  <a:cubicBezTo>
                    <a:pt x="6910318" y="19477"/>
                    <a:pt x="6975462" y="57926"/>
                    <a:pt x="6963474" y="144456"/>
                  </a:cubicBezTo>
                  <a:cubicBezTo>
                    <a:pt x="6941315" y="304240"/>
                    <a:pt x="6914571" y="440344"/>
                    <a:pt x="6963474" y="687957"/>
                  </a:cubicBezTo>
                  <a:cubicBezTo>
                    <a:pt x="6906429" y="918700"/>
                    <a:pt x="6872724" y="1076138"/>
                    <a:pt x="6963474" y="1199799"/>
                  </a:cubicBezTo>
                  <a:cubicBezTo>
                    <a:pt x="7007438" y="1259701"/>
                    <a:pt x="6862182" y="1574173"/>
                    <a:pt x="6963474" y="1727470"/>
                  </a:cubicBezTo>
                  <a:cubicBezTo>
                    <a:pt x="6930894" y="1827645"/>
                    <a:pt x="6907022" y="1865477"/>
                    <a:pt x="6819016" y="1871928"/>
                  </a:cubicBezTo>
                  <a:cubicBezTo>
                    <a:pt x="6714008" y="1915580"/>
                    <a:pt x="6576918" y="1850535"/>
                    <a:pt x="6262803" y="1871928"/>
                  </a:cubicBezTo>
                  <a:cubicBezTo>
                    <a:pt x="5977167" y="1936334"/>
                    <a:pt x="5956627" y="1855635"/>
                    <a:pt x="5706589" y="1871928"/>
                  </a:cubicBezTo>
                  <a:cubicBezTo>
                    <a:pt x="5443626" y="1895835"/>
                    <a:pt x="5327366" y="1834809"/>
                    <a:pt x="5083630" y="1871928"/>
                  </a:cubicBezTo>
                  <a:cubicBezTo>
                    <a:pt x="4877647" y="1882291"/>
                    <a:pt x="4786058" y="1881256"/>
                    <a:pt x="4727654" y="1871928"/>
                  </a:cubicBezTo>
                  <a:cubicBezTo>
                    <a:pt x="4604176" y="1874907"/>
                    <a:pt x="4513961" y="1830698"/>
                    <a:pt x="4304932" y="1871928"/>
                  </a:cubicBezTo>
                  <a:cubicBezTo>
                    <a:pt x="4174597" y="1949561"/>
                    <a:pt x="3970606" y="1806137"/>
                    <a:pt x="3681973" y="1871928"/>
                  </a:cubicBezTo>
                  <a:cubicBezTo>
                    <a:pt x="3480425" y="1927333"/>
                    <a:pt x="3248923" y="1854238"/>
                    <a:pt x="3059014" y="1871928"/>
                  </a:cubicBezTo>
                  <a:cubicBezTo>
                    <a:pt x="2838100" y="1914023"/>
                    <a:pt x="2809460" y="1815190"/>
                    <a:pt x="2703037" y="1871928"/>
                  </a:cubicBezTo>
                  <a:cubicBezTo>
                    <a:pt x="2608747" y="1876677"/>
                    <a:pt x="2411162" y="1816858"/>
                    <a:pt x="2213570" y="1871928"/>
                  </a:cubicBezTo>
                  <a:cubicBezTo>
                    <a:pt x="2114638" y="1884663"/>
                    <a:pt x="1936994" y="1825969"/>
                    <a:pt x="1790847" y="1871928"/>
                  </a:cubicBezTo>
                  <a:cubicBezTo>
                    <a:pt x="1648475" y="1878488"/>
                    <a:pt x="1522998" y="1879358"/>
                    <a:pt x="1301380" y="1871928"/>
                  </a:cubicBezTo>
                  <a:cubicBezTo>
                    <a:pt x="1151620" y="1894577"/>
                    <a:pt x="1042752" y="1840842"/>
                    <a:pt x="878658" y="1871928"/>
                  </a:cubicBezTo>
                  <a:cubicBezTo>
                    <a:pt x="744720" y="1887582"/>
                    <a:pt x="284698" y="1896042"/>
                    <a:pt x="144456" y="1871928"/>
                  </a:cubicBezTo>
                  <a:cubicBezTo>
                    <a:pt x="45888" y="1892300"/>
                    <a:pt x="3148" y="1798682"/>
                    <a:pt x="0" y="1727470"/>
                  </a:cubicBezTo>
                  <a:cubicBezTo>
                    <a:pt x="-57085" y="1658324"/>
                    <a:pt x="55340" y="1421439"/>
                    <a:pt x="0" y="1215629"/>
                  </a:cubicBezTo>
                  <a:cubicBezTo>
                    <a:pt x="-66143" y="1078662"/>
                    <a:pt x="19991" y="947574"/>
                    <a:pt x="0" y="735448"/>
                  </a:cubicBezTo>
                  <a:cubicBezTo>
                    <a:pt x="16031" y="570277"/>
                    <a:pt x="88688" y="400420"/>
                    <a:pt x="0" y="144456"/>
                  </a:cubicBezTo>
                  <a:close/>
                </a:path>
                <a:path w="6963474" h="1871928" fill="none" stroke="0" extrusionOk="0">
                  <a:moveTo>
                    <a:pt x="0" y="144456"/>
                  </a:moveTo>
                  <a:cubicBezTo>
                    <a:pt x="4548" y="47830"/>
                    <a:pt x="64232" y="11460"/>
                    <a:pt x="144456" y="0"/>
                  </a:cubicBezTo>
                  <a:cubicBezTo>
                    <a:pt x="345237" y="-94477"/>
                    <a:pt x="525820" y="50620"/>
                    <a:pt x="633924" y="0"/>
                  </a:cubicBezTo>
                  <a:cubicBezTo>
                    <a:pt x="716255" y="-33295"/>
                    <a:pt x="946438" y="4810"/>
                    <a:pt x="1256883" y="0"/>
                  </a:cubicBezTo>
                  <a:cubicBezTo>
                    <a:pt x="1520624" y="-30538"/>
                    <a:pt x="1576442" y="8151"/>
                    <a:pt x="1746350" y="0"/>
                  </a:cubicBezTo>
                  <a:cubicBezTo>
                    <a:pt x="1901146" y="-32747"/>
                    <a:pt x="2111139" y="34022"/>
                    <a:pt x="2235818" y="0"/>
                  </a:cubicBezTo>
                  <a:cubicBezTo>
                    <a:pt x="2430705" y="-78253"/>
                    <a:pt x="2642494" y="-28878"/>
                    <a:pt x="2925523" y="0"/>
                  </a:cubicBezTo>
                  <a:cubicBezTo>
                    <a:pt x="3243278" y="-5124"/>
                    <a:pt x="3210619" y="2905"/>
                    <a:pt x="3348245" y="0"/>
                  </a:cubicBezTo>
                  <a:cubicBezTo>
                    <a:pt x="3513128" y="22569"/>
                    <a:pt x="3815448" y="64325"/>
                    <a:pt x="3904458" y="0"/>
                  </a:cubicBezTo>
                  <a:cubicBezTo>
                    <a:pt x="4030559" y="-34705"/>
                    <a:pt x="4137114" y="25151"/>
                    <a:pt x="4327180" y="0"/>
                  </a:cubicBezTo>
                  <a:cubicBezTo>
                    <a:pt x="4553703" y="-28858"/>
                    <a:pt x="4759761" y="1936"/>
                    <a:pt x="5016885" y="0"/>
                  </a:cubicBezTo>
                  <a:cubicBezTo>
                    <a:pt x="5218446" y="-33876"/>
                    <a:pt x="5348343" y="37454"/>
                    <a:pt x="5573098" y="0"/>
                  </a:cubicBezTo>
                  <a:cubicBezTo>
                    <a:pt x="5797635" y="-79966"/>
                    <a:pt x="5927061" y="81886"/>
                    <a:pt x="6262803" y="0"/>
                  </a:cubicBezTo>
                  <a:cubicBezTo>
                    <a:pt x="6598059" y="-35182"/>
                    <a:pt x="6697115" y="985"/>
                    <a:pt x="6819016" y="0"/>
                  </a:cubicBezTo>
                  <a:cubicBezTo>
                    <a:pt x="6914190" y="14716"/>
                    <a:pt x="6992903" y="85494"/>
                    <a:pt x="6963474" y="144456"/>
                  </a:cubicBezTo>
                  <a:cubicBezTo>
                    <a:pt x="7020257" y="377603"/>
                    <a:pt x="6940410" y="429645"/>
                    <a:pt x="6963474" y="656297"/>
                  </a:cubicBezTo>
                  <a:cubicBezTo>
                    <a:pt x="7006111" y="862336"/>
                    <a:pt x="6963063" y="984768"/>
                    <a:pt x="6963474" y="1199799"/>
                  </a:cubicBezTo>
                  <a:cubicBezTo>
                    <a:pt x="7038337" y="1419900"/>
                    <a:pt x="6925705" y="1486990"/>
                    <a:pt x="6963474" y="1727470"/>
                  </a:cubicBezTo>
                  <a:cubicBezTo>
                    <a:pt x="6967180" y="1769049"/>
                    <a:pt x="6916762" y="1860770"/>
                    <a:pt x="6819016" y="1871928"/>
                  </a:cubicBezTo>
                  <a:cubicBezTo>
                    <a:pt x="6421283" y="1949813"/>
                    <a:pt x="6303977" y="1821595"/>
                    <a:pt x="6129311" y="1871928"/>
                  </a:cubicBezTo>
                  <a:cubicBezTo>
                    <a:pt x="5905241" y="1936086"/>
                    <a:pt x="5652945" y="1846125"/>
                    <a:pt x="5506353" y="1871928"/>
                  </a:cubicBezTo>
                  <a:cubicBezTo>
                    <a:pt x="5379947" y="1930309"/>
                    <a:pt x="5185011" y="1855005"/>
                    <a:pt x="5083630" y="1871928"/>
                  </a:cubicBezTo>
                  <a:cubicBezTo>
                    <a:pt x="4981874" y="1901448"/>
                    <a:pt x="4649817" y="1902306"/>
                    <a:pt x="4393926" y="1871928"/>
                  </a:cubicBezTo>
                  <a:cubicBezTo>
                    <a:pt x="4151900" y="1889899"/>
                    <a:pt x="4104182" y="1863149"/>
                    <a:pt x="4037949" y="1871928"/>
                  </a:cubicBezTo>
                  <a:cubicBezTo>
                    <a:pt x="3936954" y="1881059"/>
                    <a:pt x="3808197" y="1933891"/>
                    <a:pt x="3615227" y="1871928"/>
                  </a:cubicBezTo>
                  <a:cubicBezTo>
                    <a:pt x="3494275" y="1888362"/>
                    <a:pt x="3146691" y="1882763"/>
                    <a:pt x="2992268" y="1871928"/>
                  </a:cubicBezTo>
                  <a:cubicBezTo>
                    <a:pt x="2788247" y="1897412"/>
                    <a:pt x="2791941" y="1851874"/>
                    <a:pt x="2636292" y="1871928"/>
                  </a:cubicBezTo>
                  <a:cubicBezTo>
                    <a:pt x="2509201" y="1874863"/>
                    <a:pt x="2354785" y="1864498"/>
                    <a:pt x="2080078" y="1871928"/>
                  </a:cubicBezTo>
                  <a:cubicBezTo>
                    <a:pt x="1867564" y="1920677"/>
                    <a:pt x="1711805" y="1819877"/>
                    <a:pt x="1390374" y="1871928"/>
                  </a:cubicBezTo>
                  <a:cubicBezTo>
                    <a:pt x="1068357" y="1901855"/>
                    <a:pt x="1074703" y="1871375"/>
                    <a:pt x="900906" y="1871928"/>
                  </a:cubicBezTo>
                  <a:cubicBezTo>
                    <a:pt x="687084" y="1890297"/>
                    <a:pt x="467605" y="1841341"/>
                    <a:pt x="144456" y="1871928"/>
                  </a:cubicBezTo>
                  <a:cubicBezTo>
                    <a:pt x="48896" y="1870755"/>
                    <a:pt x="-7997" y="1774212"/>
                    <a:pt x="0" y="1727470"/>
                  </a:cubicBezTo>
                  <a:cubicBezTo>
                    <a:pt x="-98126" y="1445109"/>
                    <a:pt x="60582" y="1388665"/>
                    <a:pt x="0" y="1199799"/>
                  </a:cubicBezTo>
                  <a:cubicBezTo>
                    <a:pt x="-52860" y="1008402"/>
                    <a:pt x="12051" y="887975"/>
                    <a:pt x="0" y="703788"/>
                  </a:cubicBezTo>
                  <a:cubicBezTo>
                    <a:pt x="27380" y="538629"/>
                    <a:pt x="11749" y="366284"/>
                    <a:pt x="0" y="144456"/>
                  </a:cubicBezTo>
                  <a:close/>
                </a:path>
                <a:path w="6963474" h="1871928" fill="none" stroke="0" extrusionOk="0">
                  <a:moveTo>
                    <a:pt x="0" y="144456"/>
                  </a:moveTo>
                  <a:cubicBezTo>
                    <a:pt x="977" y="77833"/>
                    <a:pt x="51011" y="3975"/>
                    <a:pt x="144456" y="0"/>
                  </a:cubicBezTo>
                  <a:cubicBezTo>
                    <a:pt x="358856" y="-70572"/>
                    <a:pt x="520697" y="92826"/>
                    <a:pt x="633924" y="0"/>
                  </a:cubicBezTo>
                  <a:cubicBezTo>
                    <a:pt x="773844" y="-20924"/>
                    <a:pt x="1009716" y="-17141"/>
                    <a:pt x="1256883" y="0"/>
                  </a:cubicBezTo>
                  <a:cubicBezTo>
                    <a:pt x="1536916" y="-45229"/>
                    <a:pt x="1592912" y="26331"/>
                    <a:pt x="1746350" y="0"/>
                  </a:cubicBezTo>
                  <a:cubicBezTo>
                    <a:pt x="1880105" y="-28702"/>
                    <a:pt x="2110599" y="30400"/>
                    <a:pt x="2235818" y="0"/>
                  </a:cubicBezTo>
                  <a:cubicBezTo>
                    <a:pt x="2369407" y="-57075"/>
                    <a:pt x="2609983" y="-86662"/>
                    <a:pt x="2925523" y="0"/>
                  </a:cubicBezTo>
                  <a:cubicBezTo>
                    <a:pt x="3234273" y="-6155"/>
                    <a:pt x="3195235" y="-11509"/>
                    <a:pt x="3348245" y="0"/>
                  </a:cubicBezTo>
                  <a:cubicBezTo>
                    <a:pt x="3496684" y="30142"/>
                    <a:pt x="3790532" y="41861"/>
                    <a:pt x="3904458" y="0"/>
                  </a:cubicBezTo>
                  <a:cubicBezTo>
                    <a:pt x="4053580" y="-55352"/>
                    <a:pt x="4180483" y="-24404"/>
                    <a:pt x="4327180" y="0"/>
                  </a:cubicBezTo>
                  <a:cubicBezTo>
                    <a:pt x="4475173" y="45244"/>
                    <a:pt x="4762782" y="5175"/>
                    <a:pt x="5016885" y="0"/>
                  </a:cubicBezTo>
                  <a:cubicBezTo>
                    <a:pt x="5244169" y="-34299"/>
                    <a:pt x="5330216" y="24121"/>
                    <a:pt x="5573098" y="0"/>
                  </a:cubicBezTo>
                  <a:cubicBezTo>
                    <a:pt x="5783804" y="-56217"/>
                    <a:pt x="5964529" y="67683"/>
                    <a:pt x="6262803" y="0"/>
                  </a:cubicBezTo>
                  <a:cubicBezTo>
                    <a:pt x="6596524" y="-53040"/>
                    <a:pt x="6706134" y="3811"/>
                    <a:pt x="6819016" y="0"/>
                  </a:cubicBezTo>
                  <a:cubicBezTo>
                    <a:pt x="6892257" y="10555"/>
                    <a:pt x="6987367" y="82949"/>
                    <a:pt x="6963474" y="144456"/>
                  </a:cubicBezTo>
                  <a:cubicBezTo>
                    <a:pt x="7019169" y="364939"/>
                    <a:pt x="6912293" y="406246"/>
                    <a:pt x="6963474" y="656297"/>
                  </a:cubicBezTo>
                  <a:cubicBezTo>
                    <a:pt x="7027335" y="916323"/>
                    <a:pt x="6946305" y="981046"/>
                    <a:pt x="6963474" y="1199799"/>
                  </a:cubicBezTo>
                  <a:cubicBezTo>
                    <a:pt x="6999205" y="1407010"/>
                    <a:pt x="6895797" y="1483664"/>
                    <a:pt x="6963474" y="1727470"/>
                  </a:cubicBezTo>
                  <a:cubicBezTo>
                    <a:pt x="6969741" y="1765676"/>
                    <a:pt x="6911636" y="1846889"/>
                    <a:pt x="6819016" y="1871928"/>
                  </a:cubicBezTo>
                  <a:cubicBezTo>
                    <a:pt x="6463790" y="1981323"/>
                    <a:pt x="6321883" y="1833889"/>
                    <a:pt x="6129311" y="1871928"/>
                  </a:cubicBezTo>
                  <a:cubicBezTo>
                    <a:pt x="5892017" y="1940389"/>
                    <a:pt x="5627877" y="1826802"/>
                    <a:pt x="5506353" y="1871928"/>
                  </a:cubicBezTo>
                  <a:cubicBezTo>
                    <a:pt x="5378431" y="1922593"/>
                    <a:pt x="5168146" y="1857390"/>
                    <a:pt x="5083630" y="1871928"/>
                  </a:cubicBezTo>
                  <a:cubicBezTo>
                    <a:pt x="4962133" y="1881331"/>
                    <a:pt x="4625763" y="1886034"/>
                    <a:pt x="4393926" y="1871928"/>
                  </a:cubicBezTo>
                  <a:cubicBezTo>
                    <a:pt x="4148789" y="1884965"/>
                    <a:pt x="4109665" y="1884879"/>
                    <a:pt x="4037949" y="1871928"/>
                  </a:cubicBezTo>
                  <a:cubicBezTo>
                    <a:pt x="3912112" y="1877673"/>
                    <a:pt x="3794603" y="1911410"/>
                    <a:pt x="3615227" y="1871928"/>
                  </a:cubicBezTo>
                  <a:cubicBezTo>
                    <a:pt x="3439882" y="1930514"/>
                    <a:pt x="3155424" y="1813252"/>
                    <a:pt x="2992268" y="1871928"/>
                  </a:cubicBezTo>
                  <a:cubicBezTo>
                    <a:pt x="2785353" y="1912926"/>
                    <a:pt x="2768101" y="1844467"/>
                    <a:pt x="2636292" y="1871928"/>
                  </a:cubicBezTo>
                  <a:cubicBezTo>
                    <a:pt x="2478424" y="1872424"/>
                    <a:pt x="2361982" y="1825833"/>
                    <a:pt x="2080078" y="1871928"/>
                  </a:cubicBezTo>
                  <a:cubicBezTo>
                    <a:pt x="1859212" y="1908572"/>
                    <a:pt x="1697106" y="1832999"/>
                    <a:pt x="1390374" y="1871928"/>
                  </a:cubicBezTo>
                  <a:cubicBezTo>
                    <a:pt x="1066095" y="1900656"/>
                    <a:pt x="1069324" y="1859918"/>
                    <a:pt x="900906" y="1871928"/>
                  </a:cubicBezTo>
                  <a:cubicBezTo>
                    <a:pt x="763975" y="1835591"/>
                    <a:pt x="397989" y="1873169"/>
                    <a:pt x="144456" y="1871928"/>
                  </a:cubicBezTo>
                  <a:cubicBezTo>
                    <a:pt x="43235" y="1854407"/>
                    <a:pt x="6352" y="1796728"/>
                    <a:pt x="0" y="1727470"/>
                  </a:cubicBezTo>
                  <a:cubicBezTo>
                    <a:pt x="-71293" y="1486035"/>
                    <a:pt x="39036" y="1388430"/>
                    <a:pt x="0" y="1199799"/>
                  </a:cubicBezTo>
                  <a:cubicBezTo>
                    <a:pt x="-20207" y="991404"/>
                    <a:pt x="35213" y="917169"/>
                    <a:pt x="0" y="703788"/>
                  </a:cubicBezTo>
                  <a:cubicBezTo>
                    <a:pt x="13468" y="535124"/>
                    <a:pt x="43103" y="341745"/>
                    <a:pt x="0" y="144456"/>
                  </a:cubicBezTo>
                  <a:close/>
                </a:path>
              </a:pathLst>
            </a:custGeom>
            <a:solidFill>
              <a:schemeClr val="bg1"/>
            </a:solidFill>
            <a:ln w="38100">
              <a:solidFill>
                <a:srgbClr val="FE5A7F"/>
              </a:solidFill>
              <a:extLst>
                <a:ext uri="{C807C97D-BFC1-408E-A445-0C87EB9F89A2}">
                  <ask:lineSketchStyleProps xmlns:ask="http://schemas.microsoft.com/office/drawing/2018/sketchyshapes" sd="2870749793">
                    <a:custGeom>
                      <a:avLst/>
                      <a:gdLst>
                        <a:gd name="connsiteX0" fmla="*/ 0 w 9532704"/>
                        <a:gd name="connsiteY0" fmla="*/ 202771 h 2627587"/>
                        <a:gd name="connsiteX1" fmla="*/ 197755 w 9532704"/>
                        <a:gd name="connsiteY1" fmla="*/ 0 h 2627587"/>
                        <a:gd name="connsiteX2" fmla="*/ 867816 w 9532704"/>
                        <a:gd name="connsiteY2" fmla="*/ 0 h 2627587"/>
                        <a:gd name="connsiteX3" fmla="*/ 1720621 w 9532704"/>
                        <a:gd name="connsiteY3" fmla="*/ 0 h 2627587"/>
                        <a:gd name="connsiteX4" fmla="*/ 2390681 w 9532704"/>
                        <a:gd name="connsiteY4" fmla="*/ 0 h 2627587"/>
                        <a:gd name="connsiteX5" fmla="*/ 3060742 w 9532704"/>
                        <a:gd name="connsiteY5" fmla="*/ 0 h 2627587"/>
                        <a:gd name="connsiteX6" fmla="*/ 4004919 w 9532704"/>
                        <a:gd name="connsiteY6" fmla="*/ 0 h 2627587"/>
                        <a:gd name="connsiteX7" fmla="*/ 4583608 w 9532704"/>
                        <a:gd name="connsiteY7" fmla="*/ 0 h 2627587"/>
                        <a:gd name="connsiteX8" fmla="*/ 5345040 w 9532704"/>
                        <a:gd name="connsiteY8" fmla="*/ 0 h 2627587"/>
                        <a:gd name="connsiteX9" fmla="*/ 5923729 w 9532704"/>
                        <a:gd name="connsiteY9" fmla="*/ 0 h 2627587"/>
                        <a:gd name="connsiteX10" fmla="*/ 6867906 w 9532704"/>
                        <a:gd name="connsiteY10" fmla="*/ 0 h 2627587"/>
                        <a:gd name="connsiteX11" fmla="*/ 7629338 w 9532704"/>
                        <a:gd name="connsiteY11" fmla="*/ 0 h 2627587"/>
                        <a:gd name="connsiteX12" fmla="*/ 8573516 w 9532704"/>
                        <a:gd name="connsiteY12" fmla="*/ 0 h 2627587"/>
                        <a:gd name="connsiteX13" fmla="*/ 9334948 w 9532704"/>
                        <a:gd name="connsiteY13" fmla="*/ 0 h 2627587"/>
                        <a:gd name="connsiteX14" fmla="*/ 9532704 w 9532704"/>
                        <a:gd name="connsiteY14" fmla="*/ 202771 h 2627587"/>
                        <a:gd name="connsiteX15" fmla="*/ 9532704 w 9532704"/>
                        <a:gd name="connsiteY15" fmla="*/ 921232 h 2627587"/>
                        <a:gd name="connsiteX16" fmla="*/ 9532704 w 9532704"/>
                        <a:gd name="connsiteY16" fmla="*/ 1684134 h 2627587"/>
                        <a:gd name="connsiteX17" fmla="*/ 9532704 w 9532704"/>
                        <a:gd name="connsiteY17" fmla="*/ 2424815 h 2627587"/>
                        <a:gd name="connsiteX18" fmla="*/ 9334948 w 9532704"/>
                        <a:gd name="connsiteY18" fmla="*/ 2627587 h 2627587"/>
                        <a:gd name="connsiteX19" fmla="*/ 8390771 w 9532704"/>
                        <a:gd name="connsiteY19" fmla="*/ 2627587 h 2627587"/>
                        <a:gd name="connsiteX20" fmla="*/ 7537967 w 9532704"/>
                        <a:gd name="connsiteY20" fmla="*/ 2627587 h 2627587"/>
                        <a:gd name="connsiteX21" fmla="*/ 6959277 w 9532704"/>
                        <a:gd name="connsiteY21" fmla="*/ 2627587 h 2627587"/>
                        <a:gd name="connsiteX22" fmla="*/ 6015101 w 9532704"/>
                        <a:gd name="connsiteY22" fmla="*/ 2627587 h 2627587"/>
                        <a:gd name="connsiteX23" fmla="*/ 5527784 w 9532704"/>
                        <a:gd name="connsiteY23" fmla="*/ 2627587 h 2627587"/>
                        <a:gd name="connsiteX24" fmla="*/ 4949095 w 9532704"/>
                        <a:gd name="connsiteY24" fmla="*/ 2627587 h 2627587"/>
                        <a:gd name="connsiteX25" fmla="*/ 4096290 w 9532704"/>
                        <a:gd name="connsiteY25" fmla="*/ 2627587 h 2627587"/>
                        <a:gd name="connsiteX26" fmla="*/ 3608974 w 9532704"/>
                        <a:gd name="connsiteY26" fmla="*/ 2627587 h 2627587"/>
                        <a:gd name="connsiteX27" fmla="*/ 2847540 w 9532704"/>
                        <a:gd name="connsiteY27" fmla="*/ 2627587 h 2627587"/>
                        <a:gd name="connsiteX28" fmla="*/ 1903365 w 9532704"/>
                        <a:gd name="connsiteY28" fmla="*/ 2627587 h 2627587"/>
                        <a:gd name="connsiteX29" fmla="*/ 1233303 w 9532704"/>
                        <a:gd name="connsiteY29" fmla="*/ 2627587 h 2627587"/>
                        <a:gd name="connsiteX30" fmla="*/ 197755 w 9532704"/>
                        <a:gd name="connsiteY30" fmla="*/ 2627587 h 2627587"/>
                        <a:gd name="connsiteX31" fmla="*/ 0 w 9532704"/>
                        <a:gd name="connsiteY31" fmla="*/ 2424815 h 2627587"/>
                        <a:gd name="connsiteX32" fmla="*/ 0 w 9532704"/>
                        <a:gd name="connsiteY32" fmla="*/ 1684134 h 2627587"/>
                        <a:gd name="connsiteX33" fmla="*/ 0 w 9532704"/>
                        <a:gd name="connsiteY33" fmla="*/ 987894 h 2627587"/>
                        <a:gd name="connsiteX34" fmla="*/ 0 w 9532704"/>
                        <a:gd name="connsiteY34" fmla="*/ 202771 h 2627587"/>
                        <a:gd name="connsiteX0" fmla="*/ 0 w 9532704"/>
                        <a:gd name="connsiteY0" fmla="*/ 202771 h 2627587"/>
                        <a:gd name="connsiteX1" fmla="*/ 197755 w 9532704"/>
                        <a:gd name="connsiteY1" fmla="*/ 0 h 2627587"/>
                        <a:gd name="connsiteX2" fmla="*/ 685073 w 9532704"/>
                        <a:gd name="connsiteY2" fmla="*/ 0 h 2627587"/>
                        <a:gd name="connsiteX3" fmla="*/ 1172389 w 9532704"/>
                        <a:gd name="connsiteY3" fmla="*/ 0 h 2627587"/>
                        <a:gd name="connsiteX4" fmla="*/ 1659706 w 9532704"/>
                        <a:gd name="connsiteY4" fmla="*/ 0 h 2627587"/>
                        <a:gd name="connsiteX5" fmla="*/ 2147023 w 9532704"/>
                        <a:gd name="connsiteY5" fmla="*/ 0 h 2627587"/>
                        <a:gd name="connsiteX6" fmla="*/ 2908455 w 9532704"/>
                        <a:gd name="connsiteY6" fmla="*/ 0 h 2627587"/>
                        <a:gd name="connsiteX7" fmla="*/ 3852632 w 9532704"/>
                        <a:gd name="connsiteY7" fmla="*/ 0 h 2627587"/>
                        <a:gd name="connsiteX8" fmla="*/ 4522693 w 9532704"/>
                        <a:gd name="connsiteY8" fmla="*/ 0 h 2627587"/>
                        <a:gd name="connsiteX9" fmla="*/ 5284126 w 9532704"/>
                        <a:gd name="connsiteY9" fmla="*/ 0 h 2627587"/>
                        <a:gd name="connsiteX10" fmla="*/ 5954187 w 9532704"/>
                        <a:gd name="connsiteY10" fmla="*/ 0 h 2627587"/>
                        <a:gd name="connsiteX11" fmla="*/ 6532876 w 9532704"/>
                        <a:gd name="connsiteY11" fmla="*/ 0 h 2627587"/>
                        <a:gd name="connsiteX12" fmla="*/ 7111564 w 9532704"/>
                        <a:gd name="connsiteY12" fmla="*/ 0 h 2627587"/>
                        <a:gd name="connsiteX13" fmla="*/ 7781625 w 9532704"/>
                        <a:gd name="connsiteY13" fmla="*/ 0 h 2627587"/>
                        <a:gd name="connsiteX14" fmla="*/ 8451687 w 9532704"/>
                        <a:gd name="connsiteY14" fmla="*/ 0 h 2627587"/>
                        <a:gd name="connsiteX15" fmla="*/ 9334948 w 9532704"/>
                        <a:gd name="connsiteY15" fmla="*/ 0 h 2627587"/>
                        <a:gd name="connsiteX16" fmla="*/ 9532704 w 9532704"/>
                        <a:gd name="connsiteY16" fmla="*/ 202771 h 2627587"/>
                        <a:gd name="connsiteX17" fmla="*/ 9532704 w 9532704"/>
                        <a:gd name="connsiteY17" fmla="*/ 965672 h 2627587"/>
                        <a:gd name="connsiteX18" fmla="*/ 9532704 w 9532704"/>
                        <a:gd name="connsiteY18" fmla="*/ 1684134 h 2627587"/>
                        <a:gd name="connsiteX19" fmla="*/ 9532704 w 9532704"/>
                        <a:gd name="connsiteY19" fmla="*/ 2424815 h 2627587"/>
                        <a:gd name="connsiteX20" fmla="*/ 9334948 w 9532704"/>
                        <a:gd name="connsiteY20" fmla="*/ 2627587 h 2627587"/>
                        <a:gd name="connsiteX21" fmla="*/ 8573516 w 9532704"/>
                        <a:gd name="connsiteY21" fmla="*/ 2627587 h 2627587"/>
                        <a:gd name="connsiteX22" fmla="*/ 7812082 w 9532704"/>
                        <a:gd name="connsiteY22" fmla="*/ 2627587 h 2627587"/>
                        <a:gd name="connsiteX23" fmla="*/ 6959277 w 9532704"/>
                        <a:gd name="connsiteY23" fmla="*/ 2627587 h 2627587"/>
                        <a:gd name="connsiteX24" fmla="*/ 6471961 w 9532704"/>
                        <a:gd name="connsiteY24" fmla="*/ 2627587 h 2627587"/>
                        <a:gd name="connsiteX25" fmla="*/ 5893272 w 9532704"/>
                        <a:gd name="connsiteY25" fmla="*/ 2627587 h 2627587"/>
                        <a:gd name="connsiteX26" fmla="*/ 5040468 w 9532704"/>
                        <a:gd name="connsiteY26" fmla="*/ 2627587 h 2627587"/>
                        <a:gd name="connsiteX27" fmla="*/ 4187663 w 9532704"/>
                        <a:gd name="connsiteY27" fmla="*/ 2627587 h 2627587"/>
                        <a:gd name="connsiteX28" fmla="*/ 3700345 w 9532704"/>
                        <a:gd name="connsiteY28" fmla="*/ 2627587 h 2627587"/>
                        <a:gd name="connsiteX29" fmla="*/ 3030285 w 9532704"/>
                        <a:gd name="connsiteY29" fmla="*/ 2627587 h 2627587"/>
                        <a:gd name="connsiteX30" fmla="*/ 2451595 w 9532704"/>
                        <a:gd name="connsiteY30" fmla="*/ 2627587 h 2627587"/>
                        <a:gd name="connsiteX31" fmla="*/ 1781536 w 9532704"/>
                        <a:gd name="connsiteY31" fmla="*/ 2627587 h 2627587"/>
                        <a:gd name="connsiteX32" fmla="*/ 1202847 w 9532704"/>
                        <a:gd name="connsiteY32" fmla="*/ 2627587 h 2627587"/>
                        <a:gd name="connsiteX33" fmla="*/ 197755 w 9532704"/>
                        <a:gd name="connsiteY33" fmla="*/ 2627587 h 2627587"/>
                        <a:gd name="connsiteX34" fmla="*/ 0 w 9532704"/>
                        <a:gd name="connsiteY34" fmla="*/ 2424815 h 2627587"/>
                        <a:gd name="connsiteX35" fmla="*/ 0 w 9532704"/>
                        <a:gd name="connsiteY35" fmla="*/ 1706354 h 2627587"/>
                        <a:gd name="connsiteX36" fmla="*/ 0 w 9532704"/>
                        <a:gd name="connsiteY36" fmla="*/ 1032334 h 2627587"/>
                        <a:gd name="connsiteX37" fmla="*/ 0 w 9532704"/>
                        <a:gd name="connsiteY37" fmla="*/ 202771 h 26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32704" h="2627587" fill="none" extrusionOk="0">
                          <a:moveTo>
                            <a:pt x="0" y="202771"/>
                          </a:moveTo>
                          <a:cubicBezTo>
                            <a:pt x="27533" y="108004"/>
                            <a:pt x="64339" y="-29441"/>
                            <a:pt x="197755" y="0"/>
                          </a:cubicBezTo>
                          <a:cubicBezTo>
                            <a:pt x="484892" y="-72525"/>
                            <a:pt x="692782" y="88261"/>
                            <a:pt x="867816" y="0"/>
                          </a:cubicBezTo>
                          <a:cubicBezTo>
                            <a:pt x="1105197" y="-88202"/>
                            <a:pt x="1390099" y="-7249"/>
                            <a:pt x="1720621" y="0"/>
                          </a:cubicBezTo>
                          <a:cubicBezTo>
                            <a:pt x="2106374" y="-66682"/>
                            <a:pt x="2194291" y="24585"/>
                            <a:pt x="2390681" y="0"/>
                          </a:cubicBezTo>
                          <a:cubicBezTo>
                            <a:pt x="2606898" y="-51179"/>
                            <a:pt x="2901097" y="59668"/>
                            <a:pt x="3060742" y="0"/>
                          </a:cubicBezTo>
                          <a:cubicBezTo>
                            <a:pt x="3233702" y="-2652"/>
                            <a:pt x="3525134" y="-63162"/>
                            <a:pt x="4004919" y="0"/>
                          </a:cubicBezTo>
                          <a:cubicBezTo>
                            <a:pt x="4429522" y="-24542"/>
                            <a:pt x="4367141" y="-14764"/>
                            <a:pt x="4583608" y="0"/>
                          </a:cubicBezTo>
                          <a:cubicBezTo>
                            <a:pt x="4784648" y="6935"/>
                            <a:pt x="5167150" y="37241"/>
                            <a:pt x="5345040" y="0"/>
                          </a:cubicBezTo>
                          <a:cubicBezTo>
                            <a:pt x="5540384" y="-64628"/>
                            <a:pt x="5737187" y="-14700"/>
                            <a:pt x="5923729" y="0"/>
                          </a:cubicBezTo>
                          <a:cubicBezTo>
                            <a:pt x="6097626" y="9313"/>
                            <a:pt x="6513381" y="96497"/>
                            <a:pt x="6867906" y="0"/>
                          </a:cubicBezTo>
                          <a:cubicBezTo>
                            <a:pt x="7182809" y="-49112"/>
                            <a:pt x="7304026" y="61122"/>
                            <a:pt x="7629338" y="0"/>
                          </a:cubicBezTo>
                          <a:cubicBezTo>
                            <a:pt x="7943195" y="-124823"/>
                            <a:pt x="8192306" y="75610"/>
                            <a:pt x="8573516" y="0"/>
                          </a:cubicBezTo>
                          <a:cubicBezTo>
                            <a:pt x="9024474" y="-93732"/>
                            <a:pt x="9188077" y="-12527"/>
                            <a:pt x="9334948" y="0"/>
                          </a:cubicBezTo>
                          <a:cubicBezTo>
                            <a:pt x="9427848" y="17500"/>
                            <a:pt x="9556959" y="94470"/>
                            <a:pt x="9532704" y="202771"/>
                          </a:cubicBezTo>
                          <a:cubicBezTo>
                            <a:pt x="9572701" y="500847"/>
                            <a:pt x="9450113" y="567999"/>
                            <a:pt x="9532704" y="921232"/>
                          </a:cubicBezTo>
                          <a:cubicBezTo>
                            <a:pt x="9619239" y="1293332"/>
                            <a:pt x="9499594" y="1366520"/>
                            <a:pt x="9532704" y="1684134"/>
                          </a:cubicBezTo>
                          <a:cubicBezTo>
                            <a:pt x="9564715" y="1983202"/>
                            <a:pt x="9454207" y="2069903"/>
                            <a:pt x="9532704" y="2424815"/>
                          </a:cubicBezTo>
                          <a:cubicBezTo>
                            <a:pt x="9536408" y="2500560"/>
                            <a:pt x="9444442" y="2595938"/>
                            <a:pt x="9334948" y="2627587"/>
                          </a:cubicBezTo>
                          <a:cubicBezTo>
                            <a:pt x="8870490" y="2769745"/>
                            <a:pt x="8676889" y="2564180"/>
                            <a:pt x="8390771" y="2627587"/>
                          </a:cubicBezTo>
                          <a:cubicBezTo>
                            <a:pt x="8098084" y="2750559"/>
                            <a:pt x="7720564" y="2523052"/>
                            <a:pt x="7537967" y="2627587"/>
                          </a:cubicBezTo>
                          <a:cubicBezTo>
                            <a:pt x="7326926" y="2709358"/>
                            <a:pt x="7096008" y="2581010"/>
                            <a:pt x="6959277" y="2627587"/>
                          </a:cubicBezTo>
                          <a:cubicBezTo>
                            <a:pt x="6842984" y="2662932"/>
                            <a:pt x="6330538" y="2616180"/>
                            <a:pt x="6015101" y="2627587"/>
                          </a:cubicBezTo>
                          <a:cubicBezTo>
                            <a:pt x="5679568" y="2640613"/>
                            <a:pt x="5624818" y="2631220"/>
                            <a:pt x="5527784" y="2627587"/>
                          </a:cubicBezTo>
                          <a:cubicBezTo>
                            <a:pt x="5411611" y="2614747"/>
                            <a:pt x="5184491" y="2630367"/>
                            <a:pt x="4949095" y="2627587"/>
                          </a:cubicBezTo>
                          <a:cubicBezTo>
                            <a:pt x="4664339" y="2705684"/>
                            <a:pt x="4360402" y="2542843"/>
                            <a:pt x="4096290" y="2627587"/>
                          </a:cubicBezTo>
                          <a:cubicBezTo>
                            <a:pt x="3805826" y="2674299"/>
                            <a:pt x="3782701" y="2590524"/>
                            <a:pt x="3608974" y="2627587"/>
                          </a:cubicBezTo>
                          <a:cubicBezTo>
                            <a:pt x="3428459" y="2663105"/>
                            <a:pt x="3151138" y="2525665"/>
                            <a:pt x="2847540" y="2627587"/>
                          </a:cubicBezTo>
                          <a:cubicBezTo>
                            <a:pt x="2554022" y="2627256"/>
                            <a:pt x="2330626" y="2574600"/>
                            <a:pt x="1903365" y="2627587"/>
                          </a:cubicBezTo>
                          <a:cubicBezTo>
                            <a:pt x="1456342" y="2664876"/>
                            <a:pt x="1463165" y="2606031"/>
                            <a:pt x="1233303" y="2627587"/>
                          </a:cubicBezTo>
                          <a:cubicBezTo>
                            <a:pt x="1016501" y="2631053"/>
                            <a:pt x="522630" y="2625708"/>
                            <a:pt x="197755" y="2627587"/>
                          </a:cubicBezTo>
                          <a:cubicBezTo>
                            <a:pt x="43842" y="2622279"/>
                            <a:pt x="22343" y="2534145"/>
                            <a:pt x="0" y="2424815"/>
                          </a:cubicBezTo>
                          <a:cubicBezTo>
                            <a:pt x="-89833" y="2088080"/>
                            <a:pt x="72067" y="1919878"/>
                            <a:pt x="0" y="1684134"/>
                          </a:cubicBezTo>
                          <a:cubicBezTo>
                            <a:pt x="-78418" y="1445559"/>
                            <a:pt x="95574" y="1267622"/>
                            <a:pt x="0" y="987894"/>
                          </a:cubicBezTo>
                          <a:cubicBezTo>
                            <a:pt x="-59633" y="747809"/>
                            <a:pt x="92794" y="498301"/>
                            <a:pt x="0" y="202771"/>
                          </a:cubicBezTo>
                          <a:close/>
                        </a:path>
                        <a:path w="9532704" h="2627587" stroke="0" extrusionOk="0">
                          <a:moveTo>
                            <a:pt x="0" y="202771"/>
                          </a:moveTo>
                          <a:cubicBezTo>
                            <a:pt x="-1664" y="93244"/>
                            <a:pt x="111369" y="18110"/>
                            <a:pt x="197755" y="0"/>
                          </a:cubicBezTo>
                          <a:cubicBezTo>
                            <a:pt x="402184" y="-3193"/>
                            <a:pt x="461096" y="42128"/>
                            <a:pt x="685073" y="0"/>
                          </a:cubicBezTo>
                          <a:cubicBezTo>
                            <a:pt x="914993" y="-35645"/>
                            <a:pt x="933928" y="31864"/>
                            <a:pt x="1172389" y="0"/>
                          </a:cubicBezTo>
                          <a:cubicBezTo>
                            <a:pt x="1423688" y="-36593"/>
                            <a:pt x="1495782" y="24667"/>
                            <a:pt x="1659706" y="0"/>
                          </a:cubicBezTo>
                          <a:cubicBezTo>
                            <a:pt x="1810250" y="-36271"/>
                            <a:pt x="2002527" y="37848"/>
                            <a:pt x="2147023" y="0"/>
                          </a:cubicBezTo>
                          <a:cubicBezTo>
                            <a:pt x="2287802" y="-50898"/>
                            <a:pt x="2728249" y="33361"/>
                            <a:pt x="2908455" y="0"/>
                          </a:cubicBezTo>
                          <a:cubicBezTo>
                            <a:pt x="3052563" y="-35533"/>
                            <a:pt x="3467561" y="116487"/>
                            <a:pt x="3852632" y="0"/>
                          </a:cubicBezTo>
                          <a:cubicBezTo>
                            <a:pt x="4202979" y="-45318"/>
                            <a:pt x="4269738" y="75815"/>
                            <a:pt x="4522693" y="0"/>
                          </a:cubicBezTo>
                          <a:cubicBezTo>
                            <a:pt x="4745673" y="-97898"/>
                            <a:pt x="5118009" y="48138"/>
                            <a:pt x="5284126" y="0"/>
                          </a:cubicBezTo>
                          <a:cubicBezTo>
                            <a:pt x="5415383" y="-77021"/>
                            <a:pt x="5821785" y="47156"/>
                            <a:pt x="5954187" y="0"/>
                          </a:cubicBezTo>
                          <a:cubicBezTo>
                            <a:pt x="6138326" y="-38000"/>
                            <a:pt x="6239044" y="6547"/>
                            <a:pt x="6532876" y="0"/>
                          </a:cubicBezTo>
                          <a:cubicBezTo>
                            <a:pt x="6740482" y="-65269"/>
                            <a:pt x="6902598" y="-191"/>
                            <a:pt x="7111564" y="0"/>
                          </a:cubicBezTo>
                          <a:cubicBezTo>
                            <a:pt x="7292958" y="-51052"/>
                            <a:pt x="7596798" y="49640"/>
                            <a:pt x="7781625" y="0"/>
                          </a:cubicBezTo>
                          <a:cubicBezTo>
                            <a:pt x="7899211" y="-81997"/>
                            <a:pt x="8234861" y="13619"/>
                            <a:pt x="8451687" y="0"/>
                          </a:cubicBezTo>
                          <a:cubicBezTo>
                            <a:pt x="8675361" y="-49522"/>
                            <a:pt x="8975091" y="52062"/>
                            <a:pt x="9334948" y="0"/>
                          </a:cubicBezTo>
                          <a:cubicBezTo>
                            <a:pt x="9456243" y="24658"/>
                            <a:pt x="9539287" y="90362"/>
                            <a:pt x="9532704" y="202771"/>
                          </a:cubicBezTo>
                          <a:cubicBezTo>
                            <a:pt x="9542917" y="450124"/>
                            <a:pt x="9477021" y="611777"/>
                            <a:pt x="9532704" y="965672"/>
                          </a:cubicBezTo>
                          <a:cubicBezTo>
                            <a:pt x="9506351" y="1313581"/>
                            <a:pt x="9442106" y="1508593"/>
                            <a:pt x="9532704" y="1684134"/>
                          </a:cubicBezTo>
                          <a:cubicBezTo>
                            <a:pt x="9594951" y="1791450"/>
                            <a:pt x="9416072" y="2180840"/>
                            <a:pt x="9532704" y="2424815"/>
                          </a:cubicBezTo>
                          <a:cubicBezTo>
                            <a:pt x="9504164" y="2563975"/>
                            <a:pt x="9453748" y="2615750"/>
                            <a:pt x="9334948" y="2627587"/>
                          </a:cubicBezTo>
                          <a:cubicBezTo>
                            <a:pt x="9168611" y="2657759"/>
                            <a:pt x="8971698" y="2577374"/>
                            <a:pt x="8573516" y="2627587"/>
                          </a:cubicBezTo>
                          <a:cubicBezTo>
                            <a:pt x="8206678" y="2711420"/>
                            <a:pt x="8150216" y="2607763"/>
                            <a:pt x="7812082" y="2627587"/>
                          </a:cubicBezTo>
                          <a:cubicBezTo>
                            <a:pt x="7474211" y="2646646"/>
                            <a:pt x="7286509" y="2576650"/>
                            <a:pt x="6959277" y="2627587"/>
                          </a:cubicBezTo>
                          <a:cubicBezTo>
                            <a:pt x="6668067" y="2656504"/>
                            <a:pt x="6574459" y="2625046"/>
                            <a:pt x="6471961" y="2627587"/>
                          </a:cubicBezTo>
                          <a:cubicBezTo>
                            <a:pt x="6339974" y="2632368"/>
                            <a:pt x="6131672" y="2608527"/>
                            <a:pt x="5893272" y="2627587"/>
                          </a:cubicBezTo>
                          <a:cubicBezTo>
                            <a:pt x="5688199" y="2677853"/>
                            <a:pt x="5405781" y="2598619"/>
                            <a:pt x="5040468" y="2627587"/>
                          </a:cubicBezTo>
                          <a:cubicBezTo>
                            <a:pt x="4716767" y="2673893"/>
                            <a:pt x="4456776" y="2587908"/>
                            <a:pt x="4187663" y="2627587"/>
                          </a:cubicBezTo>
                          <a:cubicBezTo>
                            <a:pt x="3898176" y="2682440"/>
                            <a:pt x="3825111" y="2576920"/>
                            <a:pt x="3700345" y="2627587"/>
                          </a:cubicBezTo>
                          <a:cubicBezTo>
                            <a:pt x="3573239" y="2639057"/>
                            <a:pt x="3255641" y="2578808"/>
                            <a:pt x="3030285" y="2627587"/>
                          </a:cubicBezTo>
                          <a:cubicBezTo>
                            <a:pt x="2868980" y="2648358"/>
                            <a:pt x="2633128" y="2572913"/>
                            <a:pt x="2451595" y="2627587"/>
                          </a:cubicBezTo>
                          <a:cubicBezTo>
                            <a:pt x="2274145" y="2665740"/>
                            <a:pt x="2016203" y="2625419"/>
                            <a:pt x="1781536" y="2627587"/>
                          </a:cubicBezTo>
                          <a:cubicBezTo>
                            <a:pt x="1568864" y="2641834"/>
                            <a:pt x="1429655" y="2587691"/>
                            <a:pt x="1202847" y="2627587"/>
                          </a:cubicBezTo>
                          <a:cubicBezTo>
                            <a:pt x="1009252" y="2651586"/>
                            <a:pt x="405907" y="2635306"/>
                            <a:pt x="197755" y="2627587"/>
                          </a:cubicBezTo>
                          <a:cubicBezTo>
                            <a:pt x="69905" y="2649019"/>
                            <a:pt x="-3112" y="2527470"/>
                            <a:pt x="0" y="2424815"/>
                          </a:cubicBezTo>
                          <a:cubicBezTo>
                            <a:pt x="-72905" y="2290213"/>
                            <a:pt x="71929" y="1976861"/>
                            <a:pt x="0" y="1706354"/>
                          </a:cubicBezTo>
                          <a:cubicBezTo>
                            <a:pt x="-74911" y="1469578"/>
                            <a:pt x="31173" y="1342693"/>
                            <a:pt x="0" y="1032334"/>
                          </a:cubicBezTo>
                          <a:cubicBezTo>
                            <a:pt x="-3236" y="757935"/>
                            <a:pt x="102626" y="516739"/>
                            <a:pt x="0" y="202771"/>
                          </a:cubicBezTo>
                          <a:close/>
                        </a:path>
                        <a:path w="9532704" h="2627587" fill="none" stroke="0" extrusionOk="0">
                          <a:moveTo>
                            <a:pt x="0" y="202771"/>
                          </a:moveTo>
                          <a:cubicBezTo>
                            <a:pt x="-3463" y="95605"/>
                            <a:pt x="84635" y="-3743"/>
                            <a:pt x="197755" y="0"/>
                          </a:cubicBezTo>
                          <a:cubicBezTo>
                            <a:pt x="477662" y="-96472"/>
                            <a:pt x="714770" y="117060"/>
                            <a:pt x="867816" y="0"/>
                          </a:cubicBezTo>
                          <a:cubicBezTo>
                            <a:pt x="992523" y="-9696"/>
                            <a:pt x="1314355" y="-7458"/>
                            <a:pt x="1720621" y="0"/>
                          </a:cubicBezTo>
                          <a:cubicBezTo>
                            <a:pt x="2087512" y="-49473"/>
                            <a:pt x="2170564" y="38453"/>
                            <a:pt x="2390681" y="0"/>
                          </a:cubicBezTo>
                          <a:cubicBezTo>
                            <a:pt x="2595829" y="-28179"/>
                            <a:pt x="2889439" y="43966"/>
                            <a:pt x="3060742" y="0"/>
                          </a:cubicBezTo>
                          <a:cubicBezTo>
                            <a:pt x="3238189" y="-152091"/>
                            <a:pt x="3583077" y="6499"/>
                            <a:pt x="4004919" y="0"/>
                          </a:cubicBezTo>
                          <a:cubicBezTo>
                            <a:pt x="4440438" y="-9992"/>
                            <a:pt x="4386281" y="466"/>
                            <a:pt x="4583608" y="0"/>
                          </a:cubicBezTo>
                          <a:cubicBezTo>
                            <a:pt x="4791212" y="46156"/>
                            <a:pt x="5202180" y="61557"/>
                            <a:pt x="5345040" y="0"/>
                          </a:cubicBezTo>
                          <a:cubicBezTo>
                            <a:pt x="5523290" y="-64830"/>
                            <a:pt x="5696492" y="6786"/>
                            <a:pt x="5923729" y="0"/>
                          </a:cubicBezTo>
                          <a:cubicBezTo>
                            <a:pt x="6153034" y="7331"/>
                            <a:pt x="6529650" y="-4021"/>
                            <a:pt x="6867906" y="0"/>
                          </a:cubicBezTo>
                          <a:cubicBezTo>
                            <a:pt x="7188315" y="-44077"/>
                            <a:pt x="7298345" y="66261"/>
                            <a:pt x="7629338" y="0"/>
                          </a:cubicBezTo>
                          <a:cubicBezTo>
                            <a:pt x="7948774" y="-83387"/>
                            <a:pt x="8121542" y="117023"/>
                            <a:pt x="8573516" y="0"/>
                          </a:cubicBezTo>
                          <a:cubicBezTo>
                            <a:pt x="9017930" y="-67028"/>
                            <a:pt x="9147398" y="32884"/>
                            <a:pt x="9334948" y="0"/>
                          </a:cubicBezTo>
                          <a:cubicBezTo>
                            <a:pt x="9463231" y="6407"/>
                            <a:pt x="9555685" y="126459"/>
                            <a:pt x="9532704" y="202771"/>
                          </a:cubicBezTo>
                          <a:cubicBezTo>
                            <a:pt x="9584518" y="511862"/>
                            <a:pt x="9478064" y="578621"/>
                            <a:pt x="9532704" y="921232"/>
                          </a:cubicBezTo>
                          <a:cubicBezTo>
                            <a:pt x="9594115" y="1242760"/>
                            <a:pt x="9492217" y="1386983"/>
                            <a:pt x="9532704" y="1684134"/>
                          </a:cubicBezTo>
                          <a:cubicBezTo>
                            <a:pt x="9627401" y="1998813"/>
                            <a:pt x="9438666" y="2099269"/>
                            <a:pt x="9532704" y="2424815"/>
                          </a:cubicBezTo>
                          <a:cubicBezTo>
                            <a:pt x="9536833" y="2505239"/>
                            <a:pt x="9479393" y="2616197"/>
                            <a:pt x="9334948" y="2627587"/>
                          </a:cubicBezTo>
                          <a:cubicBezTo>
                            <a:pt x="8827602" y="2761697"/>
                            <a:pt x="8622555" y="2557778"/>
                            <a:pt x="8390771" y="2627587"/>
                          </a:cubicBezTo>
                          <a:cubicBezTo>
                            <a:pt x="8087745" y="2685100"/>
                            <a:pt x="7727114" y="2601129"/>
                            <a:pt x="7537967" y="2627587"/>
                          </a:cubicBezTo>
                          <a:cubicBezTo>
                            <a:pt x="7361072" y="2707479"/>
                            <a:pt x="7098733" y="2597621"/>
                            <a:pt x="6959277" y="2627587"/>
                          </a:cubicBezTo>
                          <a:cubicBezTo>
                            <a:pt x="6756693" y="2662671"/>
                            <a:pt x="6356216" y="2692863"/>
                            <a:pt x="6015101" y="2627587"/>
                          </a:cubicBezTo>
                          <a:cubicBezTo>
                            <a:pt x="5679064" y="2652276"/>
                            <a:pt x="5626091" y="2620890"/>
                            <a:pt x="5527784" y="2627587"/>
                          </a:cubicBezTo>
                          <a:cubicBezTo>
                            <a:pt x="5405827" y="2649941"/>
                            <a:pt x="5214532" y="2673875"/>
                            <a:pt x="4949095" y="2627587"/>
                          </a:cubicBezTo>
                          <a:cubicBezTo>
                            <a:pt x="4769250" y="2647406"/>
                            <a:pt x="4298119" y="2586178"/>
                            <a:pt x="4096290" y="2627587"/>
                          </a:cubicBezTo>
                          <a:cubicBezTo>
                            <a:pt x="3815204" y="2675438"/>
                            <a:pt x="3820105" y="2589080"/>
                            <a:pt x="3608974" y="2627587"/>
                          </a:cubicBezTo>
                          <a:cubicBezTo>
                            <a:pt x="3403603" y="2647106"/>
                            <a:pt x="3210717" y="2617065"/>
                            <a:pt x="2847540" y="2627587"/>
                          </a:cubicBezTo>
                          <a:cubicBezTo>
                            <a:pt x="2532206" y="2665018"/>
                            <a:pt x="2317603" y="2578243"/>
                            <a:pt x="1903365" y="2627587"/>
                          </a:cubicBezTo>
                          <a:cubicBezTo>
                            <a:pt x="1466456" y="2673620"/>
                            <a:pt x="1484124" y="2617049"/>
                            <a:pt x="1233303" y="2627587"/>
                          </a:cubicBezTo>
                          <a:cubicBezTo>
                            <a:pt x="996092" y="2629001"/>
                            <a:pt x="663684" y="2578228"/>
                            <a:pt x="197755" y="2627587"/>
                          </a:cubicBezTo>
                          <a:cubicBezTo>
                            <a:pt x="70703" y="2623398"/>
                            <a:pt x="-13945" y="2508609"/>
                            <a:pt x="0" y="2424815"/>
                          </a:cubicBezTo>
                          <a:cubicBezTo>
                            <a:pt x="-116270" y="2068936"/>
                            <a:pt x="56538" y="1956341"/>
                            <a:pt x="0" y="1684134"/>
                          </a:cubicBezTo>
                          <a:cubicBezTo>
                            <a:pt x="-44217" y="1411788"/>
                            <a:pt x="17430" y="1257654"/>
                            <a:pt x="0" y="987894"/>
                          </a:cubicBezTo>
                          <a:cubicBezTo>
                            <a:pt x="11675" y="737402"/>
                            <a:pt x="36078" y="481174"/>
                            <a:pt x="0" y="20277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733"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63AF2EA8-D85D-4DC1-B3EC-773EC49E9B80}"/>
                </a:ext>
              </a:extLst>
            </p:cNvPr>
            <p:cNvSpPr txBox="1"/>
            <p:nvPr/>
          </p:nvSpPr>
          <p:spPr>
            <a:xfrm>
              <a:off x="473768" y="2742317"/>
              <a:ext cx="6711573" cy="100746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VD: Hình ảnh mà em yêu thích là hình ảnh các bạn nhỏ tụ năm tụ bảy bên bến sông tuổi thơ với những trò chơi tuổi thơ vì kỉ niệm với các bạn luôn là những hình ảnh in sâu vào kí ức tuổi thơ.</a:t>
              </a:r>
            </a:p>
          </p:txBody>
        </p:sp>
      </p:grpSp>
    </p:spTree>
    <p:extLst>
      <p:ext uri="{BB962C8B-B14F-4D97-AF65-F5344CB8AC3E}">
        <p14:creationId xmlns:p14="http://schemas.microsoft.com/office/powerpoint/2010/main" val="113474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468255" y="1797163"/>
            <a:ext cx="8826366" cy="5094365"/>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83625" y="3315697"/>
              <a:ext cx="7439291" cy="5705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5E62284B-FA54-3CC2-B4FA-281A32C4A16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6088A7A-110C-EB9F-6F00-84CF08C90C5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8C09F5E1-E3B8-5A52-2764-CA92ED2DC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871" y="-177204"/>
            <a:ext cx="10473836" cy="2536156"/>
          </a:xfrm>
          <a:prstGeom prst="rect">
            <a:avLst/>
          </a:prstGeom>
        </p:spPr>
      </p:pic>
      <p:sp>
        <p:nvSpPr>
          <p:cNvPr id="4" name="TextBox 3">
            <a:extLst>
              <a:ext uri="{FF2B5EF4-FFF2-40B4-BE49-F238E27FC236}">
                <a16:creationId xmlns:a16="http://schemas.microsoft.com/office/drawing/2014/main" id="{D84739C8-84A8-7E5C-DC51-FE0E53232442}"/>
              </a:ext>
            </a:extLst>
          </p:cNvPr>
          <p:cNvSpPr txBox="1"/>
          <p:nvPr/>
        </p:nvSpPr>
        <p:spPr>
          <a:xfrm>
            <a:off x="2554460" y="2913089"/>
            <a:ext cx="6737134" cy="2308324"/>
          </a:xfrm>
          <a:prstGeom prst="rect">
            <a:avLst/>
          </a:prstGeom>
          <a:noFill/>
        </p:spPr>
        <p:txBody>
          <a:bodyPr wrap="square" rtlCol="0">
            <a:spAutoFit/>
          </a:bodyPr>
          <a:lstStyle/>
          <a:p>
            <a:r>
              <a:rPr lang="en-US" sz="3600" b="1" dirty="0" err="1"/>
              <a:t>Bạn</a:t>
            </a:r>
            <a:r>
              <a:rPr lang="en-US" sz="3600" b="1" dirty="0"/>
              <a:t> </a:t>
            </a:r>
            <a:r>
              <a:rPr lang="en-US" sz="3600" b="1" dirty="0" err="1"/>
              <a:t>nhỏ</a:t>
            </a:r>
            <a:r>
              <a:rPr lang="en-US" sz="3600" b="1" dirty="0"/>
              <a:t> </a:t>
            </a:r>
            <a:r>
              <a:rPr lang="en-US" sz="3600" b="1" dirty="0" err="1"/>
              <a:t>rất</a:t>
            </a:r>
            <a:r>
              <a:rPr lang="en-US" sz="3600" b="1" dirty="0"/>
              <a:t> </a:t>
            </a:r>
            <a:r>
              <a:rPr lang="en-US" sz="3600" b="1" dirty="0" err="1"/>
              <a:t>yêu</a:t>
            </a:r>
            <a:r>
              <a:rPr lang="en-US" sz="3600" b="1" dirty="0"/>
              <a:t> </a:t>
            </a:r>
            <a:r>
              <a:rPr lang="en-US" sz="3600" b="1" dirty="0" err="1"/>
              <a:t>quê</a:t>
            </a:r>
            <a:r>
              <a:rPr lang="en-US" sz="3600" b="1" dirty="0"/>
              <a:t> </a:t>
            </a:r>
            <a:r>
              <a:rPr lang="en-US" sz="3600" b="1" dirty="0" err="1"/>
              <a:t>hương</a:t>
            </a:r>
            <a:r>
              <a:rPr lang="en-US" sz="3600" b="1" dirty="0"/>
              <a:t> </a:t>
            </a:r>
            <a:r>
              <a:rPr lang="en-US" sz="3600" b="1" dirty="0" err="1"/>
              <a:t>mình</a:t>
            </a:r>
            <a:r>
              <a:rPr lang="en-US" sz="3600" b="1" dirty="0"/>
              <a:t> </a:t>
            </a:r>
            <a:r>
              <a:rPr lang="en-US" sz="3600" b="1" dirty="0" err="1"/>
              <a:t>với</a:t>
            </a:r>
            <a:r>
              <a:rPr lang="en-US" sz="3600" b="1" dirty="0"/>
              <a:t> </a:t>
            </a:r>
            <a:r>
              <a:rPr lang="en-US" sz="3600" b="1" dirty="0" err="1"/>
              <a:t>những</a:t>
            </a:r>
            <a:r>
              <a:rPr lang="en-US" sz="3600" b="1" dirty="0"/>
              <a:t> </a:t>
            </a:r>
            <a:r>
              <a:rPr lang="en-US" sz="3600" b="1" dirty="0" err="1"/>
              <a:t>kỉ</a:t>
            </a:r>
            <a:r>
              <a:rPr lang="en-US" sz="3600" b="1" dirty="0"/>
              <a:t> </a:t>
            </a:r>
            <a:r>
              <a:rPr lang="en-US" sz="3600" b="1" dirty="0" err="1"/>
              <a:t>niệm</a:t>
            </a:r>
            <a:r>
              <a:rPr lang="en-US" sz="3600" b="1" dirty="0"/>
              <a:t> </a:t>
            </a:r>
            <a:r>
              <a:rPr lang="en-US" sz="3600" b="1" dirty="0" err="1"/>
              <a:t>sâu</a:t>
            </a:r>
            <a:r>
              <a:rPr lang="en-US" sz="3600" b="1" dirty="0"/>
              <a:t> </a:t>
            </a:r>
            <a:r>
              <a:rPr lang="en-US" sz="3600" b="1" dirty="0" err="1"/>
              <a:t>sắc</a:t>
            </a:r>
            <a:r>
              <a:rPr lang="en-US" sz="3600" b="1" dirty="0"/>
              <a:t>. </a:t>
            </a:r>
            <a:r>
              <a:rPr lang="en-US" sz="3600" b="1" dirty="0" err="1"/>
              <a:t>Lòng</a:t>
            </a:r>
            <a:r>
              <a:rPr lang="en-US" sz="3600" b="1" dirty="0"/>
              <a:t> </a:t>
            </a:r>
            <a:r>
              <a:rPr lang="en-US" sz="3600" b="1" dirty="0" err="1"/>
              <a:t>tự</a:t>
            </a:r>
            <a:r>
              <a:rPr lang="en-US" sz="3600" b="1" dirty="0"/>
              <a:t> </a:t>
            </a:r>
            <a:r>
              <a:rPr lang="en-US" sz="3600" b="1" dirty="0" err="1"/>
              <a:t>hào</a:t>
            </a:r>
            <a:r>
              <a:rPr lang="en-US" sz="3600" b="1" dirty="0"/>
              <a:t> </a:t>
            </a:r>
            <a:r>
              <a:rPr lang="en-US" sz="3600" b="1" dirty="0" err="1"/>
              <a:t>trong</a:t>
            </a:r>
            <a:r>
              <a:rPr lang="en-US" sz="3600" b="1" dirty="0"/>
              <a:t> </a:t>
            </a:r>
            <a:r>
              <a:rPr lang="en-US" sz="3600" b="1" dirty="0" err="1"/>
              <a:t>suy</a:t>
            </a:r>
            <a:r>
              <a:rPr lang="en-US" sz="3600" b="1" dirty="0"/>
              <a:t> </a:t>
            </a:r>
            <a:r>
              <a:rPr lang="en-US" sz="3600" b="1" dirty="0" err="1"/>
              <a:t>nghĩ</a:t>
            </a:r>
            <a:r>
              <a:rPr lang="en-US" sz="3600" b="1" dirty="0"/>
              <a:t>, </a:t>
            </a:r>
            <a:r>
              <a:rPr lang="en-US" sz="3600" b="1" dirty="0" err="1"/>
              <a:t>tình</a:t>
            </a:r>
            <a:r>
              <a:rPr lang="en-US" sz="3600" b="1" dirty="0"/>
              <a:t> </a:t>
            </a:r>
            <a:r>
              <a:rPr lang="en-US" sz="3600" b="1" dirty="0" err="1"/>
              <a:t>cảm</a:t>
            </a:r>
            <a:r>
              <a:rPr lang="en-US" sz="3600" b="1" dirty="0"/>
              <a:t> </a:t>
            </a:r>
            <a:r>
              <a:rPr lang="en-US" sz="3600" b="1" dirty="0" err="1"/>
              <a:t>của</a:t>
            </a:r>
            <a:r>
              <a:rPr lang="en-US" sz="3600" b="1" dirty="0"/>
              <a:t> </a:t>
            </a:r>
            <a:r>
              <a:rPr lang="en-US" sz="3600" b="1" dirty="0" err="1"/>
              <a:t>bạn</a:t>
            </a:r>
            <a:r>
              <a:rPr lang="en-US" sz="3600" b="1" dirty="0"/>
              <a:t> </a:t>
            </a:r>
            <a:r>
              <a:rPr lang="en-US" sz="3600" b="1" dirty="0" err="1"/>
              <a:t>nhỏ</a:t>
            </a:r>
            <a:r>
              <a:rPr lang="en-US" sz="3600" b="1" dirty="0"/>
              <a:t>.</a:t>
            </a:r>
          </a:p>
        </p:txBody>
      </p:sp>
    </p:spTree>
    <p:extLst>
      <p:ext uri="{BB962C8B-B14F-4D97-AF65-F5344CB8AC3E}">
        <p14:creationId xmlns:p14="http://schemas.microsoft.com/office/powerpoint/2010/main" val="394020611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7" name="Nhóm 26">
            <a:extLst>
              <a:ext uri="{FF2B5EF4-FFF2-40B4-BE49-F238E27FC236}">
                <a16:creationId xmlns:a16="http://schemas.microsoft.com/office/drawing/2014/main" id="{C321C331-80FB-9966-6656-3CE8DD93CCAA}"/>
              </a:ext>
            </a:extLst>
          </p:cNvPr>
          <p:cNvGrpSpPr/>
          <p:nvPr/>
        </p:nvGrpSpPr>
        <p:grpSpPr>
          <a:xfrm>
            <a:off x="1544650" y="236722"/>
            <a:ext cx="9246705" cy="3115981"/>
            <a:chOff x="944380" y="1"/>
            <a:chExt cx="6880486" cy="2008682"/>
          </a:xfrm>
        </p:grpSpPr>
        <p:sp>
          <p:nvSpPr>
            <p:cNvPr id="23" name="Hình chữ nhật: Góc Tròn 22">
              <a:extLst>
                <a:ext uri="{FF2B5EF4-FFF2-40B4-BE49-F238E27FC236}">
                  <a16:creationId xmlns:a16="http://schemas.microsoft.com/office/drawing/2014/main" id="{5EAFEA0D-BCDE-2025-B37D-F332E15E3E4D}"/>
                </a:ext>
              </a:extLst>
            </p:cNvPr>
            <p:cNvSpPr/>
            <p:nvPr/>
          </p:nvSpPr>
          <p:spPr>
            <a:xfrm>
              <a:off x="944380" y="1"/>
              <a:ext cx="6880486" cy="20086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26" name="Hình chữ nhật: Góc Tròn 25">
              <a:extLst>
                <a:ext uri="{FF2B5EF4-FFF2-40B4-BE49-F238E27FC236}">
                  <a16:creationId xmlns:a16="http://schemas.microsoft.com/office/drawing/2014/main" id="{B8E7FE27-DDC4-683C-E170-63F1A90C4808}"/>
                </a:ext>
              </a:extLst>
            </p:cNvPr>
            <p:cNvSpPr/>
            <p:nvPr/>
          </p:nvSpPr>
          <p:spPr>
            <a:xfrm>
              <a:off x="1161738" y="187377"/>
              <a:ext cx="6475751" cy="15964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grpSp>
      <p:pic>
        <p:nvPicPr>
          <p:cNvPr id="4" name="Hình ảnh 3" descr="Ảnh có chứa búp bê, đồ chơi, đồ họa véc-tơ&#10;&#10;Mô tả được tạo tự động">
            <a:extLst>
              <a:ext uri="{FF2B5EF4-FFF2-40B4-BE49-F238E27FC236}">
                <a16:creationId xmlns:a16="http://schemas.microsoft.com/office/drawing/2014/main" id="{2803571D-F329-7EF6-12D3-A79F4AE5F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6769" y="2614978"/>
            <a:ext cx="2997023" cy="2316639"/>
          </a:xfrm>
          <a:prstGeom prst="rect">
            <a:avLst/>
          </a:prstGeom>
        </p:spPr>
      </p:pic>
      <p:pic>
        <p:nvPicPr>
          <p:cNvPr id="22" name="Hình ảnh 21" descr="Ảnh có chứa văn bản, búp bê, mẫu họa&#10;&#10;Mô tả được tạo tự động">
            <a:extLst>
              <a:ext uri="{FF2B5EF4-FFF2-40B4-BE49-F238E27FC236}">
                <a16:creationId xmlns:a16="http://schemas.microsoft.com/office/drawing/2014/main" id="{28FF066F-7B75-1E3D-65C8-1D37FD87EEC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l="51155" t="-1623" r="6506" b="1623"/>
          <a:stretch/>
        </p:blipFill>
        <p:spPr>
          <a:xfrm>
            <a:off x="7934793" y="1794712"/>
            <a:ext cx="4367135" cy="5730560"/>
          </a:xfrm>
          <a:prstGeom prst="rect">
            <a:avLst/>
          </a:prstGeom>
        </p:spPr>
      </p:pic>
      <p:pic>
        <p:nvPicPr>
          <p:cNvPr id="21" name="Hình ảnh 20" descr="Ảnh có chứa văn bản, búp bê, mẫu họa&#10;&#10;Mô tả được tạo tự động">
            <a:extLst>
              <a:ext uri="{FF2B5EF4-FFF2-40B4-BE49-F238E27FC236}">
                <a16:creationId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459700" y="1914635"/>
            <a:ext cx="5216579" cy="5730560"/>
          </a:xfrm>
          <a:prstGeom prst="rect">
            <a:avLst/>
          </a:prstGeom>
        </p:spPr>
      </p:pic>
      <p:pic>
        <p:nvPicPr>
          <p:cNvPr id="2" name="Picture 1">
            <a:extLst>
              <a:ext uri="{FF2B5EF4-FFF2-40B4-BE49-F238E27FC236}">
                <a16:creationId xmlns:a16="http://schemas.microsoft.com/office/drawing/2014/main" id="{88FA623F-405E-E915-47DA-16036D2390DB}"/>
              </a:ext>
            </a:extLst>
          </p:cNvPr>
          <p:cNvPicPr>
            <a:picLocks noChangeAspect="1"/>
          </p:cNvPicPr>
          <p:nvPr/>
        </p:nvPicPr>
        <p:blipFill>
          <a:blip r:embed="rId7"/>
          <a:stretch>
            <a:fillRect/>
          </a:stretch>
        </p:blipFill>
        <p:spPr>
          <a:xfrm>
            <a:off x="2096677" y="1098478"/>
            <a:ext cx="7998645" cy="1444877"/>
          </a:xfrm>
          <a:prstGeom prst="rect">
            <a:avLst/>
          </a:prstGeom>
        </p:spPr>
      </p:pic>
    </p:spTree>
    <p:extLst>
      <p:ext uri="{BB962C8B-B14F-4D97-AF65-F5344CB8AC3E}">
        <p14:creationId xmlns:p14="http://schemas.microsoft.com/office/powerpoint/2010/main" val="53196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16320"/>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diễn cảm, nhấn giọng ở những từ ngữ thể hiện những tình tiết, những sự việc quan trọng, những từ ngữ, chi tiết diễn tả cảm xúc của nhân vật, hình ảnh bến sông quê hương hiện lên trong tâm trí bạn nhỏ như: dòng sông êm đềm lững lờ con nước, có hàng bần xanh soi bóng nghiêng nghiêng... </a:t>
            </a:r>
          </a:p>
        </p:txBody>
      </p:sp>
      <p:sp>
        <p:nvSpPr>
          <p:cNvPr id="3" name="Rectangle 2">
            <a:extLst>
              <a:ext uri="{FF2B5EF4-FFF2-40B4-BE49-F238E27FC236}">
                <a16:creationId xmlns:a16="http://schemas.microsoft.com/office/drawing/2014/main" id="{9294EFE8-74D6-75BF-F56E-ECFCD655BE7D}"/>
              </a:ext>
            </a:extLst>
          </p:cNvPr>
          <p:cNvSpPr/>
          <p:nvPr/>
        </p:nvSpPr>
        <p:spPr>
          <a:xfrm>
            <a:off x="6260218" y="101613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14122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txBody>
          <a:bodyPr/>
          <a:lstStyle/>
          <a:p>
            <a:endParaRPr lang="en-US"/>
          </a:p>
        </p:txBody>
      </p:sp>
      <p:sp>
        <p:nvSpPr>
          <p:cNvPr id="3" name="Freeform 5">
            <a:extLst>
              <a:ext uri="{FF2B5EF4-FFF2-40B4-BE49-F238E27FC236}">
                <a16:creationId xmlns:a16="http://schemas.microsoft.com/office/drawing/2014/main" id="{85C26A3C-F7F7-18FC-CD20-EF6005763110}"/>
              </a:ext>
            </a:extLst>
          </p:cNvPr>
          <p:cNvSpPr/>
          <p:nvPr/>
        </p:nvSpPr>
        <p:spPr>
          <a:xfrm flipH="1">
            <a:off x="8861196" y="2828041"/>
            <a:ext cx="2953733" cy="1909972"/>
          </a:xfrm>
          <a:custGeom>
            <a:avLst/>
            <a:gdLst/>
            <a:ahLst/>
            <a:cxnLst/>
            <a:rect l="l" t="t" r="r" b="b"/>
            <a:pathLst>
              <a:path w="6242427" h="4114800">
                <a:moveTo>
                  <a:pt x="0" y="0"/>
                </a:moveTo>
                <a:lnTo>
                  <a:pt x="6242427" y="0"/>
                </a:lnTo>
                <a:lnTo>
                  <a:pt x="6242427" y="4114800"/>
                </a:lnTo>
                <a:lnTo>
                  <a:pt x="0" y="4114800"/>
                </a:lnTo>
                <a:lnTo>
                  <a:pt x="0" y="0"/>
                </a:lnTo>
                <a:close/>
              </a:path>
            </a:pathLst>
          </a:custGeom>
          <a:blipFill>
            <a:blip r:embed="rId3"/>
            <a:stretch>
              <a:fillRect/>
            </a:stretch>
          </a:blipFill>
        </p:spPr>
        <p:txBody>
          <a:bodyPr/>
          <a:lstStyle/>
          <a:p>
            <a:endParaRPr lang="en-US"/>
          </a:p>
        </p:txBody>
      </p:sp>
      <p:pic>
        <p:nvPicPr>
          <p:cNvPr id="8" name="Picture 7">
            <a:extLst>
              <a:ext uri="{FF2B5EF4-FFF2-40B4-BE49-F238E27FC236}">
                <a16:creationId xmlns:a16="http://schemas.microsoft.com/office/drawing/2014/main" id="{C48D544B-90A2-0B0D-8B29-FC2B36B28EDF}"/>
              </a:ext>
            </a:extLst>
          </p:cNvPr>
          <p:cNvPicPr>
            <a:picLocks noChangeAspect="1"/>
          </p:cNvPicPr>
          <p:nvPr/>
        </p:nvPicPr>
        <p:blipFill>
          <a:blip r:embed="rId4"/>
          <a:stretch>
            <a:fillRect/>
          </a:stretch>
        </p:blipFill>
        <p:spPr>
          <a:xfrm>
            <a:off x="5112471" y="167640"/>
            <a:ext cx="3048549" cy="883855"/>
          </a:xfrm>
          <a:prstGeom prst="rect">
            <a:avLst/>
          </a:prstGeom>
        </p:spPr>
      </p:pic>
      <p:pic>
        <p:nvPicPr>
          <p:cNvPr id="10" name="Picture 9">
            <a:extLst>
              <a:ext uri="{FF2B5EF4-FFF2-40B4-BE49-F238E27FC236}">
                <a16:creationId xmlns:a16="http://schemas.microsoft.com/office/drawing/2014/main" id="{9399E16A-4C63-0BE0-73B0-09719149BCA9}"/>
              </a:ext>
            </a:extLst>
          </p:cNvPr>
          <p:cNvPicPr>
            <a:picLocks noChangeAspect="1"/>
          </p:cNvPicPr>
          <p:nvPr/>
        </p:nvPicPr>
        <p:blipFill>
          <a:blip r:embed="rId5"/>
          <a:stretch>
            <a:fillRect/>
          </a:stretch>
        </p:blipFill>
        <p:spPr>
          <a:xfrm>
            <a:off x="-950409" y="604600"/>
            <a:ext cx="4499238" cy="1072989"/>
          </a:xfrm>
          <a:prstGeom prst="rect">
            <a:avLst/>
          </a:prstGeom>
        </p:spPr>
      </p:pic>
      <p:pic>
        <p:nvPicPr>
          <p:cNvPr id="13" name="Picture 12">
            <a:extLst>
              <a:ext uri="{FF2B5EF4-FFF2-40B4-BE49-F238E27FC236}">
                <a16:creationId xmlns:a16="http://schemas.microsoft.com/office/drawing/2014/main" id="{B513E015-516C-5A71-FBD0-7D9F0742CDE5}"/>
              </a:ext>
            </a:extLst>
          </p:cNvPr>
          <p:cNvPicPr>
            <a:picLocks noChangeAspect="1"/>
          </p:cNvPicPr>
          <p:nvPr/>
        </p:nvPicPr>
        <p:blipFill>
          <a:blip r:embed="rId6"/>
          <a:stretch>
            <a:fillRect/>
          </a:stretch>
        </p:blipFill>
        <p:spPr>
          <a:xfrm>
            <a:off x="1607467" y="1208395"/>
            <a:ext cx="8138865" cy="3145809"/>
          </a:xfrm>
          <a:prstGeom prst="rect">
            <a:avLst/>
          </a:prstGeom>
        </p:spPr>
      </p:pic>
      <p:pic>
        <p:nvPicPr>
          <p:cNvPr id="15" name="Picture 14">
            <a:extLst>
              <a:ext uri="{FF2B5EF4-FFF2-40B4-BE49-F238E27FC236}">
                <a16:creationId xmlns:a16="http://schemas.microsoft.com/office/drawing/2014/main" id="{04440A9A-1BC2-A8E7-92DF-40BFE77F8C1F}"/>
              </a:ext>
            </a:extLst>
          </p:cNvPr>
          <p:cNvPicPr>
            <a:picLocks noChangeAspect="1"/>
          </p:cNvPicPr>
          <p:nvPr/>
        </p:nvPicPr>
        <p:blipFill>
          <a:blip r:embed="rId7"/>
          <a:stretch>
            <a:fillRect/>
          </a:stretch>
        </p:blipFill>
        <p:spPr>
          <a:xfrm>
            <a:off x="8045005" y="6211768"/>
            <a:ext cx="4407790" cy="646232"/>
          </a:xfrm>
          <a:prstGeom prst="rect">
            <a:avLst/>
          </a:prstGeom>
        </p:spPr>
      </p:pic>
      <p:sp>
        <p:nvSpPr>
          <p:cNvPr id="4" name="Rectangle 3">
            <a:extLst>
              <a:ext uri="{FF2B5EF4-FFF2-40B4-BE49-F238E27FC236}">
                <a16:creationId xmlns:a16="http://schemas.microsoft.com/office/drawing/2014/main" id="{3E2DA0A0-410F-06D2-9AA1-603E1EFB75D4}"/>
              </a:ext>
            </a:extLst>
          </p:cNvPr>
          <p:cNvSpPr/>
          <p:nvPr/>
        </p:nvSpPr>
        <p:spPr>
          <a:xfrm>
            <a:off x="-237578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Từ khi sinh ra và lớn lên, tôi đã thấy trước nhà có một dòng sông êm đềm lững lờ con nước, có hàng bần xanh soi bóng nghiêng nghiêng...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a:t>
            </a:r>
            <a:r>
              <a:rPr kumimoji="0" lang="vi-VN"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15239610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3210563" y="2459421"/>
            <a:ext cx="6578918" cy="4398579"/>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E7D09E6-371E-7B7C-DC0D-B8E85A151BEF}"/>
              </a:ext>
            </a:extLst>
          </p:cNvPr>
          <p:cNvPicPr>
            <a:picLocks noChangeAspect="1"/>
          </p:cNvPicPr>
          <p:nvPr/>
        </p:nvPicPr>
        <p:blipFill>
          <a:blip r:embed="rId3"/>
          <a:stretch>
            <a:fillRect/>
          </a:stretch>
        </p:blipFill>
        <p:spPr>
          <a:xfrm>
            <a:off x="3177807" y="0"/>
            <a:ext cx="7181710" cy="2395936"/>
          </a:xfrm>
          <a:prstGeom prst="rect">
            <a:avLst/>
          </a:prstGeom>
        </p:spPr>
      </p:pic>
    </p:spTree>
    <p:extLst>
      <p:ext uri="{BB962C8B-B14F-4D97-AF65-F5344CB8AC3E}">
        <p14:creationId xmlns:p14="http://schemas.microsoft.com/office/powerpoint/2010/main" val="6240030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736646"/>
            <a:chOff x="1606669" y="926145"/>
            <a:chExt cx="9990398" cy="1736646"/>
          </a:xfrm>
        </p:grpSpPr>
        <p:sp>
          <p:nvSpPr>
            <p:cNvPr id="6" name="TextBox 5">
              <a:extLst>
                <a:ext uri="{FF2B5EF4-FFF2-40B4-BE49-F238E27FC236}">
                  <a16:creationId xmlns:a16="http://schemas.microsoft.com/office/drawing/2014/main" id="{78D11542-4FDA-1D7A-C163-AD7A88D47D43}"/>
                </a:ext>
              </a:extLst>
            </p:cNvPr>
            <p:cNvSpPr txBox="1"/>
            <p:nvPr/>
          </p:nvSpPr>
          <p:spPr>
            <a:xfrm>
              <a:off x="2230713" y="926145"/>
              <a:ext cx="9366354" cy="173664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1. </a:t>
              </a:r>
              <a:r>
                <a:rPr lang="vi-VN" sz="3200" b="1" dirty="0">
                  <a:solidFill>
                    <a:srgbClr val="002060"/>
                  </a:solidFill>
                  <a:latin typeface="Cambria" panose="02040503050406030204" pitchFamily="18" charset="0"/>
                  <a:ea typeface="Cambria" panose="02040503050406030204" pitchFamily="18" charset="0"/>
                </a:rPr>
                <a:t>Từ </a:t>
              </a:r>
              <a:r>
                <a:rPr lang="vi-VN" sz="3200" b="1" i="1" dirty="0">
                  <a:solidFill>
                    <a:srgbClr val="002060"/>
                  </a:solidFill>
                  <a:latin typeface="Cambria" panose="02040503050406030204" pitchFamily="18" charset="0"/>
                  <a:ea typeface="Cambria" panose="02040503050406030204" pitchFamily="18" charset="0"/>
                </a:rPr>
                <a:t>tôi</a:t>
              </a:r>
              <a:r>
                <a:rPr lang="vi-VN" sz="3200" b="1" dirty="0">
                  <a:solidFill>
                    <a:srgbClr val="002060"/>
                  </a:solidFill>
                  <a:latin typeface="Cambria" panose="02040503050406030204" pitchFamily="18" charset="0"/>
                  <a:ea typeface="Cambria" panose="02040503050406030204" pitchFamily="18" charset="0"/>
                </a:rPr>
                <a:t> và </a:t>
              </a:r>
              <a:r>
                <a:rPr lang="vi-VN" sz="3200" b="1" i="1" dirty="0">
                  <a:solidFill>
                    <a:srgbClr val="002060"/>
                  </a:solidFill>
                  <a:latin typeface="Cambria" panose="02040503050406030204" pitchFamily="18" charset="0"/>
                  <a:ea typeface="Cambria" panose="02040503050406030204" pitchFamily="18" charset="0"/>
                </a:rPr>
                <a:t>chúng tôi </a:t>
              </a:r>
              <a:r>
                <a:rPr lang="vi-VN" sz="3200" b="1" dirty="0">
                  <a:solidFill>
                    <a:srgbClr val="002060"/>
                  </a:solidFill>
                  <a:latin typeface="Cambria" panose="02040503050406030204" pitchFamily="18" charset="0"/>
                  <a:ea typeface="Cambria" panose="02040503050406030204" pitchFamily="18" charset="0"/>
                </a:rPr>
                <a:t>ở hai đoạn đầu của bài đọc được dùng để chỉ ai? Từ nào chỉ một người, từ nào chỉ nhiều người?</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8" name="Table 8">
            <a:extLst>
              <a:ext uri="{FF2B5EF4-FFF2-40B4-BE49-F238E27FC236}">
                <a16:creationId xmlns:a16="http://schemas.microsoft.com/office/drawing/2014/main" id="{C90FE5FD-BAE2-E93C-C0BE-198098F0DE34}"/>
              </a:ext>
            </a:extLst>
          </p:cNvPr>
          <p:cNvGraphicFramePr>
            <a:graphicFrameLocks noGrp="1"/>
          </p:cNvGraphicFramePr>
          <p:nvPr>
            <p:extLst>
              <p:ext uri="{D42A27DB-BD31-4B8C-83A1-F6EECF244321}">
                <p14:modId xmlns:p14="http://schemas.microsoft.com/office/powerpoint/2010/main" val="3380827230"/>
              </p:ext>
            </p:extLst>
          </p:nvPr>
        </p:nvGraphicFramePr>
        <p:xfrm>
          <a:off x="938923" y="2695611"/>
          <a:ext cx="10065408" cy="2283812"/>
        </p:xfrm>
        <a:graphic>
          <a:graphicData uri="http://schemas.openxmlformats.org/drawingml/2006/table">
            <a:tbl>
              <a:tblPr firstRow="1" bandRow="1">
                <a:tableStyleId>{5C22544A-7EE6-4342-B048-85BDC9FD1C3A}</a:tableStyleId>
              </a:tblPr>
              <a:tblGrid>
                <a:gridCol w="1488967">
                  <a:extLst>
                    <a:ext uri="{9D8B030D-6E8A-4147-A177-3AD203B41FA5}">
                      <a16:colId xmlns:a16="http://schemas.microsoft.com/office/drawing/2014/main" val="3040994378"/>
                    </a:ext>
                  </a:extLst>
                </a:gridCol>
                <a:gridCol w="8576441">
                  <a:extLst>
                    <a:ext uri="{9D8B030D-6E8A-4147-A177-3AD203B41FA5}">
                      <a16:colId xmlns:a16="http://schemas.microsoft.com/office/drawing/2014/main" val="2625663998"/>
                    </a:ext>
                  </a:extLst>
                </a:gridCol>
              </a:tblGrid>
              <a:tr h="877907">
                <a:tc>
                  <a:txBody>
                    <a:bodyPr/>
                    <a:lstStyle/>
                    <a:p>
                      <a:pPr algn="ctr"/>
                      <a:r>
                        <a:rPr lang="en-US" sz="2800" b="1" dirty="0" err="1">
                          <a:solidFill>
                            <a:srgbClr val="002060"/>
                          </a:solidFill>
                        </a:rPr>
                        <a:t>Tôi</a:t>
                      </a:r>
                      <a:endParaRPr lang="en-US" sz="28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70476273"/>
                  </a:ext>
                </a:extLst>
              </a:tr>
              <a:tr h="1405905">
                <a:tc>
                  <a:txBody>
                    <a:bodyPr/>
                    <a:lstStyle/>
                    <a:p>
                      <a:pPr algn="ctr"/>
                      <a:r>
                        <a:rPr lang="en-US" b="1" dirty="0" err="1">
                          <a:solidFill>
                            <a:srgbClr val="002060"/>
                          </a:solidFill>
                        </a:rPr>
                        <a:t>Chúng</a:t>
                      </a:r>
                      <a:r>
                        <a:rPr lang="en-US" b="1" dirty="0">
                          <a:solidFill>
                            <a:srgbClr val="002060"/>
                          </a:solidFill>
                        </a:rPr>
                        <a:t> </a:t>
                      </a:r>
                      <a:r>
                        <a:rPr lang="en-US" b="1" dirty="0" err="1">
                          <a:solidFill>
                            <a:srgbClr val="002060"/>
                          </a:solidFill>
                        </a:rPr>
                        <a:t>tôi</a:t>
                      </a:r>
                      <a:endParaRPr lang="en-U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43405397"/>
                  </a:ext>
                </a:extLst>
              </a:tr>
            </a:tbl>
          </a:graphicData>
        </a:graphic>
      </p:graphicFrame>
      <p:sp>
        <p:nvSpPr>
          <p:cNvPr id="9" name="TextBox 8">
            <a:extLst>
              <a:ext uri="{FF2B5EF4-FFF2-40B4-BE49-F238E27FC236}">
                <a16:creationId xmlns:a16="http://schemas.microsoft.com/office/drawing/2014/main" id="{2740C80B-9A89-A29C-1F5D-D73FBB15D541}"/>
              </a:ext>
            </a:extLst>
          </p:cNvPr>
          <p:cNvSpPr txBox="1"/>
          <p:nvPr/>
        </p:nvSpPr>
        <p:spPr>
          <a:xfrm>
            <a:off x="2774730" y="2858814"/>
            <a:ext cx="8071945"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một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C81D6B1-5703-7DD7-895A-6174169D5763}"/>
              </a:ext>
            </a:extLst>
          </p:cNvPr>
          <p:cNvSpPr txBox="1"/>
          <p:nvPr/>
        </p:nvSpPr>
        <p:spPr>
          <a:xfrm>
            <a:off x="2732688" y="3752194"/>
            <a:ext cx="8071945" cy="1077218"/>
          </a:xfrm>
          <a:prstGeom prst="rect">
            <a:avLst/>
          </a:prstGeom>
          <a:noFill/>
        </p:spPr>
        <p:txBody>
          <a:bodyPr wrap="square" rtlCol="0">
            <a:spAutoFit/>
          </a:bodyPr>
          <a:lstStyle/>
          <a:p>
            <a:pPr algn="just"/>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nhỏ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ấu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chúng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nhiều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1908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arn(inVertic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1261666"/>
            <a:chOff x="1606669" y="926145"/>
            <a:chExt cx="9990398" cy="12616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119181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giống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in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đậm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graphicFrame>
        <p:nvGraphicFramePr>
          <p:cNvPr id="3" name="Table 2">
            <a:extLst>
              <a:ext uri="{FF2B5EF4-FFF2-40B4-BE49-F238E27FC236}">
                <a16:creationId xmlns:a16="http://schemas.microsoft.com/office/drawing/2014/main" id="{D87CB542-E264-1A32-7D43-70B1BB962482}"/>
              </a:ext>
            </a:extLst>
          </p:cNvPr>
          <p:cNvGraphicFramePr>
            <a:graphicFrameLocks noGrp="1"/>
          </p:cNvGraphicFramePr>
          <p:nvPr>
            <p:extLst>
              <p:ext uri="{D42A27DB-BD31-4B8C-83A1-F6EECF244321}">
                <p14:modId xmlns:p14="http://schemas.microsoft.com/office/powerpoint/2010/main" val="136152231"/>
              </p:ext>
            </p:extLst>
          </p:nvPr>
        </p:nvGraphicFramePr>
        <p:xfrm>
          <a:off x="1103587" y="1751554"/>
          <a:ext cx="10247586" cy="3200400"/>
        </p:xfrm>
        <a:graphic>
          <a:graphicData uri="http://schemas.openxmlformats.org/drawingml/2006/table">
            <a:tbl>
              <a:tblPr/>
              <a:tblGrid>
                <a:gridCol w="10247586">
                  <a:extLst>
                    <a:ext uri="{9D8B030D-6E8A-4147-A177-3AD203B41FA5}">
                      <a16:colId xmlns:a16="http://schemas.microsoft.com/office/drawing/2014/main" val="3688012802"/>
                    </a:ext>
                  </a:extLst>
                </a:gridCol>
              </a:tblGrid>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Thỉnh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thoảng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nghe</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những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chín</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rớt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tỏm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xuống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âm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thanh</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rất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quen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thuộc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gắn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gũi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với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sống</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xứ</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cù</a:t>
                      </a:r>
                      <a:r>
                        <a:rPr lang="en-US" sz="3200" b="1" dirty="0">
                          <a:solidFill>
                            <a:srgbClr val="000000"/>
                          </a:solidFill>
                          <a:effectLst/>
                          <a:latin typeface="Cambria" panose="02040503050406030204" pitchFamily="18" charset="0"/>
                          <a:ea typeface="Cambria" panose="02040503050406030204" pitchFamily="18" charset="0"/>
                        </a:rPr>
                        <a:t> </a:t>
                      </a:r>
                      <a:r>
                        <a:rPr lang="en-US" sz="3200" b="1" dirty="0" err="1">
                          <a:solidFill>
                            <a:srgbClr val="000000"/>
                          </a:solidFill>
                          <a:effectLst/>
                          <a:latin typeface="Cambria" panose="02040503050406030204" pitchFamily="18" charset="0"/>
                          <a:ea typeface="Cambria" panose="02040503050406030204" pitchFamily="18" charset="0"/>
                        </a:rPr>
                        <a:t>lao</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này</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898470065"/>
                  </a:ext>
                </a:extLst>
              </a:tr>
              <a:tr h="0">
                <a:tc>
                  <a:txBody>
                    <a:bodyPr/>
                    <a:lstStyle/>
                    <a:p>
                      <a:pPr algn="just"/>
                      <a:r>
                        <a:rPr lang="en-US" sz="3200" dirty="0" err="1">
                          <a:solidFill>
                            <a:srgbClr val="000000"/>
                          </a:solidFill>
                          <a:effectLst/>
                          <a:latin typeface="Cambria" panose="02040503050406030204" pitchFamily="18" charset="0"/>
                          <a:ea typeface="Cambria" panose="02040503050406030204" pitchFamily="18" charset="0"/>
                        </a:rPr>
                        <a:t>Mỗi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chiều</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bọn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trẻ</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chúng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năm</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tụ</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bảy</a:t>
                      </a:r>
                      <a:r>
                        <a:rPr lang="en-US" sz="3200" dirty="0">
                          <a:solidFill>
                            <a:srgbClr val="000000"/>
                          </a:solidFill>
                          <a:effectLst/>
                          <a:latin typeface="Cambria" panose="02040503050406030204" pitchFamily="18" charset="0"/>
                          <a:ea typeface="Cambria" panose="02040503050406030204" pitchFamily="18" charset="0"/>
                        </a:rPr>
                        <a:t> ở </a:t>
                      </a:r>
                      <a:r>
                        <a:rPr lang="en-US" sz="3200" dirty="0" err="1">
                          <a:solidFill>
                            <a:srgbClr val="000000"/>
                          </a:solidFill>
                          <a:effectLst/>
                          <a:latin typeface="Cambria" panose="02040503050406030204" pitchFamily="18" charset="0"/>
                          <a:ea typeface="Cambria" panose="02040503050406030204" pitchFamily="18" charset="0"/>
                        </a:rPr>
                        <a:t>bển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sông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vui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đùa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đủ</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các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trò</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tuổi</a:t>
                      </a:r>
                      <a:r>
                        <a:rPr lang="en-US" sz="3200" dirty="0">
                          <a:solidFill>
                            <a:srgbClr val="000000"/>
                          </a:solidFill>
                          <a:effectLst/>
                          <a:latin typeface="Cambria" panose="02040503050406030204" pitchFamily="18" charset="0"/>
                          <a:ea typeface="Cambria" panose="02040503050406030204" pitchFamily="18" charset="0"/>
                        </a:rPr>
                        <a:t> </a:t>
                      </a:r>
                      <a:r>
                        <a:rPr lang="en-US" sz="3200" b="1" dirty="0">
                          <a:solidFill>
                            <a:srgbClr val="000000"/>
                          </a:solidFill>
                          <a:effectLst/>
                          <a:latin typeface="Cambria" panose="02040503050406030204" pitchFamily="18" charset="0"/>
                          <a:ea typeface="Cambria" panose="02040503050406030204" pitchFamily="18" charset="0"/>
                        </a:rPr>
                        <a:t>con </a:t>
                      </a:r>
                      <a:r>
                        <a:rPr lang="en-US" sz="3200" b="1" dirty="0" err="1">
                          <a:solidFill>
                            <a:srgbClr val="000000"/>
                          </a:solidFill>
                          <a:effectLst/>
                          <a:latin typeface="Cambria" panose="02040503050406030204" pitchFamily="18" charset="0"/>
                          <a:ea typeface="Cambria" panose="02040503050406030204" pitchFamily="18" charset="0"/>
                        </a:rPr>
                        <a:t>nít</a:t>
                      </a:r>
                      <a:r>
                        <a:rPr lang="en-US" sz="3200" b="1" dirty="0">
                          <a:solidFill>
                            <a:srgbClr val="000000"/>
                          </a:solidFill>
                          <a:effectLst/>
                          <a:latin typeface="Cambria" panose="02040503050406030204" pitchFamily="18" charset="0"/>
                          <a:ea typeface="Cambria" panose="02040503050406030204" pitchFamily="18" charset="0"/>
                        </a:rPr>
                        <a:t>.</a:t>
                      </a:r>
                      <a:endParaRPr lang="en-US" sz="32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357997110"/>
                  </a:ext>
                </a:extLst>
              </a:tr>
              <a:tr h="0">
                <a:tc>
                  <a:txBody>
                    <a:bodyPr/>
                    <a:lstStyle/>
                    <a:p>
                      <a:pPr algn="just"/>
                      <a:r>
                        <a:rPr lang="en-US" sz="3200" b="1" dirty="0" err="1">
                          <a:solidFill>
                            <a:srgbClr val="000000"/>
                          </a:solidFill>
                          <a:effectLst/>
                          <a:latin typeface="Cambria" panose="02040503050406030204" pitchFamily="18" charset="0"/>
                          <a:ea typeface="Cambria" panose="02040503050406030204" pitchFamily="18" charset="0"/>
                        </a:rPr>
                        <a:t>Trái</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bần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chua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cũng</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là</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một</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đặc</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sản</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của</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quê</a:t>
                      </a:r>
                      <a:r>
                        <a:rPr lang="en-US" sz="3200" dirty="0">
                          <a:solidFill>
                            <a:srgbClr val="000000"/>
                          </a:solidFill>
                          <a:effectLst/>
                          <a:latin typeface="Cambria" panose="02040503050406030204" pitchFamily="18" charset="0"/>
                          <a:ea typeface="Cambria" panose="02040503050406030204" pitchFamily="18" charset="0"/>
                        </a:rPr>
                        <a:t> </a:t>
                      </a:r>
                      <a:r>
                        <a:rPr lang="en-US" sz="3200" dirty="0" err="1">
                          <a:solidFill>
                            <a:srgbClr val="000000"/>
                          </a:solidFill>
                          <a:effectLst/>
                          <a:latin typeface="Cambria" panose="02040503050406030204" pitchFamily="18" charset="0"/>
                          <a:ea typeface="Cambria" panose="02040503050406030204" pitchFamily="18" charset="0"/>
                        </a:rPr>
                        <a:t>tôi</a:t>
                      </a:r>
                      <a:r>
                        <a:rPr lang="en-US" sz="3200" dirty="0">
                          <a:solidFill>
                            <a:srgbClr val="000000"/>
                          </a:solidFill>
                          <a:effectLst/>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DDDFF"/>
                    </a:solidFill>
                  </a:tcPr>
                </a:tc>
                <a:extLst>
                  <a:ext uri="{0D108BD9-81ED-4DB2-BD59-A6C34878D82A}">
                    <a16:rowId xmlns:a16="http://schemas.microsoft.com/office/drawing/2014/main" val="2709407850"/>
                  </a:ext>
                </a:extLst>
              </a:tr>
            </a:tbl>
          </a:graphicData>
        </a:graphic>
      </p:graphicFrame>
      <p:cxnSp>
        <p:nvCxnSpPr>
          <p:cNvPr id="11" name="Straight Connector 10">
            <a:extLst>
              <a:ext uri="{FF2B5EF4-FFF2-40B4-BE49-F238E27FC236}">
                <a16:creationId xmlns:a16="http://schemas.microsoft.com/office/drawing/2014/main" id="{1802AE0B-2C25-B3F3-FCAB-1C234912A784}"/>
              </a:ext>
            </a:extLst>
          </p:cNvPr>
          <p:cNvCxnSpPr>
            <a:cxnSpLocks/>
          </p:cNvCxnSpPr>
          <p:nvPr/>
        </p:nvCxnSpPr>
        <p:spPr>
          <a:xfrm>
            <a:off x="8671034" y="2249214"/>
            <a:ext cx="6726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40517A3-0B6B-D5CF-A269-B415324D73BE}"/>
              </a:ext>
            </a:extLst>
          </p:cNvPr>
          <p:cNvGrpSpPr/>
          <p:nvPr/>
        </p:nvGrpSpPr>
        <p:grpSpPr>
          <a:xfrm>
            <a:off x="1420252" y="5475891"/>
            <a:ext cx="1060189" cy="769522"/>
            <a:chOff x="547894" y="1803375"/>
            <a:chExt cx="11096212" cy="963114"/>
          </a:xfrm>
        </p:grpSpPr>
        <p:sp>
          <p:nvSpPr>
            <p:cNvPr id="14" name="Rectangle 13">
              <a:extLst>
                <a:ext uri="{FF2B5EF4-FFF2-40B4-BE49-F238E27FC236}">
                  <a16:creationId xmlns:a16="http://schemas.microsoft.com/office/drawing/2014/main" id="{DE1DA994-1F3D-69ED-1DFE-9978F066E33E}"/>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6" name="TextBox 15">
              <a:extLst>
                <a:ext uri="{FF2B5EF4-FFF2-40B4-BE49-F238E27FC236}">
                  <a16:creationId xmlns:a16="http://schemas.microsoft.com/office/drawing/2014/main" id="{DE9E752D-EEAA-FA34-3D37-E7D1E2EEA883}"/>
                </a:ext>
              </a:extLst>
            </p:cNvPr>
            <p:cNvSpPr txBox="1"/>
            <p:nvPr/>
          </p:nvSpPr>
          <p:spPr>
            <a:xfrm>
              <a:off x="1081862" y="1889956"/>
              <a:ext cx="10068781" cy="820131"/>
            </a:xfrm>
            <a:prstGeom prst="rect">
              <a:avLst/>
            </a:prstGeom>
            <a:noFill/>
          </p:spPr>
          <p:txBody>
            <a:bodyPr wrap="square">
              <a:spAutoFit/>
            </a:bodyPr>
            <a:lstStyle/>
            <a:p>
              <a:pPr algn="ctr"/>
              <a:r>
                <a:rPr lang="en-US" sz="3600" b="1" i="0" dirty="0" err="1">
                  <a:solidFill>
                    <a:srgbClr val="FF0000"/>
                  </a:solidFill>
                  <a:effectLst/>
                  <a:latin typeface="Arial" panose="020B0604020202020204" pitchFamily="34" charset="0"/>
                  <a:cs typeface="Arial" panose="020B0604020202020204" pitchFamily="34" charset="0"/>
                </a:rPr>
                <a:t>rơi</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17" name="Straight Connector 16">
            <a:extLst>
              <a:ext uri="{FF2B5EF4-FFF2-40B4-BE49-F238E27FC236}">
                <a16:creationId xmlns:a16="http://schemas.microsoft.com/office/drawing/2014/main" id="{9202B034-592C-7003-E64E-349F5D08DDC9}"/>
              </a:ext>
            </a:extLst>
          </p:cNvPr>
          <p:cNvCxnSpPr>
            <a:cxnSpLocks/>
          </p:cNvCxnSpPr>
          <p:nvPr/>
        </p:nvCxnSpPr>
        <p:spPr>
          <a:xfrm>
            <a:off x="2921876" y="3205655"/>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8BD1D6E1-57A7-57CA-8D0A-823BBAEB4695}"/>
              </a:ext>
            </a:extLst>
          </p:cNvPr>
          <p:cNvGrpSpPr/>
          <p:nvPr/>
        </p:nvGrpSpPr>
        <p:grpSpPr>
          <a:xfrm>
            <a:off x="3532831" y="5447815"/>
            <a:ext cx="1417541" cy="769522"/>
            <a:chOff x="547894" y="1803375"/>
            <a:chExt cx="11096212" cy="963114"/>
          </a:xfrm>
        </p:grpSpPr>
        <p:sp>
          <p:nvSpPr>
            <p:cNvPr id="20" name="Rectangle 19">
              <a:extLst>
                <a:ext uri="{FF2B5EF4-FFF2-40B4-BE49-F238E27FC236}">
                  <a16:creationId xmlns:a16="http://schemas.microsoft.com/office/drawing/2014/main" id="{077414CD-A0A6-17CA-5A57-E3E3C30A6C11}"/>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1" name="TextBox 20">
              <a:extLst>
                <a:ext uri="{FF2B5EF4-FFF2-40B4-BE49-F238E27FC236}">
                  <a16:creationId xmlns:a16="http://schemas.microsoft.com/office/drawing/2014/main" id="{E60E84C3-E941-9400-E5D0-244E65A465DE}"/>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đảo</a:t>
              </a:r>
              <a:endParaRPr lang="en-US" sz="3600" b="1" dirty="0">
                <a:solidFill>
                  <a:srgbClr val="FF0000"/>
                </a:solidFill>
                <a:latin typeface="Arial" panose="020B0604020202020204" pitchFamily="34" charset="0"/>
                <a:cs typeface="Arial" panose="020B0604020202020204" pitchFamily="34" charset="0"/>
              </a:endParaRPr>
            </a:p>
          </p:txBody>
        </p:sp>
      </p:grpSp>
      <p:cxnSp>
        <p:nvCxnSpPr>
          <p:cNvPr id="22" name="Straight Connector 21">
            <a:extLst>
              <a:ext uri="{FF2B5EF4-FFF2-40B4-BE49-F238E27FC236}">
                <a16:creationId xmlns:a16="http://schemas.microsoft.com/office/drawing/2014/main" id="{6635FD92-6A04-23AC-FD94-45A5CA2A3DE6}"/>
              </a:ext>
            </a:extLst>
          </p:cNvPr>
          <p:cNvCxnSpPr>
            <a:cxnSpLocks/>
          </p:cNvCxnSpPr>
          <p:nvPr/>
        </p:nvCxnSpPr>
        <p:spPr>
          <a:xfrm>
            <a:off x="5255172" y="4288221"/>
            <a:ext cx="1187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BBDAB90-F0BB-0099-77BA-23118880482C}"/>
              </a:ext>
            </a:extLst>
          </p:cNvPr>
          <p:cNvGrpSpPr/>
          <p:nvPr/>
        </p:nvGrpSpPr>
        <p:grpSpPr>
          <a:xfrm>
            <a:off x="5939700" y="5458325"/>
            <a:ext cx="2563169" cy="769522"/>
            <a:chOff x="547894" y="1803375"/>
            <a:chExt cx="11096212" cy="963114"/>
          </a:xfrm>
        </p:grpSpPr>
        <p:sp>
          <p:nvSpPr>
            <p:cNvPr id="24" name="Rectangle 23">
              <a:extLst>
                <a:ext uri="{FF2B5EF4-FFF2-40B4-BE49-F238E27FC236}">
                  <a16:creationId xmlns:a16="http://schemas.microsoft.com/office/drawing/2014/main" id="{896D2E24-A55F-4556-084E-7C196ABD3AF7}"/>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25" name="TextBox 24">
              <a:extLst>
                <a:ext uri="{FF2B5EF4-FFF2-40B4-BE49-F238E27FC236}">
                  <a16:creationId xmlns:a16="http://schemas.microsoft.com/office/drawing/2014/main" id="{CCC12FAB-9D5F-36C5-DC0A-198C38095506}"/>
                </a:ext>
              </a:extLst>
            </p:cNvPr>
            <p:cNvSpPr txBox="1"/>
            <p:nvPr/>
          </p:nvSpPr>
          <p:spPr>
            <a:xfrm>
              <a:off x="1081862"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con</a:t>
              </a:r>
            </a:p>
          </p:txBody>
        </p:sp>
      </p:grpSp>
      <p:cxnSp>
        <p:nvCxnSpPr>
          <p:cNvPr id="26" name="Straight Connector 25">
            <a:extLst>
              <a:ext uri="{FF2B5EF4-FFF2-40B4-BE49-F238E27FC236}">
                <a16:creationId xmlns:a16="http://schemas.microsoft.com/office/drawing/2014/main" id="{870B04D7-AFE7-5FFA-590F-480D2D82CF3B}"/>
              </a:ext>
            </a:extLst>
          </p:cNvPr>
          <p:cNvCxnSpPr>
            <a:cxnSpLocks/>
          </p:cNvCxnSpPr>
          <p:nvPr/>
        </p:nvCxnSpPr>
        <p:spPr>
          <a:xfrm>
            <a:off x="1219200" y="4845269"/>
            <a:ext cx="8198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465D26E-5E71-1B4E-AB3D-45B33F1F0B78}"/>
              </a:ext>
            </a:extLst>
          </p:cNvPr>
          <p:cNvGrpSpPr/>
          <p:nvPr/>
        </p:nvGrpSpPr>
        <p:grpSpPr>
          <a:xfrm>
            <a:off x="9292500" y="5395263"/>
            <a:ext cx="1417541" cy="769522"/>
            <a:chOff x="547894" y="1803375"/>
            <a:chExt cx="11096212" cy="963114"/>
          </a:xfrm>
        </p:grpSpPr>
        <p:sp>
          <p:nvSpPr>
            <p:cNvPr id="29" name="Rectangle 28">
              <a:extLst>
                <a:ext uri="{FF2B5EF4-FFF2-40B4-BE49-F238E27FC236}">
                  <a16:creationId xmlns:a16="http://schemas.microsoft.com/office/drawing/2014/main" id="{4F79CAAE-1D3E-DD9E-5794-6054F2D806BB}"/>
                </a:ext>
              </a:extLst>
            </p:cNvPr>
            <p:cNvSpPr/>
            <p:nvPr/>
          </p:nvSpPr>
          <p:spPr>
            <a:xfrm>
              <a:off x="547894" y="1803375"/>
              <a:ext cx="11096212" cy="963114"/>
            </a:xfrm>
            <a:prstGeom prst="rect">
              <a:avLst/>
            </a:prstGeom>
            <a:solidFill>
              <a:schemeClr val="bg1"/>
            </a:solidFill>
            <a:ln w="76200">
              <a:solidFill>
                <a:srgbClr val="A36BBF"/>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30" name="TextBox 29">
              <a:extLst>
                <a:ext uri="{FF2B5EF4-FFF2-40B4-BE49-F238E27FC236}">
                  <a16:creationId xmlns:a16="http://schemas.microsoft.com/office/drawing/2014/main" id="{1E756022-EBEE-77B3-30A8-8154F9D63F34}"/>
                </a:ext>
              </a:extLst>
            </p:cNvPr>
            <p:cNvSpPr txBox="1"/>
            <p:nvPr/>
          </p:nvSpPr>
          <p:spPr>
            <a:xfrm>
              <a:off x="1081859" y="1889956"/>
              <a:ext cx="10068783" cy="808931"/>
            </a:xfrm>
            <a:prstGeom prst="rect">
              <a:avLst/>
            </a:prstGeom>
            <a:noFill/>
          </p:spPr>
          <p:txBody>
            <a:bodyPr wrap="square">
              <a:spAutoFit/>
            </a:bodyPr>
            <a:lstStyle/>
            <a:p>
              <a:pPr algn="ctr"/>
              <a:r>
                <a:rPr lang="en-US" sz="3600" b="1" dirty="0" err="1">
                  <a:solidFill>
                    <a:srgbClr val="FF0000"/>
                  </a:solidFill>
                  <a:latin typeface="Arial" panose="020B0604020202020204" pitchFamily="34" charset="0"/>
                  <a:cs typeface="Arial" panose="020B0604020202020204" pitchFamily="34" charset="0"/>
                </a:rPr>
                <a:t>quả</a:t>
              </a:r>
              <a:endParaRPr lang="en-US" sz="3600" b="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8949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randombar(horizont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61B9D3EA-A312-2AB5-D419-6B7DD041002B}"/>
              </a:ext>
            </a:extLst>
          </p:cNvPr>
          <p:cNvGrpSpPr/>
          <p:nvPr/>
        </p:nvGrpSpPr>
        <p:grpSpPr>
          <a:xfrm>
            <a:off x="159844" y="212655"/>
            <a:ext cx="11116044" cy="3915966"/>
            <a:chOff x="1606669" y="926145"/>
            <a:chExt cx="9990398" cy="3915966"/>
          </a:xfrm>
        </p:grpSpPr>
        <p:sp>
          <p:nvSpPr>
            <p:cNvPr id="6" name="TextBox 5">
              <a:extLst>
                <a:ext uri="{FF2B5EF4-FFF2-40B4-BE49-F238E27FC236}">
                  <a16:creationId xmlns:a16="http://schemas.microsoft.com/office/drawing/2014/main" id="{78D11542-4FDA-1D7A-C163-AD7A88D47D43}"/>
                </a:ext>
              </a:extLst>
            </p:cNvPr>
            <p:cNvSpPr txBox="1"/>
            <p:nvPr/>
          </p:nvSpPr>
          <p:spPr>
            <a:xfrm>
              <a:off x="2464291" y="926145"/>
              <a:ext cx="9132776" cy="3915966"/>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Qua những từ in đậm ở trên, em có nhận xét gì về cách dùng từ ngữ của nhà văn trong bài Bến sông tuổi thơ? Chọn đáp án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Nhà văn sử dụng từ ngữ gần gũi với trẻ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Nhà văn dùng từ ngữ phổ biến với nhiều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Nhà văn sử dụng từ ngữ đậm màu sắc Nam Bộ.</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 Nhà văn dùng những từ ngữ trừu tượng, mơ hồ.</a:t>
              </a:r>
            </a:p>
          </p:txBody>
        </p:sp>
        <p:pic>
          <p:nvPicPr>
            <p:cNvPr id="7" name="Picture 6">
              <a:extLst>
                <a:ext uri="{FF2B5EF4-FFF2-40B4-BE49-F238E27FC236}">
                  <a16:creationId xmlns:a16="http://schemas.microsoft.com/office/drawing/2014/main" id="{1DBF8937-0394-5D14-E3EB-4365094482A1}"/>
                </a:ext>
              </a:extLst>
            </p:cNvPr>
            <p:cNvPicPr>
              <a:picLocks noChangeAspect="1"/>
            </p:cNvPicPr>
            <p:nvPr/>
          </p:nvPicPr>
          <p:blipFill>
            <a:blip r:embed="rId5"/>
            <a:stretch>
              <a:fillRect/>
            </a:stretch>
          </p:blipFill>
          <p:spPr>
            <a:xfrm>
              <a:off x="1606669" y="992500"/>
              <a:ext cx="1048300" cy="1195311"/>
            </a:xfrm>
            <a:prstGeom prst="rect">
              <a:avLst/>
            </a:prstGeom>
          </p:spPr>
        </p:pic>
      </p:grpSp>
      <p:sp>
        <p:nvSpPr>
          <p:cNvPr id="4" name="Oval 3">
            <a:extLst>
              <a:ext uri="{FF2B5EF4-FFF2-40B4-BE49-F238E27FC236}">
                <a16:creationId xmlns:a16="http://schemas.microsoft.com/office/drawing/2014/main" id="{BDE11AE7-709F-1F24-2EFB-15E883311C1F}"/>
              </a:ext>
            </a:extLst>
          </p:cNvPr>
          <p:cNvSpPr/>
          <p:nvPr/>
        </p:nvSpPr>
        <p:spPr>
          <a:xfrm>
            <a:off x="1324303" y="2858814"/>
            <a:ext cx="493987" cy="4939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075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622383" y="370538"/>
            <a:ext cx="8826366" cy="427503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1735313" y="3481669"/>
              <a:ext cx="8429941" cy="17115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Hãy</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chia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sẻ</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cho</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các</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lớp</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biết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những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cảm</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nhận</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đáng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nhớ</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nhất</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của</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mình</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về</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quê</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hương</a:t>
              </a:r>
              <a:r>
                <a:rPr kumimoji="0" lang="en-US" sz="3600" b="0" i="0" u="none" strike="noStrike" kern="1200" cap="none" spc="0" normalizeH="0" baseline="0" noProof="0" dirty="0">
                  <a:ln>
                    <a:noFill/>
                  </a:ln>
                  <a:solidFill>
                    <a:srgbClr val="202124"/>
                  </a:solidFill>
                  <a:effectLst/>
                  <a:uLnTx/>
                  <a:uFillTx/>
                  <a:latin typeface="iCiel Cadena" panose="02000503000000020004" pitchFamily="2" charset="0"/>
                  <a:ea typeface="+mn-ea"/>
                  <a:cs typeface="+mn-cs"/>
                </a:rPr>
                <a:t> </a:t>
              </a:r>
              <a:r>
                <a:rPr kumimoji="0" lang="en-US" sz="3600" b="0" i="0" u="none" strike="noStrike" kern="1200" cap="none" spc="0" normalizeH="0" baseline="0" noProof="0" dirty="0" err="1">
                  <a:ln>
                    <a:noFill/>
                  </a:ln>
                  <a:solidFill>
                    <a:srgbClr val="202124"/>
                  </a:solidFill>
                  <a:effectLst/>
                  <a:uLnTx/>
                  <a:uFillTx/>
                  <a:latin typeface="iCiel Cadena" panose="02000503000000020004" pitchFamily="2" charset="0"/>
                  <a:ea typeface="+mn-ea"/>
                  <a:cs typeface="+mn-cs"/>
                </a:rPr>
                <a:t>em</a:t>
              </a:r>
              <a:endParaRPr kumimoji="0" lang="en-US" sz="3200" b="0" i="0" u="none" strike="noStrike" kern="1200" cap="none" spc="0" normalizeH="0" baseline="0" noProof="0" dirty="0">
                <a:ln>
                  <a:solidFill>
                    <a:sysClr val="windowText" lastClr="000000"/>
                  </a:solidFill>
                </a:ln>
                <a:solidFill>
                  <a:srgbClr val="202124"/>
                </a:solidFill>
                <a:effectLst/>
                <a:uLnTx/>
                <a:uFillTx/>
                <a:latin typeface="iCiel Cadena" panose="02000503000000020004" pitchFamily="2"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BE7306A2-4938-099D-86C7-7BC9CC19FB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4272FDAE-E001-CE6D-44FC-2BDF5E1FAD9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B7781D20-7E4F-3988-2E85-94EE30C79330}"/>
              </a:ext>
            </a:extLst>
          </p:cNvPr>
          <p:cNvSpPr/>
          <p:nvPr/>
        </p:nvSpPr>
        <p:spPr>
          <a:xfrm>
            <a:off x="-2404812"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37069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pic>
        <p:nvPicPr>
          <p:cNvPr id="7" name="Picture 6" descr="Premium Vector | Happy cute kids smile with teacher together">
            <a:extLst>
              <a:ext uri="{FF2B5EF4-FFF2-40B4-BE49-F238E27FC236}">
                <a16:creationId xmlns:a16="http://schemas.microsoft.com/office/drawing/2014/main" id="{F579A3F0-90D1-C769-67CD-7669D83086C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975" b="90702" l="6450" r="92950">
                        <a14:foregroundMark x1="49400" y1="11158" x2="52150" y2="14032"/>
                        <a14:foregroundMark x1="49650" y1="42181" x2="50550" y2="52747"/>
                        <a14:foregroundMark x1="35100" y1="30854" x2="37800" y2="36602"/>
                        <a14:foregroundMark x1="33600" y1="28064" x2="34250" y2="29079"/>
                        <a14:foregroundMark x1="33150" y1="29839" x2="33500" y2="30769"/>
                        <a14:foregroundMark x1="48550" y1="34658" x2="51250" y2="43364"/>
                        <a14:foregroundMark x1="47250" y1="67963" x2="47600" y2="77430"/>
                        <a14:foregroundMark x1="47600" y1="77430" x2="47600" y2="77430"/>
                        <a14:foregroundMark x1="51950" y1="67963" x2="51800" y2="78614"/>
                        <a14:foregroundMark x1="59100" y1="69738" x2="60800" y2="72781"/>
                        <a14:foregroundMark x1="61250" y1="47591" x2="62100" y2="55030"/>
                        <a14:foregroundMark x1="71550" y1="48943" x2="75150" y2="55875"/>
                        <a14:foregroundMark x1="72550" y1="66779" x2="74250" y2="73204"/>
                        <a14:foregroundMark x1="88950" y1="53931" x2="90650" y2="63145"/>
                        <a14:foregroundMark x1="85000" y1="67625" x2="86700" y2="75063"/>
                        <a14:foregroundMark x1="91250" y1="46746" x2="92950" y2="51395"/>
                        <a14:foregroundMark x1="83750" y1="90702" x2="85100" y2="88926"/>
                        <a14:foregroundMark x1="88400" y1="90110" x2="90300" y2="90279"/>
                        <a14:foregroundMark x1="69350" y1="90363" x2="72350" y2="89603"/>
                        <a14:foregroundMark x1="75750" y1="89772" x2="77450" y2="90533"/>
                        <a14:foregroundMark x1="56850" y1="90363" x2="59700" y2="89941"/>
                        <a14:foregroundMark x1="64100" y1="90279" x2="66550" y2="90533"/>
                        <a14:foregroundMark x1="34950" y1="67202" x2="36700" y2="73035"/>
                        <a14:foregroundMark x1="7500" y1="51986" x2="10800" y2="58918"/>
                        <a14:foregroundMark x1="10500" y1="68385" x2="11950" y2="75655"/>
                        <a14:foregroundMark x1="13200" y1="81065" x2="13000" y2="84362"/>
                        <a14:foregroundMark x1="10350" y1="82249" x2="10500" y2="84700"/>
                        <a14:foregroundMark x1="6450" y1="57396" x2="7500" y2="60440"/>
                        <a14:foregroundMark x1="38250" y1="38377" x2="40100" y2="40068"/>
                        <a14:foregroundMark x1="36900" y1="29417" x2="36900" y2="30600"/>
                        <a14:foregroundMark x1="50350" y1="37785" x2="52250" y2="42519"/>
                        <a14:foregroundMark x1="59350" y1="82249" x2="59350" y2="84108"/>
                        <a14:foregroundMark x1="63700" y1="83009" x2="64100" y2="84193"/>
                        <a14:foregroundMark x1="70850" y1="83432" x2="71200" y2="84362"/>
                        <a14:foregroundMark x1="75050" y1="82587" x2="75400" y2="84954"/>
                        <a14:foregroundMark x1="70650" y1="81826" x2="70950" y2="86137"/>
                        <a14:foregroundMark x1="34650" y1="82418" x2="34300" y2="87236"/>
                        <a14:foregroundMark x1="37500" y1="82249" x2="39150" y2="87574"/>
                        <a14:foregroundMark x1="20500" y1="89772" x2="21950" y2="88588"/>
                        <a14:foregroundMark x1="32350" y1="66779" x2="31900" y2="69569"/>
                        <a14:foregroundMark x1="30850" y1="75317" x2="31200" y2="73035"/>
                        <a14:foregroundMark x1="8650" y1="90110" x2="9550" y2="89518"/>
                        <a14:foregroundMark x1="10500" y1="87405" x2="10600" y2="88588"/>
                        <a14:foregroundMark x1="71050" y1="86475" x2="71200" y2="88250"/>
                        <a14:foregroundMark x1="74850" y1="85883" x2="75400" y2="87997"/>
                        <a14:foregroundMark x1="41900" y1="59510" x2="43400" y2="57566"/>
                        <a14:foregroundMark x1="42950" y1="55114" x2="42700" y2="54522"/>
                        <a14:foregroundMark x1="13450" y1="86475" x2="13750" y2="89011"/>
                        <a14:foregroundMark x1="41600" y1="53931" x2="41600" y2="55452"/>
                        <a14:foregroundMark x1="40900" y1="57227" x2="41350" y2="56805"/>
                        <a14:foregroundMark x1="56500" y1="57735" x2="56400" y2="55621"/>
                        <a14:foregroundMark x1="68550" y1="54691" x2="69250" y2="56044"/>
                        <a14:foregroundMark x1="7050" y1="47422" x2="7150" y2="48521"/>
                        <a14:backgroundMark x1="42000" y1="57396" x2="42000" y2="56974"/>
                        <a14:backgroundMark x1="38850" y1="60270" x2="39850" y2="59341"/>
                        <a14:backgroundMark x1="49000" y1="73035" x2="49100" y2="76669"/>
                        <a14:backgroundMark x1="73800" y1="84193" x2="73600" y2="87405"/>
                        <a14:backgroundMark x1="11700" y1="88588" x2="11950" y2="84193"/>
                        <a14:backgroundMark x1="42250" y1="56805" x2="42250" y2="56805"/>
                        <a14:backgroundMark x1="40300" y1="58495" x2="42663" y2="54608"/>
                      </a14:backgroundRemoval>
                    </a14:imgEffect>
                  </a14:imgLayer>
                </a14:imgProps>
              </a:ext>
              <a:ext uri="{28A0092B-C50C-407E-A947-70E740481C1C}">
                <a14:useLocalDpi xmlns:a14="http://schemas.microsoft.com/office/drawing/2010/main" val="0"/>
              </a:ext>
            </a:extLst>
          </a:blip>
          <a:srcRect l="55631" t="38816"/>
          <a:stretch/>
        </p:blipFill>
        <p:spPr bwMode="auto">
          <a:xfrm>
            <a:off x="3992880" y="4094481"/>
            <a:ext cx="4460240" cy="32041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DB8AF04-7145-0C53-AADF-3060A1502339}"/>
              </a:ext>
            </a:extLst>
          </p:cNvPr>
          <p:cNvPicPr>
            <a:picLocks noChangeAspect="1"/>
          </p:cNvPicPr>
          <p:nvPr/>
        </p:nvPicPr>
        <p:blipFill>
          <a:blip r:embed="rId6"/>
          <a:stretch>
            <a:fillRect/>
          </a:stretch>
        </p:blipFill>
        <p:spPr>
          <a:xfrm>
            <a:off x="1528673" y="687799"/>
            <a:ext cx="9388654" cy="2828789"/>
          </a:xfrm>
          <a:prstGeom prst="rect">
            <a:avLst/>
          </a:prstGeom>
        </p:spPr>
      </p:pic>
    </p:spTree>
    <p:extLst>
      <p:ext uri="{BB962C8B-B14F-4D97-AF65-F5344CB8AC3E}">
        <p14:creationId xmlns:p14="http://schemas.microsoft.com/office/powerpoint/2010/main" val="1447910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3" name="图片 19">
            <a:extLst>
              <a:ext uri="{FF2B5EF4-FFF2-40B4-BE49-F238E27FC236}">
                <a16:creationId xmlns:a16="http://schemas.microsoft.com/office/drawing/2014/main" id="{075A2136-2B90-1696-C684-54DB62F646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82" r="14173"/>
          <a:stretch/>
        </p:blipFill>
        <p:spPr>
          <a:xfrm>
            <a:off x="-305753" y="-250867"/>
            <a:ext cx="4525019" cy="7108867"/>
          </a:xfrm>
          <a:prstGeom prst="rect">
            <a:avLst/>
          </a:prstGeom>
        </p:spPr>
      </p:pic>
      <p:grpSp>
        <p:nvGrpSpPr>
          <p:cNvPr id="15" name="Group 14">
            <a:extLst>
              <a:ext uri="{FF2B5EF4-FFF2-40B4-BE49-F238E27FC236}">
                <a16:creationId xmlns:a16="http://schemas.microsoft.com/office/drawing/2014/main" id="{64F15F38-F6C4-2826-3891-0E47BB976DD0}"/>
              </a:ext>
            </a:extLst>
          </p:cNvPr>
          <p:cNvGrpSpPr/>
          <p:nvPr/>
        </p:nvGrpSpPr>
        <p:grpSpPr>
          <a:xfrm>
            <a:off x="4531087" y="278297"/>
            <a:ext cx="7660913" cy="4511418"/>
            <a:chOff x="74342" y="1538752"/>
            <a:chExt cx="9069658" cy="3323063"/>
          </a:xfrm>
        </p:grpSpPr>
        <p:sp>
          <p:nvSpPr>
            <p:cNvPr id="16" name="Rounded Rectangle 13">
              <a:extLst>
                <a:ext uri="{FF2B5EF4-FFF2-40B4-BE49-F238E27FC236}">
                  <a16:creationId xmlns:a16="http://schemas.microsoft.com/office/drawing/2014/main" id="{1545ADCE-6462-5A8A-CBE9-DB9713AEB931}"/>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ounded Rectangle 14">
              <a:extLst>
                <a:ext uri="{FF2B5EF4-FFF2-40B4-BE49-F238E27FC236}">
                  <a16:creationId xmlns:a16="http://schemas.microsoft.com/office/drawing/2014/main" id="{0E71F890-2AA5-82C5-D0A3-71718DC6FCE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8" name="TextBox 7">
            <a:extLst>
              <a:ext uri="{FF2B5EF4-FFF2-40B4-BE49-F238E27FC236}">
                <a16:creationId xmlns:a16="http://schemas.microsoft.com/office/drawing/2014/main" id="{68F93BC7-E5C7-21E1-A162-FBCD61F40EE9}"/>
              </a:ext>
            </a:extLst>
          </p:cNvPr>
          <p:cNvSpPr txBox="1"/>
          <p:nvPr/>
        </p:nvSpPr>
        <p:spPr>
          <a:xfrm>
            <a:off x="4459724" y="1056678"/>
            <a:ext cx="7500788" cy="2954655"/>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Đọc đúng toàn bộ câu chuyện Bến sông tuổi thơ. Biết đọc diễn cảm </a:t>
            </a:r>
            <a:r>
              <a:rPr lang="en-US" sz="2400" b="1" dirty="0" err="1">
                <a:solidFill>
                  <a:srgbClr val="002060"/>
                </a:solidFill>
                <a:latin typeface="Cambria" panose="02040503050406030204" pitchFamily="18" charset="0"/>
                <a:ea typeface="Cambria" panose="02040503050406030204" pitchFamily="18" charset="0"/>
              </a:rPr>
              <a:t>phù</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hợp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với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Nhận biết được đặc điểm của nhân vật thể hiện qua tâm trạng, cảm xúc,...</a:t>
            </a:r>
            <a:endParaRPr lang="en-US" sz="24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Hiểu điều tác giả muốn nói qua câu chuyện. Phân chia được bố cục và bước đầu tóm tắt được văn bản</a:t>
            </a:r>
          </a:p>
        </p:txBody>
      </p:sp>
      <p:pic>
        <p:nvPicPr>
          <p:cNvPr id="19" name="Picture 18">
            <a:extLst>
              <a:ext uri="{FF2B5EF4-FFF2-40B4-BE49-F238E27FC236}">
                <a16:creationId xmlns:a16="http://schemas.microsoft.com/office/drawing/2014/main" id="{5A8475B6-B069-74D9-A944-2EF24499C84A}"/>
              </a:ext>
            </a:extLst>
          </p:cNvPr>
          <p:cNvPicPr>
            <a:picLocks noChangeAspect="1"/>
          </p:cNvPicPr>
          <p:nvPr/>
        </p:nvPicPr>
        <p:blipFill>
          <a:blip r:embed="rId5"/>
          <a:stretch>
            <a:fillRect/>
          </a:stretch>
        </p:blipFill>
        <p:spPr>
          <a:xfrm>
            <a:off x="144402" y="235424"/>
            <a:ext cx="3499407" cy="2786113"/>
          </a:xfrm>
          <a:prstGeom prst="rect">
            <a:avLst/>
          </a:prstGeom>
        </p:spPr>
      </p:pic>
    </p:spTree>
    <p:extLst>
      <p:ext uri="{BB962C8B-B14F-4D97-AF65-F5344CB8AC3E}">
        <p14:creationId xmlns:p14="http://schemas.microsoft.com/office/powerpoint/2010/main" val="3207298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2000"/>
                                        <p:tgtEl>
                                          <p:spTgt spid="18">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circle(in)">
                                      <p:cBhvr>
                                        <p:cTn id="10" dur="2000"/>
                                        <p:tgtEl>
                                          <p:spTgt spid="18">
                                            <p:txEl>
                                              <p:pRg st="1" end="1"/>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circle(in)">
                                      <p:cBhvr>
                                        <p:cTn id="13" dur="2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0B746F6-12FE-3550-BFE2-99149AAF4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116" y="3429000"/>
            <a:ext cx="6537925" cy="2872044"/>
          </a:xfrm>
          <a:prstGeom prst="rect">
            <a:avLst/>
          </a:prstGeom>
        </p:spPr>
      </p:pic>
    </p:spTree>
    <p:extLst>
      <p:ext uri="{BB962C8B-B14F-4D97-AF65-F5344CB8AC3E}">
        <p14:creationId xmlns:p14="http://schemas.microsoft.com/office/powerpoint/2010/main" val="760595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05F5AC-8D48-47CE-BA44-D9718C01B54F}"/>
              </a:ext>
            </a:extLst>
          </p:cNvPr>
          <p:cNvSpPr/>
          <p:nvPr/>
        </p:nvSpPr>
        <p:spPr>
          <a:xfrm>
            <a:off x="270934" y="323037"/>
            <a:ext cx="11483405" cy="6262727"/>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3" name="TextBox 2">
            <a:extLst>
              <a:ext uri="{FF2B5EF4-FFF2-40B4-BE49-F238E27FC236}">
                <a16:creationId xmlns:a16="http://schemas.microsoft.com/office/drawing/2014/main" id="{AF075F1F-0424-4889-8D69-33020CB82254}"/>
              </a:ext>
            </a:extLst>
          </p:cNvPr>
          <p:cNvSpPr txBox="1"/>
          <p:nvPr/>
        </p:nvSpPr>
        <p:spPr>
          <a:xfrm>
            <a:off x="428792" y="1260882"/>
            <a:ext cx="11167688" cy="5078313"/>
          </a:xfrm>
          <a:prstGeom prst="rect">
            <a:avLst/>
          </a:prstGeom>
          <a:noFill/>
        </p:spPr>
        <p:txBody>
          <a:bodyPr wrap="square" rtlCol="0">
            <a:spAutoFit/>
          </a:bodyPr>
          <a:lstStyle/>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Những ngày nước ròng nước lớn, con sông mang phù sa bồi đắp cho cây bần ngày một lấn ra sông. Chiều chiều, gió từ phía sông thổi về man mác, những bông hoa bần tim tím nở xoè, từng cánh hoa thi nhau rơi xuống rồi cuốn trôi theo dòng nước. Thỉnh thoảng lại nghe những trái bần chín rớt tỏm xuống sông, âm thanh rất đỗi quen thuộc và gần gũi với bọn trẻ sống ở xứ cù lao này.</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Trái bần chua cũng là một đặc sản của quê tôi. Vì trái bần mà đem nấu canh chua cá bống sao hay cá bông lau thì khó có món nào ngon hơn được. Cá bông lau là thứ cá ngon quý hiếm, chỉ có theo mùa, còn cá bống sao thì ngược lại, có quanh năm. Khi rảnh rỗi, chúng tôi chỉ cần xuống bãi sông lội một lát là kiếm được cá, lượm vài ba trái bần là nấu được nồi canh chua. Ai đến cù lao quê tôi mà chưa từng thưởng thức món canh này thì cũng xem như chưa đến.</a:t>
            </a: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Mỗi lần đi đâu xa nhà, tôi lại nhớ bến sông quê có hàng bần nở hoa tím chờ gió thổi qua. Khi đó, tôi tưởng đâu như có hương thơm của những trái bần chín và mùi vị của canh cá bống sao nấu với trái bần chua. Những cây bần con bên sông vẫn cứ tiếp tục mọc lên để duy trì màu xanh bờ bãi cù lao quê hương tôi.</a:t>
            </a:r>
          </a:p>
          <a:p>
            <a:pPr algn="r"/>
            <a:r>
              <a:rPr lang="vi-VN" dirty="0">
                <a:latin typeface="Cambria" panose="02040503050406030204" pitchFamily="18" charset="0"/>
                <a:ea typeface="Cambria" panose="02040503050406030204" pitchFamily="18" charset="0"/>
              </a:rPr>
              <a:t>(</a:t>
            </a:r>
            <a:r>
              <a:rPr lang="vi-VN" i="1" dirty="0">
                <a:latin typeface="Cambria" panose="02040503050406030204" pitchFamily="18" charset="0"/>
                <a:ea typeface="Cambria" panose="02040503050406030204" pitchFamily="18" charset="0"/>
              </a:rPr>
              <a:t>Theo</a:t>
            </a:r>
            <a:r>
              <a:rPr lang="vi-VN" dirty="0">
                <a:latin typeface="Cambria" panose="02040503050406030204" pitchFamily="18" charset="0"/>
                <a:ea typeface="Cambria" panose="02040503050406030204" pitchFamily="18" charset="0"/>
              </a:rPr>
              <a:t> Lê Văn Trường)</a:t>
            </a:r>
          </a:p>
        </p:txBody>
      </p:sp>
      <p:pic>
        <p:nvPicPr>
          <p:cNvPr id="4" name="Picture 3">
            <a:extLst>
              <a:ext uri="{FF2B5EF4-FFF2-40B4-BE49-F238E27FC236}">
                <a16:creationId xmlns:a16="http://schemas.microsoft.com/office/drawing/2014/main" id="{BF4CAAB2-EB43-9616-E89A-70287FD58389}"/>
              </a:ext>
            </a:extLst>
          </p:cNvPr>
          <p:cNvPicPr>
            <a:picLocks noChangeAspect="1"/>
          </p:cNvPicPr>
          <p:nvPr/>
        </p:nvPicPr>
        <p:blipFill>
          <a:blip r:embed="rId4"/>
          <a:stretch>
            <a:fillRect/>
          </a:stretch>
        </p:blipFill>
        <p:spPr>
          <a:xfrm>
            <a:off x="2845379" y="259871"/>
            <a:ext cx="6858594" cy="1146147"/>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E1341A9-375F-09D2-BAB7-CAA8D8EA66ED}"/>
              </a:ext>
            </a:extLst>
          </p:cNvPr>
          <p:cNvSpPr txBox="1"/>
          <p:nvPr/>
        </p:nvSpPr>
        <p:spPr>
          <a:xfrm>
            <a:off x="3009901" y="1428693"/>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bóng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nghiêng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2" name="TextBox 11">
            <a:extLst>
              <a:ext uri="{FF2B5EF4-FFF2-40B4-BE49-F238E27FC236}">
                <a16:creationId xmlns:a16="http://schemas.microsoft.com/office/drawing/2014/main" id="{BA2894DA-1E0D-40DB-E823-561C5FD9859F}"/>
              </a:ext>
            </a:extLst>
          </p:cNvPr>
          <p:cNvSpPr txBox="1"/>
          <p:nvPr/>
        </p:nvSpPr>
        <p:spPr>
          <a:xfrm>
            <a:off x="3009901" y="2774474"/>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hít</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hà</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vì</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cay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3" name="TextBox 12">
            <a:extLst>
              <a:ext uri="{FF2B5EF4-FFF2-40B4-BE49-F238E27FC236}">
                <a16:creationId xmlns:a16="http://schemas.microsoft.com/office/drawing/2014/main" id="{09DD5443-2784-0D9D-D4A3-9E0DA2E2D32A}"/>
              </a:ext>
            </a:extLst>
          </p:cNvPr>
          <p:cNvSpPr txBox="1"/>
          <p:nvPr/>
        </p:nvSpPr>
        <p:spPr>
          <a:xfrm>
            <a:off x="3009901" y="4120256"/>
            <a:ext cx="6053108"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3: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Tiếp</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theo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xứ</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cù</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lao</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này</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14" name="TextBox 13">
            <a:extLst>
              <a:ext uri="{FF2B5EF4-FFF2-40B4-BE49-F238E27FC236}">
                <a16:creationId xmlns:a16="http://schemas.microsoft.com/office/drawing/2014/main" id="{978B2AA3-23C6-CA9F-C949-FD7FF703571B}"/>
              </a:ext>
            </a:extLst>
          </p:cNvPr>
          <p:cNvSpPr txBox="1"/>
          <p:nvPr/>
        </p:nvSpPr>
        <p:spPr>
          <a:xfrm>
            <a:off x="3069446" y="5583619"/>
            <a:ext cx="6053108"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4: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grpSp>
        <p:nvGrpSpPr>
          <p:cNvPr id="17" name="Group 16">
            <a:extLst>
              <a:ext uri="{FF2B5EF4-FFF2-40B4-BE49-F238E27FC236}">
                <a16:creationId xmlns:a16="http://schemas.microsoft.com/office/drawing/2014/main" id="{0D5F6404-58E2-E6CE-DA9A-7970EC879F2C}"/>
              </a:ext>
            </a:extLst>
          </p:cNvPr>
          <p:cNvGrpSpPr/>
          <p:nvPr/>
        </p:nvGrpSpPr>
        <p:grpSpPr>
          <a:xfrm>
            <a:off x="334861" y="116690"/>
            <a:ext cx="11212638" cy="1195311"/>
            <a:chOff x="1182413" y="788189"/>
            <a:chExt cx="9576762" cy="1195311"/>
          </a:xfrm>
        </p:grpSpPr>
        <p:sp>
          <p:nvSpPr>
            <p:cNvPr id="18" name="TextBox 17">
              <a:extLst>
                <a:ext uri="{FF2B5EF4-FFF2-40B4-BE49-F238E27FC236}">
                  <a16:creationId xmlns:a16="http://schemas.microsoft.com/office/drawing/2014/main" id="{1EDA3389-3687-9954-5B43-ED4E80BF18BB}"/>
                </a:ext>
              </a:extLst>
            </p:cNvPr>
            <p:cNvSpPr txBox="1"/>
            <p:nvPr/>
          </p:nvSpPr>
          <p:spPr>
            <a:xfrm>
              <a:off x="1861905" y="926145"/>
              <a:ext cx="8897270" cy="919401"/>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a:ea typeface="Roboto" panose="02000000000000000000" pitchFamily="2" charset="0"/>
                <a:cs typeface="+mn-cs"/>
              </a:endParaRPr>
            </a:p>
          </p:txBody>
        </p:sp>
        <p:pic>
          <p:nvPicPr>
            <p:cNvPr id="19" name="Picture 18">
              <a:extLst>
                <a:ext uri="{FF2B5EF4-FFF2-40B4-BE49-F238E27FC236}">
                  <a16:creationId xmlns:a16="http://schemas.microsoft.com/office/drawing/2014/main" id="{ED0E43E9-0682-8E37-E8A4-8AF2AFCAE3E4}"/>
                </a:ext>
              </a:extLst>
            </p:cNvPr>
            <p:cNvPicPr>
              <a:picLocks noChangeAspect="1"/>
            </p:cNvPicPr>
            <p:nvPr/>
          </p:nvPicPr>
          <p:blipFill>
            <a:blip r:embed="rId4"/>
            <a:stretch>
              <a:fillRect/>
            </a:stretch>
          </p:blipFill>
          <p:spPr>
            <a:xfrm>
              <a:off x="1182413" y="788189"/>
              <a:ext cx="1048300" cy="1195311"/>
            </a:xfrm>
            <a:prstGeom prst="rect">
              <a:avLst/>
            </a:prstGeom>
          </p:spPr>
        </p:pic>
      </p:grpSp>
      <p:pic>
        <p:nvPicPr>
          <p:cNvPr id="22" name="Picture 21">
            <a:extLst>
              <a:ext uri="{FF2B5EF4-FFF2-40B4-BE49-F238E27FC236}">
                <a16:creationId xmlns:a16="http://schemas.microsoft.com/office/drawing/2014/main" id="{B1E77602-B408-9654-83B1-27F451466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23" name="Picture 22">
            <a:extLst>
              <a:ext uri="{FF2B5EF4-FFF2-40B4-BE49-F238E27FC236}">
                <a16:creationId xmlns:a16="http://schemas.microsoft.com/office/drawing/2014/main" id="{F523B073-1BDE-2974-F4E8-BD536B26BB21}"/>
              </a:ext>
            </a:extLst>
          </p:cNvPr>
          <p:cNvPicPr>
            <a:picLocks noChangeAspect="1"/>
          </p:cNvPicPr>
          <p:nvPr/>
        </p:nvPicPr>
        <p:blipFill>
          <a:blip r:embed="rId6"/>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59337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1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3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900" decel="100000" fill="hold"/>
                                        <p:tgtEl>
                                          <p:spTgt spid="11"/>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900" decel="100000" fill="hold"/>
                                        <p:tgtEl>
                                          <p:spTgt spid="1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37"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900" decel="100000" fill="hold"/>
                                        <p:tgtEl>
                                          <p:spTgt spid="14"/>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69013" y="2058141"/>
            <a:ext cx="11285415" cy="3480812"/>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53204" y="2200468"/>
            <a:ext cx="10873804" cy="2800767"/>
          </a:xfrm>
          <a:prstGeom prst="rect">
            <a:avLst/>
          </a:prstGeom>
          <a:noFill/>
        </p:spPr>
        <p:txBody>
          <a:bodyPr wrap="square" rtlCol="0">
            <a:spAutoFit/>
          </a:bodyPr>
          <a:lstStyle/>
          <a:p>
            <a:pPr algn="just" defTabSz="1219170"/>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Từ khi sinh ra và lớn lên, tôi đã thấy trước nhà có một dòng sông êm đềm lững lờ con nước, có hàng bần xanh soi bóng nghiêng nghiêng...</a:t>
            </a:r>
          </a:p>
        </p:txBody>
      </p:sp>
      <p:pic>
        <p:nvPicPr>
          <p:cNvPr id="14" name="Picture 2" descr="Number png images | PNGWing">
            <a:extLst>
              <a:ext uri="{FF2B5EF4-FFF2-40B4-BE49-F238E27FC236}">
                <a16:creationId xmlns:a16="http://schemas.microsoft.com/office/drawing/2014/main" id="{C664CE53-755C-42DF-B6E4-A62D5DFFAA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295459" y="1436534"/>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1C3646D-1EE2-4C8F-A808-38A62C00378A}"/>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B76FE7-0772-F8CA-5FD5-4E918FC0BB24}"/>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30370723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4BEBAB-E09E-4BF5-B6BE-8053B9BCEE40}"/>
              </a:ext>
            </a:extLst>
          </p:cNvPr>
          <p:cNvSpPr/>
          <p:nvPr/>
        </p:nvSpPr>
        <p:spPr>
          <a:xfrm>
            <a:off x="479523" y="1932017"/>
            <a:ext cx="11285415" cy="4195514"/>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F9EC4AD-D52C-4DF2-BA1D-31E599943B48}"/>
              </a:ext>
            </a:extLst>
          </p:cNvPr>
          <p:cNvSpPr txBox="1"/>
          <p:nvPr/>
        </p:nvSpPr>
        <p:spPr>
          <a:xfrm>
            <a:off x="680118" y="2263530"/>
            <a:ext cx="10975853" cy="3785652"/>
          </a:xfrm>
          <a:prstGeom prst="rect">
            <a:avLst/>
          </a:prstGeom>
          <a:noFill/>
        </p:spPr>
        <p:txBody>
          <a:bodyPr wrap="square" rtlCol="0">
            <a:spAutoFit/>
          </a:bodyPr>
          <a:lstStyle/>
          <a:p>
            <a:pPr algn="just" defTabSz="1219170">
              <a:defRPr/>
            </a:pPr>
            <a:r>
              <a:rPr lang="en-US" sz="4000" dirty="0">
                <a:solidFill>
                  <a:prstClr val="black"/>
                </a:solidFill>
                <a:latin typeface="Cambria" panose="02040503050406030204" pitchFamily="18" charset="0"/>
                <a:ea typeface="Cambria" panose="02040503050406030204" pitchFamily="18" charset="0"/>
              </a:rPr>
              <a:t>   </a:t>
            </a:r>
            <a:r>
              <a:rPr lang="vi-VN" sz="4000" dirty="0">
                <a:solidFill>
                  <a:prstClr val="black"/>
                </a:solidFill>
                <a:latin typeface="Cambria" panose="02040503050406030204" pitchFamily="18" charset="0"/>
                <a:ea typeface="Cambria" panose="02040503050406030204" pitchFamily="18" charset="0"/>
              </a:rPr>
              <a:t>Mỗi chiều, bọn trẻ chúng tôi tụ năm tụ bảy ở bến sông, vui đùa đủ các trò của tuổi con nít. Chúng tôi thường lấy chén muối ớt hoặc chén mắm đồng rồi rủ nhau hái những trái bần để ăn. Hôm nào lỡ tay cho nhiều ớt quá thì cả bọn vừa ăn vừa hít hà vì cay.</a:t>
            </a:r>
          </a:p>
        </p:txBody>
      </p:sp>
      <p:pic>
        <p:nvPicPr>
          <p:cNvPr id="12" name="Picture 2" descr="Number png images | PNGWing">
            <a:extLst>
              <a:ext uri="{FF2B5EF4-FFF2-40B4-BE49-F238E27FC236}">
                <a16:creationId xmlns:a16="http://schemas.microsoft.com/office/drawing/2014/main" id="{0CAEB5CB-F925-4AFC-8423-77C6F2DED40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380792" y="1259353"/>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B7CD00F-F2A1-82DF-CD70-D340B7A56F53}"/>
              </a:ext>
            </a:extLst>
          </p:cNvPr>
          <p:cNvPicPr>
            <a:picLocks noChangeAspect="1"/>
          </p:cNvPicPr>
          <p:nvPr/>
        </p:nvPicPr>
        <p:blipFill>
          <a:blip r:embed="rId6"/>
          <a:stretch>
            <a:fillRect/>
          </a:stretch>
        </p:blipFill>
        <p:spPr>
          <a:xfrm>
            <a:off x="2265548" y="-130528"/>
            <a:ext cx="8711939" cy="2158171"/>
          </a:xfrm>
          <a:prstGeom prst="rect">
            <a:avLst/>
          </a:prstGeom>
        </p:spPr>
      </p:pic>
    </p:spTree>
    <p:extLst>
      <p:ext uri="{BB962C8B-B14F-4D97-AF65-F5344CB8AC3E}">
        <p14:creationId xmlns:p14="http://schemas.microsoft.com/office/powerpoint/2010/main" val="2312992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2357</Words>
  <Application>Microsoft Office PowerPoint</Application>
  <PresentationFormat>Widescreen</PresentationFormat>
  <Paragraphs>109</Paragraphs>
  <Slides>37</Slides>
  <Notes>25</Notes>
  <HiddenSlides>0</HiddenSlides>
  <MMClips>0</MMClips>
  <ScaleCrop>false</ScaleCrop>
  <HeadingPairs>
    <vt:vector size="6" baseType="variant">
      <vt:variant>
        <vt:lpstr>Fonts Used</vt:lpstr>
      </vt:variant>
      <vt:variant>
        <vt:i4>14</vt:i4>
      </vt:variant>
      <vt:variant>
        <vt:lpstr>Theme</vt:lpstr>
      </vt:variant>
      <vt:variant>
        <vt:i4>12</vt:i4>
      </vt:variant>
      <vt:variant>
        <vt:lpstr>Slide Titles</vt:lpstr>
      </vt:variant>
      <vt:variant>
        <vt:i4>37</vt:i4>
      </vt:variant>
    </vt:vector>
  </HeadingPairs>
  <TitlesOfParts>
    <vt:vector size="63" baseType="lpstr">
      <vt:lpstr>等线</vt:lpstr>
      <vt:lpstr>Arial</vt:lpstr>
      <vt:lpstr>Calibri</vt:lpstr>
      <vt:lpstr>Calibri Light</vt:lpstr>
      <vt:lpstr>Cambria</vt:lpstr>
      <vt:lpstr>iCiel Altus</vt:lpstr>
      <vt:lpstr>iCiel Cadena</vt:lpstr>
      <vt:lpstr>Lato Hairline</vt:lpstr>
      <vt:lpstr>Lato Light</vt:lpstr>
      <vt:lpstr>Lato Regular</vt:lpstr>
      <vt:lpstr>Open Sans</vt:lpstr>
      <vt:lpstr>Roboto</vt:lpstr>
      <vt:lpstr>Segoe UI Historic</vt:lpstr>
      <vt:lpstr>Times New Roman</vt:lpstr>
      <vt:lpstr>1_Office Theme</vt:lpstr>
      <vt:lpstr>Custom Design</vt:lpstr>
      <vt:lpstr>Office Theme</vt:lpstr>
      <vt:lpstr>3_Office Theme</vt:lpstr>
      <vt:lpstr>4_Office Theme</vt:lpstr>
      <vt:lpstr>5_Office Theme</vt:lpstr>
      <vt:lpstr>6_Office Theme</vt:lpstr>
      <vt:lpstr>7_Office Theme</vt:lpstr>
      <vt:lpstr>Office 主题​​</vt:lpstr>
      <vt:lpstr>9_Office Theme</vt:lpstr>
      <vt:lpstr>8_Office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49</cp:revision>
  <dcterms:created xsi:type="dcterms:W3CDTF">2024-06-16T10:42:46Z</dcterms:created>
  <dcterms:modified xsi:type="dcterms:W3CDTF">2025-09-21T12:35:29Z</dcterms:modified>
</cp:coreProperties>
</file>