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4" r:id="rId3"/>
  </p:sldMasterIdLst>
  <p:notesMasterIdLst>
    <p:notesMasterId r:id="rId13"/>
  </p:notesMasterIdLst>
  <p:sldIdLst>
    <p:sldId id="280" r:id="rId4"/>
    <p:sldId id="278" r:id="rId5"/>
    <p:sldId id="279" r:id="rId6"/>
    <p:sldId id="260" r:id="rId7"/>
    <p:sldId id="281" r:id="rId8"/>
    <p:sldId id="282" r:id="rId9"/>
    <p:sldId id="283" r:id="rId10"/>
    <p:sldId id="284" r:id="rId11"/>
    <p:sldId id="27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5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9B3F-90D8-400E-8635-EC4F644A7A0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5213-7949-407B-8AB0-5260D703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7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EA95678-AF41-44B0-9993-AFA61DA9E850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blipFill>
            <a:blip r:embed="rId2"/>
            <a:stretch>
              <a:fillRect l="-53334" t="-295295" r="-53334" b="-98248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1FDB6F-8FB7-1D0E-0EA7-A2A1DC0CEE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3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CE6B52-40D9-1CDB-6F70-ABC2430E64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0">
          <p15:clr>
            <a:srgbClr val="F26B43"/>
          </p15:clr>
        </p15:guide>
        <p15:guide id="2" pos="727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832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3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35534FC-15D7-AD29-5CA8-EB62D84DA0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11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A42F1F73-8F7D-619B-CC51-C2E28E0CC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0" y="1050600"/>
            <a:ext cx="3993370" cy="33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6;p2"/>
          <p:cNvSpPr/>
          <p:nvPr/>
        </p:nvSpPr>
        <p:spPr>
          <a:xfrm rot="10800000" flipH="1" flipV="1">
            <a:off x="630438" y="1038942"/>
            <a:ext cx="11140334" cy="357589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rgbClr val="92D050">
              <a:alpha val="78000"/>
            </a:srgbClr>
          </a:solidFill>
          <a:ln w="38100" cap="rnd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Whimsy" panose="02040603050506020204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16343B-1CD4-4DF8-B60D-A428CF298C9A}"/>
              </a:ext>
            </a:extLst>
          </p:cNvPr>
          <p:cNvGrpSpPr/>
          <p:nvPr/>
        </p:nvGrpSpPr>
        <p:grpSpPr>
          <a:xfrm>
            <a:off x="1495881" y="496619"/>
            <a:ext cx="9309603" cy="1314056"/>
            <a:chOff x="1495881" y="496619"/>
            <a:chExt cx="9309603" cy="131405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4418283-35D2-4757-86C1-9D231693F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13691" r="7208" b="19184"/>
            <a:stretch/>
          </p:blipFill>
          <p:spPr>
            <a:xfrm flipH="1">
              <a:off x="9863143" y="1038942"/>
              <a:ext cx="942341" cy="771733"/>
            </a:xfrm>
            <a:prstGeom prst="rect">
              <a:avLst/>
            </a:prstGeom>
            <a:effectLst>
              <a:outerShdw blurRad="50800" dist="50800" dir="204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8E75650-9236-4681-9684-916ADCE8E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9" t="28124" r="22222" b="20842"/>
            <a:stretch/>
          </p:blipFill>
          <p:spPr>
            <a:xfrm>
              <a:off x="1495881" y="496619"/>
              <a:ext cx="932567" cy="8077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图片 1">
            <a:extLst>
              <a:ext uri="{FF2B5EF4-FFF2-40B4-BE49-F238E27FC236}">
                <a16:creationId xmlns:a16="http://schemas.microsoft.com/office/drawing/2014/main" id="{D33DA810-7F07-4C47-89AF-083E1276F5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09" y="423115"/>
            <a:ext cx="3127611" cy="2613069"/>
          </a:xfrm>
          <a:prstGeom prst="rect">
            <a:avLst/>
          </a:prstGeom>
        </p:spPr>
      </p:pic>
      <p:pic>
        <p:nvPicPr>
          <p:cNvPr id="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" y="-78965"/>
            <a:ext cx="1497661" cy="14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8">
            <a:extLst>
              <a:ext uri="{FF2B5EF4-FFF2-40B4-BE49-F238E27FC236}">
                <a16:creationId xmlns:a16="http://schemas.microsoft.com/office/drawing/2014/main" id="{11455DDC-0318-6841-9B65-524B70833A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75" y="4195710"/>
            <a:ext cx="5519451" cy="2640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4F286-792E-B1A6-DC48-A3922D898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0914" y="676565"/>
            <a:ext cx="3920068" cy="209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F9019-084E-31F3-EE78-45321EE2FF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2062" y="1673244"/>
            <a:ext cx="7803556" cy="24751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B684E96-9E62-5645-E0D6-5E3A5BC78D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0732" y="730882"/>
            <a:ext cx="10187788" cy="3395347"/>
            <a:chOff x="830733" y="730883"/>
            <a:chExt cx="6921048" cy="2974602"/>
          </a:xfrm>
        </p:grpSpPr>
        <p:grpSp>
          <p:nvGrpSpPr>
            <p:cNvPr id="3" name="组合 3">
              <a:extLst>
                <a:ext uri="{FF2B5EF4-FFF2-40B4-BE49-F238E27FC236}">
                  <a16:creationId xmlns:a16="http://schemas.microsoft.com/office/drawing/2014/main" id="{B261A60F-720F-449E-B148-3057910CB02C}"/>
                </a:ext>
              </a:extLst>
            </p:cNvPr>
            <p:cNvGrpSpPr/>
            <p:nvPr/>
          </p:nvGrpSpPr>
          <p:grpSpPr>
            <a:xfrm flipH="1">
              <a:off x="830733" y="730883"/>
              <a:ext cx="6921048" cy="2974602"/>
              <a:chOff x="1519698" y="1019175"/>
              <a:chExt cx="8642568" cy="4524375"/>
            </a:xfrm>
          </p:grpSpPr>
          <p:pic>
            <p:nvPicPr>
              <p:cNvPr id="4" name="图片 2">
                <a:extLst>
                  <a:ext uri="{FF2B5EF4-FFF2-40B4-BE49-F238E27FC236}">
                    <a16:creationId xmlns:a16="http://schemas.microsoft.com/office/drawing/2014/main" id="{00127F75-6F20-41C9-B415-E0B764A35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9734" y="1019175"/>
                <a:ext cx="7828483" cy="4524375"/>
              </a:xfrm>
              <a:prstGeom prst="rect">
                <a:avLst/>
              </a:prstGeom>
            </p:spPr>
          </p:pic>
          <p:grpSp>
            <p:nvGrpSpPr>
              <p:cNvPr id="5" name="组合 24">
                <a:extLst>
                  <a:ext uri="{FF2B5EF4-FFF2-40B4-BE49-F238E27FC236}">
                    <a16:creationId xmlns:a16="http://schemas.microsoft.com/office/drawing/2014/main" id="{CBA3DF4A-D44E-4A15-837B-A52B9548AA6D}"/>
                  </a:ext>
                </a:extLst>
              </p:cNvPr>
              <p:cNvGrpSpPr/>
              <p:nvPr/>
            </p:nvGrpSpPr>
            <p:grpSpPr>
              <a:xfrm>
                <a:off x="1519698" y="1019175"/>
                <a:ext cx="8642568" cy="3786239"/>
                <a:chOff x="1519698" y="1019175"/>
                <a:chExt cx="8642568" cy="3786239"/>
              </a:xfrm>
            </p:grpSpPr>
            <p:pic>
              <p:nvPicPr>
                <p:cNvPr id="6" name="图片 19">
                  <a:extLst>
                    <a:ext uri="{FF2B5EF4-FFF2-40B4-BE49-F238E27FC236}">
                      <a16:creationId xmlns:a16="http://schemas.microsoft.com/office/drawing/2014/main" id="{9F98FEB4-AA96-40FA-970A-75E2A5267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9698" y="1019175"/>
                  <a:ext cx="1628169" cy="3105150"/>
                </a:xfrm>
                <a:prstGeom prst="rect">
                  <a:avLst/>
                </a:prstGeom>
              </p:spPr>
            </p:pic>
            <p:pic>
              <p:nvPicPr>
                <p:cNvPr id="7" name="图片 21">
                  <a:extLst>
                    <a:ext uri="{FF2B5EF4-FFF2-40B4-BE49-F238E27FC236}">
                      <a16:creationId xmlns:a16="http://schemas.microsoft.com/office/drawing/2014/main" id="{9DA1B11F-8C0C-48E3-8097-0D1D43F7D4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1087" y="2052585"/>
                  <a:ext cx="1461179" cy="275282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Rectangle 1"/>
            <p:cNvSpPr/>
            <p:nvPr/>
          </p:nvSpPr>
          <p:spPr>
            <a:xfrm>
              <a:off x="1884172" y="1073965"/>
              <a:ext cx="4968367" cy="1698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quyền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bổn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thiếu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quốc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tế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图片 33">
            <a:extLst>
              <a:ext uri="{FF2B5EF4-FFF2-40B4-BE49-F238E27FC236}">
                <a16:creationId xmlns:a16="http://schemas.microsoft.com/office/drawing/2014/main" id="{3C752377-2ACB-4618-BCD2-EC616673F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690" y="3945336"/>
            <a:ext cx="4686300" cy="25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29F72-5FEB-9824-529B-9BC283E80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589597"/>
            <a:ext cx="8458200" cy="3095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F4F0F3-178E-BCB2-D534-CD6CB794D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70" y="3781975"/>
            <a:ext cx="7744777" cy="27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684785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4" name="Picture 3" descr="A poster with text and pictures&#10;&#10;Description automatically generated">
            <a:extLst>
              <a:ext uri="{FF2B5EF4-FFF2-40B4-BE49-F238E27FC236}">
                <a16:creationId xmlns:a16="http://schemas.microsoft.com/office/drawing/2014/main" id="{856F45BF-DEDA-A8BF-1511-29E800BAC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69492"/>
            <a:ext cx="3570784" cy="50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571D8B9C-A74F-3BB8-5FAB-D426F379EFB7}"/>
              </a:ext>
            </a:extLst>
          </p:cNvPr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6D4E963E-A831-9438-432B-8665C7034FD8}"/>
                </a:ext>
              </a:extLst>
            </p:cNvPr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  <p:sp>
          <p:nvSpPr>
            <p:cNvPr id="4" name="圆角矩形 9">
              <a:extLst>
                <a:ext uri="{FF2B5EF4-FFF2-40B4-BE49-F238E27FC236}">
                  <a16:creationId xmlns:a16="http://schemas.microsoft.com/office/drawing/2014/main" id="{DEAB6883-8339-D7AB-D333-D609C1A3A24B}"/>
                </a:ext>
              </a:extLst>
            </p:cNvPr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</p:grpSp>
      <p:pic>
        <p:nvPicPr>
          <p:cNvPr id="5" name="图片 12">
            <a:extLst>
              <a:ext uri="{FF2B5EF4-FFF2-40B4-BE49-F238E27FC236}">
                <a16:creationId xmlns:a16="http://schemas.microsoft.com/office/drawing/2014/main" id="{3A796E6A-A765-BB4F-C4C1-CEEDE9BCA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0F434-A1E8-AFB9-2F7A-590B84A6DAC8}"/>
              </a:ext>
            </a:extLst>
          </p:cNvPr>
          <p:cNvSpPr txBox="1"/>
          <p:nvPr/>
        </p:nvSpPr>
        <p:spPr>
          <a:xfrm>
            <a:off x="1654628" y="1099457"/>
            <a:ext cx="9101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Trao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8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FB79B56-7043-3B21-391A-1699E5AE5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362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78557C-1D13-CDAB-C90B-9D8CBC267069}"/>
              </a:ext>
            </a:extLst>
          </p:cNvPr>
          <p:cNvSpPr/>
          <p:nvPr/>
        </p:nvSpPr>
        <p:spPr>
          <a:xfrm>
            <a:off x="1667660" y="918292"/>
            <a:ext cx="10281394" cy="458035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lgDashDotDot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285FE-A871-46C9-7A8E-FC1209C4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2593" l="10000" r="90000">
                        <a14:foregroundMark x1="78571" y1="40000" x2="71429" y2="53519"/>
                        <a14:foregroundMark x1="61714" y1="48611" x2="69571" y2="50556"/>
                        <a14:foregroundMark x1="42571" y1="46667" x2="31429" y2="51944"/>
                        <a14:foregroundMark x1="48429" y1="46667" x2="50143" y2="47037"/>
                        <a14:foregroundMark x1="35143" y1="81019" x2="26000" y2="88241"/>
                        <a14:foregroundMark x1="20286" y1="91574" x2="31429" y2="90556"/>
                        <a14:foregroundMark x1="59000" y1="82593" x2="62286" y2="84537"/>
                        <a14:foregroundMark x1="51714" y1="29630" x2="37143" y2="3629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28" y="1359355"/>
            <a:ext cx="3862137" cy="5310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254E9E-3812-2529-6065-DFE1F4C337B8}"/>
              </a:ext>
            </a:extLst>
          </p:cNvPr>
          <p:cNvSpPr/>
          <p:nvPr/>
        </p:nvSpPr>
        <p:spPr>
          <a:xfrm>
            <a:off x="2939145" y="1473907"/>
            <a:ext cx="8708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 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Chia sẻ với người thân về quyền và bổn phận của trẻ em hoặc những hoạt động của thiếu nhi quốc tế.</a:t>
            </a:r>
            <a:endParaRPr lang="en-US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0A4F830-0E40-8A47-AEF3-8FC239219A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00" y="2341062"/>
            <a:ext cx="3912157" cy="3912157"/>
          </a:xfrm>
          <a:prstGeom prst="rect">
            <a:avLst/>
          </a:prstGeom>
        </p:spPr>
      </p:pic>
      <p:pic>
        <p:nvPicPr>
          <p:cNvPr id="4" name="Picture 3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F6F608FE-B374-BD4B-A016-0EBAE29AD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6" y="2300989"/>
            <a:ext cx="8216949" cy="24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43231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色 II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6D43"/>
      </a:accent1>
      <a:accent2>
        <a:srgbClr val="FFC20F"/>
      </a:accent2>
      <a:accent3>
        <a:srgbClr val="A1A763"/>
      </a:accent3>
      <a:accent4>
        <a:srgbClr val="BB922B"/>
      </a:accent4>
      <a:accent5>
        <a:srgbClr val="F5C26F"/>
      </a:accent5>
      <a:accent6>
        <a:srgbClr val="D5D8BA"/>
      </a:accent6>
      <a:hlink>
        <a:srgbClr val="566D43"/>
      </a:hlink>
      <a:folHlink>
        <a:srgbClr val="BFBFBF"/>
      </a:folHlink>
    </a:clrScheme>
    <a:fontScheme name="Temp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marL="400050" indent="-400050" algn="l">
          <a:lnSpc>
            <a:spcPct val="200000"/>
          </a:lnSpc>
          <a:buFont typeface="+mj-lt"/>
          <a:buAutoNum type="arabicPeriod"/>
          <a:defRPr dirty="0">
            <a:latin typeface="思源黑体 CN" panose="020B0500000000000000" pitchFamily="34" charset="-122"/>
            <a:ea typeface="思源黑体 CN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 II">
    <a:dk1>
      <a:srgbClr val="000000"/>
    </a:dk1>
    <a:lt1>
      <a:srgbClr val="FFFFFF"/>
    </a:lt1>
    <a:dk2>
      <a:srgbClr val="778495"/>
    </a:dk2>
    <a:lt2>
      <a:srgbClr val="F0F0F0"/>
    </a:lt2>
    <a:accent1>
      <a:srgbClr val="566D43"/>
    </a:accent1>
    <a:accent2>
      <a:srgbClr val="FFC20F"/>
    </a:accent2>
    <a:accent3>
      <a:srgbClr val="A1A763"/>
    </a:accent3>
    <a:accent4>
      <a:srgbClr val="BB922B"/>
    </a:accent4>
    <a:accent5>
      <a:srgbClr val="F5C26F"/>
    </a:accent5>
    <a:accent6>
      <a:srgbClr val="D5D8BA"/>
    </a:accent6>
    <a:hlink>
      <a:srgbClr val="566D4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71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Calibri</vt:lpstr>
      <vt:lpstr>Cambria</vt:lpstr>
      <vt:lpstr>SVN-Whimsy</vt:lpstr>
      <vt:lpstr>思源黑体 CN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thanhtrangsmallsun@gmail.com</cp:lastModifiedBy>
  <cp:revision>28</cp:revision>
  <dcterms:created xsi:type="dcterms:W3CDTF">2022-08-12T18:21:27Z</dcterms:created>
  <dcterms:modified xsi:type="dcterms:W3CDTF">2025-05-04T19:30:27Z</dcterms:modified>
</cp:coreProperties>
</file>