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5.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76" r:id="rId2"/>
    <p:sldMasterId id="2147483714" r:id="rId3"/>
    <p:sldMasterId id="2147483726" r:id="rId4"/>
    <p:sldMasterId id="2147483758" r:id="rId5"/>
    <p:sldMasterId id="2147483766" r:id="rId6"/>
    <p:sldMasterId id="2147483774" r:id="rId7"/>
  </p:sldMasterIdLst>
  <p:notesMasterIdLst>
    <p:notesMasterId r:id="rId25"/>
  </p:notesMasterIdLst>
  <p:handoutMasterIdLst>
    <p:handoutMasterId r:id="rId26"/>
  </p:handoutMasterIdLst>
  <p:sldIdLst>
    <p:sldId id="319" r:id="rId8"/>
    <p:sldId id="314" r:id="rId9"/>
    <p:sldId id="315" r:id="rId10"/>
    <p:sldId id="316" r:id="rId11"/>
    <p:sldId id="2905" r:id="rId12"/>
    <p:sldId id="2906" r:id="rId13"/>
    <p:sldId id="294" r:id="rId14"/>
    <p:sldId id="2903" r:id="rId15"/>
    <p:sldId id="2889" r:id="rId16"/>
    <p:sldId id="2892" r:id="rId17"/>
    <p:sldId id="2907" r:id="rId18"/>
    <p:sldId id="2908" r:id="rId19"/>
    <p:sldId id="2909" r:id="rId20"/>
    <p:sldId id="2910" r:id="rId21"/>
    <p:sldId id="317" r:id="rId22"/>
    <p:sldId id="2911" r:id="rId23"/>
    <p:sldId id="325"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E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4" autoAdjust="0"/>
    <p:restoredTop sz="94660"/>
  </p:normalViewPr>
  <p:slideViewPr>
    <p:cSldViewPr snapToGrid="0">
      <p:cViewPr varScale="1">
        <p:scale>
          <a:sx n="71" d="100"/>
          <a:sy n="71" d="100"/>
        </p:scale>
        <p:origin x="-702" y="-108"/>
      </p:cViewPr>
      <p:guideLst>
        <p:guide orient="horz" pos="2160"/>
        <p:guide pos="3840"/>
      </p:guideLst>
    </p:cSldViewPr>
  </p:slideViewPr>
  <p:notesTextViewPr>
    <p:cViewPr>
      <p:scale>
        <a:sx n="1" d="1"/>
        <a:sy n="1" d="1"/>
      </p:scale>
      <p:origin x="0" y="0"/>
    </p:cViewPr>
  </p:notesTextViewPr>
  <p:notesViewPr>
    <p:cSldViewPr snapToGrid="0">
      <p:cViewPr varScale="1">
        <p:scale>
          <a:sx n="48" d="100"/>
          <a:sy n="48" d="100"/>
        </p:scale>
        <p:origin x="2752" y="3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handoutMaster" Target="handoutMasters/handoutMaster1.xml"/><Relationship Id="rId3" Type="http://schemas.openxmlformats.org/officeDocument/2006/relationships/slideMaster" Target="slideMasters/slideMaster3.xml"/><Relationship Id="rId21" Type="http://schemas.openxmlformats.org/officeDocument/2006/relationships/slide" Target="slides/slide14.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presProps" Target="presProps.xml"/><Relationship Id="rId30"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2B3D4A6-23B4-ECB5-B30F-D3628B19CCF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xmlns="" id="{4DC55191-8917-F55C-48F8-13A258A16398}"/>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51A162B-2D5B-4BB7-8EF4-1140B52572B0}" type="datetimeFigureOut">
              <a:rPr lang="en-US" smtClean="0"/>
              <a:t>4/8/2025</a:t>
            </a:fld>
            <a:endParaRPr lang="en-US"/>
          </a:p>
        </p:txBody>
      </p:sp>
      <p:sp>
        <p:nvSpPr>
          <p:cNvPr id="4" name="Footer Placeholder 3">
            <a:extLst>
              <a:ext uri="{FF2B5EF4-FFF2-40B4-BE49-F238E27FC236}">
                <a16:creationId xmlns:a16="http://schemas.microsoft.com/office/drawing/2014/main" xmlns="" id="{40B00E69-DE47-DC18-69F9-33B5B3F23DC7}"/>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xmlns="" id="{0697F11B-7CFD-ACAE-F61F-3A9AE86B2F7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41616DF-C596-47BD-96B4-54B4E67F317D}" type="slidenum">
              <a:rPr lang="en-US" smtClean="0"/>
              <a:t>‹#›</a:t>
            </a:fld>
            <a:endParaRPr lang="en-US"/>
          </a:p>
        </p:txBody>
      </p:sp>
    </p:spTree>
    <p:extLst>
      <p:ext uri="{BB962C8B-B14F-4D97-AF65-F5344CB8AC3E}">
        <p14:creationId xmlns:p14="http://schemas.microsoft.com/office/powerpoint/2010/main" val="10934642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D832752-8E42-4221-A246-A7002E894990}" type="datetimeFigureOut">
              <a:rPr lang="en-US" smtClean="0"/>
              <a:t>4/8/2025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5B9811-9642-44C8-BC50-8BEF0CD30B1F}" type="slidenum">
              <a:rPr lang="en-US" smtClean="0"/>
              <a:t>‹#›</a:t>
            </a:fld>
            <a:endParaRPr lang="en-US"/>
          </a:p>
        </p:txBody>
      </p:sp>
    </p:spTree>
    <p:extLst>
      <p:ext uri="{BB962C8B-B14F-4D97-AF65-F5344CB8AC3E}">
        <p14:creationId xmlns:p14="http://schemas.microsoft.com/office/powerpoint/2010/main" val="34623993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ỗ dành sẵn cho Hình ảnh của Bản chiếu 1"/>
          <p:cNvSpPr>
            <a:spLocks noGrp="1" noRot="1" noChangeAspect="1"/>
          </p:cNvSpPr>
          <p:nvPr>
            <p:ph type="sldImg"/>
          </p:nvPr>
        </p:nvSpPr>
        <p:spPr/>
      </p:sp>
      <p:sp>
        <p:nvSpPr>
          <p:cNvPr id="3" name="Chỗ dành sẵn cho Ghi chú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Click vào số trên bông hoa → Hiện câu hỏi.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Click vào cánh hoa → Bông hoa biến mất.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Click vô cô bé sau khi đã thu hoạch hết bông hoa → hiện trang cuối.</a:t>
            </a:r>
          </a:p>
          <a:p>
            <a:endParaRPr lang="en-US"/>
          </a:p>
        </p:txBody>
      </p:sp>
      <p:sp>
        <p:nvSpPr>
          <p:cNvPr id="4" name="Chỗ dành sẵn cho Số hiệu Bản chiế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ED79DF-6FC7-4DB0-9611-799F7BC12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13287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7"/>
        <p:cNvGrpSpPr/>
        <p:nvPr/>
      </p:nvGrpSpPr>
      <p:grpSpPr>
        <a:xfrm>
          <a:off x="0" y="0"/>
          <a:ext cx="0" cy="0"/>
          <a:chOff x="0" y="0"/>
          <a:chExt cx="0" cy="0"/>
        </a:xfrm>
      </p:grpSpPr>
      <p:sp>
        <p:nvSpPr>
          <p:cNvPr id="3988" name="Google Shape;3988;g10922682c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9" name="Google Shape;3989;g10922682c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8564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0072171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0723195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9152245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90F14E2-7C29-456F-B69A-B31212F2FB4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00809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3136215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90F14E2-7C29-456F-B69A-B31212F2FB4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864842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5.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4.png"/><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3.png"/><Relationship Id="rId2" Type="http://schemas.openxmlformats.org/officeDocument/2006/relationships/image" Target="../media/image13.png"/><Relationship Id="rId1" Type="http://schemas.openxmlformats.org/officeDocument/2006/relationships/slideMaster" Target="../slideMasters/slideMaster5.xml"/><Relationship Id="rId6" Type="http://schemas.openxmlformats.org/officeDocument/2006/relationships/image" Target="../media/image17.png"/><Relationship Id="rId11" Type="http://schemas.openxmlformats.org/officeDocument/2006/relationships/image" Target="../media/image22.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 Id="rId14" Type="http://schemas.openxmlformats.org/officeDocument/2006/relationships/image" Target="../media/image25.png"/></Relationships>
</file>

<file path=ppt/slideLayouts/_rels/slideLayout61.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5.png"/><Relationship Id="rId3" Type="http://schemas.openxmlformats.org/officeDocument/2006/relationships/image" Target="../media/image14.png"/><Relationship Id="rId7" Type="http://schemas.openxmlformats.org/officeDocument/2006/relationships/image" Target="../media/image19.png"/><Relationship Id="rId12" Type="http://schemas.openxmlformats.org/officeDocument/2006/relationships/image" Target="../media/image24.png"/><Relationship Id="rId2" Type="http://schemas.openxmlformats.org/officeDocument/2006/relationships/image" Target="../media/image13.png"/><Relationship Id="rId1" Type="http://schemas.openxmlformats.org/officeDocument/2006/relationships/slideMaster" Target="../slideMasters/slideMaster5.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6.png"/><Relationship Id="rId10" Type="http://schemas.openxmlformats.org/officeDocument/2006/relationships/image" Target="../media/image22.png"/><Relationship Id="rId4" Type="http://schemas.openxmlformats.org/officeDocument/2006/relationships/image" Target="../media/image15.png"/><Relationship Id="rId9" Type="http://schemas.openxmlformats.org/officeDocument/2006/relationships/image" Target="../media/image21.png"/><Relationship Id="rId14" Type="http://schemas.openxmlformats.org/officeDocument/2006/relationships/image" Target="../media/image17.png"/></Relationships>
</file>

<file path=ppt/slideLayouts/_rels/slideLayout62.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37.png"/><Relationship Id="rId18" Type="http://schemas.openxmlformats.org/officeDocument/2006/relationships/image" Target="../media/image41.png"/><Relationship Id="rId3" Type="http://schemas.openxmlformats.org/officeDocument/2006/relationships/image" Target="../media/image27.png"/><Relationship Id="rId7" Type="http://schemas.openxmlformats.org/officeDocument/2006/relationships/image" Target="../media/image31.png"/><Relationship Id="rId12" Type="http://schemas.openxmlformats.org/officeDocument/2006/relationships/image" Target="../media/image36.png"/><Relationship Id="rId17" Type="http://schemas.microsoft.com/office/2007/relationships/hdphoto" Target="../media/hdphoto1.wdp"/><Relationship Id="rId2" Type="http://schemas.openxmlformats.org/officeDocument/2006/relationships/image" Target="../media/image26.png"/><Relationship Id="rId16" Type="http://schemas.openxmlformats.org/officeDocument/2006/relationships/image" Target="../media/image40.png"/><Relationship Id="rId20" Type="http://schemas.openxmlformats.org/officeDocument/2006/relationships/image" Target="../media/image42.png"/><Relationship Id="rId1" Type="http://schemas.openxmlformats.org/officeDocument/2006/relationships/slideMaster" Target="../slideMasters/slideMaster5.xml"/><Relationship Id="rId6" Type="http://schemas.openxmlformats.org/officeDocument/2006/relationships/image" Target="../media/image30.png"/><Relationship Id="rId11" Type="http://schemas.openxmlformats.org/officeDocument/2006/relationships/image" Target="../media/image35.png"/><Relationship Id="rId5" Type="http://schemas.openxmlformats.org/officeDocument/2006/relationships/image" Target="../media/image29.png"/><Relationship Id="rId15" Type="http://schemas.openxmlformats.org/officeDocument/2006/relationships/image" Target="../media/image39.png"/><Relationship Id="rId10" Type="http://schemas.openxmlformats.org/officeDocument/2006/relationships/image" Target="../media/image34.png"/><Relationship Id="rId19" Type="http://schemas.microsoft.com/office/2007/relationships/hdphoto" Target="../media/hdphoto2.wdp"/><Relationship Id="rId4" Type="http://schemas.openxmlformats.org/officeDocument/2006/relationships/image" Target="../media/image28.png"/><Relationship Id="rId9" Type="http://schemas.openxmlformats.org/officeDocument/2006/relationships/image" Target="../media/image33.png"/><Relationship Id="rId14" Type="http://schemas.openxmlformats.org/officeDocument/2006/relationships/image" Target="../media/image38.png"/></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7.png"/><Relationship Id="rId7" Type="http://schemas.openxmlformats.org/officeDocument/2006/relationships/image" Target="../media/image29.png"/><Relationship Id="rId12" Type="http://schemas.openxmlformats.org/officeDocument/2006/relationships/image" Target="../media/image36.png"/><Relationship Id="rId2" Type="http://schemas.openxmlformats.org/officeDocument/2006/relationships/image" Target="../media/image26.png"/><Relationship Id="rId1" Type="http://schemas.openxmlformats.org/officeDocument/2006/relationships/slideMaster" Target="../slideMasters/slideMaster5.xml"/><Relationship Id="rId6" Type="http://schemas.openxmlformats.org/officeDocument/2006/relationships/image" Target="../media/image34.png"/><Relationship Id="rId11" Type="http://schemas.openxmlformats.org/officeDocument/2006/relationships/image" Target="../media/image28.png"/><Relationship Id="rId5" Type="http://schemas.openxmlformats.org/officeDocument/2006/relationships/image" Target="../media/image33.png"/><Relationship Id="rId10" Type="http://schemas.openxmlformats.org/officeDocument/2006/relationships/image" Target="../media/image35.png"/><Relationship Id="rId4" Type="http://schemas.openxmlformats.org/officeDocument/2006/relationships/image" Target="../media/image32.png"/><Relationship Id="rId9" Type="http://schemas.openxmlformats.org/officeDocument/2006/relationships/image" Target="../media/image31.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2BF82D2-7A68-459D-A996-9BDDA2518FA4}" type="datetimeFigureOut">
              <a:rPr lang="zh-CN" altLang="en-US" smtClean="0"/>
              <a:t>2025/4/8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E01EE5D-26FB-46D5-A381-ECFB35BF1D34}" type="slidenum">
              <a:rPr lang="zh-CN" altLang="en-US" smtClean="0"/>
              <a:t>‹#›</a:t>
            </a:fld>
            <a:endParaRPr lang="zh-CN" altLang="en-US"/>
          </a:p>
        </p:txBody>
      </p:sp>
    </p:spTree>
    <p:extLst>
      <p:ext uri="{BB962C8B-B14F-4D97-AF65-F5344CB8AC3E}">
        <p14:creationId xmlns:p14="http://schemas.microsoft.com/office/powerpoint/2010/main" val="206359697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D07E2CB0-1E5C-4D6D-8111-447F5484230F}"/>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3" name="页脚占位符 2">
            <a:extLst>
              <a:ext uri="{FF2B5EF4-FFF2-40B4-BE49-F238E27FC236}">
                <a16:creationId xmlns:a16="http://schemas.microsoft.com/office/drawing/2014/main" xmlns="" id="{7CD0671E-0D48-4AD2-B6F8-A60BEC6A664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xmlns="" id="{0A83C7DF-BD4D-4BD1-A6E5-33605320F75C}"/>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46921639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004FA292-E5C1-4436-8CB5-FF9B5235392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176F139C-6E8C-48D5-9B1D-F837030FADA8}"/>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xmlns="" id="{176395EF-8A55-4F9D-9A62-6326B2CB47D3}"/>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E67B5ECA-415D-4C02-B62A-EEE0C0B32E66}"/>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6" name="页脚占位符 5">
            <a:extLst>
              <a:ext uri="{FF2B5EF4-FFF2-40B4-BE49-F238E27FC236}">
                <a16:creationId xmlns:a16="http://schemas.microsoft.com/office/drawing/2014/main" xmlns="" id="{8EB24AC3-FF5A-4D6A-B3E3-E0E8DB81BC33}"/>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786ECFD3-2BFB-4F9D-A971-22CBC6F39743}"/>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15101708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1359480-BF99-455B-8924-27B75A8422DA}"/>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A87CA4AF-F2C7-48AF-BDEB-57BD3FC39408}"/>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4E2D3FEF-98B1-46F2-AD44-1B510962D74A}"/>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1F8C2AF9-1C3B-4D55-97BD-2BB1383D6710}"/>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6" name="页脚占位符 5">
            <a:extLst>
              <a:ext uri="{FF2B5EF4-FFF2-40B4-BE49-F238E27FC236}">
                <a16:creationId xmlns:a16="http://schemas.microsoft.com/office/drawing/2014/main" xmlns="" id="{144BE4BD-6DB2-4DF4-981D-42B25252CAA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BCE029D5-AEBD-4748-A5C9-0D123DDD842D}"/>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69013882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4988ED7-2FAC-4121-96E5-A1EA6984F3E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217EA459-805A-404B-BAE6-CC8ABD2A08A3}"/>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691E2DCD-6EF3-47CA-939F-0E285CE594CC}"/>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5" name="页脚占位符 4">
            <a:extLst>
              <a:ext uri="{FF2B5EF4-FFF2-40B4-BE49-F238E27FC236}">
                <a16:creationId xmlns:a16="http://schemas.microsoft.com/office/drawing/2014/main" xmlns="" id="{E4265381-C04B-4041-BE83-838879FF6C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1F0E4938-3DA9-4A01-BE41-ED1A6BC9EA19}"/>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203061991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56A4BD1E-BF89-43F2-8863-4388E88DA70E}"/>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96059926-E9D8-4839-90D7-677D8533BAFA}"/>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64942A72-9BD4-4F4F-9B99-39C3A0CEEC6A}"/>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5" name="页脚占位符 4">
            <a:extLst>
              <a:ext uri="{FF2B5EF4-FFF2-40B4-BE49-F238E27FC236}">
                <a16:creationId xmlns:a16="http://schemas.microsoft.com/office/drawing/2014/main" xmlns="" id="{1E7E3195-430C-4F02-B143-7B4DB1CAD0A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3C027511-DB12-4B6E-A7F3-400C42BF840D}"/>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44930186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445084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568690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2025/4/8</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7" name="图片 6">
            <a:extLst>
              <a:ext uri="{FF2B5EF4-FFF2-40B4-BE49-F238E27FC236}">
                <a16:creationId xmlns:a16="http://schemas.microsoft.com/office/drawing/2014/main" xmlns="" id="{B74CE8B9-D3ED-4BA4-B587-B94AC7BA5B4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412563277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idx="1"/>
          </p:nvPr>
        </p:nvSpPr>
        <p:spPr>
          <a:xfrm>
            <a:off x="838200" y="1825625"/>
            <a:ext cx="10515600" cy="4351339"/>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2025/4/8</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8" name="图片 7">
            <a:extLst>
              <a:ext uri="{FF2B5EF4-FFF2-40B4-BE49-F238E27FC236}">
                <a16:creationId xmlns:a16="http://schemas.microsoft.com/office/drawing/2014/main" xmlns="" id="{B59CBA46-FDC6-46EE-8736-EE40838993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397310966"/>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a:prstGeom prst="rect">
            <a:avLst/>
          </a:prstGeo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2025/4/8</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8" name="图片 7">
            <a:extLst>
              <a:ext uri="{FF2B5EF4-FFF2-40B4-BE49-F238E27FC236}">
                <a16:creationId xmlns:a16="http://schemas.microsoft.com/office/drawing/2014/main" xmlns="" id="{673DD989-B404-47B3-8E76-A410E4DD5A3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46005427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2BF82D2-7A68-459D-A996-9BDDA2518FA4}" type="datetimeFigureOut">
              <a:rPr lang="zh-CN" altLang="en-US" smtClean="0"/>
              <a:t>2025/4/8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E01EE5D-26FB-46D5-A381-ECFB35BF1D34}" type="slidenum">
              <a:rPr lang="zh-CN" altLang="en-US" smtClean="0"/>
              <a:t>‹#›</a:t>
            </a:fld>
            <a:endParaRPr lang="zh-CN" altLang="en-US"/>
          </a:p>
        </p:txBody>
      </p:sp>
    </p:spTree>
    <p:extLst>
      <p:ext uri="{BB962C8B-B14F-4D97-AF65-F5344CB8AC3E}">
        <p14:creationId xmlns:p14="http://schemas.microsoft.com/office/powerpoint/2010/main" val="275614070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377484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26" name="图片 25">
            <a:extLst>
              <a:ext uri="{FF2B5EF4-FFF2-40B4-BE49-F238E27FC236}">
                <a16:creationId xmlns:a16="http://schemas.microsoft.com/office/drawing/2014/main" xmlns="" id="{14963335-6A56-4EC5-B285-CB07E485FB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11208975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xmlns="" id="{8F2F06AD-CD97-481F-8E3C-FEE77B0786F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357045304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9416257"/>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982816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3813363"/>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916116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垂直排列标题与&#10;文本">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8697548"/>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userDrawn="1">
  <p:cSld name="Title slide">
    <p:spTree>
      <p:nvGrpSpPr>
        <p:cNvPr id="1" name="Shape 8"/>
        <p:cNvGrpSpPr/>
        <p:nvPr/>
      </p:nvGrpSpPr>
      <p:grpSpPr>
        <a:xfrm>
          <a:off x="0" y="0"/>
          <a:ext cx="0" cy="0"/>
          <a:chOff x="0" y="0"/>
          <a:chExt cx="0" cy="0"/>
        </a:xfrm>
      </p:grpSpPr>
      <p:sp>
        <p:nvSpPr>
          <p:cNvPr id="20" name="Google Shape;20;p2"/>
          <p:cNvSpPr/>
          <p:nvPr/>
        </p:nvSpPr>
        <p:spPr>
          <a:xfrm>
            <a:off x="15133" y="3844767"/>
            <a:ext cx="1219162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flipH="1">
            <a:off x="275090" y="1686015"/>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297777" y="550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9" name="Google Shape;69;p2"/>
          <p:cNvGrpSpPr/>
          <p:nvPr/>
        </p:nvGrpSpPr>
        <p:grpSpPr>
          <a:xfrm>
            <a:off x="-650692" y="4149157"/>
            <a:ext cx="15106295" cy="3247767"/>
            <a:chOff x="-33294" y="3093405"/>
            <a:chExt cx="11329721" cy="2435825"/>
          </a:xfrm>
        </p:grpSpPr>
        <p:grpSp>
          <p:nvGrpSpPr>
            <p:cNvPr id="70" name="Google Shape;70;p2"/>
            <p:cNvGrpSpPr/>
            <p:nvPr/>
          </p:nvGrpSpPr>
          <p:grpSpPr>
            <a:xfrm>
              <a:off x="6008092" y="3448642"/>
              <a:ext cx="3333990" cy="2080587"/>
              <a:chOff x="6846292" y="3448642"/>
              <a:chExt cx="3333990" cy="2080587"/>
            </a:xfrm>
          </p:grpSpPr>
          <p:sp>
            <p:nvSpPr>
              <p:cNvPr id="71" name="Google Shape;71;p2"/>
              <p:cNvSpPr/>
              <p:nvPr/>
            </p:nvSpPr>
            <p:spPr>
              <a:xfrm>
                <a:off x="6846292" y="38318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 name="Google Shape;73;p2"/>
            <p:cNvSpPr/>
            <p:nvPr/>
          </p:nvSpPr>
          <p:spPr>
            <a:xfrm>
              <a:off x="8675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8504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83737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 name="Google Shape;11;p2"/>
          <p:cNvGrpSpPr/>
          <p:nvPr/>
        </p:nvGrpSpPr>
        <p:grpSpPr>
          <a:xfrm flipH="1">
            <a:off x="9394569" y="3050124"/>
            <a:ext cx="3870083" cy="2784331"/>
            <a:chOff x="4827150" y="2632375"/>
            <a:chExt cx="1863125" cy="1340425"/>
          </a:xfrm>
        </p:grpSpPr>
        <p:sp>
          <p:nvSpPr>
            <p:cNvPr id="12" name="Google Shape;12;p2"/>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a:off x="4827150" y="2632375"/>
              <a:ext cx="1863125" cy="1274825"/>
              <a:chOff x="4827150" y="2632375"/>
              <a:chExt cx="1863125" cy="1274825"/>
            </a:xfrm>
          </p:grpSpPr>
          <p:sp>
            <p:nvSpPr>
              <p:cNvPr id="14" name="Google Shape;14;p2"/>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 name="Google Shape;19;p2"/>
          <p:cNvSpPr/>
          <p:nvPr/>
        </p:nvSpPr>
        <p:spPr>
          <a:xfrm flipH="1">
            <a:off x="-87113" y="-6564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 name="Google Shape;21;p2"/>
          <p:cNvGrpSpPr/>
          <p:nvPr/>
        </p:nvGrpSpPr>
        <p:grpSpPr>
          <a:xfrm flipH="1">
            <a:off x="-51564" y="303137"/>
            <a:ext cx="4899003" cy="6619151"/>
            <a:chOff x="5488575" y="2"/>
            <a:chExt cx="3674252" cy="4964363"/>
          </a:xfrm>
        </p:grpSpPr>
        <p:sp>
          <p:nvSpPr>
            <p:cNvPr id="22" name="Google Shape;22;p2"/>
            <p:cNvSpPr/>
            <p:nvPr/>
          </p:nvSpPr>
          <p:spPr>
            <a:xfrm>
              <a:off x="54885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 name="Google Shape;25;p2"/>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flipH="1">
            <a:off x="2346514"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 name="Google Shape;28;p2"/>
          <p:cNvGrpSpPr/>
          <p:nvPr/>
        </p:nvGrpSpPr>
        <p:grpSpPr>
          <a:xfrm flipH="1">
            <a:off x="9369826" y="523152"/>
            <a:ext cx="4465385" cy="6096013"/>
            <a:chOff x="-8979" y="-3697236"/>
            <a:chExt cx="3349039" cy="4572010"/>
          </a:xfrm>
        </p:grpSpPr>
        <p:sp>
          <p:nvSpPr>
            <p:cNvPr id="29" name="Google Shape;29;p2"/>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 name="Google Shape;31;p2"/>
          <p:cNvSpPr/>
          <p:nvPr/>
        </p:nvSpPr>
        <p:spPr>
          <a:xfrm flipH="1">
            <a:off x="2066314" y="-283163"/>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flipH="1">
            <a:off x="5326638" y="-2831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flipH="1">
            <a:off x="2612497" y="-331916"/>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 name="Google Shape;34;p2"/>
          <p:cNvGrpSpPr/>
          <p:nvPr/>
        </p:nvGrpSpPr>
        <p:grpSpPr>
          <a:xfrm flipH="1">
            <a:off x="-108639" y="-47188"/>
            <a:ext cx="2119203" cy="2944189"/>
            <a:chOff x="6690382" y="-4766279"/>
            <a:chExt cx="1589402" cy="2208142"/>
          </a:xfrm>
        </p:grpSpPr>
        <p:sp>
          <p:nvSpPr>
            <p:cNvPr id="35" name="Google Shape;35;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2"/>
          <p:cNvGrpSpPr/>
          <p:nvPr/>
        </p:nvGrpSpPr>
        <p:grpSpPr>
          <a:xfrm rot="-5400000">
            <a:off x="607477" y="-459681"/>
            <a:ext cx="2119203" cy="2944189"/>
            <a:chOff x="6690382" y="-4766279"/>
            <a:chExt cx="1589402" cy="2208142"/>
          </a:xfrm>
        </p:grpSpPr>
        <p:sp>
          <p:nvSpPr>
            <p:cNvPr id="51" name="Google Shape;51;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 name="Google Shape;66;p2"/>
          <p:cNvGrpSpPr/>
          <p:nvPr/>
        </p:nvGrpSpPr>
        <p:grpSpPr>
          <a:xfrm>
            <a:off x="-166833" y="4058866"/>
            <a:ext cx="2941153" cy="2536357"/>
            <a:chOff x="-125125" y="3044149"/>
            <a:chExt cx="2205865" cy="1902268"/>
          </a:xfrm>
        </p:grpSpPr>
        <p:sp>
          <p:nvSpPr>
            <p:cNvPr id="67" name="Google Shape;67;p2"/>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 name="Google Shape;82;p2"/>
          <p:cNvGrpSpPr/>
          <p:nvPr/>
        </p:nvGrpSpPr>
        <p:grpSpPr>
          <a:xfrm>
            <a:off x="9250834" y="4661499"/>
            <a:ext cx="2941153" cy="2536357"/>
            <a:chOff x="6938125" y="3496124"/>
            <a:chExt cx="2205865" cy="1902268"/>
          </a:xfrm>
        </p:grpSpPr>
        <p:sp>
          <p:nvSpPr>
            <p:cNvPr id="83" name="Google Shape;83;p2"/>
            <p:cNvSpPr/>
            <p:nvPr/>
          </p:nvSpPr>
          <p:spPr>
            <a:xfrm flipH="1">
              <a:off x="6938125" y="3496124"/>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flipH="1">
              <a:off x="7008429" y="3559519"/>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 name="Google Shape;85;p2"/>
          <p:cNvGrpSpPr/>
          <p:nvPr/>
        </p:nvGrpSpPr>
        <p:grpSpPr>
          <a:xfrm>
            <a:off x="8431203" y="6196539"/>
            <a:ext cx="3401168" cy="772656"/>
            <a:chOff x="5954077" y="4568004"/>
            <a:chExt cx="2550876" cy="579492"/>
          </a:xfrm>
        </p:grpSpPr>
        <p:sp>
          <p:nvSpPr>
            <p:cNvPr id="86" name="Google Shape;86;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7892555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sp>
        <p:nvSpPr>
          <p:cNvPr id="90" name="Google Shape;90;p3"/>
          <p:cNvSpPr txBox="1">
            <a:spLocks noGrp="1"/>
          </p:cNvSpPr>
          <p:nvPr>
            <p:ph type="title" hasCustomPrompt="1"/>
          </p:nvPr>
        </p:nvSpPr>
        <p:spPr>
          <a:xfrm>
            <a:off x="950967" y="2579967"/>
            <a:ext cx="1628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9333">
                <a:solidFill>
                  <a:schemeClr val="accent5"/>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1" name="Google Shape;91;p3"/>
          <p:cNvSpPr txBox="1">
            <a:spLocks noGrp="1"/>
          </p:cNvSpPr>
          <p:nvPr>
            <p:ph type="subTitle" idx="1"/>
          </p:nvPr>
        </p:nvSpPr>
        <p:spPr>
          <a:xfrm>
            <a:off x="2710833" y="3793633"/>
            <a:ext cx="5399600" cy="57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3"/>
          <p:cNvSpPr/>
          <p:nvPr/>
        </p:nvSpPr>
        <p:spPr>
          <a:xfrm>
            <a:off x="70789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99029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85901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85892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69407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71648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521759"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3"/>
          <p:cNvSpPr/>
          <p:nvPr/>
        </p:nvSpPr>
        <p:spPr>
          <a:xfrm rot="-5400000">
            <a:off x="-609601"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60960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78549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820246" y="39381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85059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80002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90923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90915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87497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95706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0955532" y="3290280"/>
            <a:ext cx="2215283" cy="181380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92108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98762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112397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10849945" y="3972523"/>
            <a:ext cx="2032353" cy="1023700"/>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10849080" y="40445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124160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124452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3"/>
          <p:cNvGrpSpPr/>
          <p:nvPr/>
        </p:nvGrpSpPr>
        <p:grpSpPr>
          <a:xfrm>
            <a:off x="2836567" y="5737167"/>
            <a:ext cx="1037067" cy="670400"/>
            <a:chOff x="3170025" y="4615900"/>
            <a:chExt cx="777800" cy="502800"/>
          </a:xfrm>
        </p:grpSpPr>
        <p:sp>
          <p:nvSpPr>
            <p:cNvPr id="121" name="Google Shape;121;p3"/>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a:off x="8187417" y="5158200"/>
            <a:ext cx="5004867" cy="1740067"/>
            <a:chOff x="12456600" y="3922575"/>
            <a:chExt cx="3753650" cy="1305050"/>
          </a:xfrm>
        </p:grpSpPr>
        <p:sp>
          <p:nvSpPr>
            <p:cNvPr id="130" name="Google Shape;130;p3"/>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3"/>
          <p:cNvGrpSpPr/>
          <p:nvPr/>
        </p:nvGrpSpPr>
        <p:grpSpPr>
          <a:xfrm>
            <a:off x="-843366" y="4518567"/>
            <a:ext cx="2339633" cy="1780400"/>
            <a:chOff x="0" y="3611325"/>
            <a:chExt cx="1754725" cy="1335300"/>
          </a:xfrm>
        </p:grpSpPr>
        <p:sp>
          <p:nvSpPr>
            <p:cNvPr id="135" name="Google Shape;135;p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 name="Google Shape;137;p3"/>
          <p:cNvSpPr/>
          <p:nvPr/>
        </p:nvSpPr>
        <p:spPr>
          <a:xfrm>
            <a:off x="-1870963" y="50147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3"/>
          <p:cNvSpPr txBox="1">
            <a:spLocks noGrp="1"/>
          </p:cNvSpPr>
          <p:nvPr>
            <p:ph type="title" idx="2"/>
          </p:nvPr>
        </p:nvSpPr>
        <p:spPr>
          <a:xfrm>
            <a:off x="2710833" y="2579967"/>
            <a:ext cx="5180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42432651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xmlns="" id="{D0EE7115-065B-2D18-195A-43FC19936203}"/>
              </a:ext>
            </a:extLst>
          </p:cNvPr>
          <p:cNvSpPr/>
          <p:nvPr userDrawn="1"/>
        </p:nvSpPr>
        <p:spPr>
          <a:xfrm>
            <a:off x="0" y="0"/>
            <a:ext cx="12192000" cy="6858000"/>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xmlns="" id="{A51C5A2C-09A9-1A5D-9074-5A89FA95B176}"/>
              </a:ext>
            </a:extLst>
          </p:cNvPr>
          <p:cNvSpPr/>
          <p:nvPr userDrawn="1"/>
        </p:nvSpPr>
        <p:spPr>
          <a:xfrm>
            <a:off x="516835" y="546652"/>
            <a:ext cx="11161643" cy="597341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8" name="图片 3" descr="图片1">
            <a:extLst>
              <a:ext uri="{FF2B5EF4-FFF2-40B4-BE49-F238E27FC236}">
                <a16:creationId xmlns:a16="http://schemas.microsoft.com/office/drawing/2014/main" xmlns="" id="{A9368068-E712-8EBC-3D98-EED5115CAAEC}"/>
              </a:ext>
            </a:extLst>
          </p:cNvPr>
          <p:cNvPicPr>
            <a:picLocks noChangeAspect="1"/>
          </p:cNvPicPr>
          <p:nvPr userDrawn="1"/>
        </p:nvPicPr>
        <p:blipFill>
          <a:blip r:embed="rId2"/>
          <a:stretch>
            <a:fillRect/>
          </a:stretch>
        </p:blipFill>
        <p:spPr>
          <a:xfrm>
            <a:off x="-4234" y="-847"/>
            <a:ext cx="12200467" cy="6859693"/>
          </a:xfrm>
          <a:prstGeom prst="rect">
            <a:avLst/>
          </a:prstGeom>
        </p:spPr>
      </p:pic>
      <p:sp>
        <p:nvSpPr>
          <p:cNvPr id="9" name="Rectangle: Rounded Corners 8">
            <a:extLst>
              <a:ext uri="{FF2B5EF4-FFF2-40B4-BE49-F238E27FC236}">
                <a16:creationId xmlns:a16="http://schemas.microsoft.com/office/drawing/2014/main" xmlns="" id="{726EBFD7-58DC-E29C-DAE6-0516911F1202}"/>
              </a:ext>
            </a:extLst>
          </p:cNvPr>
          <p:cNvSpPr/>
          <p:nvPr userDrawn="1"/>
        </p:nvSpPr>
        <p:spPr>
          <a:xfrm>
            <a:off x="258417" y="228601"/>
            <a:ext cx="11678479" cy="641073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09843186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9"/>
        <p:cNvGrpSpPr/>
        <p:nvPr/>
      </p:nvGrpSpPr>
      <p:grpSpPr>
        <a:xfrm>
          <a:off x="0" y="0"/>
          <a:ext cx="0" cy="0"/>
          <a:chOff x="0" y="0"/>
          <a:chExt cx="0" cy="0"/>
        </a:xfrm>
      </p:grpSpPr>
      <p:sp>
        <p:nvSpPr>
          <p:cNvPr id="140" name="Google Shape;140;p4"/>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41" name="Google Shape;141;p4"/>
          <p:cNvSpPr txBox="1">
            <a:spLocks noGrp="1"/>
          </p:cNvSpPr>
          <p:nvPr>
            <p:ph type="body" idx="1"/>
          </p:nvPr>
        </p:nvSpPr>
        <p:spPr>
          <a:xfrm>
            <a:off x="950967" y="1527267"/>
            <a:ext cx="10290000" cy="4617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AutoNum type="arabicPeriod"/>
              <a:defRPr sz="1400"/>
            </a:lvl1pPr>
            <a:lvl2pPr marL="1219170" lvl="1" indent="-423323">
              <a:spcBef>
                <a:spcPts val="0"/>
              </a:spcBef>
              <a:spcAft>
                <a:spcPts val="0"/>
              </a:spcAft>
              <a:buSzPts val="1400"/>
              <a:buAutoNum type="alphaLcPeriod"/>
              <a:defRPr/>
            </a:lvl2pPr>
            <a:lvl3pPr marL="1828754" lvl="2" indent="-423323">
              <a:spcBef>
                <a:spcPts val="0"/>
              </a:spcBef>
              <a:spcAft>
                <a:spcPts val="0"/>
              </a:spcAft>
              <a:buSzPts val="1400"/>
              <a:buAutoNum type="romanLcPeriod"/>
              <a:defRPr/>
            </a:lvl3pPr>
            <a:lvl4pPr marL="2438339" lvl="3" indent="-423323">
              <a:spcBef>
                <a:spcPts val="0"/>
              </a:spcBef>
              <a:spcAft>
                <a:spcPts val="0"/>
              </a:spcAft>
              <a:buSzPts val="1400"/>
              <a:buAutoNum type="arabicPeriod"/>
              <a:defRPr/>
            </a:lvl4pPr>
            <a:lvl5pPr marL="3047924" lvl="4" indent="-423323">
              <a:spcBef>
                <a:spcPts val="0"/>
              </a:spcBef>
              <a:spcAft>
                <a:spcPts val="0"/>
              </a:spcAft>
              <a:buSzPts val="1400"/>
              <a:buAutoNum type="alphaLcPeriod"/>
              <a:defRPr/>
            </a:lvl5pPr>
            <a:lvl6pPr marL="3657509" lvl="5" indent="-423323">
              <a:spcBef>
                <a:spcPts val="0"/>
              </a:spcBef>
              <a:spcAft>
                <a:spcPts val="0"/>
              </a:spcAft>
              <a:buSzPts val="1400"/>
              <a:buAutoNum type="romanLcPeriod"/>
              <a:defRPr/>
            </a:lvl6pPr>
            <a:lvl7pPr marL="4267093" lvl="6" indent="-423323">
              <a:spcBef>
                <a:spcPts val="0"/>
              </a:spcBef>
              <a:spcAft>
                <a:spcPts val="0"/>
              </a:spcAft>
              <a:buSzPts val="1400"/>
              <a:buAutoNum type="arabicPeriod"/>
              <a:defRPr/>
            </a:lvl7pPr>
            <a:lvl8pPr marL="4876678" lvl="7" indent="-423323">
              <a:spcBef>
                <a:spcPts val="0"/>
              </a:spcBef>
              <a:spcAft>
                <a:spcPts val="0"/>
              </a:spcAft>
              <a:buSzPts val="1400"/>
              <a:buAutoNum type="alphaLcPeriod"/>
              <a:defRPr/>
            </a:lvl8pPr>
            <a:lvl9pPr marL="5486263" lvl="8" indent="-423323">
              <a:spcBef>
                <a:spcPts val="0"/>
              </a:spcBef>
              <a:spcAft>
                <a:spcPts val="0"/>
              </a:spcAft>
              <a:buSzPts val="1400"/>
              <a:buAutoNum type="romanLcPeriod"/>
              <a:defRPr/>
            </a:lvl9pPr>
          </a:lstStyle>
          <a:p>
            <a:endParaRPr/>
          </a:p>
        </p:txBody>
      </p:sp>
      <p:sp>
        <p:nvSpPr>
          <p:cNvPr id="142" name="Google Shape;142;p4"/>
          <p:cNvSpPr/>
          <p:nvPr/>
        </p:nvSpPr>
        <p:spPr>
          <a:xfrm>
            <a:off x="-110667" y="4811715"/>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3138033" y="4331867"/>
            <a:ext cx="17415252"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 name="Google Shape;144;p4"/>
          <p:cNvGrpSpPr/>
          <p:nvPr/>
        </p:nvGrpSpPr>
        <p:grpSpPr>
          <a:xfrm>
            <a:off x="8232500" y="609603"/>
            <a:ext cx="5164579" cy="6619151"/>
            <a:chOff x="5717175" y="2"/>
            <a:chExt cx="3873434" cy="4964363"/>
          </a:xfrm>
        </p:grpSpPr>
        <p:sp>
          <p:nvSpPr>
            <p:cNvPr id="145" name="Google Shape;145;p4"/>
            <p:cNvSpPr/>
            <p:nvPr/>
          </p:nvSpPr>
          <p:spPr>
            <a:xfrm>
              <a:off x="57171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82634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 name="Google Shape;147;p4"/>
          <p:cNvSpPr/>
          <p:nvPr/>
        </p:nvSpPr>
        <p:spPr>
          <a:xfrm>
            <a:off x="-518432"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 name="Google Shape;148;p4"/>
          <p:cNvSpPr/>
          <p:nvPr/>
        </p:nvSpPr>
        <p:spPr>
          <a:xfrm flipH="1">
            <a:off x="7127083" y="61528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8182234" y="-934104"/>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7480465" y="-406400"/>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1" name="Google Shape;151;p4"/>
          <p:cNvGrpSpPr/>
          <p:nvPr/>
        </p:nvGrpSpPr>
        <p:grpSpPr>
          <a:xfrm>
            <a:off x="10892643" y="12146"/>
            <a:ext cx="2119203" cy="2944189"/>
            <a:chOff x="6690382" y="-4766279"/>
            <a:chExt cx="1589402" cy="2208142"/>
          </a:xfrm>
        </p:grpSpPr>
        <p:sp>
          <p:nvSpPr>
            <p:cNvPr id="152" name="Google Shape;152;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 name="Google Shape;167;p4"/>
          <p:cNvGrpSpPr/>
          <p:nvPr/>
        </p:nvGrpSpPr>
        <p:grpSpPr>
          <a:xfrm rot="5400000" flipH="1">
            <a:off x="10096425" y="-764481"/>
            <a:ext cx="2119203" cy="2944189"/>
            <a:chOff x="6690382" y="-4766279"/>
            <a:chExt cx="1589402" cy="2208142"/>
          </a:xfrm>
        </p:grpSpPr>
        <p:sp>
          <p:nvSpPr>
            <p:cNvPr id="168" name="Google Shape;168;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 name="Google Shape;183;p4"/>
          <p:cNvSpPr/>
          <p:nvPr/>
        </p:nvSpPr>
        <p:spPr>
          <a:xfrm>
            <a:off x="-18940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18930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5" name="Google Shape;185;p4"/>
          <p:cNvGrpSpPr/>
          <p:nvPr/>
        </p:nvGrpSpPr>
        <p:grpSpPr>
          <a:xfrm>
            <a:off x="-44392" y="4226141"/>
            <a:ext cx="15309495" cy="2939529"/>
            <a:chOff x="-33294" y="3093405"/>
            <a:chExt cx="11482121" cy="2204647"/>
          </a:xfrm>
        </p:grpSpPr>
        <p:grpSp>
          <p:nvGrpSpPr>
            <p:cNvPr id="186" name="Google Shape;186;p4"/>
            <p:cNvGrpSpPr/>
            <p:nvPr/>
          </p:nvGrpSpPr>
          <p:grpSpPr>
            <a:xfrm>
              <a:off x="6008092" y="3448642"/>
              <a:ext cx="3333990" cy="1775787"/>
              <a:chOff x="6846292" y="3448642"/>
              <a:chExt cx="3333990" cy="1775787"/>
            </a:xfrm>
          </p:grpSpPr>
          <p:sp>
            <p:nvSpPr>
              <p:cNvPr id="187" name="Google Shape;187;p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 name="Google Shape;189;p4"/>
            <p:cNvSpPr/>
            <p:nvPr/>
          </p:nvSpPr>
          <p:spPr>
            <a:xfrm>
              <a:off x="88276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86573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85261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68011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68011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2584947" y="46020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 name="Google Shape;198;p4"/>
          <p:cNvSpPr/>
          <p:nvPr/>
        </p:nvSpPr>
        <p:spPr>
          <a:xfrm flipH="1">
            <a:off x="-2071813" y="-16507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935979" y="6323751"/>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728676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0"/>
        <p:cNvGrpSpPr/>
        <p:nvPr/>
      </p:nvGrpSpPr>
      <p:grpSpPr>
        <a:xfrm>
          <a:off x="0" y="0"/>
          <a:ext cx="0" cy="0"/>
          <a:chOff x="0" y="0"/>
          <a:chExt cx="0" cy="0"/>
        </a:xfrm>
      </p:grpSpPr>
      <p:sp>
        <p:nvSpPr>
          <p:cNvPr id="201" name="Google Shape;201;p5"/>
          <p:cNvSpPr txBox="1">
            <a:spLocks noGrp="1"/>
          </p:cNvSpPr>
          <p:nvPr>
            <p:ph type="title"/>
          </p:nvPr>
        </p:nvSpPr>
        <p:spPr>
          <a:xfrm>
            <a:off x="22662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2" name="Google Shape;202;p5"/>
          <p:cNvSpPr txBox="1">
            <a:spLocks noGrp="1"/>
          </p:cNvSpPr>
          <p:nvPr>
            <p:ph type="subTitle" idx="1"/>
          </p:nvPr>
        </p:nvSpPr>
        <p:spPr>
          <a:xfrm>
            <a:off x="2266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3" name="Google Shape;203;p5"/>
          <p:cNvSpPr txBox="1">
            <a:spLocks noGrp="1"/>
          </p:cNvSpPr>
          <p:nvPr>
            <p:ph type="title" idx="2"/>
          </p:nvPr>
        </p:nvSpPr>
        <p:spPr>
          <a:xfrm>
            <a:off x="53569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04" name="Google Shape;204;p5"/>
          <p:cNvSpPr txBox="1">
            <a:spLocks noGrp="1"/>
          </p:cNvSpPr>
          <p:nvPr>
            <p:ph type="subTitle" idx="3"/>
          </p:nvPr>
        </p:nvSpPr>
        <p:spPr>
          <a:xfrm>
            <a:off x="53569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5"/>
          <p:cNvSpPr/>
          <p:nvPr/>
        </p:nvSpPr>
        <p:spPr>
          <a:xfrm>
            <a:off x="-4202835" y="96316"/>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12754867"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11893000"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8" name="Google Shape;208;p5"/>
          <p:cNvGrpSpPr/>
          <p:nvPr/>
        </p:nvGrpSpPr>
        <p:grpSpPr>
          <a:xfrm>
            <a:off x="9555834" y="5177967"/>
            <a:ext cx="1809300" cy="1714200"/>
            <a:chOff x="3516400" y="3673775"/>
            <a:chExt cx="1356975" cy="1285650"/>
          </a:xfrm>
        </p:grpSpPr>
        <p:sp>
          <p:nvSpPr>
            <p:cNvPr id="209" name="Google Shape;209;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 name="Google Shape;215;p5"/>
          <p:cNvGrpSpPr/>
          <p:nvPr/>
        </p:nvGrpSpPr>
        <p:grpSpPr>
          <a:xfrm>
            <a:off x="-1994167" y="3279767"/>
            <a:ext cx="3615733" cy="4102667"/>
            <a:chOff x="4675" y="5263075"/>
            <a:chExt cx="2711800" cy="3077000"/>
          </a:xfrm>
        </p:grpSpPr>
        <p:sp>
          <p:nvSpPr>
            <p:cNvPr id="216" name="Google Shape;216;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9" name="Google Shape;219;p5"/>
            <p:cNvGrpSpPr/>
            <p:nvPr/>
          </p:nvGrpSpPr>
          <p:grpSpPr>
            <a:xfrm>
              <a:off x="4675" y="5345475"/>
              <a:ext cx="2711800" cy="2994600"/>
              <a:chOff x="4675" y="5345475"/>
              <a:chExt cx="2711800" cy="2994600"/>
            </a:xfrm>
          </p:grpSpPr>
          <p:sp>
            <p:nvSpPr>
              <p:cNvPr id="220" name="Google Shape;220;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 name="Google Shape;248;p5"/>
              <p:cNvGrpSpPr/>
              <p:nvPr/>
            </p:nvGrpSpPr>
            <p:grpSpPr>
              <a:xfrm>
                <a:off x="4675" y="5593050"/>
                <a:ext cx="2711800" cy="2747025"/>
                <a:chOff x="4675" y="3688050"/>
                <a:chExt cx="2711800" cy="2747025"/>
              </a:xfrm>
            </p:grpSpPr>
            <p:sp>
              <p:nvSpPr>
                <p:cNvPr id="249" name="Google Shape;249;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1" name="Google Shape;261;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2" name="Google Shape;262;p5"/>
          <p:cNvSpPr/>
          <p:nvPr/>
        </p:nvSpPr>
        <p:spPr>
          <a:xfrm>
            <a:off x="-1227367"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856833"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5353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5" name="Google Shape;265;p5"/>
          <p:cNvGrpSpPr/>
          <p:nvPr/>
        </p:nvGrpSpPr>
        <p:grpSpPr>
          <a:xfrm rot="935900" flipH="1">
            <a:off x="-719796" y="3559634"/>
            <a:ext cx="2415808" cy="1522113"/>
            <a:chOff x="1783375" y="3070625"/>
            <a:chExt cx="1811800" cy="1141550"/>
          </a:xfrm>
        </p:grpSpPr>
        <p:sp>
          <p:nvSpPr>
            <p:cNvPr id="266" name="Google Shape;266;p5"/>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5"/>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5"/>
          <p:cNvGrpSpPr/>
          <p:nvPr/>
        </p:nvGrpSpPr>
        <p:grpSpPr>
          <a:xfrm>
            <a:off x="-1076999" y="4692367"/>
            <a:ext cx="3321100" cy="2685400"/>
            <a:chOff x="-807750" y="3519275"/>
            <a:chExt cx="2490825" cy="2014050"/>
          </a:xfrm>
        </p:grpSpPr>
        <p:sp>
          <p:nvSpPr>
            <p:cNvPr id="269" name="Google Shape;269;p5"/>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 name="Google Shape;271;p5"/>
          <p:cNvSpPr/>
          <p:nvPr/>
        </p:nvSpPr>
        <p:spPr>
          <a:xfrm>
            <a:off x="9114593"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10515117"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10217185"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5" name="Google Shape;275;p5"/>
          <p:cNvGrpSpPr/>
          <p:nvPr/>
        </p:nvGrpSpPr>
        <p:grpSpPr>
          <a:xfrm>
            <a:off x="6815585" y="5510700"/>
            <a:ext cx="2233100" cy="1268133"/>
            <a:chOff x="2960600" y="6094450"/>
            <a:chExt cx="1674825" cy="951100"/>
          </a:xfrm>
        </p:grpSpPr>
        <p:grpSp>
          <p:nvGrpSpPr>
            <p:cNvPr id="276" name="Google Shape;276;p5"/>
            <p:cNvGrpSpPr/>
            <p:nvPr/>
          </p:nvGrpSpPr>
          <p:grpSpPr>
            <a:xfrm>
              <a:off x="2960600" y="6094450"/>
              <a:ext cx="1674825" cy="951100"/>
              <a:chOff x="2960600" y="4037050"/>
              <a:chExt cx="1674825" cy="951100"/>
            </a:xfrm>
          </p:grpSpPr>
          <p:sp>
            <p:nvSpPr>
              <p:cNvPr id="277" name="Google Shape;277;p5"/>
              <p:cNvSpPr/>
              <p:nvPr/>
            </p:nvSpPr>
            <p:spPr>
              <a:xfrm>
                <a:off x="2960600" y="4037050"/>
                <a:ext cx="1375250" cy="951100"/>
              </a:xfrm>
              <a:custGeom>
                <a:avLst/>
                <a:gdLst/>
                <a:ahLst/>
                <a:cxnLst/>
                <a:rect l="l" t="t" r="r" b="b"/>
                <a:pathLst>
                  <a:path w="55010" h="38044" extrusionOk="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5"/>
              <p:cNvSpPr/>
              <p:nvPr/>
            </p:nvSpPr>
            <p:spPr>
              <a:xfrm>
                <a:off x="4265075" y="4492950"/>
                <a:ext cx="370350" cy="254600"/>
              </a:xfrm>
              <a:custGeom>
                <a:avLst/>
                <a:gdLst/>
                <a:ahLst/>
                <a:cxnLst/>
                <a:rect l="l" t="t" r="r" b="b"/>
                <a:pathLst>
                  <a:path w="14814" h="10184" extrusionOk="0">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5"/>
              <p:cNvSpPr/>
              <p:nvPr/>
            </p:nvSpPr>
            <p:spPr>
              <a:xfrm>
                <a:off x="4185750" y="4346225"/>
                <a:ext cx="364725" cy="304500"/>
              </a:xfrm>
              <a:custGeom>
                <a:avLst/>
                <a:gdLst/>
                <a:ahLst/>
                <a:cxnLst/>
                <a:rect l="l" t="t" r="r" b="b"/>
                <a:pathLst>
                  <a:path w="14589" h="12180" extrusionOk="0">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0" name="Google Shape;280;p5"/>
            <p:cNvSpPr/>
            <p:nvPr/>
          </p:nvSpPr>
          <p:spPr>
            <a:xfrm>
              <a:off x="3669625" y="6502450"/>
              <a:ext cx="141825" cy="504675"/>
            </a:xfrm>
            <a:custGeom>
              <a:avLst/>
              <a:gdLst/>
              <a:ahLst/>
              <a:cxnLst/>
              <a:rect l="l" t="t" r="r" b="b"/>
              <a:pathLst>
                <a:path w="5673" h="20187" extrusionOk="0">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5"/>
            <p:cNvSpPr/>
            <p:nvPr/>
          </p:nvSpPr>
          <p:spPr>
            <a:xfrm>
              <a:off x="3031350" y="6143175"/>
              <a:ext cx="75350" cy="293900"/>
            </a:xfrm>
            <a:custGeom>
              <a:avLst/>
              <a:gdLst/>
              <a:ahLst/>
              <a:cxnLst/>
              <a:rect l="l" t="t" r="r" b="b"/>
              <a:pathLst>
                <a:path w="3014" h="11756" extrusionOk="0">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 name="Google Shape;282;p5"/>
          <p:cNvGrpSpPr/>
          <p:nvPr/>
        </p:nvGrpSpPr>
        <p:grpSpPr>
          <a:xfrm>
            <a:off x="9081634" y="5430800"/>
            <a:ext cx="1809300" cy="1714200"/>
            <a:chOff x="3516400" y="3673775"/>
            <a:chExt cx="1356975" cy="1285650"/>
          </a:xfrm>
        </p:grpSpPr>
        <p:sp>
          <p:nvSpPr>
            <p:cNvPr id="283" name="Google Shape;283;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 name="Google Shape;289;p5"/>
          <p:cNvGrpSpPr/>
          <p:nvPr/>
        </p:nvGrpSpPr>
        <p:grpSpPr>
          <a:xfrm>
            <a:off x="9198267" y="5640333"/>
            <a:ext cx="4820733" cy="2034267"/>
            <a:chOff x="3713275" y="3903750"/>
            <a:chExt cx="3615550" cy="1525700"/>
          </a:xfrm>
        </p:grpSpPr>
        <p:sp>
          <p:nvSpPr>
            <p:cNvPr id="290" name="Google Shape;290;p5"/>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5"/>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5"/>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5"/>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5"/>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5"/>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5"/>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5"/>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5"/>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5"/>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5"/>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5"/>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5"/>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5"/>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5"/>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5"/>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5"/>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5"/>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5"/>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5"/>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5"/>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5"/>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5"/>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5"/>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5"/>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5"/>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5"/>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5"/>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5"/>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5"/>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5"/>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5"/>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5"/>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5"/>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5"/>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5"/>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5"/>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5"/>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5"/>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5"/>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5"/>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5"/>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5"/>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5"/>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5"/>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5"/>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5"/>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5"/>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5"/>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5"/>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5"/>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5"/>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5"/>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5"/>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5"/>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5"/>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5"/>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5"/>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5"/>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5"/>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5"/>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5"/>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5"/>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5"/>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5"/>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5"/>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5"/>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5"/>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5"/>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5"/>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5"/>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5"/>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5"/>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5"/>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5"/>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5"/>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5"/>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5"/>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5"/>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5"/>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5"/>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5"/>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5"/>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5"/>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5"/>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5"/>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5"/>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5"/>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5"/>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5"/>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5"/>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5"/>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5"/>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5"/>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5"/>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5"/>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5"/>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5"/>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5"/>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5"/>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5"/>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5"/>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5"/>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5"/>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5"/>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5"/>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5"/>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5"/>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5"/>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5"/>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5"/>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5"/>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5"/>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5"/>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5"/>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5"/>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5"/>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5"/>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5"/>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5"/>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5"/>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5"/>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5"/>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5"/>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5"/>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5"/>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5"/>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5"/>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5"/>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5"/>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5"/>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5"/>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5"/>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5"/>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5"/>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5"/>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5"/>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5"/>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5"/>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5"/>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5"/>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5"/>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5"/>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5"/>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5"/>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5"/>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5"/>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5"/>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5"/>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5"/>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5"/>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5"/>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5"/>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5"/>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5"/>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5"/>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5"/>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5"/>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5"/>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5"/>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5"/>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5"/>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5"/>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5"/>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5"/>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5"/>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5"/>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5"/>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5"/>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5"/>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5"/>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5"/>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5"/>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5"/>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5"/>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5"/>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5"/>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5"/>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5"/>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5"/>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5"/>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5"/>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5"/>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5"/>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5"/>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5"/>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5"/>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5"/>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5"/>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5"/>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5"/>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5"/>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5"/>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5"/>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5"/>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5"/>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5"/>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5"/>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5"/>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5"/>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5"/>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5"/>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5"/>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5"/>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5"/>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5"/>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5"/>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5"/>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5"/>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5"/>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5"/>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5"/>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5"/>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5"/>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5"/>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5"/>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5"/>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5"/>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5"/>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5"/>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5"/>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5"/>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5"/>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5"/>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5"/>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5"/>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5"/>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5"/>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5"/>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5"/>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5"/>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5"/>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5"/>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5"/>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5"/>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5"/>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5"/>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5"/>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5"/>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5"/>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5"/>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5"/>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5"/>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5"/>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5"/>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5"/>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5"/>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5"/>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5"/>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5"/>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5"/>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5"/>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5"/>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5"/>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5"/>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5"/>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5"/>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5"/>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5"/>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5"/>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5"/>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5"/>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5"/>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5"/>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5"/>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5"/>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5"/>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5"/>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5"/>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5"/>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5"/>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5"/>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5"/>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5"/>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5"/>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5"/>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5"/>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5"/>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5"/>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5"/>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5"/>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5"/>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5"/>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5"/>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5"/>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5"/>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5"/>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5"/>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5"/>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5"/>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5"/>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5"/>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5"/>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5"/>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5"/>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5"/>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5"/>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5"/>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5"/>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5"/>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5"/>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5"/>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5"/>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5"/>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5"/>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5"/>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5"/>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5"/>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5"/>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5"/>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5"/>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5"/>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5"/>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5"/>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5"/>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5"/>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5"/>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5"/>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5"/>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5"/>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5"/>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5"/>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5"/>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5"/>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5"/>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5"/>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5"/>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5"/>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5"/>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5"/>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5"/>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5"/>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5"/>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5"/>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5"/>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5"/>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5"/>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5"/>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5"/>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5"/>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5"/>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5"/>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5"/>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5"/>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5"/>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5"/>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5"/>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5"/>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5"/>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5"/>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5"/>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5"/>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5"/>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5"/>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 name="Google Shape;689;p5"/>
          <p:cNvGrpSpPr/>
          <p:nvPr/>
        </p:nvGrpSpPr>
        <p:grpSpPr>
          <a:xfrm>
            <a:off x="-2250967" y="2952851"/>
            <a:ext cx="3615733" cy="4102667"/>
            <a:chOff x="4675" y="5263075"/>
            <a:chExt cx="2711800" cy="3077000"/>
          </a:xfrm>
        </p:grpSpPr>
        <p:sp>
          <p:nvSpPr>
            <p:cNvPr id="690" name="Google Shape;690;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3" name="Google Shape;693;p5"/>
            <p:cNvGrpSpPr/>
            <p:nvPr/>
          </p:nvGrpSpPr>
          <p:grpSpPr>
            <a:xfrm>
              <a:off x="4675" y="5345475"/>
              <a:ext cx="2711800" cy="2994600"/>
              <a:chOff x="4675" y="5345475"/>
              <a:chExt cx="2711800" cy="2994600"/>
            </a:xfrm>
          </p:grpSpPr>
          <p:sp>
            <p:nvSpPr>
              <p:cNvPr id="694" name="Google Shape;694;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2" name="Google Shape;722;p5"/>
              <p:cNvGrpSpPr/>
              <p:nvPr/>
            </p:nvGrpSpPr>
            <p:grpSpPr>
              <a:xfrm>
                <a:off x="4675" y="5593050"/>
                <a:ext cx="2711800" cy="2747025"/>
                <a:chOff x="4675" y="3688050"/>
                <a:chExt cx="2711800" cy="2747025"/>
              </a:xfrm>
            </p:grpSpPr>
            <p:sp>
              <p:nvSpPr>
                <p:cNvPr id="723" name="Google Shape;723;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5" name="Google Shape;735;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36" name="Google Shape;736;p5"/>
          <p:cNvSpPr/>
          <p:nvPr/>
        </p:nvSpPr>
        <p:spPr>
          <a:xfrm>
            <a:off x="10591043"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7" name="Google Shape;737;p5"/>
          <p:cNvSpPr/>
          <p:nvPr/>
        </p:nvSpPr>
        <p:spPr>
          <a:xfrm>
            <a:off x="7669052"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8" name="Google Shape;738;p5"/>
          <p:cNvSpPr/>
          <p:nvPr/>
        </p:nvSpPr>
        <p:spPr>
          <a:xfrm>
            <a:off x="8026352"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9" name="Google Shape;739;p5"/>
          <p:cNvSpPr/>
          <p:nvPr/>
        </p:nvSpPr>
        <p:spPr>
          <a:xfrm flipH="1">
            <a:off x="8367738"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0" name="Google Shape;740;p5"/>
          <p:cNvSpPr/>
          <p:nvPr/>
        </p:nvSpPr>
        <p:spPr>
          <a:xfrm flipH="1">
            <a:off x="12044740"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11263618" y="18639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2" name="Google Shape;742;p5"/>
          <p:cNvSpPr txBox="1">
            <a:spLocks noGrp="1"/>
          </p:cNvSpPr>
          <p:nvPr>
            <p:ph type="title" idx="4"/>
          </p:nvPr>
        </p:nvSpPr>
        <p:spPr>
          <a:xfrm>
            <a:off x="950967" y="719333"/>
            <a:ext cx="81048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5466740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5"/>
        <p:cNvGrpSpPr/>
        <p:nvPr/>
      </p:nvGrpSpPr>
      <p:grpSpPr>
        <a:xfrm>
          <a:off x="0" y="0"/>
          <a:ext cx="0" cy="0"/>
          <a:chOff x="0" y="0"/>
          <a:chExt cx="0" cy="0"/>
        </a:xfrm>
      </p:grpSpPr>
      <p:sp>
        <p:nvSpPr>
          <p:cNvPr id="806" name="Google Shape;806;p7"/>
          <p:cNvSpPr txBox="1">
            <a:spLocks noGrp="1"/>
          </p:cNvSpPr>
          <p:nvPr>
            <p:ph type="body" idx="1"/>
          </p:nvPr>
        </p:nvSpPr>
        <p:spPr>
          <a:xfrm>
            <a:off x="2830467" y="2149167"/>
            <a:ext cx="5145200" cy="337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807" name="Google Shape;807;p7"/>
          <p:cNvSpPr txBox="1">
            <a:spLocks noGrp="1"/>
          </p:cNvSpPr>
          <p:nvPr>
            <p:ph type="title"/>
          </p:nvPr>
        </p:nvSpPr>
        <p:spPr>
          <a:xfrm>
            <a:off x="2830467" y="719333"/>
            <a:ext cx="560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08" name="Google Shape;808;p7"/>
          <p:cNvSpPr/>
          <p:nvPr/>
        </p:nvSpPr>
        <p:spPr>
          <a:xfrm>
            <a:off x="-280780"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9" name="Google Shape;809;p7"/>
          <p:cNvSpPr/>
          <p:nvPr/>
        </p:nvSpPr>
        <p:spPr>
          <a:xfrm flipH="1">
            <a:off x="85000" y="3982667"/>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0" name="Google Shape;810;p7"/>
          <p:cNvSpPr/>
          <p:nvPr/>
        </p:nvSpPr>
        <p:spPr>
          <a:xfrm>
            <a:off x="-103591" y="2224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1" name="Google Shape;811;p7"/>
          <p:cNvSpPr/>
          <p:nvPr/>
        </p:nvSpPr>
        <p:spPr>
          <a:xfrm flipH="1">
            <a:off x="-3062366" y="7876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2" name="Google Shape;812;p7"/>
          <p:cNvSpPr/>
          <p:nvPr/>
        </p:nvSpPr>
        <p:spPr>
          <a:xfrm flipH="1">
            <a:off x="-4121599" y="815148"/>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3" name="Google Shape;813;p7"/>
          <p:cNvSpPr/>
          <p:nvPr/>
        </p:nvSpPr>
        <p:spPr>
          <a:xfrm flipH="1">
            <a:off x="812167" y="3526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4" name="Google Shape;814;p7"/>
          <p:cNvSpPr/>
          <p:nvPr/>
        </p:nvSpPr>
        <p:spPr>
          <a:xfrm flipH="1">
            <a:off x="-1903662" y="598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5" name="Google Shape;815;p7"/>
          <p:cNvSpPr/>
          <p:nvPr/>
        </p:nvSpPr>
        <p:spPr>
          <a:xfrm flipH="1">
            <a:off x="-3470801" y="-1379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6" name="Google Shape;816;p7"/>
          <p:cNvSpPr/>
          <p:nvPr/>
        </p:nvSpPr>
        <p:spPr>
          <a:xfrm>
            <a:off x="-49215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7" name="Google Shape;817;p7"/>
          <p:cNvSpPr/>
          <p:nvPr/>
        </p:nvSpPr>
        <p:spPr>
          <a:xfrm>
            <a:off x="-39394" y="-118546"/>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7"/>
          <p:cNvSpPr/>
          <p:nvPr/>
        </p:nvSpPr>
        <p:spPr>
          <a:xfrm>
            <a:off x="-3738749" y="5700751"/>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7"/>
          <p:cNvSpPr/>
          <p:nvPr/>
        </p:nvSpPr>
        <p:spPr>
          <a:xfrm>
            <a:off x="1230126" y="5832468"/>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7"/>
          <p:cNvGrpSpPr/>
          <p:nvPr/>
        </p:nvGrpSpPr>
        <p:grpSpPr>
          <a:xfrm>
            <a:off x="-334766" y="5630133"/>
            <a:ext cx="1809300" cy="1714200"/>
            <a:chOff x="3516400" y="3673775"/>
            <a:chExt cx="1356975" cy="1285650"/>
          </a:xfrm>
        </p:grpSpPr>
        <p:sp>
          <p:nvSpPr>
            <p:cNvPr id="821" name="Google Shape;821;p7"/>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7"/>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7"/>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7"/>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7"/>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7"/>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7" name="Google Shape;827;p7"/>
          <p:cNvSpPr/>
          <p:nvPr/>
        </p:nvSpPr>
        <p:spPr>
          <a:xfrm rot="-2297280">
            <a:off x="852625" y="64058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8" name="Google Shape;828;p7"/>
          <p:cNvSpPr/>
          <p:nvPr/>
        </p:nvSpPr>
        <p:spPr>
          <a:xfrm flipH="1">
            <a:off x="8531899" y="-1478084"/>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9" name="Google Shape;829;p7"/>
          <p:cNvSpPr/>
          <p:nvPr/>
        </p:nvSpPr>
        <p:spPr>
          <a:xfrm>
            <a:off x="10765334" y="226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30" name="Google Shape;830;p7"/>
          <p:cNvGrpSpPr/>
          <p:nvPr/>
        </p:nvGrpSpPr>
        <p:grpSpPr>
          <a:xfrm>
            <a:off x="8978634" y="3279767"/>
            <a:ext cx="3615733" cy="4102667"/>
            <a:chOff x="4675" y="5263075"/>
            <a:chExt cx="2711800" cy="3077000"/>
          </a:xfrm>
        </p:grpSpPr>
        <p:sp>
          <p:nvSpPr>
            <p:cNvPr id="831" name="Google Shape;831;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34" name="Google Shape;834;p7"/>
            <p:cNvGrpSpPr/>
            <p:nvPr/>
          </p:nvGrpSpPr>
          <p:grpSpPr>
            <a:xfrm>
              <a:off x="4675" y="5345475"/>
              <a:ext cx="2711800" cy="2994600"/>
              <a:chOff x="4675" y="5345475"/>
              <a:chExt cx="2711800" cy="2994600"/>
            </a:xfrm>
          </p:grpSpPr>
          <p:sp>
            <p:nvSpPr>
              <p:cNvPr id="835" name="Google Shape;835;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3" name="Google Shape;863;p7"/>
              <p:cNvGrpSpPr/>
              <p:nvPr/>
            </p:nvGrpSpPr>
            <p:grpSpPr>
              <a:xfrm>
                <a:off x="4675" y="5593050"/>
                <a:ext cx="2711800" cy="2747025"/>
                <a:chOff x="4675" y="3688050"/>
                <a:chExt cx="2711800" cy="2747025"/>
              </a:xfrm>
            </p:grpSpPr>
            <p:sp>
              <p:nvSpPr>
                <p:cNvPr id="864" name="Google Shape;864;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6" name="Google Shape;876;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877" name="Google Shape;877;p7"/>
          <p:cNvSpPr/>
          <p:nvPr/>
        </p:nvSpPr>
        <p:spPr>
          <a:xfrm>
            <a:off x="9448733" y="-207500"/>
            <a:ext cx="2411963" cy="6276683"/>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7"/>
          <p:cNvSpPr/>
          <p:nvPr/>
        </p:nvSpPr>
        <p:spPr>
          <a:xfrm>
            <a:off x="10115967"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7"/>
          <p:cNvSpPr/>
          <p:nvPr/>
        </p:nvSpPr>
        <p:spPr>
          <a:xfrm>
            <a:off x="9016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7"/>
          <p:cNvSpPr/>
          <p:nvPr/>
        </p:nvSpPr>
        <p:spPr>
          <a:xfrm>
            <a:off x="9503267"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&lt;&lt;&lt;&lt;&lt;&lt;&lt;&lt;&lt;&lt;&lt;&lt;&lt;&lt;&lt;&lt;&lt;&lt;&lt;&lt;&lt;&lt;&lt;&lt;&lt;&lt;&lt;&lt;&lt;&lt;&lt;&lt;&lt;&lt;&lt;&lt;&lt;&lt;&lt;&lt;&lt;&lt;&lt;&lt;&lt;&lt;&lt;&lt;&lt;&lt;&lt;&lt;&lt;&lt;&lt;&lt;&lt;&lt;&lt;&lt;&lt;&lt;&lt;&lt;&lt;&lt;&lt;&lt;</a:t>
            </a:r>
            <a:endParaRPr sz="2400"/>
          </a:p>
        </p:txBody>
      </p:sp>
      <p:grpSp>
        <p:nvGrpSpPr>
          <p:cNvPr id="881" name="Google Shape;881;p7"/>
          <p:cNvGrpSpPr/>
          <p:nvPr/>
        </p:nvGrpSpPr>
        <p:grpSpPr>
          <a:xfrm rot="935900" flipH="1">
            <a:off x="10253004" y="3559634"/>
            <a:ext cx="2415808" cy="1522113"/>
            <a:chOff x="1783375" y="3070625"/>
            <a:chExt cx="1811800" cy="1141550"/>
          </a:xfrm>
        </p:grpSpPr>
        <p:sp>
          <p:nvSpPr>
            <p:cNvPr id="882" name="Google Shape;882;p7"/>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7"/>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4" name="Google Shape;884;p7"/>
          <p:cNvGrpSpPr/>
          <p:nvPr/>
        </p:nvGrpSpPr>
        <p:grpSpPr>
          <a:xfrm>
            <a:off x="9895801" y="4692367"/>
            <a:ext cx="3321100" cy="2685400"/>
            <a:chOff x="-807750" y="3519275"/>
            <a:chExt cx="2490825" cy="2014050"/>
          </a:xfrm>
        </p:grpSpPr>
        <p:sp>
          <p:nvSpPr>
            <p:cNvPr id="885" name="Google Shape;885;p7"/>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7"/>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7"/>
          <p:cNvSpPr/>
          <p:nvPr/>
        </p:nvSpPr>
        <p:spPr>
          <a:xfrm flipH="1">
            <a:off x="9983567" y="5700767"/>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v</a:t>
            </a:r>
            <a:endParaRPr sz="2400"/>
          </a:p>
        </p:txBody>
      </p:sp>
      <p:grpSp>
        <p:nvGrpSpPr>
          <p:cNvPr id="888" name="Google Shape;888;p7"/>
          <p:cNvGrpSpPr/>
          <p:nvPr/>
        </p:nvGrpSpPr>
        <p:grpSpPr>
          <a:xfrm rot="5400000" flipH="1">
            <a:off x="10920177" y="-432381"/>
            <a:ext cx="2119203" cy="2944189"/>
            <a:chOff x="6690382" y="-4766279"/>
            <a:chExt cx="1589402" cy="2208142"/>
          </a:xfrm>
        </p:grpSpPr>
        <p:sp>
          <p:nvSpPr>
            <p:cNvPr id="889" name="Google Shape;88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7"/>
          <p:cNvSpPr/>
          <p:nvPr/>
        </p:nvSpPr>
        <p:spPr>
          <a:xfrm flipH="1">
            <a:off x="10347593" y="5716685"/>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7"/>
          <p:cNvSpPr/>
          <p:nvPr/>
        </p:nvSpPr>
        <p:spPr>
          <a:xfrm>
            <a:off x="12313467"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7"/>
          <p:cNvSpPr/>
          <p:nvPr/>
        </p:nvSpPr>
        <p:spPr>
          <a:xfrm>
            <a:off x="11586467"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7" name="Google Shape;907;p7"/>
          <p:cNvSpPr/>
          <p:nvPr/>
        </p:nvSpPr>
        <p:spPr>
          <a:xfrm>
            <a:off x="10368268"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8" name="Google Shape;908;p7"/>
          <p:cNvSpPr/>
          <p:nvPr/>
        </p:nvSpPr>
        <p:spPr>
          <a:xfrm rot="2896763">
            <a:off x="12419498"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7"/>
          <p:cNvSpPr/>
          <p:nvPr/>
        </p:nvSpPr>
        <p:spPr>
          <a:xfrm>
            <a:off x="12197700"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7"/>
          <p:cNvSpPr/>
          <p:nvPr/>
        </p:nvSpPr>
        <p:spPr>
          <a:xfrm>
            <a:off x="11315734"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1" name="Google Shape;911;p7"/>
          <p:cNvGrpSpPr/>
          <p:nvPr/>
        </p:nvGrpSpPr>
        <p:grpSpPr>
          <a:xfrm>
            <a:off x="8716000" y="3483384"/>
            <a:ext cx="3615733" cy="4102667"/>
            <a:chOff x="4675" y="5263075"/>
            <a:chExt cx="2711800" cy="3077000"/>
          </a:xfrm>
        </p:grpSpPr>
        <p:sp>
          <p:nvSpPr>
            <p:cNvPr id="912" name="Google Shape;912;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15" name="Google Shape;915;p7"/>
            <p:cNvGrpSpPr/>
            <p:nvPr/>
          </p:nvGrpSpPr>
          <p:grpSpPr>
            <a:xfrm>
              <a:off x="4675" y="5345475"/>
              <a:ext cx="2711800" cy="2994600"/>
              <a:chOff x="4675" y="5345475"/>
              <a:chExt cx="2711800" cy="2994600"/>
            </a:xfrm>
          </p:grpSpPr>
          <p:sp>
            <p:nvSpPr>
              <p:cNvPr id="916" name="Google Shape;916;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44" name="Google Shape;944;p7"/>
              <p:cNvGrpSpPr/>
              <p:nvPr/>
            </p:nvGrpSpPr>
            <p:grpSpPr>
              <a:xfrm>
                <a:off x="4675" y="5593050"/>
                <a:ext cx="2711800" cy="2747025"/>
                <a:chOff x="4675" y="3688050"/>
                <a:chExt cx="2711800" cy="2747025"/>
              </a:xfrm>
            </p:grpSpPr>
            <p:sp>
              <p:nvSpPr>
                <p:cNvPr id="945" name="Google Shape;945;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7" name="Google Shape;957;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58" name="Google Shape;958;p7"/>
          <p:cNvGrpSpPr/>
          <p:nvPr/>
        </p:nvGrpSpPr>
        <p:grpSpPr>
          <a:xfrm>
            <a:off x="5786317" y="6069233"/>
            <a:ext cx="4820733" cy="2034267"/>
            <a:chOff x="3713275" y="3903750"/>
            <a:chExt cx="3615550" cy="1525700"/>
          </a:xfrm>
        </p:grpSpPr>
        <p:sp>
          <p:nvSpPr>
            <p:cNvPr id="959" name="Google Shape;959;p7"/>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7"/>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7"/>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7"/>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7"/>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7"/>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7"/>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7"/>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7"/>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7"/>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7"/>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7"/>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7"/>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7"/>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7"/>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7"/>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7"/>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7"/>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7"/>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7"/>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7"/>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7"/>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7"/>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7"/>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7"/>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7"/>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7"/>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7"/>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7"/>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7"/>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7"/>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7"/>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7"/>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7"/>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7"/>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7"/>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7"/>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7"/>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7"/>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7"/>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7"/>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7"/>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7"/>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7"/>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7"/>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7"/>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7"/>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7"/>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7"/>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7"/>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7"/>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7"/>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7"/>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7"/>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7"/>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7"/>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7"/>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7"/>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7"/>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7"/>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7"/>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7"/>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7"/>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7"/>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7"/>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7"/>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7"/>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7"/>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7"/>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7"/>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7"/>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7"/>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7"/>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7"/>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7"/>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7"/>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7"/>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7"/>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7"/>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7"/>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7"/>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7"/>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7"/>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7"/>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7"/>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7"/>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7"/>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7"/>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7"/>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7"/>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7"/>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7"/>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7"/>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7"/>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7"/>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7"/>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7"/>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7"/>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7"/>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7"/>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7"/>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7"/>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7"/>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7"/>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7"/>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7"/>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7"/>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7"/>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7"/>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7"/>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7"/>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7"/>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7"/>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7"/>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7"/>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7"/>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7"/>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7"/>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7"/>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7"/>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7"/>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7"/>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7"/>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7"/>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7"/>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7"/>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7"/>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7"/>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7"/>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7"/>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7"/>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7"/>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7"/>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7"/>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7"/>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7"/>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7"/>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7"/>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7"/>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7"/>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7"/>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7"/>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7"/>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7"/>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7"/>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7"/>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7"/>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7"/>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7"/>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7"/>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7"/>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7"/>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7"/>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7"/>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7"/>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7"/>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7"/>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7"/>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7"/>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7"/>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7"/>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7"/>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7"/>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7"/>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7"/>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7"/>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7"/>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7"/>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7"/>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7"/>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7"/>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7"/>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7"/>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7"/>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7"/>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7"/>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7"/>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7"/>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7"/>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7"/>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7"/>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7"/>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7"/>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7"/>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7"/>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7"/>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7"/>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7"/>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7"/>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7"/>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7"/>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7"/>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7"/>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7"/>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7"/>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7"/>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7"/>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7"/>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7"/>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7"/>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7"/>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7"/>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7"/>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7"/>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7"/>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7"/>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7"/>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7"/>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7"/>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7"/>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7"/>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7"/>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7"/>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7"/>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7"/>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7"/>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7"/>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7"/>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7"/>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7"/>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7"/>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7"/>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7"/>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7"/>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7"/>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7"/>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7"/>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7"/>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7"/>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7"/>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7"/>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7"/>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7"/>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7"/>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7"/>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7"/>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7"/>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7"/>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7"/>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7"/>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7"/>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7"/>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7"/>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7"/>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7"/>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7"/>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7"/>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7"/>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7"/>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7"/>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7"/>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7"/>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7"/>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7"/>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7"/>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7"/>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7"/>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7"/>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7"/>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7"/>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7"/>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7"/>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7"/>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7"/>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7"/>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7"/>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7"/>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7"/>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7"/>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7"/>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7"/>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7"/>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7"/>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7"/>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7"/>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7"/>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7"/>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7"/>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7"/>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7"/>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7"/>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7"/>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7"/>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7"/>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7"/>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7"/>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7"/>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7"/>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7"/>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7"/>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7"/>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7"/>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7"/>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7"/>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7"/>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7"/>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7"/>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7"/>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7"/>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7"/>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7"/>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7"/>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7"/>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7"/>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7"/>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7"/>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7"/>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7"/>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7"/>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7"/>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7"/>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7"/>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7"/>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7"/>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7"/>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7"/>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7"/>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7"/>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7"/>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7"/>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7"/>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7"/>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7"/>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7"/>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7"/>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7"/>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7"/>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7"/>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7"/>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7"/>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7"/>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7"/>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7"/>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7"/>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7"/>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7"/>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7"/>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7"/>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7"/>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7"/>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7"/>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7"/>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7"/>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7"/>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7"/>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7"/>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7"/>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7"/>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7"/>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7"/>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7"/>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7"/>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7"/>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7"/>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7"/>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7"/>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7"/>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7"/>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7"/>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7"/>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7"/>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7"/>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7"/>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7"/>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7"/>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7"/>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7"/>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7"/>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7"/>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7"/>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7"/>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7"/>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7"/>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7"/>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7"/>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7"/>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7"/>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7"/>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7"/>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7"/>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7"/>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7"/>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7"/>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7"/>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7"/>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7"/>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7"/>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7"/>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7"/>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7"/>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7"/>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7"/>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7"/>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7"/>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7"/>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7"/>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7"/>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7"/>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7"/>
          <p:cNvGrpSpPr/>
          <p:nvPr/>
        </p:nvGrpSpPr>
        <p:grpSpPr>
          <a:xfrm rot="5400000" flipH="1">
            <a:off x="11974828" y="-370948"/>
            <a:ext cx="2119203" cy="2944189"/>
            <a:chOff x="6690382" y="-4766279"/>
            <a:chExt cx="1589402" cy="2208142"/>
          </a:xfrm>
        </p:grpSpPr>
        <p:sp>
          <p:nvSpPr>
            <p:cNvPr id="1359" name="Google Shape;135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4645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4"/>
        <p:cNvGrpSpPr/>
        <p:nvPr/>
      </p:nvGrpSpPr>
      <p:grpSpPr>
        <a:xfrm>
          <a:off x="0" y="0"/>
          <a:ext cx="0" cy="0"/>
          <a:chOff x="0" y="0"/>
          <a:chExt cx="0" cy="0"/>
        </a:xfrm>
      </p:grpSpPr>
      <p:sp>
        <p:nvSpPr>
          <p:cNvPr id="1375" name="Google Shape;1375;p8"/>
          <p:cNvSpPr txBox="1">
            <a:spLocks noGrp="1"/>
          </p:cNvSpPr>
          <p:nvPr>
            <p:ph type="title"/>
          </p:nvPr>
        </p:nvSpPr>
        <p:spPr>
          <a:xfrm>
            <a:off x="1850800" y="1492400"/>
            <a:ext cx="8490400" cy="387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376" name="Google Shape;1376;p8"/>
          <p:cNvGrpSpPr/>
          <p:nvPr/>
        </p:nvGrpSpPr>
        <p:grpSpPr>
          <a:xfrm flipH="1">
            <a:off x="8106767" y="5317651"/>
            <a:ext cx="1809300" cy="1714200"/>
            <a:chOff x="3516400" y="3673775"/>
            <a:chExt cx="1356975" cy="1285650"/>
          </a:xfrm>
        </p:grpSpPr>
        <p:sp>
          <p:nvSpPr>
            <p:cNvPr id="1377" name="Google Shape;1377;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3" name="Google Shape;1383;p8"/>
          <p:cNvSpPr/>
          <p:nvPr/>
        </p:nvSpPr>
        <p:spPr>
          <a:xfrm>
            <a:off x="10677530" y="-92952"/>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4" name="Google Shape;1384;p8"/>
          <p:cNvSpPr/>
          <p:nvPr/>
        </p:nvSpPr>
        <p:spPr>
          <a:xfrm>
            <a:off x="10144055" y="-92951"/>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5" name="Google Shape;1385;p8"/>
          <p:cNvSpPr/>
          <p:nvPr/>
        </p:nvSpPr>
        <p:spPr>
          <a:xfrm>
            <a:off x="8917407" y="-1527823"/>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6" name="Google Shape;1386;p8"/>
          <p:cNvSpPr/>
          <p:nvPr/>
        </p:nvSpPr>
        <p:spPr>
          <a:xfrm>
            <a:off x="7878772" y="-171692"/>
            <a:ext cx="4313224" cy="2961701"/>
          </a:xfrm>
          <a:custGeom>
            <a:avLst/>
            <a:gdLst/>
            <a:ahLst/>
            <a:cxnLst/>
            <a:rect l="l" t="t" r="r" b="b"/>
            <a:pathLst>
              <a:path w="101687" h="69824" extrusionOk="0">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 name="Google Shape;1387;p8"/>
          <p:cNvSpPr/>
          <p:nvPr/>
        </p:nvSpPr>
        <p:spPr>
          <a:xfrm>
            <a:off x="9817785" y="-298207"/>
            <a:ext cx="3729443" cy="5600909"/>
          </a:xfrm>
          <a:custGeom>
            <a:avLst/>
            <a:gdLst/>
            <a:ahLst/>
            <a:cxnLst/>
            <a:rect l="l" t="t" r="r" b="b"/>
            <a:pathLst>
              <a:path w="87924" h="132045" extrusionOk="0">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8" name="Google Shape;1388;p8"/>
          <p:cNvSpPr/>
          <p:nvPr/>
        </p:nvSpPr>
        <p:spPr>
          <a:xfrm>
            <a:off x="-104438" y="-98519"/>
            <a:ext cx="1309996" cy="6624253"/>
          </a:xfrm>
          <a:custGeom>
            <a:avLst/>
            <a:gdLst/>
            <a:ahLst/>
            <a:cxnLst/>
            <a:rect l="l" t="t" r="r" b="b"/>
            <a:pathLst>
              <a:path w="30884" h="156171" extrusionOk="0">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9" name="Google Shape;1389;p8"/>
          <p:cNvSpPr/>
          <p:nvPr/>
        </p:nvSpPr>
        <p:spPr>
          <a:xfrm>
            <a:off x="-452976" y="-138221"/>
            <a:ext cx="2021579" cy="5183613"/>
          </a:xfrm>
          <a:custGeom>
            <a:avLst/>
            <a:gdLst/>
            <a:ahLst/>
            <a:cxnLst/>
            <a:rect l="l" t="t" r="r" b="b"/>
            <a:pathLst>
              <a:path w="47660" h="122207" extrusionOk="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0" name="Google Shape;1390;p8"/>
          <p:cNvSpPr/>
          <p:nvPr/>
        </p:nvSpPr>
        <p:spPr>
          <a:xfrm>
            <a:off x="38846" y="7947"/>
            <a:ext cx="1437797" cy="1968345"/>
          </a:xfrm>
          <a:custGeom>
            <a:avLst/>
            <a:gdLst/>
            <a:ahLst/>
            <a:cxnLst/>
            <a:rect l="l" t="t" r="r" b="b"/>
            <a:pathLst>
              <a:path w="33897" h="46405" extrusionOk="0">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1" name="Google Shape;1391;p8"/>
          <p:cNvSpPr/>
          <p:nvPr/>
        </p:nvSpPr>
        <p:spPr>
          <a:xfrm>
            <a:off x="-16338" y="943192"/>
            <a:ext cx="887865" cy="1225757"/>
          </a:xfrm>
          <a:custGeom>
            <a:avLst/>
            <a:gdLst/>
            <a:ahLst/>
            <a:cxnLst/>
            <a:rect l="l" t="t" r="r" b="b"/>
            <a:pathLst>
              <a:path w="20932" h="28898" extrusionOk="0">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2" name="Google Shape;1392;p8"/>
          <p:cNvSpPr/>
          <p:nvPr/>
        </p:nvSpPr>
        <p:spPr>
          <a:xfrm>
            <a:off x="-310625" y="1879455"/>
            <a:ext cx="848121" cy="1550075"/>
          </a:xfrm>
          <a:custGeom>
            <a:avLst/>
            <a:gdLst/>
            <a:ahLst/>
            <a:cxnLst/>
            <a:rect l="l" t="t" r="r" b="b"/>
            <a:pathLst>
              <a:path w="19995" h="36544" extrusionOk="0">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3" name="Google Shape;1393;p8"/>
          <p:cNvSpPr/>
          <p:nvPr/>
        </p:nvSpPr>
        <p:spPr>
          <a:xfrm>
            <a:off x="-356138" y="-269925"/>
            <a:ext cx="5857487" cy="7397848"/>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4" name="Google Shape;1394;p8"/>
          <p:cNvSpPr/>
          <p:nvPr/>
        </p:nvSpPr>
        <p:spPr>
          <a:xfrm>
            <a:off x="-310626" y="2950222"/>
            <a:ext cx="1854075" cy="1969321"/>
          </a:xfrm>
          <a:custGeom>
            <a:avLst/>
            <a:gdLst/>
            <a:ahLst/>
            <a:cxnLst/>
            <a:rect l="l" t="t" r="r" b="b"/>
            <a:pathLst>
              <a:path w="43711" h="46428" extrusionOk="0">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5" name="Google Shape;1395;p8"/>
          <p:cNvSpPr/>
          <p:nvPr/>
        </p:nvSpPr>
        <p:spPr>
          <a:xfrm>
            <a:off x="640101" y="2013025"/>
            <a:ext cx="1378712" cy="1451328"/>
          </a:xfrm>
          <a:custGeom>
            <a:avLst/>
            <a:gdLst/>
            <a:ahLst/>
            <a:cxnLst/>
            <a:rect l="l" t="t" r="r" b="b"/>
            <a:pathLst>
              <a:path w="32504" h="34216" extrusionOk="0">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6" name="Google Shape;1396;p8"/>
          <p:cNvSpPr/>
          <p:nvPr/>
        </p:nvSpPr>
        <p:spPr>
          <a:xfrm>
            <a:off x="929596" y="548209"/>
            <a:ext cx="2115489" cy="1933479"/>
          </a:xfrm>
          <a:custGeom>
            <a:avLst/>
            <a:gdLst/>
            <a:ahLst/>
            <a:cxnLst/>
            <a:rect l="l" t="t" r="r" b="b"/>
            <a:pathLst>
              <a:path w="49874" h="45583" extrusionOk="0">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7" name="Google Shape;1397;p8"/>
          <p:cNvSpPr/>
          <p:nvPr/>
        </p:nvSpPr>
        <p:spPr>
          <a:xfrm>
            <a:off x="1329458" y="1071969"/>
            <a:ext cx="1334173" cy="1186055"/>
          </a:xfrm>
          <a:custGeom>
            <a:avLst/>
            <a:gdLst/>
            <a:ahLst/>
            <a:cxnLst/>
            <a:rect l="l" t="t" r="r" b="b"/>
            <a:pathLst>
              <a:path w="31454" h="27962" extrusionOk="0">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8" name="Google Shape;1398;p8"/>
          <p:cNvSpPr/>
          <p:nvPr/>
        </p:nvSpPr>
        <p:spPr>
          <a:xfrm>
            <a:off x="-452976" y="-187594"/>
            <a:ext cx="2963611" cy="1574252"/>
          </a:xfrm>
          <a:custGeom>
            <a:avLst/>
            <a:gdLst/>
            <a:ahLst/>
            <a:cxnLst/>
            <a:rect l="l" t="t" r="r" b="b"/>
            <a:pathLst>
              <a:path w="69869" h="37114" extrusionOk="0">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8"/>
          <p:cNvSpPr/>
          <p:nvPr/>
        </p:nvSpPr>
        <p:spPr>
          <a:xfrm>
            <a:off x="-452976" y="412644"/>
            <a:ext cx="1971272" cy="974013"/>
          </a:xfrm>
          <a:custGeom>
            <a:avLst/>
            <a:gdLst/>
            <a:ahLst/>
            <a:cxnLst/>
            <a:rect l="l" t="t" r="r" b="b"/>
            <a:pathLst>
              <a:path w="46474" h="22963" extrusionOk="0">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8"/>
          <p:cNvSpPr/>
          <p:nvPr/>
        </p:nvSpPr>
        <p:spPr>
          <a:xfrm>
            <a:off x="9714203" y="5455880"/>
            <a:ext cx="2266535" cy="1377779"/>
          </a:xfrm>
          <a:custGeom>
            <a:avLst/>
            <a:gdLst/>
            <a:ahLst/>
            <a:cxnLst/>
            <a:rect l="l" t="t" r="r" b="b"/>
            <a:pathLst>
              <a:path w="53435" h="32482" extrusionOk="0">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8"/>
          <p:cNvSpPr/>
          <p:nvPr/>
        </p:nvSpPr>
        <p:spPr>
          <a:xfrm>
            <a:off x="8917397" y="5839106"/>
            <a:ext cx="1733060" cy="893677"/>
          </a:xfrm>
          <a:custGeom>
            <a:avLst/>
            <a:gdLst/>
            <a:ahLst/>
            <a:cxnLst/>
            <a:rect l="l" t="t" r="r" b="b"/>
            <a:pathLst>
              <a:path w="40858" h="21069" extrusionOk="0">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2" name="Google Shape;1402;p8"/>
          <p:cNvSpPr/>
          <p:nvPr/>
        </p:nvSpPr>
        <p:spPr>
          <a:xfrm>
            <a:off x="-1075036" y="6261367"/>
            <a:ext cx="13305544" cy="111246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3" name="Google Shape;1403;p8"/>
          <p:cNvSpPr/>
          <p:nvPr/>
        </p:nvSpPr>
        <p:spPr>
          <a:xfrm flipH="1">
            <a:off x="-162620" y="5265452"/>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4" name="Google Shape;1404;p8"/>
          <p:cNvSpPr/>
          <p:nvPr/>
        </p:nvSpPr>
        <p:spPr>
          <a:xfrm flipH="1">
            <a:off x="8121803" y="601986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5" name="Google Shape;1405;p8"/>
          <p:cNvSpPr/>
          <p:nvPr/>
        </p:nvSpPr>
        <p:spPr>
          <a:xfrm>
            <a:off x="5106903" y="609661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6" name="Google Shape;1406;p8"/>
          <p:cNvSpPr/>
          <p:nvPr/>
        </p:nvSpPr>
        <p:spPr>
          <a:xfrm>
            <a:off x="-16326" y="-2982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7" name="Google Shape;1407;p8"/>
          <p:cNvGrpSpPr/>
          <p:nvPr/>
        </p:nvGrpSpPr>
        <p:grpSpPr>
          <a:xfrm rot="5400000" flipH="1">
            <a:off x="9698803" y="-572432"/>
            <a:ext cx="2119203" cy="2944189"/>
            <a:chOff x="6690382" y="-4766279"/>
            <a:chExt cx="1589402" cy="2208142"/>
          </a:xfrm>
        </p:grpSpPr>
        <p:sp>
          <p:nvSpPr>
            <p:cNvPr id="1408" name="Google Shape;1408;p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3" name="Google Shape;1423;p8"/>
          <p:cNvSpPr/>
          <p:nvPr/>
        </p:nvSpPr>
        <p:spPr>
          <a:xfrm>
            <a:off x="-218867" y="-298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4" name="Google Shape;1424;p8"/>
          <p:cNvSpPr/>
          <p:nvPr/>
        </p:nvSpPr>
        <p:spPr>
          <a:xfrm flipH="1">
            <a:off x="-578036" y="45538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5" name="Google Shape;1425;p8"/>
          <p:cNvGrpSpPr/>
          <p:nvPr/>
        </p:nvGrpSpPr>
        <p:grpSpPr>
          <a:xfrm>
            <a:off x="-1075047" y="5120833"/>
            <a:ext cx="2339633" cy="1780400"/>
            <a:chOff x="0" y="3611325"/>
            <a:chExt cx="1754725" cy="1335300"/>
          </a:xfrm>
        </p:grpSpPr>
        <p:sp>
          <p:nvSpPr>
            <p:cNvPr id="1426" name="Google Shape;1426;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8" name="Google Shape;1428;p8"/>
          <p:cNvSpPr/>
          <p:nvPr/>
        </p:nvSpPr>
        <p:spPr>
          <a:xfrm>
            <a:off x="-506883" y="503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9" name="Google Shape;1429;p8"/>
          <p:cNvGrpSpPr/>
          <p:nvPr/>
        </p:nvGrpSpPr>
        <p:grpSpPr>
          <a:xfrm>
            <a:off x="1388569" y="5611740"/>
            <a:ext cx="2485159" cy="1891141"/>
            <a:chOff x="0" y="3611325"/>
            <a:chExt cx="1754725" cy="1335300"/>
          </a:xfrm>
        </p:grpSpPr>
        <p:sp>
          <p:nvSpPr>
            <p:cNvPr id="1430" name="Google Shape;1430;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2" name="Google Shape;1432;p8"/>
          <p:cNvGrpSpPr/>
          <p:nvPr/>
        </p:nvGrpSpPr>
        <p:grpSpPr>
          <a:xfrm flipH="1">
            <a:off x="7400817" y="5788667"/>
            <a:ext cx="1809300" cy="1714200"/>
            <a:chOff x="3516400" y="3673775"/>
            <a:chExt cx="1356975" cy="1285650"/>
          </a:xfrm>
        </p:grpSpPr>
        <p:sp>
          <p:nvSpPr>
            <p:cNvPr id="1433" name="Google Shape;1433;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39" name="Google Shape;1439;p8"/>
          <p:cNvSpPr/>
          <p:nvPr/>
        </p:nvSpPr>
        <p:spPr>
          <a:xfrm rot="2297280" flipH="1">
            <a:off x="11358955" y="59831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0" name="Google Shape;1440;p8"/>
          <p:cNvSpPr/>
          <p:nvPr/>
        </p:nvSpPr>
        <p:spPr>
          <a:xfrm rot="5400000" flipH="1">
            <a:off x="10035940" y="573961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504374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41"/>
        <p:cNvGrpSpPr/>
        <p:nvPr/>
      </p:nvGrpSpPr>
      <p:grpSpPr>
        <a:xfrm>
          <a:off x="0" y="0"/>
          <a:ext cx="0" cy="0"/>
          <a:chOff x="0" y="0"/>
          <a:chExt cx="0" cy="0"/>
        </a:xfrm>
      </p:grpSpPr>
      <p:sp>
        <p:nvSpPr>
          <p:cNvPr id="1442" name="Google Shape;1442;p9"/>
          <p:cNvSpPr txBox="1">
            <a:spLocks noGrp="1"/>
          </p:cNvSpPr>
          <p:nvPr>
            <p:ph type="subTitle" idx="1"/>
          </p:nvPr>
        </p:nvSpPr>
        <p:spPr>
          <a:xfrm>
            <a:off x="3711967" y="3169800"/>
            <a:ext cx="4796800" cy="158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443" name="Google Shape;1443;p9"/>
          <p:cNvSpPr/>
          <p:nvPr/>
        </p:nvSpPr>
        <p:spPr>
          <a:xfrm>
            <a:off x="89077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4" name="Google Shape;1444;p9"/>
          <p:cNvSpPr/>
          <p:nvPr/>
        </p:nvSpPr>
        <p:spPr>
          <a:xfrm>
            <a:off x="117317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5" name="Google Shape;1445;p9"/>
          <p:cNvSpPr/>
          <p:nvPr/>
        </p:nvSpPr>
        <p:spPr>
          <a:xfrm>
            <a:off x="104189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6" name="Google Shape;1446;p9"/>
          <p:cNvSpPr/>
          <p:nvPr/>
        </p:nvSpPr>
        <p:spPr>
          <a:xfrm>
            <a:off x="104180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7" name="Google Shape;1447;p9"/>
          <p:cNvSpPr/>
          <p:nvPr/>
        </p:nvSpPr>
        <p:spPr>
          <a:xfrm>
            <a:off x="87695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8" name="Google Shape;1448;p9"/>
          <p:cNvSpPr/>
          <p:nvPr/>
        </p:nvSpPr>
        <p:spPr>
          <a:xfrm>
            <a:off x="89936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9" name="Google Shape;1449;p9"/>
          <p:cNvSpPr/>
          <p:nvPr/>
        </p:nvSpPr>
        <p:spPr>
          <a:xfrm>
            <a:off x="1307041"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0" name="Google Shape;1450;p9"/>
          <p:cNvSpPr/>
          <p:nvPr/>
        </p:nvSpPr>
        <p:spPr>
          <a:xfrm rot="-5400000">
            <a:off x="1219199"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1" name="Google Shape;1451;p9"/>
          <p:cNvSpPr/>
          <p:nvPr/>
        </p:nvSpPr>
        <p:spPr>
          <a:xfrm>
            <a:off x="79248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2" name="Google Shape;1452;p9"/>
          <p:cNvSpPr/>
          <p:nvPr/>
        </p:nvSpPr>
        <p:spPr>
          <a:xfrm>
            <a:off x="1769823"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3" name="Google Shape;1453;p9"/>
          <p:cNvSpPr/>
          <p:nvPr/>
        </p:nvSpPr>
        <p:spPr>
          <a:xfrm>
            <a:off x="-2814635" y="-1610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4" name="Google Shape;1454;p9"/>
          <p:cNvSpPr/>
          <p:nvPr/>
        </p:nvSpPr>
        <p:spPr>
          <a:xfrm>
            <a:off x="-2667398" y="105157"/>
            <a:ext cx="2881313" cy="5929204"/>
          </a:xfrm>
          <a:custGeom>
            <a:avLst/>
            <a:gdLst/>
            <a:ahLst/>
            <a:cxnLst/>
            <a:rect l="l" t="t" r="r" b="b"/>
            <a:pathLst>
              <a:path w="71901" h="134236" extrusionOk="0">
                <a:moveTo>
                  <a:pt x="12737" y="3264"/>
                </a:moveTo>
                <a:lnTo>
                  <a:pt x="12737" y="3264"/>
                </a:lnTo>
                <a:cubicBezTo>
                  <a:pt x="12747" y="3278"/>
                  <a:pt x="12756" y="3291"/>
                  <a:pt x="12766" y="3305"/>
                </a:cubicBezTo>
                <a:lnTo>
                  <a:pt x="12766" y="3305"/>
                </a:lnTo>
                <a:cubicBezTo>
                  <a:pt x="12756" y="3291"/>
                  <a:pt x="12747" y="3278"/>
                  <a:pt x="12737" y="3264"/>
                </a:cubicBezTo>
                <a:close/>
                <a:moveTo>
                  <a:pt x="17645" y="0"/>
                </a:moveTo>
                <a:lnTo>
                  <a:pt x="17645" y="0"/>
                </a:lnTo>
                <a:cubicBezTo>
                  <a:pt x="16869" y="2465"/>
                  <a:pt x="17827" y="5067"/>
                  <a:pt x="18695" y="7510"/>
                </a:cubicBezTo>
                <a:cubicBezTo>
                  <a:pt x="20521" y="12737"/>
                  <a:pt x="21822" y="18146"/>
                  <a:pt x="22598" y="23624"/>
                </a:cubicBezTo>
                <a:cubicBezTo>
                  <a:pt x="20411" y="16404"/>
                  <a:pt x="17066" y="9503"/>
                  <a:pt x="12766" y="3305"/>
                </a:cubicBezTo>
                <a:lnTo>
                  <a:pt x="12766" y="3305"/>
                </a:lnTo>
                <a:cubicBezTo>
                  <a:pt x="14249" y="5465"/>
                  <a:pt x="14636" y="9808"/>
                  <a:pt x="15362" y="12349"/>
                </a:cubicBezTo>
                <a:cubicBezTo>
                  <a:pt x="16298" y="15544"/>
                  <a:pt x="17211" y="18763"/>
                  <a:pt x="18033" y="21981"/>
                </a:cubicBezTo>
                <a:cubicBezTo>
                  <a:pt x="18809" y="24971"/>
                  <a:pt x="19631" y="27961"/>
                  <a:pt x="20293" y="30997"/>
                </a:cubicBezTo>
                <a:cubicBezTo>
                  <a:pt x="20680" y="32637"/>
                  <a:pt x="20681" y="36095"/>
                  <a:pt x="21474" y="37538"/>
                </a:cubicBezTo>
                <a:lnTo>
                  <a:pt x="21474" y="37538"/>
                </a:lnTo>
                <a:cubicBezTo>
                  <a:pt x="20012" y="34896"/>
                  <a:pt x="17231" y="33300"/>
                  <a:pt x="14906" y="31362"/>
                </a:cubicBezTo>
                <a:cubicBezTo>
                  <a:pt x="8401" y="25998"/>
                  <a:pt x="5045" y="17073"/>
                  <a:pt x="6369" y="8742"/>
                </a:cubicBezTo>
                <a:lnTo>
                  <a:pt x="6369" y="8742"/>
                </a:lnTo>
                <a:cubicBezTo>
                  <a:pt x="4406" y="9199"/>
                  <a:pt x="3927" y="11755"/>
                  <a:pt x="4064" y="13741"/>
                </a:cubicBezTo>
                <a:cubicBezTo>
                  <a:pt x="4338" y="17872"/>
                  <a:pt x="5547" y="21935"/>
                  <a:pt x="7556" y="25519"/>
                </a:cubicBezTo>
                <a:cubicBezTo>
                  <a:pt x="3858" y="23533"/>
                  <a:pt x="1439" y="19333"/>
                  <a:pt x="1599" y="15133"/>
                </a:cubicBezTo>
                <a:lnTo>
                  <a:pt x="1599" y="15133"/>
                </a:lnTo>
                <a:cubicBezTo>
                  <a:pt x="823" y="15156"/>
                  <a:pt x="229" y="15909"/>
                  <a:pt x="115" y="16663"/>
                </a:cubicBezTo>
                <a:cubicBezTo>
                  <a:pt x="1" y="17439"/>
                  <a:pt x="275" y="18192"/>
                  <a:pt x="549" y="18922"/>
                </a:cubicBezTo>
                <a:cubicBezTo>
                  <a:pt x="2443" y="23647"/>
                  <a:pt x="5479" y="27938"/>
                  <a:pt x="9314" y="31294"/>
                </a:cubicBezTo>
                <a:cubicBezTo>
                  <a:pt x="12623" y="34170"/>
                  <a:pt x="16504" y="36543"/>
                  <a:pt x="19151" y="40127"/>
                </a:cubicBezTo>
                <a:cubicBezTo>
                  <a:pt x="24082" y="46769"/>
                  <a:pt x="18170" y="55762"/>
                  <a:pt x="15956" y="62473"/>
                </a:cubicBezTo>
                <a:cubicBezTo>
                  <a:pt x="15339" y="64367"/>
                  <a:pt x="14700" y="66308"/>
                  <a:pt x="14746" y="68293"/>
                </a:cubicBezTo>
                <a:cubicBezTo>
                  <a:pt x="14860" y="74616"/>
                  <a:pt x="20156" y="79021"/>
                  <a:pt x="21023" y="85138"/>
                </a:cubicBezTo>
                <a:cubicBezTo>
                  <a:pt x="21388" y="87832"/>
                  <a:pt x="20955" y="90571"/>
                  <a:pt x="20932" y="93287"/>
                </a:cubicBezTo>
                <a:cubicBezTo>
                  <a:pt x="20909" y="97373"/>
                  <a:pt x="21753" y="101436"/>
                  <a:pt x="21662" y="105521"/>
                </a:cubicBezTo>
                <a:cubicBezTo>
                  <a:pt x="21548" y="111296"/>
                  <a:pt x="18444" y="118212"/>
                  <a:pt x="13582" y="121499"/>
                </a:cubicBezTo>
                <a:cubicBezTo>
                  <a:pt x="13835" y="121470"/>
                  <a:pt x="14090" y="121457"/>
                  <a:pt x="14346" y="121457"/>
                </a:cubicBezTo>
                <a:cubicBezTo>
                  <a:pt x="16937" y="121457"/>
                  <a:pt x="19684" y="122826"/>
                  <a:pt x="22073" y="123553"/>
                </a:cubicBezTo>
                <a:cubicBezTo>
                  <a:pt x="23648" y="124010"/>
                  <a:pt x="24949" y="124763"/>
                  <a:pt x="26341" y="125493"/>
                </a:cubicBezTo>
                <a:cubicBezTo>
                  <a:pt x="26798" y="125722"/>
                  <a:pt x="27254" y="125973"/>
                  <a:pt x="27756" y="126201"/>
                </a:cubicBezTo>
                <a:cubicBezTo>
                  <a:pt x="32887" y="128573"/>
                  <a:pt x="38200" y="129418"/>
                  <a:pt x="41852" y="134221"/>
                </a:cubicBezTo>
                <a:lnTo>
                  <a:pt x="41852" y="134221"/>
                </a:lnTo>
                <a:cubicBezTo>
                  <a:pt x="38579" y="129899"/>
                  <a:pt x="40173" y="119782"/>
                  <a:pt x="40219" y="114743"/>
                </a:cubicBezTo>
                <a:cubicBezTo>
                  <a:pt x="40310" y="102371"/>
                  <a:pt x="41155" y="89795"/>
                  <a:pt x="35243" y="78496"/>
                </a:cubicBezTo>
                <a:cubicBezTo>
                  <a:pt x="33577" y="75301"/>
                  <a:pt x="31500" y="72242"/>
                  <a:pt x="30769" y="68727"/>
                </a:cubicBezTo>
                <a:cubicBezTo>
                  <a:pt x="28167" y="56219"/>
                  <a:pt x="41246" y="54142"/>
                  <a:pt x="49600" y="49691"/>
                </a:cubicBezTo>
                <a:cubicBezTo>
                  <a:pt x="52134" y="48344"/>
                  <a:pt x="53983" y="46290"/>
                  <a:pt x="56265" y="44464"/>
                </a:cubicBezTo>
                <a:cubicBezTo>
                  <a:pt x="64345" y="37707"/>
                  <a:pt x="71239" y="28463"/>
                  <a:pt x="71786" y="17576"/>
                </a:cubicBezTo>
                <a:cubicBezTo>
                  <a:pt x="71901" y="15179"/>
                  <a:pt x="71261" y="12212"/>
                  <a:pt x="68933" y="11550"/>
                </a:cubicBezTo>
                <a:lnTo>
                  <a:pt x="68933" y="11550"/>
                </a:lnTo>
                <a:cubicBezTo>
                  <a:pt x="69550" y="20589"/>
                  <a:pt x="66605" y="29833"/>
                  <a:pt x="60876" y="36863"/>
                </a:cubicBezTo>
                <a:cubicBezTo>
                  <a:pt x="62611" y="33393"/>
                  <a:pt x="63889" y="29673"/>
                  <a:pt x="64642" y="25838"/>
                </a:cubicBezTo>
                <a:cubicBezTo>
                  <a:pt x="64779" y="25154"/>
                  <a:pt x="64893" y="24378"/>
                  <a:pt x="64551" y="23738"/>
                </a:cubicBezTo>
                <a:cubicBezTo>
                  <a:pt x="64330" y="23366"/>
                  <a:pt x="63868" y="23127"/>
                  <a:pt x="63451" y="23127"/>
                </a:cubicBezTo>
                <a:cubicBezTo>
                  <a:pt x="63178" y="23127"/>
                  <a:pt x="62924" y="23230"/>
                  <a:pt x="62770" y="23465"/>
                </a:cubicBezTo>
                <a:cubicBezTo>
                  <a:pt x="62314" y="24172"/>
                  <a:pt x="63067" y="28714"/>
                  <a:pt x="62725" y="30038"/>
                </a:cubicBezTo>
                <a:cubicBezTo>
                  <a:pt x="61173" y="35950"/>
                  <a:pt x="55854" y="40469"/>
                  <a:pt x="50924" y="43665"/>
                </a:cubicBezTo>
                <a:cubicBezTo>
                  <a:pt x="48505" y="45240"/>
                  <a:pt x="45583" y="46290"/>
                  <a:pt x="42867" y="47248"/>
                </a:cubicBezTo>
                <a:cubicBezTo>
                  <a:pt x="41201" y="47842"/>
                  <a:pt x="39511" y="48298"/>
                  <a:pt x="37800" y="48595"/>
                </a:cubicBezTo>
                <a:cubicBezTo>
                  <a:pt x="36910" y="48755"/>
                  <a:pt x="33766" y="48573"/>
                  <a:pt x="33168" y="49096"/>
                </a:cubicBezTo>
                <a:lnTo>
                  <a:pt x="33168" y="49096"/>
                </a:lnTo>
                <a:cubicBezTo>
                  <a:pt x="35039" y="47452"/>
                  <a:pt x="36202" y="45125"/>
                  <a:pt x="36909" y="42752"/>
                </a:cubicBezTo>
                <a:cubicBezTo>
                  <a:pt x="38096" y="38894"/>
                  <a:pt x="38233" y="36749"/>
                  <a:pt x="41132" y="33941"/>
                </a:cubicBezTo>
                <a:cubicBezTo>
                  <a:pt x="43940" y="31225"/>
                  <a:pt x="47341" y="28691"/>
                  <a:pt x="49532" y="25427"/>
                </a:cubicBezTo>
                <a:cubicBezTo>
                  <a:pt x="54120" y="18534"/>
                  <a:pt x="57338" y="12486"/>
                  <a:pt x="57018" y="3721"/>
                </a:cubicBezTo>
                <a:cubicBezTo>
                  <a:pt x="56974" y="2544"/>
                  <a:pt x="56476" y="1001"/>
                  <a:pt x="55336" y="1001"/>
                </a:cubicBezTo>
                <a:cubicBezTo>
                  <a:pt x="55304" y="1001"/>
                  <a:pt x="55271" y="1002"/>
                  <a:pt x="55238" y="1004"/>
                </a:cubicBezTo>
                <a:cubicBezTo>
                  <a:pt x="54462" y="10249"/>
                  <a:pt x="50810" y="19242"/>
                  <a:pt x="44921" y="26432"/>
                </a:cubicBezTo>
                <a:lnTo>
                  <a:pt x="44921" y="26432"/>
                </a:lnTo>
                <a:cubicBezTo>
                  <a:pt x="47021" y="21844"/>
                  <a:pt x="48345" y="16914"/>
                  <a:pt x="48847" y="11892"/>
                </a:cubicBezTo>
                <a:cubicBezTo>
                  <a:pt x="48916" y="11185"/>
                  <a:pt x="49623" y="1392"/>
                  <a:pt x="49486" y="1392"/>
                </a:cubicBezTo>
                <a:lnTo>
                  <a:pt x="46884" y="1392"/>
                </a:lnTo>
                <a:cubicBezTo>
                  <a:pt x="46953" y="1392"/>
                  <a:pt x="46633" y="10660"/>
                  <a:pt x="46610" y="11664"/>
                </a:cubicBezTo>
                <a:cubicBezTo>
                  <a:pt x="46291" y="19539"/>
                  <a:pt x="43232" y="25998"/>
                  <a:pt x="37594" y="31225"/>
                </a:cubicBezTo>
                <a:cubicBezTo>
                  <a:pt x="36658" y="32092"/>
                  <a:pt x="35700" y="32983"/>
                  <a:pt x="35083" y="34101"/>
                </a:cubicBezTo>
                <a:cubicBezTo>
                  <a:pt x="34650" y="34923"/>
                  <a:pt x="34421" y="35836"/>
                  <a:pt x="34148" y="36749"/>
                </a:cubicBezTo>
                <a:cubicBezTo>
                  <a:pt x="33166" y="40013"/>
                  <a:pt x="31591" y="43117"/>
                  <a:pt x="29514" y="45856"/>
                </a:cubicBezTo>
                <a:cubicBezTo>
                  <a:pt x="30313" y="44806"/>
                  <a:pt x="29012" y="38963"/>
                  <a:pt x="28921" y="37525"/>
                </a:cubicBezTo>
                <a:cubicBezTo>
                  <a:pt x="28761" y="35220"/>
                  <a:pt x="28327" y="33074"/>
                  <a:pt x="28030" y="30814"/>
                </a:cubicBezTo>
                <a:cubicBezTo>
                  <a:pt x="27277" y="24948"/>
                  <a:pt x="27072" y="19128"/>
                  <a:pt x="25132" y="13444"/>
                </a:cubicBezTo>
                <a:cubicBezTo>
                  <a:pt x="24196" y="10637"/>
                  <a:pt x="22895" y="7966"/>
                  <a:pt x="21616" y="5296"/>
                </a:cubicBezTo>
                <a:cubicBezTo>
                  <a:pt x="20658" y="3264"/>
                  <a:pt x="19585" y="1141"/>
                  <a:pt x="17645" y="0"/>
                </a:cubicBezTo>
                <a:close/>
                <a:moveTo>
                  <a:pt x="41852" y="134221"/>
                </a:moveTo>
                <a:cubicBezTo>
                  <a:pt x="41855" y="134226"/>
                  <a:pt x="41859" y="134231"/>
                  <a:pt x="41862" y="134236"/>
                </a:cubicBezTo>
                <a:cubicBezTo>
                  <a:pt x="41859" y="134231"/>
                  <a:pt x="41855" y="134226"/>
                  <a:pt x="41852" y="13422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5" name="Google Shape;1455;p9"/>
          <p:cNvSpPr/>
          <p:nvPr/>
        </p:nvSpPr>
        <p:spPr>
          <a:xfrm>
            <a:off x="-2357300" y="-147899"/>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6" name="Google Shape;1456;p9"/>
          <p:cNvSpPr/>
          <p:nvPr/>
        </p:nvSpPr>
        <p:spPr>
          <a:xfrm>
            <a:off x="-2366437" y="-14993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7" name="Google Shape;1457;p9"/>
          <p:cNvSpPr/>
          <p:nvPr/>
        </p:nvSpPr>
        <p:spPr>
          <a:xfrm>
            <a:off x="-2814635"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8" name="Google Shape;1458;p9"/>
          <p:cNvSpPr/>
          <p:nvPr/>
        </p:nvSpPr>
        <p:spPr>
          <a:xfrm>
            <a:off x="-2831105" y="-163799"/>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9" name="Google Shape;1459;p9"/>
          <p:cNvSpPr/>
          <p:nvPr/>
        </p:nvSpPr>
        <p:spPr>
          <a:xfrm>
            <a:off x="-2852144" y="2298988"/>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0" name="Google Shape;1460;p9"/>
          <p:cNvSpPr/>
          <p:nvPr/>
        </p:nvSpPr>
        <p:spPr>
          <a:xfrm>
            <a:off x="-1325493" y="31854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1" name="Google Shape;1461;p9"/>
          <p:cNvSpPr/>
          <p:nvPr/>
        </p:nvSpPr>
        <p:spPr>
          <a:xfrm>
            <a:off x="96837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2" name="Google Shape;1462;p9"/>
          <p:cNvSpPr/>
          <p:nvPr/>
        </p:nvSpPr>
        <p:spPr>
          <a:xfrm>
            <a:off x="-498768" y="54306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3" name="Google Shape;1463;p9"/>
          <p:cNvSpPr/>
          <p:nvPr/>
        </p:nvSpPr>
        <p:spPr>
          <a:xfrm>
            <a:off x="-1325497" y="54146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4" name="Google Shape;1464;p9"/>
          <p:cNvSpPr/>
          <p:nvPr/>
        </p:nvSpPr>
        <p:spPr>
          <a:xfrm>
            <a:off x="103347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5" name="Google Shape;1465;p9"/>
          <p:cNvSpPr/>
          <p:nvPr/>
        </p:nvSpPr>
        <p:spPr>
          <a:xfrm>
            <a:off x="98290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6" name="Google Shape;1466;p9"/>
          <p:cNvSpPr/>
          <p:nvPr/>
        </p:nvSpPr>
        <p:spPr>
          <a:xfrm>
            <a:off x="109211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7" name="Google Shape;1467;p9"/>
          <p:cNvSpPr/>
          <p:nvPr/>
        </p:nvSpPr>
        <p:spPr>
          <a:xfrm>
            <a:off x="109203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8" name="Google Shape;1468;p9"/>
          <p:cNvSpPr/>
          <p:nvPr/>
        </p:nvSpPr>
        <p:spPr>
          <a:xfrm>
            <a:off x="105785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9" name="Google Shape;1469;p9"/>
          <p:cNvSpPr/>
          <p:nvPr/>
        </p:nvSpPr>
        <p:spPr>
          <a:xfrm>
            <a:off x="113994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0" name="Google Shape;1470;p9"/>
          <p:cNvSpPr/>
          <p:nvPr/>
        </p:nvSpPr>
        <p:spPr>
          <a:xfrm>
            <a:off x="110396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1" name="Google Shape;1471;p9"/>
          <p:cNvSpPr/>
          <p:nvPr/>
        </p:nvSpPr>
        <p:spPr>
          <a:xfrm>
            <a:off x="117050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2" name="Google Shape;1472;p9"/>
          <p:cNvSpPr/>
          <p:nvPr/>
        </p:nvSpPr>
        <p:spPr>
          <a:xfrm>
            <a:off x="130685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3" name="Google Shape;1473;p9"/>
          <p:cNvSpPr/>
          <p:nvPr/>
        </p:nvSpPr>
        <p:spPr>
          <a:xfrm>
            <a:off x="142448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4" name="Google Shape;1474;p9"/>
          <p:cNvSpPr/>
          <p:nvPr/>
        </p:nvSpPr>
        <p:spPr>
          <a:xfrm>
            <a:off x="142740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5" name="Google Shape;1475;p9"/>
          <p:cNvGrpSpPr/>
          <p:nvPr/>
        </p:nvGrpSpPr>
        <p:grpSpPr>
          <a:xfrm>
            <a:off x="10016217" y="5158200"/>
            <a:ext cx="5004867" cy="1740067"/>
            <a:chOff x="12456600" y="3922575"/>
            <a:chExt cx="3753650" cy="1305050"/>
          </a:xfrm>
        </p:grpSpPr>
        <p:sp>
          <p:nvSpPr>
            <p:cNvPr id="1476" name="Google Shape;1476;p9"/>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9"/>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9"/>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9"/>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80" name="Google Shape;1480;p9"/>
          <p:cNvSpPr/>
          <p:nvPr/>
        </p:nvSpPr>
        <p:spPr>
          <a:xfrm>
            <a:off x="-1218453" y="32809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1" name="Google Shape;1481;p9"/>
          <p:cNvSpPr/>
          <p:nvPr/>
        </p:nvSpPr>
        <p:spPr>
          <a:xfrm>
            <a:off x="-832453" y="33787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2" name="Google Shape;1482;p9"/>
          <p:cNvSpPr/>
          <p:nvPr/>
        </p:nvSpPr>
        <p:spPr>
          <a:xfrm>
            <a:off x="-2824733" y="41329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3" name="Google Shape;1483;p9"/>
          <p:cNvSpPr/>
          <p:nvPr/>
        </p:nvSpPr>
        <p:spPr>
          <a:xfrm>
            <a:off x="-2824012" y="45664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4" name="Google Shape;1484;p9"/>
          <p:cNvSpPr/>
          <p:nvPr/>
        </p:nvSpPr>
        <p:spPr>
          <a:xfrm>
            <a:off x="-1476416" y="5057455"/>
            <a:ext cx="2108379" cy="2229172"/>
          </a:xfrm>
          <a:custGeom>
            <a:avLst/>
            <a:gdLst/>
            <a:ahLst/>
            <a:cxnLst/>
            <a:rect l="l" t="t" r="r" b="b"/>
            <a:pathLst>
              <a:path w="52613" h="50468" extrusionOk="0">
                <a:moveTo>
                  <a:pt x="51996" y="29400"/>
                </a:moveTo>
                <a:cubicBezTo>
                  <a:pt x="51989" y="29401"/>
                  <a:pt x="51982" y="29402"/>
                  <a:pt x="51975" y="29403"/>
                </a:cubicBezTo>
                <a:lnTo>
                  <a:pt x="51975" y="29403"/>
                </a:lnTo>
                <a:cubicBezTo>
                  <a:pt x="51982" y="29402"/>
                  <a:pt x="51989" y="29401"/>
                  <a:pt x="51996" y="29400"/>
                </a:cubicBezTo>
                <a:close/>
                <a:moveTo>
                  <a:pt x="22369" y="1"/>
                </a:moveTo>
                <a:cubicBezTo>
                  <a:pt x="20543" y="10569"/>
                  <a:pt x="20132" y="21388"/>
                  <a:pt x="21205" y="32070"/>
                </a:cubicBezTo>
                <a:cubicBezTo>
                  <a:pt x="19744" y="22986"/>
                  <a:pt x="18306" y="13924"/>
                  <a:pt x="16845" y="4840"/>
                </a:cubicBezTo>
                <a:lnTo>
                  <a:pt x="16845" y="4840"/>
                </a:lnTo>
                <a:cubicBezTo>
                  <a:pt x="16526" y="13719"/>
                  <a:pt x="17416" y="22643"/>
                  <a:pt x="19493" y="31271"/>
                </a:cubicBezTo>
                <a:cubicBezTo>
                  <a:pt x="17507" y="25839"/>
                  <a:pt x="15818" y="20292"/>
                  <a:pt x="14426" y="14677"/>
                </a:cubicBezTo>
                <a:lnTo>
                  <a:pt x="14426" y="14677"/>
                </a:lnTo>
                <a:cubicBezTo>
                  <a:pt x="15014" y="19518"/>
                  <a:pt x="15968" y="24332"/>
                  <a:pt x="17279" y="29041"/>
                </a:cubicBezTo>
                <a:lnTo>
                  <a:pt x="17279" y="29041"/>
                </a:lnTo>
                <a:cubicBezTo>
                  <a:pt x="15744" y="24613"/>
                  <a:pt x="13712" y="20365"/>
                  <a:pt x="11230" y="16412"/>
                </a:cubicBezTo>
                <a:lnTo>
                  <a:pt x="11230" y="16412"/>
                </a:lnTo>
                <a:cubicBezTo>
                  <a:pt x="14243" y="23054"/>
                  <a:pt x="15544" y="29080"/>
                  <a:pt x="16435" y="36247"/>
                </a:cubicBezTo>
                <a:cubicBezTo>
                  <a:pt x="14084" y="29970"/>
                  <a:pt x="11071" y="23945"/>
                  <a:pt x="7487" y="18284"/>
                </a:cubicBezTo>
                <a:lnTo>
                  <a:pt x="7487" y="18284"/>
                </a:lnTo>
                <a:cubicBezTo>
                  <a:pt x="10614" y="24492"/>
                  <a:pt x="13787" y="30861"/>
                  <a:pt x="14677" y="37754"/>
                </a:cubicBezTo>
                <a:cubicBezTo>
                  <a:pt x="12189" y="30336"/>
                  <a:pt x="8720" y="23214"/>
                  <a:pt x="4383" y="16686"/>
                </a:cubicBezTo>
                <a:cubicBezTo>
                  <a:pt x="3401" y="15225"/>
                  <a:pt x="2306" y="13719"/>
                  <a:pt x="708" y="12966"/>
                </a:cubicBezTo>
                <a:lnTo>
                  <a:pt x="708" y="12966"/>
                </a:lnTo>
                <a:cubicBezTo>
                  <a:pt x="4976" y="20521"/>
                  <a:pt x="9290" y="28213"/>
                  <a:pt x="11230" y="36681"/>
                </a:cubicBezTo>
                <a:cubicBezTo>
                  <a:pt x="8537" y="29765"/>
                  <a:pt x="5478" y="22712"/>
                  <a:pt x="0" y="17713"/>
                </a:cubicBezTo>
                <a:lnTo>
                  <a:pt x="0" y="17713"/>
                </a:lnTo>
                <a:cubicBezTo>
                  <a:pt x="4269" y="24241"/>
                  <a:pt x="7487" y="31454"/>
                  <a:pt x="9496" y="38986"/>
                </a:cubicBezTo>
                <a:lnTo>
                  <a:pt x="37594" y="50467"/>
                </a:lnTo>
                <a:cubicBezTo>
                  <a:pt x="38598" y="47774"/>
                  <a:pt x="40538" y="45514"/>
                  <a:pt x="42798" y="43734"/>
                </a:cubicBezTo>
                <a:cubicBezTo>
                  <a:pt x="45035" y="41954"/>
                  <a:pt x="47591" y="40607"/>
                  <a:pt x="50125" y="39260"/>
                </a:cubicBezTo>
                <a:lnTo>
                  <a:pt x="50125" y="39260"/>
                </a:lnTo>
                <a:cubicBezTo>
                  <a:pt x="44510" y="41337"/>
                  <a:pt x="39465" y="44921"/>
                  <a:pt x="35676" y="49532"/>
                </a:cubicBezTo>
                <a:cubicBezTo>
                  <a:pt x="37913" y="43803"/>
                  <a:pt x="43688" y="40287"/>
                  <a:pt x="49303" y="37754"/>
                </a:cubicBezTo>
                <a:lnTo>
                  <a:pt x="49303" y="37754"/>
                </a:lnTo>
                <a:cubicBezTo>
                  <a:pt x="43688" y="39466"/>
                  <a:pt x="38530" y="42707"/>
                  <a:pt x="34604" y="47067"/>
                </a:cubicBezTo>
                <a:cubicBezTo>
                  <a:pt x="37708" y="42296"/>
                  <a:pt x="42319" y="38507"/>
                  <a:pt x="47614" y="36407"/>
                </a:cubicBezTo>
                <a:lnTo>
                  <a:pt x="47614" y="36407"/>
                </a:lnTo>
                <a:cubicBezTo>
                  <a:pt x="42661" y="37229"/>
                  <a:pt x="38027" y="39671"/>
                  <a:pt x="34535" y="43278"/>
                </a:cubicBezTo>
                <a:cubicBezTo>
                  <a:pt x="38297" y="38307"/>
                  <a:pt x="45385" y="30330"/>
                  <a:pt x="51975" y="29403"/>
                </a:cubicBezTo>
                <a:lnTo>
                  <a:pt x="51975" y="29403"/>
                </a:lnTo>
                <a:cubicBezTo>
                  <a:pt x="44270" y="30482"/>
                  <a:pt x="37771" y="35545"/>
                  <a:pt x="32002" y="40767"/>
                </a:cubicBezTo>
                <a:cubicBezTo>
                  <a:pt x="37685" y="33874"/>
                  <a:pt x="44715" y="28122"/>
                  <a:pt x="52613" y="23922"/>
                </a:cubicBezTo>
                <a:lnTo>
                  <a:pt x="52613" y="23922"/>
                </a:lnTo>
                <a:cubicBezTo>
                  <a:pt x="44304" y="27003"/>
                  <a:pt x="36818" y="32276"/>
                  <a:pt x="31111" y="39055"/>
                </a:cubicBezTo>
                <a:cubicBezTo>
                  <a:pt x="35745" y="30929"/>
                  <a:pt x="42638" y="24127"/>
                  <a:pt x="50832" y="19608"/>
                </a:cubicBezTo>
                <a:lnTo>
                  <a:pt x="50832" y="19608"/>
                </a:lnTo>
                <a:cubicBezTo>
                  <a:pt x="42118" y="23531"/>
                  <a:pt x="34567" y="29985"/>
                  <a:pt x="29341" y="37967"/>
                </a:cubicBezTo>
                <a:lnTo>
                  <a:pt x="29341" y="37967"/>
                </a:lnTo>
                <a:cubicBezTo>
                  <a:pt x="35089" y="29185"/>
                  <a:pt x="40861" y="20379"/>
                  <a:pt x="46610" y="11573"/>
                </a:cubicBezTo>
                <a:lnTo>
                  <a:pt x="46610" y="11573"/>
                </a:lnTo>
                <a:cubicBezTo>
                  <a:pt x="41246" y="19288"/>
                  <a:pt x="35517" y="26729"/>
                  <a:pt x="29445" y="33896"/>
                </a:cubicBezTo>
                <a:cubicBezTo>
                  <a:pt x="33942" y="25428"/>
                  <a:pt x="38575" y="17051"/>
                  <a:pt x="43323" y="8743"/>
                </a:cubicBezTo>
                <a:lnTo>
                  <a:pt x="43323" y="8743"/>
                </a:lnTo>
                <a:cubicBezTo>
                  <a:pt x="37320" y="16618"/>
                  <a:pt x="31248" y="24629"/>
                  <a:pt x="27573" y="33851"/>
                </a:cubicBezTo>
                <a:cubicBezTo>
                  <a:pt x="30860" y="24972"/>
                  <a:pt x="34193" y="16001"/>
                  <a:pt x="39465" y="8149"/>
                </a:cubicBezTo>
                <a:lnTo>
                  <a:pt x="39465" y="8149"/>
                </a:lnTo>
                <a:cubicBezTo>
                  <a:pt x="32937" y="15294"/>
                  <a:pt x="29308" y="24561"/>
                  <a:pt x="25839" y="33577"/>
                </a:cubicBezTo>
                <a:cubicBezTo>
                  <a:pt x="28989" y="23488"/>
                  <a:pt x="31431" y="13148"/>
                  <a:pt x="33166" y="2717"/>
                </a:cubicBezTo>
                <a:lnTo>
                  <a:pt x="33166" y="2717"/>
                </a:lnTo>
                <a:cubicBezTo>
                  <a:pt x="30312" y="12555"/>
                  <a:pt x="27459" y="22392"/>
                  <a:pt x="24629" y="32230"/>
                </a:cubicBezTo>
                <a:cubicBezTo>
                  <a:pt x="26364" y="21890"/>
                  <a:pt x="26113" y="11345"/>
                  <a:pt x="25839" y="868"/>
                </a:cubicBezTo>
                <a:lnTo>
                  <a:pt x="25839" y="868"/>
                </a:lnTo>
                <a:cubicBezTo>
                  <a:pt x="24241" y="11117"/>
                  <a:pt x="23214" y="21457"/>
                  <a:pt x="22757" y="31819"/>
                </a:cubicBezTo>
                <a:cubicBezTo>
                  <a:pt x="22963" y="21205"/>
                  <a:pt x="22826" y="10592"/>
                  <a:pt x="2236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85" name="Google Shape;1485;p9"/>
          <p:cNvGrpSpPr/>
          <p:nvPr/>
        </p:nvGrpSpPr>
        <p:grpSpPr>
          <a:xfrm>
            <a:off x="4157367" y="5737167"/>
            <a:ext cx="1037067" cy="670400"/>
            <a:chOff x="3170025" y="4615900"/>
            <a:chExt cx="777800" cy="502800"/>
          </a:xfrm>
        </p:grpSpPr>
        <p:sp>
          <p:nvSpPr>
            <p:cNvPr id="1486" name="Google Shape;1486;p9"/>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9"/>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9"/>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9"/>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9"/>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9"/>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4" name="Google Shape;1494;p9"/>
          <p:cNvGrpSpPr/>
          <p:nvPr/>
        </p:nvGrpSpPr>
        <p:grpSpPr>
          <a:xfrm>
            <a:off x="2143618" y="5098967"/>
            <a:ext cx="2339633" cy="1780400"/>
            <a:chOff x="0" y="3611325"/>
            <a:chExt cx="1754725" cy="1335300"/>
          </a:xfrm>
        </p:grpSpPr>
        <p:sp>
          <p:nvSpPr>
            <p:cNvPr id="1495" name="Google Shape;1495;p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7" name="Google Shape;1497;p9"/>
          <p:cNvGrpSpPr/>
          <p:nvPr/>
        </p:nvGrpSpPr>
        <p:grpSpPr>
          <a:xfrm>
            <a:off x="1232165" y="6334220"/>
            <a:ext cx="800188" cy="1286533"/>
            <a:chOff x="5837150" y="3173200"/>
            <a:chExt cx="411450" cy="661525"/>
          </a:xfrm>
        </p:grpSpPr>
        <p:sp>
          <p:nvSpPr>
            <p:cNvPr id="1498" name="Google Shape;1498;p9"/>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9"/>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9"/>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9"/>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9"/>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9"/>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9"/>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9"/>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9"/>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9"/>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9"/>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9"/>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9"/>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9"/>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2" name="Google Shape;1512;p9"/>
          <p:cNvGrpSpPr/>
          <p:nvPr/>
        </p:nvGrpSpPr>
        <p:grpSpPr>
          <a:xfrm rot="1929417" flipH="1">
            <a:off x="1463174" y="6227994"/>
            <a:ext cx="1444889" cy="1497689"/>
            <a:chOff x="5796650" y="3313950"/>
            <a:chExt cx="742975" cy="770125"/>
          </a:xfrm>
        </p:grpSpPr>
        <p:sp>
          <p:nvSpPr>
            <p:cNvPr id="1513" name="Google Shape;1513;p9"/>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9"/>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9"/>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9"/>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9"/>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9"/>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9"/>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9"/>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9"/>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9"/>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9"/>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9"/>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9"/>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9"/>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7" name="Google Shape;1527;p9"/>
          <p:cNvSpPr/>
          <p:nvPr/>
        </p:nvSpPr>
        <p:spPr>
          <a:xfrm>
            <a:off x="2132020" y="55951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8" name="Google Shape;1528;p9"/>
          <p:cNvSpPr txBox="1">
            <a:spLocks noGrp="1"/>
          </p:cNvSpPr>
          <p:nvPr>
            <p:ph type="title"/>
          </p:nvPr>
        </p:nvSpPr>
        <p:spPr>
          <a:xfrm>
            <a:off x="3711967" y="2107000"/>
            <a:ext cx="4796800" cy="10628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Tree>
    <p:extLst>
      <p:ext uri="{BB962C8B-B14F-4D97-AF65-F5344CB8AC3E}">
        <p14:creationId xmlns:p14="http://schemas.microsoft.com/office/powerpoint/2010/main" val="42702412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529"/>
        <p:cNvGrpSpPr/>
        <p:nvPr/>
      </p:nvGrpSpPr>
      <p:grpSpPr>
        <a:xfrm>
          <a:off x="0" y="0"/>
          <a:ext cx="0" cy="0"/>
          <a:chOff x="0" y="0"/>
          <a:chExt cx="0" cy="0"/>
        </a:xfrm>
      </p:grpSpPr>
      <p:sp>
        <p:nvSpPr>
          <p:cNvPr id="1530" name="Google Shape;1530;p10"/>
          <p:cNvSpPr txBox="1">
            <a:spLocks noGrp="1"/>
          </p:cNvSpPr>
          <p:nvPr>
            <p:ph type="body" idx="1"/>
          </p:nvPr>
        </p:nvSpPr>
        <p:spPr>
          <a:xfrm>
            <a:off x="7699433" y="1818400"/>
            <a:ext cx="3541600" cy="2753600"/>
          </a:xfrm>
          <a:prstGeom prst="rect">
            <a:avLst/>
          </a:prstGeom>
          <a:noFill/>
        </p:spPr>
        <p:txBody>
          <a:bodyPr spcFirstLastPara="1" wrap="square" lIns="91425" tIns="91425" rIns="91425" bIns="91425" anchor="ctr" anchorCtr="0">
            <a:noAutofit/>
          </a:bodyPr>
          <a:lstStyle>
            <a:lvl1pPr marL="609585" lvl="0" indent="-304792" algn="r">
              <a:lnSpc>
                <a:spcPct val="100000"/>
              </a:lnSpc>
              <a:spcBef>
                <a:spcPts val="0"/>
              </a:spcBef>
              <a:spcAft>
                <a:spcPts val="0"/>
              </a:spcAft>
              <a:buSzPts val="1400"/>
              <a:buNone/>
              <a:defRPr sz="4667" b="1">
                <a:solidFill>
                  <a:schemeClr val="dk1"/>
                </a:solidFill>
                <a:latin typeface="Balsamiq Sans"/>
                <a:ea typeface="Balsamiq Sans"/>
                <a:cs typeface="Balsamiq Sans"/>
                <a:sym typeface="Balsamiq Sans"/>
              </a:defRPr>
            </a:lvl1pPr>
          </a:lstStyle>
          <a:p>
            <a:endParaRPr/>
          </a:p>
        </p:txBody>
      </p:sp>
    </p:spTree>
    <p:extLst>
      <p:ext uri="{BB962C8B-B14F-4D97-AF65-F5344CB8AC3E}">
        <p14:creationId xmlns:p14="http://schemas.microsoft.com/office/powerpoint/2010/main" val="6514235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31"/>
        <p:cNvGrpSpPr/>
        <p:nvPr/>
      </p:nvGrpSpPr>
      <p:grpSpPr>
        <a:xfrm>
          <a:off x="0" y="0"/>
          <a:ext cx="0" cy="0"/>
          <a:chOff x="0" y="0"/>
          <a:chExt cx="0" cy="0"/>
        </a:xfrm>
      </p:grpSpPr>
      <p:sp>
        <p:nvSpPr>
          <p:cNvPr id="1532" name="Google Shape;1532;p11"/>
          <p:cNvSpPr txBox="1">
            <a:spLocks noGrp="1"/>
          </p:cNvSpPr>
          <p:nvPr>
            <p:ph type="title" hasCustomPrompt="1"/>
          </p:nvPr>
        </p:nvSpPr>
        <p:spPr>
          <a:xfrm>
            <a:off x="950967" y="2130133"/>
            <a:ext cx="10290000" cy="1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33" name="Google Shape;1533;p11"/>
          <p:cNvSpPr txBox="1">
            <a:spLocks noGrp="1"/>
          </p:cNvSpPr>
          <p:nvPr>
            <p:ph type="body" idx="1"/>
          </p:nvPr>
        </p:nvSpPr>
        <p:spPr>
          <a:xfrm>
            <a:off x="950967" y="4202967"/>
            <a:ext cx="10290000" cy="5976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133"/>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1534" name="Google Shape;1534;p11"/>
          <p:cNvSpPr/>
          <p:nvPr/>
        </p:nvSpPr>
        <p:spPr>
          <a:xfrm>
            <a:off x="11946896" y="-736287"/>
            <a:ext cx="403099" cy="7140131"/>
          </a:xfrm>
          <a:custGeom>
            <a:avLst/>
            <a:gdLst/>
            <a:ahLst/>
            <a:cxnLst/>
            <a:rect l="l" t="t" r="r" b="b"/>
            <a:pathLst>
              <a:path w="8903" h="157700" extrusionOk="0">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5" name="Google Shape;1535;p11"/>
          <p:cNvSpPr/>
          <p:nvPr/>
        </p:nvSpPr>
        <p:spPr>
          <a:xfrm>
            <a:off x="1851435" y="6337957"/>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6" name="Google Shape;1536;p11"/>
          <p:cNvSpPr/>
          <p:nvPr/>
        </p:nvSpPr>
        <p:spPr>
          <a:xfrm>
            <a:off x="3186065" y="6038992"/>
            <a:ext cx="7859441" cy="800944"/>
          </a:xfrm>
          <a:custGeom>
            <a:avLst/>
            <a:gdLst/>
            <a:ahLst/>
            <a:cxnLst/>
            <a:rect l="l" t="t" r="r" b="b"/>
            <a:pathLst>
              <a:path w="173587" h="17690" extrusionOk="0">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37" name="Google Shape;1537;p11"/>
          <p:cNvGrpSpPr/>
          <p:nvPr/>
        </p:nvGrpSpPr>
        <p:grpSpPr>
          <a:xfrm>
            <a:off x="1851432" y="4874915"/>
            <a:ext cx="3341949" cy="2404365"/>
            <a:chOff x="4827150" y="2632375"/>
            <a:chExt cx="1863125" cy="1340425"/>
          </a:xfrm>
        </p:grpSpPr>
        <p:sp>
          <p:nvSpPr>
            <p:cNvPr id="1538" name="Google Shape;1538;p1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539" name="Google Shape;1539;p11"/>
            <p:cNvGrpSpPr/>
            <p:nvPr/>
          </p:nvGrpSpPr>
          <p:grpSpPr>
            <a:xfrm>
              <a:off x="4827150" y="2632375"/>
              <a:ext cx="1863125" cy="1274825"/>
              <a:chOff x="4827150" y="2632375"/>
              <a:chExt cx="1863125" cy="1274825"/>
            </a:xfrm>
          </p:grpSpPr>
          <p:sp>
            <p:nvSpPr>
              <p:cNvPr id="1540" name="Google Shape;1540;p1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1" name="Google Shape;1541;p1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2" name="Google Shape;1542;p1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3" name="Google Shape;1543;p1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4" name="Google Shape;1544;p1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sp>
        <p:nvSpPr>
          <p:cNvPr id="1545" name="Google Shape;1545;p11"/>
          <p:cNvSpPr/>
          <p:nvPr/>
        </p:nvSpPr>
        <p:spPr>
          <a:xfrm>
            <a:off x="8205621" y="46625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6" name="Google Shape;1546;p11"/>
          <p:cNvSpPr/>
          <p:nvPr/>
        </p:nvSpPr>
        <p:spPr>
          <a:xfrm>
            <a:off x="907839" y="-781788"/>
            <a:ext cx="3357763" cy="7621739"/>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7" name="Google Shape;1547;p11"/>
          <p:cNvSpPr/>
          <p:nvPr/>
        </p:nvSpPr>
        <p:spPr>
          <a:xfrm>
            <a:off x="888213" y="5908626"/>
            <a:ext cx="11434215" cy="118747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8" name="Google Shape;1548;p11"/>
          <p:cNvSpPr/>
          <p:nvPr/>
        </p:nvSpPr>
        <p:spPr>
          <a:xfrm>
            <a:off x="1136018" y="5950750"/>
            <a:ext cx="6948972"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9" name="Google Shape;1549;p11"/>
          <p:cNvSpPr/>
          <p:nvPr/>
        </p:nvSpPr>
        <p:spPr>
          <a:xfrm>
            <a:off x="-793211" y="4367778"/>
            <a:ext cx="2420400" cy="1770317"/>
          </a:xfrm>
          <a:custGeom>
            <a:avLst/>
            <a:gdLst/>
            <a:ahLst/>
            <a:cxnLst/>
            <a:rect l="l" t="t" r="r" b="b"/>
            <a:pathLst>
              <a:path w="53458" h="39100" extrusionOk="0">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0" name="Google Shape;1550;p11"/>
          <p:cNvSpPr/>
          <p:nvPr/>
        </p:nvSpPr>
        <p:spPr>
          <a:xfrm>
            <a:off x="8312560" y="-2267866"/>
            <a:ext cx="3269881" cy="9469569"/>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1" name="Google Shape;1551;p11"/>
          <p:cNvSpPr/>
          <p:nvPr/>
        </p:nvSpPr>
        <p:spPr>
          <a:xfrm>
            <a:off x="10371945" y="4873122"/>
            <a:ext cx="2056647" cy="2091737"/>
          </a:xfrm>
          <a:custGeom>
            <a:avLst/>
            <a:gdLst/>
            <a:ahLst/>
            <a:cxnLst/>
            <a:rect l="l" t="t" r="r" b="b"/>
            <a:pathLst>
              <a:path w="45424" h="46199" extrusionOk="0">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2" name="Google Shape;1552;p11"/>
          <p:cNvSpPr/>
          <p:nvPr/>
        </p:nvSpPr>
        <p:spPr>
          <a:xfrm>
            <a:off x="10643694" y="-955374"/>
            <a:ext cx="2736612" cy="8157044"/>
          </a:xfrm>
          <a:custGeom>
            <a:avLst/>
            <a:gdLst/>
            <a:ahLst/>
            <a:cxnLst/>
            <a:rect l="l" t="t" r="r" b="b"/>
            <a:pathLst>
              <a:path w="60442" h="180160" extrusionOk="0">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3" name="Google Shape;1553;p11"/>
          <p:cNvSpPr/>
          <p:nvPr/>
        </p:nvSpPr>
        <p:spPr>
          <a:xfrm flipH="1">
            <a:off x="1926761" y="623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4" name="Google Shape;1554;p11"/>
          <p:cNvSpPr/>
          <p:nvPr/>
        </p:nvSpPr>
        <p:spPr>
          <a:xfrm flipH="1">
            <a:off x="8740305" y="7643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5" name="Google Shape;1555;p11"/>
          <p:cNvSpPr/>
          <p:nvPr/>
        </p:nvSpPr>
        <p:spPr>
          <a:xfrm rot="-502683">
            <a:off x="1338070" y="-823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6" name="Google Shape;1556;p11"/>
          <p:cNvSpPr/>
          <p:nvPr/>
        </p:nvSpPr>
        <p:spPr>
          <a:xfrm>
            <a:off x="10434680" y="-736287"/>
            <a:ext cx="403099" cy="71401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7" name="Google Shape;1557;p11"/>
          <p:cNvSpPr/>
          <p:nvPr/>
        </p:nvSpPr>
        <p:spPr>
          <a:xfrm>
            <a:off x="182900" y="-810487"/>
            <a:ext cx="403053" cy="7140131"/>
          </a:xfrm>
          <a:custGeom>
            <a:avLst/>
            <a:gdLst/>
            <a:ahLst/>
            <a:cxnLst/>
            <a:rect l="l" t="t" r="r" b="b"/>
            <a:pathLst>
              <a:path w="8902" h="157700" extrusionOk="0">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11"/>
          <p:cNvSpPr/>
          <p:nvPr/>
        </p:nvSpPr>
        <p:spPr>
          <a:xfrm>
            <a:off x="-489316" y="4403931"/>
            <a:ext cx="4461427" cy="3213059"/>
          </a:xfrm>
          <a:custGeom>
            <a:avLst/>
            <a:gdLst/>
            <a:ahLst/>
            <a:cxnLst/>
            <a:rect l="l" t="t" r="r" b="b"/>
            <a:pathLst>
              <a:path w="98537" h="70965" extrusionOk="0">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9" name="Google Shape;1559;p11"/>
          <p:cNvSpPr/>
          <p:nvPr/>
        </p:nvSpPr>
        <p:spPr>
          <a:xfrm>
            <a:off x="-489315" y="5084966"/>
            <a:ext cx="2156844" cy="2091781"/>
          </a:xfrm>
          <a:custGeom>
            <a:avLst/>
            <a:gdLst/>
            <a:ahLst/>
            <a:cxnLst/>
            <a:rect l="l" t="t" r="r" b="b"/>
            <a:pathLst>
              <a:path w="47637" h="46200" extrusionOk="0">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0" name="Google Shape;1560;p11"/>
          <p:cNvSpPr/>
          <p:nvPr/>
        </p:nvSpPr>
        <p:spPr>
          <a:xfrm>
            <a:off x="-489315" y="5913780"/>
            <a:ext cx="3386649" cy="1961521"/>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1" name="Google Shape;1561;p11"/>
          <p:cNvSpPr/>
          <p:nvPr/>
        </p:nvSpPr>
        <p:spPr>
          <a:xfrm>
            <a:off x="280548" y="5652312"/>
            <a:ext cx="276007" cy="1110003"/>
          </a:xfrm>
          <a:custGeom>
            <a:avLst/>
            <a:gdLst/>
            <a:ahLst/>
            <a:cxnLst/>
            <a:rect l="l" t="t" r="r" b="b"/>
            <a:pathLst>
              <a:path w="6096" h="24516" extrusionOk="0">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2" name="Google Shape;1562;p11"/>
          <p:cNvSpPr/>
          <p:nvPr/>
        </p:nvSpPr>
        <p:spPr>
          <a:xfrm>
            <a:off x="280548" y="5724663"/>
            <a:ext cx="272883" cy="1037651"/>
          </a:xfrm>
          <a:custGeom>
            <a:avLst/>
            <a:gdLst/>
            <a:ahLst/>
            <a:cxnLst/>
            <a:rect l="l" t="t" r="r" b="b"/>
            <a:pathLst>
              <a:path w="6027" h="22918" extrusionOk="0">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3" name="Google Shape;1563;p11"/>
          <p:cNvSpPr/>
          <p:nvPr/>
        </p:nvSpPr>
        <p:spPr>
          <a:xfrm>
            <a:off x="188594" y="5908617"/>
            <a:ext cx="335908" cy="814392"/>
          </a:xfrm>
          <a:custGeom>
            <a:avLst/>
            <a:gdLst/>
            <a:ahLst/>
            <a:cxnLst/>
            <a:rect l="l" t="t" r="r" b="b"/>
            <a:pathLst>
              <a:path w="7419" h="17987" extrusionOk="0">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4" name="Google Shape;1564;p11"/>
          <p:cNvSpPr/>
          <p:nvPr/>
        </p:nvSpPr>
        <p:spPr>
          <a:xfrm>
            <a:off x="188594" y="5966479"/>
            <a:ext cx="335908" cy="756528"/>
          </a:xfrm>
          <a:custGeom>
            <a:avLst/>
            <a:gdLst/>
            <a:ahLst/>
            <a:cxnLst/>
            <a:rect l="l" t="t" r="r" b="b"/>
            <a:pathLst>
              <a:path w="7419" h="16709" extrusionOk="0">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5" name="Google Shape;1565;p11"/>
          <p:cNvSpPr/>
          <p:nvPr/>
        </p:nvSpPr>
        <p:spPr>
          <a:xfrm>
            <a:off x="621609" y="6526584"/>
            <a:ext cx="58951" cy="322505"/>
          </a:xfrm>
          <a:custGeom>
            <a:avLst/>
            <a:gdLst/>
            <a:ahLst/>
            <a:cxnLst/>
            <a:rect l="l" t="t" r="r" b="b"/>
            <a:pathLst>
              <a:path w="1302" h="7123" extrusionOk="0">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6" name="Google Shape;1566;p11"/>
          <p:cNvSpPr/>
          <p:nvPr/>
        </p:nvSpPr>
        <p:spPr>
          <a:xfrm>
            <a:off x="630890" y="6547274"/>
            <a:ext cx="49668" cy="301815"/>
          </a:xfrm>
          <a:custGeom>
            <a:avLst/>
            <a:gdLst/>
            <a:ahLst/>
            <a:cxnLst/>
            <a:rect l="l" t="t" r="r" b="b"/>
            <a:pathLst>
              <a:path w="1097" h="6666" extrusionOk="0">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7" name="Google Shape;1567;p11"/>
          <p:cNvSpPr/>
          <p:nvPr/>
        </p:nvSpPr>
        <p:spPr>
          <a:xfrm>
            <a:off x="624687" y="6420140"/>
            <a:ext cx="147828" cy="435155"/>
          </a:xfrm>
          <a:custGeom>
            <a:avLst/>
            <a:gdLst/>
            <a:ahLst/>
            <a:cxnLst/>
            <a:rect l="l" t="t" r="r" b="b"/>
            <a:pathLst>
              <a:path w="3265" h="9611" extrusionOk="0">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8" name="Google Shape;1568;p11"/>
          <p:cNvSpPr/>
          <p:nvPr/>
        </p:nvSpPr>
        <p:spPr>
          <a:xfrm>
            <a:off x="630890" y="6448075"/>
            <a:ext cx="139588" cy="407219"/>
          </a:xfrm>
          <a:custGeom>
            <a:avLst/>
            <a:gdLst/>
            <a:ahLst/>
            <a:cxnLst/>
            <a:rect l="l" t="t" r="r" b="b"/>
            <a:pathLst>
              <a:path w="3083" h="8994" extrusionOk="0">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9" name="Google Shape;1569;p11"/>
          <p:cNvSpPr/>
          <p:nvPr/>
        </p:nvSpPr>
        <p:spPr>
          <a:xfrm>
            <a:off x="684631" y="6552436"/>
            <a:ext cx="63071" cy="326625"/>
          </a:xfrm>
          <a:custGeom>
            <a:avLst/>
            <a:gdLst/>
            <a:ahLst/>
            <a:cxnLst/>
            <a:rect l="l" t="t" r="r" b="b"/>
            <a:pathLst>
              <a:path w="1393" h="7214" extrusionOk="0">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0" name="Google Shape;1570;p11"/>
          <p:cNvSpPr/>
          <p:nvPr/>
        </p:nvSpPr>
        <p:spPr>
          <a:xfrm>
            <a:off x="690834" y="6573126"/>
            <a:ext cx="56868" cy="305935"/>
          </a:xfrm>
          <a:custGeom>
            <a:avLst/>
            <a:gdLst/>
            <a:ahLst/>
            <a:cxnLst/>
            <a:rect l="l" t="t" r="r" b="b"/>
            <a:pathLst>
              <a:path w="1256" h="6757" extrusionOk="0">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1" name="Google Shape;1571;p11"/>
          <p:cNvSpPr/>
          <p:nvPr/>
        </p:nvSpPr>
        <p:spPr>
          <a:xfrm>
            <a:off x="713561" y="6535909"/>
            <a:ext cx="118896" cy="371043"/>
          </a:xfrm>
          <a:custGeom>
            <a:avLst/>
            <a:gdLst/>
            <a:ahLst/>
            <a:cxnLst/>
            <a:rect l="l" t="t" r="r" b="b"/>
            <a:pathLst>
              <a:path w="2626" h="8195" extrusionOk="0">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2" name="Google Shape;1572;p11"/>
          <p:cNvSpPr/>
          <p:nvPr/>
        </p:nvSpPr>
        <p:spPr>
          <a:xfrm>
            <a:off x="730088" y="6558637"/>
            <a:ext cx="97209" cy="347272"/>
          </a:xfrm>
          <a:custGeom>
            <a:avLst/>
            <a:gdLst/>
            <a:ahLst/>
            <a:cxnLst/>
            <a:rect l="l" t="t" r="r" b="b"/>
            <a:pathLst>
              <a:path w="2147" h="7670" extrusionOk="0">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3" name="Google Shape;1573;p11"/>
          <p:cNvSpPr/>
          <p:nvPr/>
        </p:nvSpPr>
        <p:spPr>
          <a:xfrm>
            <a:off x="732171" y="6524546"/>
            <a:ext cx="179884" cy="381365"/>
          </a:xfrm>
          <a:custGeom>
            <a:avLst/>
            <a:gdLst/>
            <a:ahLst/>
            <a:cxnLst/>
            <a:rect l="l" t="t" r="r" b="b"/>
            <a:pathLst>
              <a:path w="3973" h="8423" extrusionOk="0">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4" name="Google Shape;1574;p11"/>
          <p:cNvSpPr/>
          <p:nvPr/>
        </p:nvSpPr>
        <p:spPr>
          <a:xfrm>
            <a:off x="742493" y="6550352"/>
            <a:ext cx="164355" cy="355557"/>
          </a:xfrm>
          <a:custGeom>
            <a:avLst/>
            <a:gdLst/>
            <a:ahLst/>
            <a:cxnLst/>
            <a:rect l="l" t="t" r="r" b="b"/>
            <a:pathLst>
              <a:path w="3630" h="7853" extrusionOk="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5" name="Google Shape;1575;p11"/>
          <p:cNvSpPr/>
          <p:nvPr/>
        </p:nvSpPr>
        <p:spPr>
          <a:xfrm>
            <a:off x="755941" y="6630988"/>
            <a:ext cx="222217" cy="262515"/>
          </a:xfrm>
          <a:custGeom>
            <a:avLst/>
            <a:gdLst/>
            <a:ahLst/>
            <a:cxnLst/>
            <a:rect l="l" t="t" r="r" b="b"/>
            <a:pathLst>
              <a:path w="4908" h="5798" extrusionOk="0">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6" name="Google Shape;1576;p11"/>
          <p:cNvSpPr/>
          <p:nvPr/>
        </p:nvSpPr>
        <p:spPr>
          <a:xfrm>
            <a:off x="760060" y="6652675"/>
            <a:ext cx="212936" cy="240827"/>
          </a:xfrm>
          <a:custGeom>
            <a:avLst/>
            <a:gdLst/>
            <a:ahLst/>
            <a:cxnLst/>
            <a:rect l="l" t="t" r="r" b="b"/>
            <a:pathLst>
              <a:path w="4703" h="5319" extrusionOk="0">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7" name="Google Shape;1577;p11"/>
          <p:cNvSpPr/>
          <p:nvPr/>
        </p:nvSpPr>
        <p:spPr>
          <a:xfrm>
            <a:off x="764226" y="6674361"/>
            <a:ext cx="256311" cy="228467"/>
          </a:xfrm>
          <a:custGeom>
            <a:avLst/>
            <a:gdLst/>
            <a:ahLst/>
            <a:cxnLst/>
            <a:rect l="l" t="t" r="r" b="b"/>
            <a:pathLst>
              <a:path w="5661" h="5046" extrusionOk="0">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8" name="Google Shape;1578;p11"/>
          <p:cNvSpPr/>
          <p:nvPr/>
        </p:nvSpPr>
        <p:spPr>
          <a:xfrm>
            <a:off x="766263" y="6697135"/>
            <a:ext cx="249112" cy="205692"/>
          </a:xfrm>
          <a:custGeom>
            <a:avLst/>
            <a:gdLst/>
            <a:ahLst/>
            <a:cxnLst/>
            <a:rect l="l" t="t" r="r" b="b"/>
            <a:pathLst>
              <a:path w="5502" h="4543" extrusionOk="0">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9" name="Google Shape;1579;p11"/>
          <p:cNvSpPr/>
          <p:nvPr/>
        </p:nvSpPr>
        <p:spPr>
          <a:xfrm>
            <a:off x="800355" y="6468720"/>
            <a:ext cx="59992" cy="473368"/>
          </a:xfrm>
          <a:custGeom>
            <a:avLst/>
            <a:gdLst/>
            <a:ahLst/>
            <a:cxnLst/>
            <a:rect l="l" t="t" r="r" b="b"/>
            <a:pathLst>
              <a:path w="1325" h="10455" extrusionOk="0">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0" name="Google Shape;1580;p11"/>
          <p:cNvSpPr/>
          <p:nvPr/>
        </p:nvSpPr>
        <p:spPr>
          <a:xfrm>
            <a:off x="823129" y="6498694"/>
            <a:ext cx="37217" cy="441357"/>
          </a:xfrm>
          <a:custGeom>
            <a:avLst/>
            <a:gdLst/>
            <a:ahLst/>
            <a:cxnLst/>
            <a:rect l="l" t="t" r="r" b="b"/>
            <a:pathLst>
              <a:path w="822" h="9748" extrusionOk="0">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1" name="Google Shape;1581;p11"/>
          <p:cNvSpPr/>
          <p:nvPr/>
        </p:nvSpPr>
        <p:spPr>
          <a:xfrm>
            <a:off x="643295" y="6602057"/>
            <a:ext cx="52747" cy="274920"/>
          </a:xfrm>
          <a:custGeom>
            <a:avLst/>
            <a:gdLst/>
            <a:ahLst/>
            <a:cxnLst/>
            <a:rect l="l" t="t" r="r" b="b"/>
            <a:pathLst>
              <a:path w="1165" h="6072" extrusionOk="0">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2" name="Google Shape;1582;p11"/>
          <p:cNvSpPr/>
          <p:nvPr/>
        </p:nvSpPr>
        <p:spPr>
          <a:xfrm>
            <a:off x="656742" y="6618583"/>
            <a:ext cx="39300" cy="256356"/>
          </a:xfrm>
          <a:custGeom>
            <a:avLst/>
            <a:gdLst/>
            <a:ahLst/>
            <a:cxnLst/>
            <a:rect l="l" t="t" r="r" b="b"/>
            <a:pathLst>
              <a:path w="868" h="5662" extrusionOk="0">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3" name="Google Shape;1583;p11"/>
          <p:cNvSpPr/>
          <p:nvPr/>
        </p:nvSpPr>
        <p:spPr>
          <a:xfrm>
            <a:off x="839654" y="6669201"/>
            <a:ext cx="260476" cy="248071"/>
          </a:xfrm>
          <a:custGeom>
            <a:avLst/>
            <a:gdLst/>
            <a:ahLst/>
            <a:cxnLst/>
            <a:rect l="l" t="t" r="r" b="b"/>
            <a:pathLst>
              <a:path w="5753" h="5479" extrusionOk="0">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4" name="Google Shape;1584;p11"/>
          <p:cNvSpPr/>
          <p:nvPr/>
        </p:nvSpPr>
        <p:spPr>
          <a:xfrm>
            <a:off x="857222" y="6656796"/>
            <a:ext cx="297695" cy="267721"/>
          </a:xfrm>
          <a:custGeom>
            <a:avLst/>
            <a:gdLst/>
            <a:ahLst/>
            <a:cxnLst/>
            <a:rect l="l" t="t" r="r" b="b"/>
            <a:pathLst>
              <a:path w="6575" h="5913" extrusionOk="0">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5" name="Google Shape;1585;p11"/>
          <p:cNvSpPr/>
          <p:nvPr/>
        </p:nvSpPr>
        <p:spPr>
          <a:xfrm>
            <a:off x="858263" y="6681606"/>
            <a:ext cx="288367" cy="242909"/>
          </a:xfrm>
          <a:custGeom>
            <a:avLst/>
            <a:gdLst/>
            <a:ahLst/>
            <a:cxnLst/>
            <a:rect l="l" t="t" r="r" b="b"/>
            <a:pathLst>
              <a:path w="6369" h="5365" extrusionOk="0">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6" name="Google Shape;1586;p11"/>
          <p:cNvSpPr/>
          <p:nvPr/>
        </p:nvSpPr>
        <p:spPr>
          <a:xfrm>
            <a:off x="1193074" y="6516260"/>
            <a:ext cx="169516" cy="485773"/>
          </a:xfrm>
          <a:custGeom>
            <a:avLst/>
            <a:gdLst/>
            <a:ahLst/>
            <a:cxnLst/>
            <a:rect l="l" t="t" r="r" b="b"/>
            <a:pathLst>
              <a:path w="3744" h="10729" extrusionOk="0">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7" name="Google Shape;1587;p11"/>
          <p:cNvSpPr/>
          <p:nvPr/>
        </p:nvSpPr>
        <p:spPr>
          <a:xfrm>
            <a:off x="1202402" y="6551394"/>
            <a:ext cx="159193" cy="449597"/>
          </a:xfrm>
          <a:custGeom>
            <a:avLst/>
            <a:gdLst/>
            <a:ahLst/>
            <a:cxnLst/>
            <a:rect l="l" t="t" r="r" b="b"/>
            <a:pathLst>
              <a:path w="3516" h="9930" extrusionOk="0">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8" name="Google Shape;1588;p11"/>
          <p:cNvSpPr/>
          <p:nvPr/>
        </p:nvSpPr>
        <p:spPr>
          <a:xfrm>
            <a:off x="1165184" y="6646473"/>
            <a:ext cx="108528" cy="342111"/>
          </a:xfrm>
          <a:custGeom>
            <a:avLst/>
            <a:gdLst/>
            <a:ahLst/>
            <a:cxnLst/>
            <a:rect l="l" t="t" r="r" b="b"/>
            <a:pathLst>
              <a:path w="2397" h="7556" extrusionOk="0">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9" name="Google Shape;1589;p11"/>
          <p:cNvSpPr/>
          <p:nvPr/>
        </p:nvSpPr>
        <p:spPr>
          <a:xfrm>
            <a:off x="1180668" y="6668159"/>
            <a:ext cx="86885" cy="320423"/>
          </a:xfrm>
          <a:custGeom>
            <a:avLst/>
            <a:gdLst/>
            <a:ahLst/>
            <a:cxnLst/>
            <a:rect l="l" t="t" r="r" b="b"/>
            <a:pathLst>
              <a:path w="1919" h="7077" extrusionOk="0">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0" name="Google Shape;1590;p11"/>
          <p:cNvSpPr/>
          <p:nvPr/>
        </p:nvSpPr>
        <p:spPr>
          <a:xfrm>
            <a:off x="1131092" y="6730188"/>
            <a:ext cx="68232" cy="275961"/>
          </a:xfrm>
          <a:custGeom>
            <a:avLst/>
            <a:gdLst/>
            <a:ahLst/>
            <a:cxnLst/>
            <a:rect l="l" t="t" r="r" b="b"/>
            <a:pathLst>
              <a:path w="1507" h="6095" extrusionOk="0">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1" name="Google Shape;1591;p11"/>
          <p:cNvSpPr/>
          <p:nvPr/>
        </p:nvSpPr>
        <p:spPr>
          <a:xfrm>
            <a:off x="1144493" y="6742592"/>
            <a:ext cx="46544" cy="257352"/>
          </a:xfrm>
          <a:custGeom>
            <a:avLst/>
            <a:gdLst/>
            <a:ahLst/>
            <a:cxnLst/>
            <a:rect l="l" t="t" r="r" b="b"/>
            <a:pathLst>
              <a:path w="1028" h="5684" extrusionOk="0">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2" name="Google Shape;1592;p11"/>
          <p:cNvSpPr/>
          <p:nvPr/>
        </p:nvSpPr>
        <p:spPr>
          <a:xfrm>
            <a:off x="1074225" y="6799412"/>
            <a:ext cx="102371" cy="208816"/>
          </a:xfrm>
          <a:custGeom>
            <a:avLst/>
            <a:gdLst/>
            <a:ahLst/>
            <a:cxnLst/>
            <a:rect l="l" t="t" r="r" b="b"/>
            <a:pathLst>
              <a:path w="2261" h="4612" extrusionOk="0">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3" name="Google Shape;1593;p11"/>
          <p:cNvSpPr/>
          <p:nvPr/>
        </p:nvSpPr>
        <p:spPr>
          <a:xfrm>
            <a:off x="1090753" y="6812860"/>
            <a:ext cx="85844" cy="191248"/>
          </a:xfrm>
          <a:custGeom>
            <a:avLst/>
            <a:gdLst/>
            <a:ahLst/>
            <a:cxnLst/>
            <a:rect l="l" t="t" r="r" b="b"/>
            <a:pathLst>
              <a:path w="1896" h="4224" extrusionOk="0">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4" name="Google Shape;1594;p11"/>
          <p:cNvSpPr/>
          <p:nvPr/>
        </p:nvSpPr>
        <p:spPr>
          <a:xfrm>
            <a:off x="1196198" y="6906897"/>
            <a:ext cx="319381" cy="88924"/>
          </a:xfrm>
          <a:custGeom>
            <a:avLst/>
            <a:gdLst/>
            <a:ahLst/>
            <a:cxnLst/>
            <a:rect l="l" t="t" r="r" b="b"/>
            <a:pathLst>
              <a:path w="7054" h="1964" extrusionOk="0">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5" name="Google Shape;1595;p11"/>
          <p:cNvSpPr/>
          <p:nvPr/>
        </p:nvSpPr>
        <p:spPr>
          <a:xfrm>
            <a:off x="1201361" y="6925505"/>
            <a:ext cx="292487" cy="70315"/>
          </a:xfrm>
          <a:custGeom>
            <a:avLst/>
            <a:gdLst/>
            <a:ahLst/>
            <a:cxnLst/>
            <a:rect l="l" t="t" r="r" b="b"/>
            <a:pathLst>
              <a:path w="6460" h="1553" extrusionOk="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6" name="Google Shape;1596;p11"/>
          <p:cNvSpPr/>
          <p:nvPr/>
        </p:nvSpPr>
        <p:spPr>
          <a:xfrm>
            <a:off x="1202402" y="6964759"/>
            <a:ext cx="272837" cy="64112"/>
          </a:xfrm>
          <a:custGeom>
            <a:avLst/>
            <a:gdLst/>
            <a:ahLst/>
            <a:cxnLst/>
            <a:rect l="l" t="t" r="r" b="b"/>
            <a:pathLst>
              <a:path w="6026" h="1416" extrusionOk="0">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7" name="Google Shape;1597;p11"/>
          <p:cNvSpPr/>
          <p:nvPr/>
        </p:nvSpPr>
        <p:spPr>
          <a:xfrm>
            <a:off x="1202401" y="6972003"/>
            <a:ext cx="253232" cy="56868"/>
          </a:xfrm>
          <a:custGeom>
            <a:avLst/>
            <a:gdLst/>
            <a:ahLst/>
            <a:cxnLst/>
            <a:rect l="l" t="t" r="r" b="b"/>
            <a:pathLst>
              <a:path w="5593" h="1256" extrusionOk="0">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8" name="Google Shape;1598;p11"/>
          <p:cNvSpPr/>
          <p:nvPr/>
        </p:nvSpPr>
        <p:spPr>
          <a:xfrm>
            <a:off x="1180669" y="6717781"/>
            <a:ext cx="197452" cy="277003"/>
          </a:xfrm>
          <a:custGeom>
            <a:avLst/>
            <a:gdLst/>
            <a:ahLst/>
            <a:cxnLst/>
            <a:rect l="l" t="t" r="r" b="b"/>
            <a:pathLst>
              <a:path w="4361" h="6118" extrusionOk="0">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9" name="Google Shape;1599;p11"/>
          <p:cNvSpPr/>
          <p:nvPr/>
        </p:nvSpPr>
        <p:spPr>
          <a:xfrm>
            <a:off x="1186871" y="6737431"/>
            <a:ext cx="187128" cy="257352"/>
          </a:xfrm>
          <a:custGeom>
            <a:avLst/>
            <a:gdLst/>
            <a:ahLst/>
            <a:cxnLst/>
            <a:rect l="l" t="t" r="r" b="b"/>
            <a:pathLst>
              <a:path w="4133" h="5684" extrusionOk="0">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0" name="Google Shape;1600;p11"/>
          <p:cNvSpPr/>
          <p:nvPr/>
        </p:nvSpPr>
        <p:spPr>
          <a:xfrm>
            <a:off x="950217" y="6883127"/>
            <a:ext cx="201572" cy="120979"/>
          </a:xfrm>
          <a:custGeom>
            <a:avLst/>
            <a:gdLst/>
            <a:ahLst/>
            <a:cxnLst/>
            <a:rect l="l" t="t" r="r" b="b"/>
            <a:pathLst>
              <a:path w="4452" h="2672" extrusionOk="0">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1" name="Google Shape;1601;p11"/>
          <p:cNvSpPr/>
          <p:nvPr/>
        </p:nvSpPr>
        <p:spPr>
          <a:xfrm>
            <a:off x="964704" y="6884169"/>
            <a:ext cx="187083" cy="113735"/>
          </a:xfrm>
          <a:custGeom>
            <a:avLst/>
            <a:gdLst/>
            <a:ahLst/>
            <a:cxnLst/>
            <a:rect l="l" t="t" r="r" b="b"/>
            <a:pathLst>
              <a:path w="4132" h="2512" extrusionOk="0">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2" name="Google Shape;1602;p11"/>
          <p:cNvSpPr/>
          <p:nvPr/>
        </p:nvSpPr>
        <p:spPr>
          <a:xfrm>
            <a:off x="11478708" y="-543050"/>
            <a:ext cx="1525416" cy="7404727"/>
          </a:xfrm>
          <a:custGeom>
            <a:avLst/>
            <a:gdLst/>
            <a:ahLst/>
            <a:cxnLst/>
            <a:rect l="l" t="t" r="r" b="b"/>
            <a:pathLst>
              <a:path w="33691" h="163544" extrusionOk="0">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3" name="Google Shape;1603;p11"/>
          <p:cNvSpPr/>
          <p:nvPr/>
        </p:nvSpPr>
        <p:spPr>
          <a:xfrm>
            <a:off x="11611003" y="4093930"/>
            <a:ext cx="988028" cy="2611559"/>
          </a:xfrm>
          <a:custGeom>
            <a:avLst/>
            <a:gdLst/>
            <a:ahLst/>
            <a:cxnLst/>
            <a:rect l="l" t="t" r="r" b="b"/>
            <a:pathLst>
              <a:path w="21822" h="57680" extrusionOk="0">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4" name="Google Shape;1604;p11"/>
          <p:cNvSpPr/>
          <p:nvPr/>
        </p:nvSpPr>
        <p:spPr>
          <a:xfrm>
            <a:off x="11886951" y="4873122"/>
            <a:ext cx="155072" cy="1811700"/>
          </a:xfrm>
          <a:custGeom>
            <a:avLst/>
            <a:gdLst/>
            <a:ahLst/>
            <a:cxnLst/>
            <a:rect l="l" t="t" r="r" b="b"/>
            <a:pathLst>
              <a:path w="3425" h="40014" extrusionOk="0">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5" name="Google Shape;1605;p11"/>
          <p:cNvSpPr/>
          <p:nvPr/>
        </p:nvSpPr>
        <p:spPr>
          <a:xfrm>
            <a:off x="11886952" y="4989887"/>
            <a:ext cx="119937" cy="1694932"/>
          </a:xfrm>
          <a:custGeom>
            <a:avLst/>
            <a:gdLst/>
            <a:ahLst/>
            <a:cxnLst/>
            <a:rect l="l" t="t" r="r" b="b"/>
            <a:pathLst>
              <a:path w="2649" h="37435" extrusionOk="0">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6" name="Google Shape;1606;p11"/>
          <p:cNvSpPr/>
          <p:nvPr/>
        </p:nvSpPr>
        <p:spPr>
          <a:xfrm>
            <a:off x="11718527" y="5498331"/>
            <a:ext cx="245988" cy="1344581"/>
          </a:xfrm>
          <a:custGeom>
            <a:avLst/>
            <a:gdLst/>
            <a:ahLst/>
            <a:cxnLst/>
            <a:rect l="l" t="t" r="r" b="b"/>
            <a:pathLst>
              <a:path w="5433" h="29697" extrusionOk="0">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7" name="Google Shape;1607;p11"/>
          <p:cNvSpPr/>
          <p:nvPr/>
        </p:nvSpPr>
        <p:spPr>
          <a:xfrm>
            <a:off x="11744334" y="5581004"/>
            <a:ext cx="173681" cy="1260864"/>
          </a:xfrm>
          <a:custGeom>
            <a:avLst/>
            <a:gdLst/>
            <a:ahLst/>
            <a:cxnLst/>
            <a:rect l="l" t="t" r="r" b="b"/>
            <a:pathLst>
              <a:path w="3836" h="27848" extrusionOk="0">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8" name="Google Shape;1608;p11"/>
          <p:cNvSpPr/>
          <p:nvPr/>
        </p:nvSpPr>
        <p:spPr>
          <a:xfrm>
            <a:off x="11518047" y="5460120"/>
            <a:ext cx="445432" cy="1364185"/>
          </a:xfrm>
          <a:custGeom>
            <a:avLst/>
            <a:gdLst/>
            <a:ahLst/>
            <a:cxnLst/>
            <a:rect l="l" t="t" r="r" b="b"/>
            <a:pathLst>
              <a:path w="9838" h="30130" extrusionOk="0">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9" name="Google Shape;1609;p11"/>
          <p:cNvSpPr/>
          <p:nvPr/>
        </p:nvSpPr>
        <p:spPr>
          <a:xfrm>
            <a:off x="11518048" y="5550035"/>
            <a:ext cx="424785" cy="1274267"/>
          </a:xfrm>
          <a:custGeom>
            <a:avLst/>
            <a:gdLst/>
            <a:ahLst/>
            <a:cxnLst/>
            <a:rect l="l" t="t" r="r" b="b"/>
            <a:pathLst>
              <a:path w="9382" h="28144" extrusionOk="0">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 name="Google Shape;1610;p11"/>
          <p:cNvSpPr/>
          <p:nvPr/>
        </p:nvSpPr>
        <p:spPr>
          <a:xfrm>
            <a:off x="11898315" y="5711217"/>
            <a:ext cx="270845" cy="953935"/>
          </a:xfrm>
          <a:custGeom>
            <a:avLst/>
            <a:gdLst/>
            <a:ahLst/>
            <a:cxnLst/>
            <a:rect l="l" t="t" r="r" b="b"/>
            <a:pathLst>
              <a:path w="5982" h="21069" extrusionOk="0">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 name="Google Shape;1611;p11"/>
          <p:cNvSpPr/>
          <p:nvPr/>
        </p:nvSpPr>
        <p:spPr>
          <a:xfrm>
            <a:off x="11898315" y="5770120"/>
            <a:ext cx="235711" cy="895029"/>
          </a:xfrm>
          <a:custGeom>
            <a:avLst/>
            <a:gdLst/>
            <a:ahLst/>
            <a:cxnLst/>
            <a:rect l="l" t="t" r="r" b="b"/>
            <a:pathLst>
              <a:path w="5206" h="19768" extrusionOk="0">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2" name="Google Shape;1612;p11"/>
          <p:cNvSpPr/>
          <p:nvPr/>
        </p:nvSpPr>
        <p:spPr>
          <a:xfrm>
            <a:off x="12018205" y="5481805"/>
            <a:ext cx="314220" cy="1190595"/>
          </a:xfrm>
          <a:custGeom>
            <a:avLst/>
            <a:gdLst/>
            <a:ahLst/>
            <a:cxnLst/>
            <a:rect l="l" t="t" r="r" b="b"/>
            <a:pathLst>
              <a:path w="6940" h="26296" extrusionOk="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11"/>
          <p:cNvSpPr/>
          <p:nvPr/>
        </p:nvSpPr>
        <p:spPr>
          <a:xfrm>
            <a:off x="12018204" y="5532469"/>
            <a:ext cx="293573" cy="1134769"/>
          </a:xfrm>
          <a:custGeom>
            <a:avLst/>
            <a:gdLst/>
            <a:ahLst/>
            <a:cxnLst/>
            <a:rect l="l" t="t" r="r" b="b"/>
            <a:pathLst>
              <a:path w="6484" h="25063" extrusionOk="0">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4" name="Google Shape;1614;p11"/>
          <p:cNvSpPr/>
          <p:nvPr/>
        </p:nvSpPr>
        <p:spPr>
          <a:xfrm>
            <a:off x="12031653" y="5734986"/>
            <a:ext cx="396895" cy="931205"/>
          </a:xfrm>
          <a:custGeom>
            <a:avLst/>
            <a:gdLst/>
            <a:ahLst/>
            <a:cxnLst/>
            <a:rect l="l" t="t" r="r" b="b"/>
            <a:pathLst>
              <a:path w="8766" h="20567"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5" name="Google Shape;1615;p11"/>
          <p:cNvSpPr/>
          <p:nvPr/>
        </p:nvSpPr>
        <p:spPr>
          <a:xfrm>
            <a:off x="12031653" y="5734986"/>
            <a:ext cx="396895" cy="926044"/>
          </a:xfrm>
          <a:custGeom>
            <a:avLst/>
            <a:gdLst/>
            <a:ahLst/>
            <a:cxnLst/>
            <a:rect l="l" t="t" r="r" b="b"/>
            <a:pathLst>
              <a:path w="8766" h="20453"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6" name="Google Shape;1616;p11"/>
          <p:cNvSpPr/>
          <p:nvPr/>
        </p:nvSpPr>
        <p:spPr>
          <a:xfrm>
            <a:off x="10692314" y="6907938"/>
            <a:ext cx="651124" cy="312137"/>
          </a:xfrm>
          <a:custGeom>
            <a:avLst/>
            <a:gdLst/>
            <a:ahLst/>
            <a:cxnLst/>
            <a:rect l="l" t="t" r="r" b="b"/>
            <a:pathLst>
              <a:path w="14381" h="6894" extrusionOk="0">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7" name="Google Shape;1617;p11"/>
          <p:cNvSpPr/>
          <p:nvPr/>
        </p:nvSpPr>
        <p:spPr>
          <a:xfrm>
            <a:off x="10735732" y="6918261"/>
            <a:ext cx="607704" cy="289408"/>
          </a:xfrm>
          <a:custGeom>
            <a:avLst/>
            <a:gdLst/>
            <a:ahLst/>
            <a:cxnLst/>
            <a:rect l="l" t="t" r="r" b="b"/>
            <a:pathLst>
              <a:path w="13422" h="6392" extrusionOk="0">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8" name="Google Shape;1618;p11"/>
          <p:cNvSpPr/>
          <p:nvPr/>
        </p:nvSpPr>
        <p:spPr>
          <a:xfrm>
            <a:off x="11318563" y="6908979"/>
            <a:ext cx="863019" cy="286284"/>
          </a:xfrm>
          <a:custGeom>
            <a:avLst/>
            <a:gdLst/>
            <a:ahLst/>
            <a:cxnLst/>
            <a:rect l="l" t="t" r="r" b="b"/>
            <a:pathLst>
              <a:path w="19061" h="6323" extrusionOk="0">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9" name="Google Shape;1619;p11"/>
          <p:cNvSpPr/>
          <p:nvPr/>
        </p:nvSpPr>
        <p:spPr>
          <a:xfrm>
            <a:off x="11326848" y="6926547"/>
            <a:ext cx="800989" cy="268717"/>
          </a:xfrm>
          <a:custGeom>
            <a:avLst/>
            <a:gdLst/>
            <a:ahLst/>
            <a:cxnLst/>
            <a:rect l="l" t="t" r="r" b="b"/>
            <a:pathLst>
              <a:path w="17691" h="5935" extrusionOk="0">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0" name="Google Shape;1620;p11"/>
          <p:cNvSpPr/>
          <p:nvPr/>
        </p:nvSpPr>
        <p:spPr>
          <a:xfrm>
            <a:off x="11266905" y="6260996"/>
            <a:ext cx="103412" cy="931205"/>
          </a:xfrm>
          <a:custGeom>
            <a:avLst/>
            <a:gdLst/>
            <a:ahLst/>
            <a:cxnLst/>
            <a:rect l="l" t="t" r="r" b="b"/>
            <a:pathLst>
              <a:path w="2284" h="20567" extrusionOk="0">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1" name="Google Shape;1621;p11"/>
          <p:cNvSpPr/>
          <p:nvPr/>
        </p:nvSpPr>
        <p:spPr>
          <a:xfrm>
            <a:off x="11291715" y="6318904"/>
            <a:ext cx="78600" cy="873296"/>
          </a:xfrm>
          <a:custGeom>
            <a:avLst/>
            <a:gdLst/>
            <a:ahLst/>
            <a:cxnLst/>
            <a:rect l="l" t="t" r="r" b="b"/>
            <a:pathLst>
              <a:path w="1736" h="19288" extrusionOk="0">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2" name="Google Shape;1622;p11"/>
          <p:cNvSpPr/>
          <p:nvPr/>
        </p:nvSpPr>
        <p:spPr>
          <a:xfrm>
            <a:off x="11058139" y="6485246"/>
            <a:ext cx="247075" cy="720397"/>
          </a:xfrm>
          <a:custGeom>
            <a:avLst/>
            <a:gdLst/>
            <a:ahLst/>
            <a:cxnLst/>
            <a:rect l="l" t="t" r="r" b="b"/>
            <a:pathLst>
              <a:path w="5457" h="15911" extrusionOk="0">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3" name="Google Shape;1623;p11"/>
          <p:cNvSpPr/>
          <p:nvPr/>
        </p:nvSpPr>
        <p:spPr>
          <a:xfrm>
            <a:off x="11076747" y="6529707"/>
            <a:ext cx="228467" cy="675936"/>
          </a:xfrm>
          <a:custGeom>
            <a:avLst/>
            <a:gdLst/>
            <a:ahLst/>
            <a:cxnLst/>
            <a:rect l="l" t="t" r="r" b="b"/>
            <a:pathLst>
              <a:path w="5046" h="14929" extrusionOk="0">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4" name="Google Shape;1624;p11"/>
          <p:cNvSpPr/>
          <p:nvPr/>
        </p:nvSpPr>
        <p:spPr>
          <a:xfrm>
            <a:off x="11307199" y="6494572"/>
            <a:ext cx="479571" cy="682139"/>
          </a:xfrm>
          <a:custGeom>
            <a:avLst/>
            <a:gdLst/>
            <a:ahLst/>
            <a:cxnLst/>
            <a:rect l="l" t="t" r="r" b="b"/>
            <a:pathLst>
              <a:path w="10592" h="15066" extrusionOk="0">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5" name="Google Shape;1625;p11"/>
          <p:cNvSpPr/>
          <p:nvPr/>
        </p:nvSpPr>
        <p:spPr>
          <a:xfrm>
            <a:off x="11320645" y="6540029"/>
            <a:ext cx="441312" cy="636680"/>
          </a:xfrm>
          <a:custGeom>
            <a:avLst/>
            <a:gdLst/>
            <a:ahLst/>
            <a:cxnLst/>
            <a:rect l="l" t="t" r="r" b="b"/>
            <a:pathLst>
              <a:path w="9747" h="14062" extrusionOk="0">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6" name="Google Shape;1626;p11"/>
          <p:cNvSpPr/>
          <p:nvPr/>
        </p:nvSpPr>
        <p:spPr>
          <a:xfrm>
            <a:off x="10930010" y="6699172"/>
            <a:ext cx="362801" cy="518871"/>
          </a:xfrm>
          <a:custGeom>
            <a:avLst/>
            <a:gdLst/>
            <a:ahLst/>
            <a:cxnLst/>
            <a:rect l="l" t="t" r="r" b="b"/>
            <a:pathLst>
              <a:path w="8013" h="11460" extrusionOk="0">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7" name="Google Shape;1627;p11"/>
          <p:cNvSpPr/>
          <p:nvPr/>
        </p:nvSpPr>
        <p:spPr>
          <a:xfrm>
            <a:off x="10955862" y="6728104"/>
            <a:ext cx="336949" cy="481653"/>
          </a:xfrm>
          <a:custGeom>
            <a:avLst/>
            <a:gdLst/>
            <a:ahLst/>
            <a:cxnLst/>
            <a:rect l="l" t="t" r="r" b="b"/>
            <a:pathLst>
              <a:path w="7442" h="10638" extrusionOk="0">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8" name="Google Shape;1628;p11"/>
          <p:cNvSpPr/>
          <p:nvPr/>
        </p:nvSpPr>
        <p:spPr>
          <a:xfrm>
            <a:off x="11270028" y="6586527"/>
            <a:ext cx="253232" cy="594301"/>
          </a:xfrm>
          <a:custGeom>
            <a:avLst/>
            <a:gdLst/>
            <a:ahLst/>
            <a:cxnLst/>
            <a:rect l="l" t="t" r="r" b="b"/>
            <a:pathLst>
              <a:path w="5593" h="13126" extrusionOk="0">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9" name="Google Shape;1629;p11"/>
          <p:cNvSpPr/>
          <p:nvPr/>
        </p:nvSpPr>
        <p:spPr>
          <a:xfrm>
            <a:off x="11286554" y="6630988"/>
            <a:ext cx="235665" cy="549840"/>
          </a:xfrm>
          <a:custGeom>
            <a:avLst/>
            <a:gdLst/>
            <a:ahLst/>
            <a:cxnLst/>
            <a:rect l="l" t="t" r="r" b="b"/>
            <a:pathLst>
              <a:path w="5205" h="12144" extrusionOk="0">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0" name="Google Shape;1630;p11"/>
          <p:cNvSpPr/>
          <p:nvPr/>
        </p:nvSpPr>
        <p:spPr>
          <a:xfrm>
            <a:off x="11282433" y="6714703"/>
            <a:ext cx="553960" cy="488852"/>
          </a:xfrm>
          <a:custGeom>
            <a:avLst/>
            <a:gdLst/>
            <a:ahLst/>
            <a:cxnLst/>
            <a:rect l="l" t="t" r="r" b="b"/>
            <a:pathLst>
              <a:path w="12235" h="10797" extrusionOk="0">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1" name="Google Shape;1631;p11"/>
          <p:cNvSpPr/>
          <p:nvPr/>
        </p:nvSpPr>
        <p:spPr>
          <a:xfrm>
            <a:off x="11293798" y="6745671"/>
            <a:ext cx="510540" cy="457883"/>
          </a:xfrm>
          <a:custGeom>
            <a:avLst/>
            <a:gdLst/>
            <a:ahLst/>
            <a:cxnLst/>
            <a:rect l="l" t="t" r="r" b="b"/>
            <a:pathLst>
              <a:path w="11276" h="10113" extrusionOk="0">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2" name="Google Shape;1632;p11"/>
          <p:cNvSpPr/>
          <p:nvPr/>
        </p:nvSpPr>
        <p:spPr>
          <a:xfrm>
            <a:off x="493433" y="6412941"/>
            <a:ext cx="188169" cy="401016"/>
          </a:xfrm>
          <a:custGeom>
            <a:avLst/>
            <a:gdLst/>
            <a:ahLst/>
            <a:cxnLst/>
            <a:rect l="l" t="t" r="r" b="b"/>
            <a:pathLst>
              <a:path w="4156" h="8857" extrusionOk="0">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3" name="Google Shape;1633;p11"/>
          <p:cNvSpPr/>
          <p:nvPr/>
        </p:nvSpPr>
        <p:spPr>
          <a:xfrm>
            <a:off x="498596" y="6438748"/>
            <a:ext cx="173681" cy="375208"/>
          </a:xfrm>
          <a:custGeom>
            <a:avLst/>
            <a:gdLst/>
            <a:ahLst/>
            <a:cxnLst/>
            <a:rect l="l" t="t" r="r" b="b"/>
            <a:pathLst>
              <a:path w="3836" h="8287" extrusionOk="0">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4" name="Google Shape;1634;p11"/>
          <p:cNvSpPr/>
          <p:nvPr/>
        </p:nvSpPr>
        <p:spPr>
          <a:xfrm>
            <a:off x="-537895" y="-919246"/>
            <a:ext cx="6252436" cy="7896659"/>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5" name="Google Shape;1635;p11"/>
          <p:cNvSpPr/>
          <p:nvPr/>
        </p:nvSpPr>
        <p:spPr>
          <a:xfrm>
            <a:off x="-727011" y="-919245"/>
            <a:ext cx="3697745" cy="8033077"/>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6" name="Google Shape;1636;p11"/>
          <p:cNvSpPr/>
          <p:nvPr/>
        </p:nvSpPr>
        <p:spPr>
          <a:xfrm>
            <a:off x="7160718" y="-8105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7" name="Google Shape;1637;p11"/>
          <p:cNvSpPr/>
          <p:nvPr/>
        </p:nvSpPr>
        <p:spPr>
          <a:xfrm flipH="1">
            <a:off x="7502105" y="-8104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8" name="Google Shape;1638;p11"/>
          <p:cNvSpPr/>
          <p:nvPr/>
        </p:nvSpPr>
        <p:spPr>
          <a:xfrm>
            <a:off x="290701" y="2240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39" name="Google Shape;1639;p11"/>
          <p:cNvGrpSpPr/>
          <p:nvPr/>
        </p:nvGrpSpPr>
        <p:grpSpPr>
          <a:xfrm rot="-5400000">
            <a:off x="365644" y="-511581"/>
            <a:ext cx="2119203" cy="2944189"/>
            <a:chOff x="6690382" y="-4766279"/>
            <a:chExt cx="1589402" cy="2208142"/>
          </a:xfrm>
        </p:grpSpPr>
        <p:sp>
          <p:nvSpPr>
            <p:cNvPr id="1640" name="Google Shape;1640;p1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1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1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5" name="Google Shape;1655;p11"/>
          <p:cNvSpPr/>
          <p:nvPr/>
        </p:nvSpPr>
        <p:spPr>
          <a:xfrm>
            <a:off x="1710051" y="5372618"/>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6" name="Google Shape;1656;p11"/>
          <p:cNvSpPr/>
          <p:nvPr/>
        </p:nvSpPr>
        <p:spPr>
          <a:xfrm>
            <a:off x="1586116" y="61431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7" name="Google Shape;1657;p11"/>
          <p:cNvSpPr/>
          <p:nvPr/>
        </p:nvSpPr>
        <p:spPr>
          <a:xfrm>
            <a:off x="575718" y="5575136"/>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8" name="Google Shape;1658;p11"/>
          <p:cNvGrpSpPr/>
          <p:nvPr/>
        </p:nvGrpSpPr>
        <p:grpSpPr>
          <a:xfrm>
            <a:off x="-1052033" y="4569199"/>
            <a:ext cx="2941153" cy="2536357"/>
            <a:chOff x="-125125" y="3044149"/>
            <a:chExt cx="2205865" cy="1902268"/>
          </a:xfrm>
        </p:grpSpPr>
        <p:sp>
          <p:nvSpPr>
            <p:cNvPr id="1659" name="Google Shape;1659;p11"/>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11"/>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61" name="Google Shape;1661;p11"/>
          <p:cNvSpPr/>
          <p:nvPr/>
        </p:nvSpPr>
        <p:spPr>
          <a:xfrm>
            <a:off x="296432" y="6161550"/>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2" name="Google Shape;1662;p11"/>
          <p:cNvSpPr/>
          <p:nvPr/>
        </p:nvSpPr>
        <p:spPr>
          <a:xfrm rot="2297280" flipH="1">
            <a:off x="10505838" y="58653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3" name="Google Shape;1663;p11"/>
          <p:cNvSpPr/>
          <p:nvPr/>
        </p:nvSpPr>
        <p:spPr>
          <a:xfrm rot="5400000" flipH="1">
            <a:off x="8551688" y="6098853"/>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4" name="Google Shape;1664;p11"/>
          <p:cNvSpPr/>
          <p:nvPr/>
        </p:nvSpPr>
        <p:spPr>
          <a:xfrm rot="591793" flipH="1">
            <a:off x="7180111" y="5616050"/>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5" name="Google Shape;1665;p11"/>
          <p:cNvSpPr/>
          <p:nvPr/>
        </p:nvSpPr>
        <p:spPr>
          <a:xfrm rot="5400000" flipH="1">
            <a:off x="9362340" y="5544877"/>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6" name="Google Shape;1666;p11"/>
          <p:cNvSpPr/>
          <p:nvPr/>
        </p:nvSpPr>
        <p:spPr>
          <a:xfrm rot="-1658019">
            <a:off x="-1352304" y="-7264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88710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69"/>
        <p:cNvGrpSpPr/>
        <p:nvPr/>
      </p:nvGrpSpPr>
      <p:grpSpPr>
        <a:xfrm>
          <a:off x="0" y="0"/>
          <a:ext cx="0" cy="0"/>
          <a:chOff x="0" y="0"/>
          <a:chExt cx="0" cy="0"/>
        </a:xfrm>
      </p:grpSpPr>
      <p:sp>
        <p:nvSpPr>
          <p:cNvPr id="1670" name="Google Shape;1670;p13"/>
          <p:cNvSpPr txBox="1">
            <a:spLocks noGrp="1"/>
          </p:cNvSpPr>
          <p:nvPr>
            <p:ph type="title"/>
          </p:nvPr>
        </p:nvSpPr>
        <p:spPr>
          <a:xfrm>
            <a:off x="7345201"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1" name="Google Shape;1671;p13"/>
          <p:cNvSpPr txBox="1">
            <a:spLocks noGrp="1"/>
          </p:cNvSpPr>
          <p:nvPr>
            <p:ph type="subTitle" idx="1"/>
          </p:nvPr>
        </p:nvSpPr>
        <p:spPr>
          <a:xfrm>
            <a:off x="7345212"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2" name="Google Shape;1672;p13"/>
          <p:cNvSpPr txBox="1">
            <a:spLocks noGrp="1"/>
          </p:cNvSpPr>
          <p:nvPr>
            <p:ph type="title" idx="2"/>
          </p:nvPr>
        </p:nvSpPr>
        <p:spPr>
          <a:xfrm>
            <a:off x="7345205"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3" name="Google Shape;1673;p13"/>
          <p:cNvSpPr txBox="1">
            <a:spLocks noGrp="1"/>
          </p:cNvSpPr>
          <p:nvPr>
            <p:ph type="subTitle" idx="3"/>
          </p:nvPr>
        </p:nvSpPr>
        <p:spPr>
          <a:xfrm>
            <a:off x="7345208"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4" name="Google Shape;1674;p13"/>
          <p:cNvSpPr txBox="1">
            <a:spLocks noGrp="1"/>
          </p:cNvSpPr>
          <p:nvPr>
            <p:ph type="title" idx="4"/>
          </p:nvPr>
        </p:nvSpPr>
        <p:spPr>
          <a:xfrm>
            <a:off x="2944000"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5" name="Google Shape;1675;p13"/>
          <p:cNvSpPr txBox="1">
            <a:spLocks noGrp="1"/>
          </p:cNvSpPr>
          <p:nvPr>
            <p:ph type="subTitle" idx="5"/>
          </p:nvPr>
        </p:nvSpPr>
        <p:spPr>
          <a:xfrm>
            <a:off x="2944000"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6" name="Google Shape;1676;p13"/>
          <p:cNvSpPr txBox="1">
            <a:spLocks noGrp="1"/>
          </p:cNvSpPr>
          <p:nvPr>
            <p:ph type="title" idx="6"/>
          </p:nvPr>
        </p:nvSpPr>
        <p:spPr>
          <a:xfrm>
            <a:off x="2944000"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7" name="Google Shape;1677;p13"/>
          <p:cNvSpPr txBox="1">
            <a:spLocks noGrp="1"/>
          </p:cNvSpPr>
          <p:nvPr>
            <p:ph type="subTitle" idx="7"/>
          </p:nvPr>
        </p:nvSpPr>
        <p:spPr>
          <a:xfrm>
            <a:off x="2944000"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8" name="Google Shape;1678;p13"/>
          <p:cNvSpPr txBox="1">
            <a:spLocks noGrp="1"/>
          </p:cNvSpPr>
          <p:nvPr>
            <p:ph type="title" idx="8" hasCustomPrompt="1"/>
          </p:nvPr>
        </p:nvSpPr>
        <p:spPr>
          <a:xfrm>
            <a:off x="19100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79" name="Google Shape;1679;p13"/>
          <p:cNvSpPr txBox="1">
            <a:spLocks noGrp="1"/>
          </p:cNvSpPr>
          <p:nvPr>
            <p:ph type="title" idx="9" hasCustomPrompt="1"/>
          </p:nvPr>
        </p:nvSpPr>
        <p:spPr>
          <a:xfrm>
            <a:off x="19100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0" name="Google Shape;1680;p13"/>
          <p:cNvSpPr txBox="1">
            <a:spLocks noGrp="1"/>
          </p:cNvSpPr>
          <p:nvPr>
            <p:ph type="title" idx="13" hasCustomPrompt="1"/>
          </p:nvPr>
        </p:nvSpPr>
        <p:spPr>
          <a:xfrm>
            <a:off x="63112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1" name="Google Shape;1681;p13"/>
          <p:cNvSpPr txBox="1">
            <a:spLocks noGrp="1"/>
          </p:cNvSpPr>
          <p:nvPr>
            <p:ph type="title" idx="14" hasCustomPrompt="1"/>
          </p:nvPr>
        </p:nvSpPr>
        <p:spPr>
          <a:xfrm>
            <a:off x="63112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2" name="Google Shape;1682;p13"/>
          <p:cNvSpPr/>
          <p:nvPr/>
        </p:nvSpPr>
        <p:spPr>
          <a:xfrm>
            <a:off x="8429185" y="-50053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3" name="Google Shape;1683;p13"/>
          <p:cNvSpPr/>
          <p:nvPr/>
        </p:nvSpPr>
        <p:spPr>
          <a:xfrm>
            <a:off x="9874727" y="-500549"/>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4" name="Google Shape;1684;p13"/>
          <p:cNvSpPr/>
          <p:nvPr/>
        </p:nvSpPr>
        <p:spPr>
          <a:xfrm>
            <a:off x="8786485" y="-5992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5" name="Google Shape;1685;p13"/>
          <p:cNvSpPr/>
          <p:nvPr/>
        </p:nvSpPr>
        <p:spPr>
          <a:xfrm flipH="1">
            <a:off x="-1088316" y="-9976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6" name="Google Shape;1686;p13"/>
          <p:cNvSpPr/>
          <p:nvPr/>
        </p:nvSpPr>
        <p:spPr>
          <a:xfrm>
            <a:off x="-926700" y="-813400"/>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7" name="Google Shape;1687;p13"/>
          <p:cNvSpPr/>
          <p:nvPr/>
        </p:nvSpPr>
        <p:spPr>
          <a:xfrm flipH="1">
            <a:off x="-1405883" y="-12664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8" name="Google Shape;1688;p13"/>
          <p:cNvGrpSpPr/>
          <p:nvPr/>
        </p:nvGrpSpPr>
        <p:grpSpPr>
          <a:xfrm>
            <a:off x="3133499" y="5546932"/>
            <a:ext cx="3341949" cy="2404365"/>
            <a:chOff x="4827150" y="2632375"/>
            <a:chExt cx="1863125" cy="1340425"/>
          </a:xfrm>
        </p:grpSpPr>
        <p:sp>
          <p:nvSpPr>
            <p:cNvPr id="1689" name="Google Shape;168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690" name="Google Shape;1690;p13"/>
            <p:cNvGrpSpPr/>
            <p:nvPr/>
          </p:nvGrpSpPr>
          <p:grpSpPr>
            <a:xfrm>
              <a:off x="4827150" y="2632375"/>
              <a:ext cx="1863125" cy="1274825"/>
              <a:chOff x="4827150" y="2632375"/>
              <a:chExt cx="1863125" cy="1274825"/>
            </a:xfrm>
          </p:grpSpPr>
          <p:sp>
            <p:nvSpPr>
              <p:cNvPr id="1691" name="Google Shape;169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2" name="Google Shape;169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3" name="Google Shape;169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4" name="Google Shape;169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5" name="Google Shape;169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1696" name="Google Shape;1696;p13"/>
          <p:cNvGrpSpPr/>
          <p:nvPr/>
        </p:nvGrpSpPr>
        <p:grpSpPr>
          <a:xfrm>
            <a:off x="7516866" y="5170282"/>
            <a:ext cx="3341949" cy="2404365"/>
            <a:chOff x="4827150" y="2632375"/>
            <a:chExt cx="1863125" cy="1340425"/>
          </a:xfrm>
        </p:grpSpPr>
        <p:sp>
          <p:nvSpPr>
            <p:cNvPr id="1697" name="Google Shape;1697;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98" name="Google Shape;1698;p13"/>
            <p:cNvGrpSpPr/>
            <p:nvPr/>
          </p:nvGrpSpPr>
          <p:grpSpPr>
            <a:xfrm>
              <a:off x="4827150" y="2632375"/>
              <a:ext cx="1863125" cy="1274825"/>
              <a:chOff x="4827150" y="2632375"/>
              <a:chExt cx="1863125" cy="1274825"/>
            </a:xfrm>
          </p:grpSpPr>
          <p:sp>
            <p:nvSpPr>
              <p:cNvPr id="1699" name="Google Shape;1699;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04" name="Google Shape;1704;p13"/>
          <p:cNvGrpSpPr/>
          <p:nvPr/>
        </p:nvGrpSpPr>
        <p:grpSpPr>
          <a:xfrm>
            <a:off x="-857268" y="4318466"/>
            <a:ext cx="3341949" cy="2404365"/>
            <a:chOff x="4827150" y="2632375"/>
            <a:chExt cx="1863125" cy="1340425"/>
          </a:xfrm>
        </p:grpSpPr>
        <p:sp>
          <p:nvSpPr>
            <p:cNvPr id="1705" name="Google Shape;1705;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06" name="Google Shape;1706;p13"/>
            <p:cNvGrpSpPr/>
            <p:nvPr/>
          </p:nvGrpSpPr>
          <p:grpSpPr>
            <a:xfrm>
              <a:off x="4827150" y="2632375"/>
              <a:ext cx="1863125" cy="1274825"/>
              <a:chOff x="4827150" y="2632375"/>
              <a:chExt cx="1863125" cy="1274825"/>
            </a:xfrm>
          </p:grpSpPr>
          <p:sp>
            <p:nvSpPr>
              <p:cNvPr id="1707" name="Google Shape;1707;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12" name="Google Shape;1712;p13"/>
          <p:cNvGrpSpPr/>
          <p:nvPr/>
        </p:nvGrpSpPr>
        <p:grpSpPr>
          <a:xfrm>
            <a:off x="-827668" y="5786185"/>
            <a:ext cx="14686667" cy="1140276"/>
            <a:chOff x="-76450" y="4507750"/>
            <a:chExt cx="8187765" cy="635700"/>
          </a:xfrm>
        </p:grpSpPr>
        <p:sp>
          <p:nvSpPr>
            <p:cNvPr id="1713" name="Google Shape;1713;p13"/>
            <p:cNvSpPr/>
            <p:nvPr/>
          </p:nvSpPr>
          <p:spPr>
            <a:xfrm>
              <a:off x="-76450" y="4666175"/>
              <a:ext cx="8187765" cy="475850"/>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13"/>
            <p:cNvSpPr/>
            <p:nvPr/>
          </p:nvSpPr>
          <p:spPr>
            <a:xfrm>
              <a:off x="-76450" y="4522050"/>
              <a:ext cx="1987900" cy="621400"/>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13"/>
            <p:cNvSpPr/>
            <p:nvPr/>
          </p:nvSpPr>
          <p:spPr>
            <a:xfrm>
              <a:off x="-19485" y="4507750"/>
              <a:ext cx="1310734" cy="619200"/>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3"/>
            <p:cNvSpPr/>
            <p:nvPr/>
          </p:nvSpPr>
          <p:spPr>
            <a:xfrm>
              <a:off x="1913350" y="4597950"/>
              <a:ext cx="1545300" cy="488525"/>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7" name="Google Shape;1717;p13"/>
          <p:cNvSpPr/>
          <p:nvPr/>
        </p:nvSpPr>
        <p:spPr>
          <a:xfrm>
            <a:off x="49707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18" name="Google Shape;1718;p13"/>
          <p:cNvSpPr/>
          <p:nvPr/>
        </p:nvSpPr>
        <p:spPr>
          <a:xfrm>
            <a:off x="149397" y="607130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19" name="Google Shape;1719;p13"/>
          <p:cNvGrpSpPr/>
          <p:nvPr/>
        </p:nvGrpSpPr>
        <p:grpSpPr>
          <a:xfrm>
            <a:off x="6212051" y="6069267"/>
            <a:ext cx="607167" cy="957300"/>
            <a:chOff x="5412050" y="3125375"/>
            <a:chExt cx="455375" cy="717975"/>
          </a:xfrm>
        </p:grpSpPr>
        <p:sp>
          <p:nvSpPr>
            <p:cNvPr id="1720" name="Google Shape;1720;p13"/>
            <p:cNvSpPr/>
            <p:nvPr/>
          </p:nvSpPr>
          <p:spPr>
            <a:xfrm>
              <a:off x="5418325" y="3634100"/>
              <a:ext cx="251100" cy="209250"/>
            </a:xfrm>
            <a:custGeom>
              <a:avLst/>
              <a:gdLst/>
              <a:ahLst/>
              <a:cxnLst/>
              <a:rect l="l" t="t" r="r" b="b"/>
              <a:pathLst>
                <a:path w="10044" h="8370" extrusionOk="0">
                  <a:moveTo>
                    <a:pt x="1155" y="0"/>
                  </a:moveTo>
                  <a:cubicBezTo>
                    <a:pt x="1013" y="0"/>
                    <a:pt x="871" y="30"/>
                    <a:pt x="731" y="104"/>
                  </a:cubicBezTo>
                  <a:cubicBezTo>
                    <a:pt x="251" y="332"/>
                    <a:pt x="0" y="994"/>
                    <a:pt x="0" y="1542"/>
                  </a:cubicBezTo>
                  <a:cubicBezTo>
                    <a:pt x="23" y="2090"/>
                    <a:pt x="251" y="2569"/>
                    <a:pt x="479" y="3026"/>
                  </a:cubicBezTo>
                  <a:cubicBezTo>
                    <a:pt x="1529" y="5011"/>
                    <a:pt x="2830" y="6449"/>
                    <a:pt x="4405" y="7340"/>
                  </a:cubicBezTo>
                  <a:cubicBezTo>
                    <a:pt x="5634" y="8026"/>
                    <a:pt x="7063" y="8369"/>
                    <a:pt x="8704" y="8369"/>
                  </a:cubicBezTo>
                  <a:cubicBezTo>
                    <a:pt x="9136" y="8369"/>
                    <a:pt x="9582" y="8346"/>
                    <a:pt x="10043" y="8298"/>
                  </a:cubicBezTo>
                  <a:cubicBezTo>
                    <a:pt x="6962" y="6084"/>
                    <a:pt x="5341" y="1747"/>
                    <a:pt x="1872" y="195"/>
                  </a:cubicBezTo>
                  <a:cubicBezTo>
                    <a:pt x="1653" y="93"/>
                    <a:pt x="1406" y="0"/>
                    <a:pt x="1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3"/>
            <p:cNvSpPr/>
            <p:nvPr/>
          </p:nvSpPr>
          <p:spPr>
            <a:xfrm>
              <a:off x="5451975" y="3544550"/>
              <a:ext cx="206025" cy="171700"/>
            </a:xfrm>
            <a:custGeom>
              <a:avLst/>
              <a:gdLst/>
              <a:ahLst/>
              <a:cxnLst/>
              <a:rect l="l" t="t" r="r" b="b"/>
              <a:pathLst>
                <a:path w="8241" h="6868" extrusionOk="0">
                  <a:moveTo>
                    <a:pt x="956" y="1"/>
                  </a:moveTo>
                  <a:cubicBezTo>
                    <a:pt x="844" y="1"/>
                    <a:pt x="730" y="23"/>
                    <a:pt x="617" y="80"/>
                  </a:cubicBezTo>
                  <a:cubicBezTo>
                    <a:pt x="229" y="285"/>
                    <a:pt x="1" y="810"/>
                    <a:pt x="24" y="1266"/>
                  </a:cubicBezTo>
                  <a:cubicBezTo>
                    <a:pt x="24" y="1723"/>
                    <a:pt x="206" y="2111"/>
                    <a:pt x="412" y="2476"/>
                  </a:cubicBezTo>
                  <a:cubicBezTo>
                    <a:pt x="1279" y="4120"/>
                    <a:pt x="2329" y="5306"/>
                    <a:pt x="3630" y="6014"/>
                  </a:cubicBezTo>
                  <a:cubicBezTo>
                    <a:pt x="4651" y="6579"/>
                    <a:pt x="5818" y="6868"/>
                    <a:pt x="7178" y="6868"/>
                  </a:cubicBezTo>
                  <a:cubicBezTo>
                    <a:pt x="7520" y="6868"/>
                    <a:pt x="7874" y="6850"/>
                    <a:pt x="8241" y="6813"/>
                  </a:cubicBezTo>
                  <a:cubicBezTo>
                    <a:pt x="5707" y="4987"/>
                    <a:pt x="4383" y="1449"/>
                    <a:pt x="1553" y="148"/>
                  </a:cubicBezTo>
                  <a:cubicBezTo>
                    <a:pt x="1361" y="74"/>
                    <a:pt x="1160"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13"/>
            <p:cNvSpPr/>
            <p:nvPr/>
          </p:nvSpPr>
          <p:spPr>
            <a:xfrm>
              <a:off x="5442850" y="3421875"/>
              <a:ext cx="206025" cy="171700"/>
            </a:xfrm>
            <a:custGeom>
              <a:avLst/>
              <a:gdLst/>
              <a:ahLst/>
              <a:cxnLst/>
              <a:rect l="l" t="t" r="r" b="b"/>
              <a:pathLst>
                <a:path w="8241" h="6868" extrusionOk="0">
                  <a:moveTo>
                    <a:pt x="946" y="0"/>
                  </a:moveTo>
                  <a:cubicBezTo>
                    <a:pt x="833" y="0"/>
                    <a:pt x="722" y="22"/>
                    <a:pt x="617" y="79"/>
                  </a:cubicBezTo>
                  <a:cubicBezTo>
                    <a:pt x="229" y="285"/>
                    <a:pt x="1" y="809"/>
                    <a:pt x="1" y="1266"/>
                  </a:cubicBezTo>
                  <a:cubicBezTo>
                    <a:pt x="23" y="1722"/>
                    <a:pt x="206" y="2111"/>
                    <a:pt x="411" y="2476"/>
                  </a:cubicBezTo>
                  <a:cubicBezTo>
                    <a:pt x="1279" y="4119"/>
                    <a:pt x="2329" y="5306"/>
                    <a:pt x="3630" y="6014"/>
                  </a:cubicBezTo>
                  <a:cubicBezTo>
                    <a:pt x="4651" y="6579"/>
                    <a:pt x="5818" y="6867"/>
                    <a:pt x="7177" y="6867"/>
                  </a:cubicBezTo>
                  <a:cubicBezTo>
                    <a:pt x="7519" y="6867"/>
                    <a:pt x="7874" y="6849"/>
                    <a:pt x="8241" y="6813"/>
                  </a:cubicBezTo>
                  <a:cubicBezTo>
                    <a:pt x="5707" y="4987"/>
                    <a:pt x="4383" y="1449"/>
                    <a:pt x="1553" y="148"/>
                  </a:cubicBezTo>
                  <a:cubicBezTo>
                    <a:pt x="1361" y="74"/>
                    <a:pt x="1151" y="0"/>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13"/>
            <p:cNvSpPr/>
            <p:nvPr/>
          </p:nvSpPr>
          <p:spPr>
            <a:xfrm>
              <a:off x="5412050" y="3296900"/>
              <a:ext cx="206000" cy="171700"/>
            </a:xfrm>
            <a:custGeom>
              <a:avLst/>
              <a:gdLst/>
              <a:ahLst/>
              <a:cxnLst/>
              <a:rect l="l" t="t" r="r" b="b"/>
              <a:pathLst>
                <a:path w="8240" h="6868" extrusionOk="0">
                  <a:moveTo>
                    <a:pt x="939" y="0"/>
                  </a:moveTo>
                  <a:cubicBezTo>
                    <a:pt x="823" y="0"/>
                    <a:pt x="707" y="23"/>
                    <a:pt x="594" y="79"/>
                  </a:cubicBezTo>
                  <a:cubicBezTo>
                    <a:pt x="205" y="285"/>
                    <a:pt x="0" y="810"/>
                    <a:pt x="0" y="1266"/>
                  </a:cubicBezTo>
                  <a:cubicBezTo>
                    <a:pt x="23" y="1723"/>
                    <a:pt x="205" y="2111"/>
                    <a:pt x="388" y="2476"/>
                  </a:cubicBezTo>
                  <a:cubicBezTo>
                    <a:pt x="1255" y="4119"/>
                    <a:pt x="2305" y="5284"/>
                    <a:pt x="3606" y="6014"/>
                  </a:cubicBezTo>
                  <a:cubicBezTo>
                    <a:pt x="4628" y="6579"/>
                    <a:pt x="5809" y="6868"/>
                    <a:pt x="7174" y="6868"/>
                  </a:cubicBezTo>
                  <a:cubicBezTo>
                    <a:pt x="7518" y="6868"/>
                    <a:pt x="7873" y="6850"/>
                    <a:pt x="8240" y="6813"/>
                  </a:cubicBezTo>
                  <a:cubicBezTo>
                    <a:pt x="5706" y="4987"/>
                    <a:pt x="4383" y="1449"/>
                    <a:pt x="1552" y="148"/>
                  </a:cubicBezTo>
                  <a:cubicBezTo>
                    <a:pt x="1361" y="74"/>
                    <a:pt x="1150" y="0"/>
                    <a:pt x="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3"/>
            <p:cNvSpPr/>
            <p:nvPr/>
          </p:nvSpPr>
          <p:spPr>
            <a:xfrm>
              <a:off x="5449125" y="3229575"/>
              <a:ext cx="121000" cy="138950"/>
            </a:xfrm>
            <a:custGeom>
              <a:avLst/>
              <a:gdLst/>
              <a:ahLst/>
              <a:cxnLst/>
              <a:rect l="l" t="t" r="r" b="b"/>
              <a:pathLst>
                <a:path w="4840" h="5558" extrusionOk="0">
                  <a:moveTo>
                    <a:pt x="820" y="0"/>
                  </a:moveTo>
                  <a:cubicBezTo>
                    <a:pt x="784" y="0"/>
                    <a:pt x="747" y="4"/>
                    <a:pt x="708" y="10"/>
                  </a:cubicBezTo>
                  <a:cubicBezTo>
                    <a:pt x="412" y="79"/>
                    <a:pt x="160" y="399"/>
                    <a:pt x="69" y="695"/>
                  </a:cubicBezTo>
                  <a:cubicBezTo>
                    <a:pt x="1" y="992"/>
                    <a:pt x="69" y="1289"/>
                    <a:pt x="138" y="1540"/>
                  </a:cubicBezTo>
                  <a:cubicBezTo>
                    <a:pt x="434" y="2750"/>
                    <a:pt x="959" y="3685"/>
                    <a:pt x="1735" y="4347"/>
                  </a:cubicBezTo>
                  <a:cubicBezTo>
                    <a:pt x="2511" y="5009"/>
                    <a:pt x="3516" y="5397"/>
                    <a:pt x="4840" y="5557"/>
                  </a:cubicBezTo>
                  <a:cubicBezTo>
                    <a:pt x="3402" y="3982"/>
                    <a:pt x="3105" y="1471"/>
                    <a:pt x="1347" y="216"/>
                  </a:cubicBezTo>
                  <a:cubicBezTo>
                    <a:pt x="1193" y="100"/>
                    <a:pt x="1022" y="0"/>
                    <a:pt x="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3"/>
            <p:cNvSpPr/>
            <p:nvPr/>
          </p:nvSpPr>
          <p:spPr>
            <a:xfrm>
              <a:off x="5458825" y="3184650"/>
              <a:ext cx="103325" cy="113675"/>
            </a:xfrm>
            <a:custGeom>
              <a:avLst/>
              <a:gdLst/>
              <a:ahLst/>
              <a:cxnLst/>
              <a:rect l="l" t="t" r="r" b="b"/>
              <a:pathLst>
                <a:path w="4133" h="4547" extrusionOk="0">
                  <a:moveTo>
                    <a:pt x="756" y="1"/>
                  </a:moveTo>
                  <a:cubicBezTo>
                    <a:pt x="733" y="1"/>
                    <a:pt x="709" y="2"/>
                    <a:pt x="685" y="4"/>
                  </a:cubicBezTo>
                  <a:cubicBezTo>
                    <a:pt x="412" y="50"/>
                    <a:pt x="161" y="301"/>
                    <a:pt x="69" y="552"/>
                  </a:cubicBezTo>
                  <a:cubicBezTo>
                    <a:pt x="1" y="780"/>
                    <a:pt x="24" y="1009"/>
                    <a:pt x="69" y="1214"/>
                  </a:cubicBezTo>
                  <a:cubicBezTo>
                    <a:pt x="297" y="2196"/>
                    <a:pt x="708" y="2949"/>
                    <a:pt x="1393" y="3497"/>
                  </a:cubicBezTo>
                  <a:cubicBezTo>
                    <a:pt x="2055" y="4044"/>
                    <a:pt x="2945" y="4387"/>
                    <a:pt x="4132" y="4547"/>
                  </a:cubicBezTo>
                  <a:cubicBezTo>
                    <a:pt x="2900" y="3245"/>
                    <a:pt x="2785" y="1237"/>
                    <a:pt x="1256" y="187"/>
                  </a:cubicBezTo>
                  <a:cubicBezTo>
                    <a:pt x="1133" y="85"/>
                    <a:pt x="956" y="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13"/>
            <p:cNvSpPr/>
            <p:nvPr/>
          </p:nvSpPr>
          <p:spPr>
            <a:xfrm>
              <a:off x="5483950" y="3125375"/>
              <a:ext cx="79325" cy="166675"/>
            </a:xfrm>
            <a:custGeom>
              <a:avLst/>
              <a:gdLst/>
              <a:ahLst/>
              <a:cxnLst/>
              <a:rect l="l" t="t" r="r" b="b"/>
              <a:pathLst>
                <a:path w="3173" h="6667" extrusionOk="0">
                  <a:moveTo>
                    <a:pt x="437" y="0"/>
                  </a:moveTo>
                  <a:cubicBezTo>
                    <a:pt x="293" y="0"/>
                    <a:pt x="159" y="52"/>
                    <a:pt x="91" y="161"/>
                  </a:cubicBezTo>
                  <a:cubicBezTo>
                    <a:pt x="0" y="321"/>
                    <a:pt x="23" y="572"/>
                    <a:pt x="69" y="778"/>
                  </a:cubicBezTo>
                  <a:cubicBezTo>
                    <a:pt x="525" y="2900"/>
                    <a:pt x="2214" y="4612"/>
                    <a:pt x="2967" y="6666"/>
                  </a:cubicBezTo>
                  <a:cubicBezTo>
                    <a:pt x="3173" y="5548"/>
                    <a:pt x="3150" y="4521"/>
                    <a:pt x="2876" y="3517"/>
                  </a:cubicBezTo>
                  <a:cubicBezTo>
                    <a:pt x="2602" y="2535"/>
                    <a:pt x="2077" y="1576"/>
                    <a:pt x="1301" y="618"/>
                  </a:cubicBezTo>
                  <a:cubicBezTo>
                    <a:pt x="1141" y="412"/>
                    <a:pt x="959" y="184"/>
                    <a:pt x="730" y="70"/>
                  </a:cubicBezTo>
                  <a:cubicBezTo>
                    <a:pt x="638" y="24"/>
                    <a:pt x="535"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13"/>
            <p:cNvSpPr/>
            <p:nvPr/>
          </p:nvSpPr>
          <p:spPr>
            <a:xfrm>
              <a:off x="5582650" y="3157625"/>
              <a:ext cx="81050" cy="198900"/>
            </a:xfrm>
            <a:custGeom>
              <a:avLst/>
              <a:gdLst/>
              <a:ahLst/>
              <a:cxnLst/>
              <a:rect l="l" t="t" r="r" b="b"/>
              <a:pathLst>
                <a:path w="3242" h="7956" extrusionOk="0">
                  <a:moveTo>
                    <a:pt x="2730" y="0"/>
                  </a:moveTo>
                  <a:cubicBezTo>
                    <a:pt x="2703" y="0"/>
                    <a:pt x="2676" y="4"/>
                    <a:pt x="2649" y="13"/>
                  </a:cubicBezTo>
                  <a:cubicBezTo>
                    <a:pt x="2466" y="81"/>
                    <a:pt x="2306" y="309"/>
                    <a:pt x="2192" y="537"/>
                  </a:cubicBezTo>
                  <a:cubicBezTo>
                    <a:pt x="982" y="2729"/>
                    <a:pt x="959" y="5582"/>
                    <a:pt x="1" y="7956"/>
                  </a:cubicBezTo>
                  <a:cubicBezTo>
                    <a:pt x="959" y="7180"/>
                    <a:pt x="1667" y="6289"/>
                    <a:pt x="2192" y="5217"/>
                  </a:cubicBezTo>
                  <a:cubicBezTo>
                    <a:pt x="2717" y="4121"/>
                    <a:pt x="3037" y="2866"/>
                    <a:pt x="3196" y="1428"/>
                  </a:cubicBezTo>
                  <a:cubicBezTo>
                    <a:pt x="3219" y="1085"/>
                    <a:pt x="3242" y="766"/>
                    <a:pt x="3174" y="469"/>
                  </a:cubicBezTo>
                  <a:cubicBezTo>
                    <a:pt x="3093" y="208"/>
                    <a:pt x="2925" y="0"/>
                    <a:pt x="2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3"/>
            <p:cNvSpPr/>
            <p:nvPr/>
          </p:nvSpPr>
          <p:spPr>
            <a:xfrm>
              <a:off x="5602050" y="3191750"/>
              <a:ext cx="122150" cy="264650"/>
            </a:xfrm>
            <a:custGeom>
              <a:avLst/>
              <a:gdLst/>
              <a:ahLst/>
              <a:cxnLst/>
              <a:rect l="l" t="t" r="r" b="b"/>
              <a:pathLst>
                <a:path w="4886" h="10586" extrusionOk="0">
                  <a:moveTo>
                    <a:pt x="4121" y="0"/>
                  </a:moveTo>
                  <a:cubicBezTo>
                    <a:pt x="4080" y="0"/>
                    <a:pt x="4038" y="6"/>
                    <a:pt x="3995" y="17"/>
                  </a:cubicBezTo>
                  <a:cubicBezTo>
                    <a:pt x="3699" y="108"/>
                    <a:pt x="3470" y="405"/>
                    <a:pt x="3288" y="702"/>
                  </a:cubicBezTo>
                  <a:cubicBezTo>
                    <a:pt x="1485" y="3623"/>
                    <a:pt x="1439" y="7412"/>
                    <a:pt x="1" y="10585"/>
                  </a:cubicBezTo>
                  <a:cubicBezTo>
                    <a:pt x="1439" y="9535"/>
                    <a:pt x="2534" y="8303"/>
                    <a:pt x="3311" y="6887"/>
                  </a:cubicBezTo>
                  <a:cubicBezTo>
                    <a:pt x="4109" y="5427"/>
                    <a:pt x="4589" y="3760"/>
                    <a:pt x="4794" y="1843"/>
                  </a:cubicBezTo>
                  <a:cubicBezTo>
                    <a:pt x="4840" y="1409"/>
                    <a:pt x="4885" y="976"/>
                    <a:pt x="4771" y="588"/>
                  </a:cubicBezTo>
                  <a:cubicBezTo>
                    <a:pt x="4671" y="268"/>
                    <a:pt x="4414" y="0"/>
                    <a:pt x="4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3"/>
            <p:cNvSpPr/>
            <p:nvPr/>
          </p:nvSpPr>
          <p:spPr>
            <a:xfrm>
              <a:off x="5634575" y="3312775"/>
              <a:ext cx="124425" cy="311375"/>
            </a:xfrm>
            <a:custGeom>
              <a:avLst/>
              <a:gdLst/>
              <a:ahLst/>
              <a:cxnLst/>
              <a:rect l="l" t="t" r="r" b="b"/>
              <a:pathLst>
                <a:path w="4977" h="12455" extrusionOk="0">
                  <a:moveTo>
                    <a:pt x="4175" y="0"/>
                  </a:moveTo>
                  <a:cubicBezTo>
                    <a:pt x="4139" y="0"/>
                    <a:pt x="4101" y="5"/>
                    <a:pt x="4064" y="15"/>
                  </a:cubicBezTo>
                  <a:cubicBezTo>
                    <a:pt x="3767" y="106"/>
                    <a:pt x="3539" y="471"/>
                    <a:pt x="3356" y="814"/>
                  </a:cubicBezTo>
                  <a:cubicBezTo>
                    <a:pt x="1507" y="4238"/>
                    <a:pt x="1462" y="8734"/>
                    <a:pt x="1" y="12455"/>
                  </a:cubicBezTo>
                  <a:cubicBezTo>
                    <a:pt x="1462" y="11245"/>
                    <a:pt x="2557" y="9830"/>
                    <a:pt x="3356" y="8141"/>
                  </a:cubicBezTo>
                  <a:cubicBezTo>
                    <a:pt x="4178" y="6452"/>
                    <a:pt x="4657" y="4489"/>
                    <a:pt x="4886" y="2206"/>
                  </a:cubicBezTo>
                  <a:cubicBezTo>
                    <a:pt x="4931" y="1704"/>
                    <a:pt x="4977" y="1179"/>
                    <a:pt x="4863" y="723"/>
                  </a:cubicBezTo>
                  <a:cubicBezTo>
                    <a:pt x="4741" y="316"/>
                    <a:pt x="4474" y="0"/>
                    <a:pt x="4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13"/>
            <p:cNvSpPr/>
            <p:nvPr/>
          </p:nvSpPr>
          <p:spPr>
            <a:xfrm>
              <a:off x="5647700" y="3358775"/>
              <a:ext cx="198625" cy="356675"/>
            </a:xfrm>
            <a:custGeom>
              <a:avLst/>
              <a:gdLst/>
              <a:ahLst/>
              <a:cxnLst/>
              <a:rect l="l" t="t" r="r" b="b"/>
              <a:pathLst>
                <a:path w="7945" h="14267" extrusionOk="0">
                  <a:moveTo>
                    <a:pt x="7238" y="0"/>
                  </a:moveTo>
                  <a:cubicBezTo>
                    <a:pt x="7230" y="0"/>
                    <a:pt x="7222" y="1"/>
                    <a:pt x="7214" y="1"/>
                  </a:cubicBezTo>
                  <a:cubicBezTo>
                    <a:pt x="6871" y="24"/>
                    <a:pt x="6529" y="412"/>
                    <a:pt x="6255" y="777"/>
                  </a:cubicBezTo>
                  <a:cubicBezTo>
                    <a:pt x="3493" y="4498"/>
                    <a:pt x="2420" y="10090"/>
                    <a:pt x="1" y="14267"/>
                  </a:cubicBezTo>
                  <a:cubicBezTo>
                    <a:pt x="1873" y="13194"/>
                    <a:pt x="3402" y="11756"/>
                    <a:pt x="4634" y="9907"/>
                  </a:cubicBezTo>
                  <a:cubicBezTo>
                    <a:pt x="5890" y="8013"/>
                    <a:pt x="6871" y="5730"/>
                    <a:pt x="7602" y="2968"/>
                  </a:cubicBezTo>
                  <a:cubicBezTo>
                    <a:pt x="7784" y="2352"/>
                    <a:pt x="7944" y="1713"/>
                    <a:pt x="7898" y="1097"/>
                  </a:cubicBezTo>
                  <a:cubicBezTo>
                    <a:pt x="7876" y="516"/>
                    <a:pt x="7613" y="0"/>
                    <a:pt x="7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3"/>
            <p:cNvSpPr/>
            <p:nvPr/>
          </p:nvSpPr>
          <p:spPr>
            <a:xfrm>
              <a:off x="5669400" y="3484300"/>
              <a:ext cx="198025" cy="356700"/>
            </a:xfrm>
            <a:custGeom>
              <a:avLst/>
              <a:gdLst/>
              <a:ahLst/>
              <a:cxnLst/>
              <a:rect l="l" t="t" r="r" b="b"/>
              <a:pathLst>
                <a:path w="7921" h="14268" extrusionOk="0">
                  <a:moveTo>
                    <a:pt x="7216" y="1"/>
                  </a:moveTo>
                  <a:cubicBezTo>
                    <a:pt x="7207" y="1"/>
                    <a:pt x="7199" y="1"/>
                    <a:pt x="7190" y="2"/>
                  </a:cubicBezTo>
                  <a:cubicBezTo>
                    <a:pt x="6848" y="24"/>
                    <a:pt x="6528" y="412"/>
                    <a:pt x="6254" y="778"/>
                  </a:cubicBezTo>
                  <a:cubicBezTo>
                    <a:pt x="3470" y="4498"/>
                    <a:pt x="2420" y="10067"/>
                    <a:pt x="0" y="14267"/>
                  </a:cubicBezTo>
                  <a:cubicBezTo>
                    <a:pt x="1849" y="13195"/>
                    <a:pt x="3378" y="11757"/>
                    <a:pt x="4634" y="9908"/>
                  </a:cubicBezTo>
                  <a:cubicBezTo>
                    <a:pt x="5889" y="8013"/>
                    <a:pt x="6848" y="5731"/>
                    <a:pt x="7601" y="2969"/>
                  </a:cubicBezTo>
                  <a:cubicBezTo>
                    <a:pt x="7761" y="2353"/>
                    <a:pt x="7921" y="1713"/>
                    <a:pt x="7898" y="1097"/>
                  </a:cubicBezTo>
                  <a:cubicBezTo>
                    <a:pt x="7875" y="516"/>
                    <a:pt x="7613" y="1"/>
                    <a:pt x="7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2" name="Google Shape;1732;p13"/>
          <p:cNvSpPr/>
          <p:nvPr/>
        </p:nvSpPr>
        <p:spPr>
          <a:xfrm>
            <a:off x="6365717" y="6232134"/>
            <a:ext cx="223733" cy="1268500"/>
          </a:xfrm>
          <a:custGeom>
            <a:avLst/>
            <a:gdLst/>
            <a:ahLst/>
            <a:cxnLst/>
            <a:rect l="l" t="t" r="r" b="b"/>
            <a:pathLst>
              <a:path w="6712" h="38055" extrusionOk="0">
                <a:moveTo>
                  <a:pt x="1" y="0"/>
                </a:moveTo>
                <a:lnTo>
                  <a:pt x="1" y="0"/>
                </a:lnTo>
                <a:cubicBezTo>
                  <a:pt x="549" y="1370"/>
                  <a:pt x="1074" y="2762"/>
                  <a:pt x="1553" y="4154"/>
                </a:cubicBezTo>
                <a:cubicBezTo>
                  <a:pt x="2991" y="8400"/>
                  <a:pt x="4086" y="12851"/>
                  <a:pt x="4566" y="17507"/>
                </a:cubicBezTo>
                <a:cubicBezTo>
                  <a:pt x="5159" y="23054"/>
                  <a:pt x="4817" y="28806"/>
                  <a:pt x="3881" y="34535"/>
                </a:cubicBezTo>
                <a:cubicBezTo>
                  <a:pt x="3698" y="35699"/>
                  <a:pt x="3516" y="36840"/>
                  <a:pt x="3310" y="38004"/>
                </a:cubicBezTo>
                <a:cubicBezTo>
                  <a:pt x="3396" y="38038"/>
                  <a:pt x="3485" y="38054"/>
                  <a:pt x="3576" y="38054"/>
                </a:cubicBezTo>
                <a:cubicBezTo>
                  <a:pt x="3972" y="38054"/>
                  <a:pt x="4402" y="37755"/>
                  <a:pt x="4680" y="37365"/>
                </a:cubicBezTo>
                <a:cubicBezTo>
                  <a:pt x="5000" y="36886"/>
                  <a:pt x="5159" y="36292"/>
                  <a:pt x="5273" y="35722"/>
                </a:cubicBezTo>
                <a:cubicBezTo>
                  <a:pt x="6711" y="29239"/>
                  <a:pt x="6209" y="23008"/>
                  <a:pt x="5365" y="16891"/>
                </a:cubicBezTo>
                <a:cubicBezTo>
                  <a:pt x="4611" y="11344"/>
                  <a:pt x="3037" y="5912"/>
                  <a:pt x="937" y="1073"/>
                </a:cubicBezTo>
                <a:cubicBezTo>
                  <a:pt x="731" y="594"/>
                  <a:pt x="480" y="91"/>
                  <a:pt x="1" y="0"/>
                </a:cubicBezTo>
                <a:close/>
              </a:path>
            </a:pathLst>
          </a:custGeom>
          <a:solidFill>
            <a:srgbClr val="217E4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33" name="Google Shape;1733;p13"/>
          <p:cNvGrpSpPr/>
          <p:nvPr/>
        </p:nvGrpSpPr>
        <p:grpSpPr>
          <a:xfrm>
            <a:off x="6778851" y="6133034"/>
            <a:ext cx="548600" cy="882033"/>
            <a:chOff x="5837150" y="3173200"/>
            <a:chExt cx="411450" cy="661525"/>
          </a:xfrm>
        </p:grpSpPr>
        <p:sp>
          <p:nvSpPr>
            <p:cNvPr id="1734" name="Google Shape;173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13"/>
          <p:cNvGrpSpPr/>
          <p:nvPr/>
        </p:nvGrpSpPr>
        <p:grpSpPr>
          <a:xfrm rot="1929287" flipH="1">
            <a:off x="6937174" y="6060641"/>
            <a:ext cx="990617" cy="1026817"/>
            <a:chOff x="5796650" y="3313950"/>
            <a:chExt cx="742975" cy="770125"/>
          </a:xfrm>
        </p:grpSpPr>
        <p:sp>
          <p:nvSpPr>
            <p:cNvPr id="1749" name="Google Shape;1749;p13"/>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13"/>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13"/>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3"/>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3"/>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3"/>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13"/>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3"/>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3"/>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13"/>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13"/>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3"/>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3"/>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13"/>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13"/>
          <p:cNvGrpSpPr/>
          <p:nvPr/>
        </p:nvGrpSpPr>
        <p:grpSpPr>
          <a:xfrm rot="-1355261">
            <a:off x="5747567" y="6293091"/>
            <a:ext cx="548604" cy="882040"/>
            <a:chOff x="5837150" y="3173200"/>
            <a:chExt cx="411450" cy="661525"/>
          </a:xfrm>
        </p:grpSpPr>
        <p:sp>
          <p:nvSpPr>
            <p:cNvPr id="1764" name="Google Shape;176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8" name="Google Shape;1778;p13"/>
          <p:cNvGrpSpPr/>
          <p:nvPr/>
        </p:nvGrpSpPr>
        <p:grpSpPr>
          <a:xfrm>
            <a:off x="11235720" y="4873008"/>
            <a:ext cx="3341949" cy="2404365"/>
            <a:chOff x="4827150" y="2632375"/>
            <a:chExt cx="1863125" cy="1340425"/>
          </a:xfrm>
        </p:grpSpPr>
        <p:sp>
          <p:nvSpPr>
            <p:cNvPr id="1779" name="Google Shape;177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80" name="Google Shape;1780;p13"/>
            <p:cNvGrpSpPr/>
            <p:nvPr/>
          </p:nvGrpSpPr>
          <p:grpSpPr>
            <a:xfrm>
              <a:off x="4827150" y="2632375"/>
              <a:ext cx="1863125" cy="1274825"/>
              <a:chOff x="4827150" y="2632375"/>
              <a:chExt cx="1863125" cy="1274825"/>
            </a:xfrm>
          </p:grpSpPr>
          <p:sp>
            <p:nvSpPr>
              <p:cNvPr id="1781" name="Google Shape;178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86" name="Google Shape;1786;p13"/>
          <p:cNvGrpSpPr/>
          <p:nvPr/>
        </p:nvGrpSpPr>
        <p:grpSpPr>
          <a:xfrm>
            <a:off x="7516865" y="4937997"/>
            <a:ext cx="6350132" cy="2448791"/>
            <a:chOff x="6443175" y="3669288"/>
            <a:chExt cx="3880550" cy="1496450"/>
          </a:xfrm>
        </p:grpSpPr>
        <p:sp>
          <p:nvSpPr>
            <p:cNvPr id="1787" name="Google Shape;1787;p13"/>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13"/>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13"/>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3"/>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3"/>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13"/>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13"/>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4" name="Google Shape;1794;p13"/>
          <p:cNvGrpSpPr/>
          <p:nvPr/>
        </p:nvGrpSpPr>
        <p:grpSpPr>
          <a:xfrm>
            <a:off x="7827130" y="5427121"/>
            <a:ext cx="3147509" cy="2395172"/>
            <a:chOff x="0" y="3611325"/>
            <a:chExt cx="1754725" cy="1335300"/>
          </a:xfrm>
        </p:grpSpPr>
        <p:sp>
          <p:nvSpPr>
            <p:cNvPr id="1795" name="Google Shape;1795;p1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7" name="Google Shape;1797;p13"/>
          <p:cNvSpPr txBox="1">
            <a:spLocks noGrp="1"/>
          </p:cNvSpPr>
          <p:nvPr>
            <p:ph type="title" idx="15"/>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3944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798"/>
        <p:cNvGrpSpPr/>
        <p:nvPr/>
      </p:nvGrpSpPr>
      <p:grpSpPr>
        <a:xfrm>
          <a:off x="0" y="0"/>
          <a:ext cx="0" cy="0"/>
          <a:chOff x="0" y="0"/>
          <a:chExt cx="0" cy="0"/>
        </a:xfrm>
      </p:grpSpPr>
      <p:sp>
        <p:nvSpPr>
          <p:cNvPr id="1799" name="Google Shape;1799;p14"/>
          <p:cNvSpPr txBox="1">
            <a:spLocks noGrp="1"/>
          </p:cNvSpPr>
          <p:nvPr>
            <p:ph type="subTitle" idx="1"/>
          </p:nvPr>
        </p:nvSpPr>
        <p:spPr>
          <a:xfrm>
            <a:off x="2809000" y="4270000"/>
            <a:ext cx="6497200" cy="6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365A1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0" name="Google Shape;1800;p14"/>
          <p:cNvSpPr/>
          <p:nvPr/>
        </p:nvSpPr>
        <p:spPr>
          <a:xfrm>
            <a:off x="1130100" y="4058882"/>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1" name="Google Shape;1801;p14"/>
          <p:cNvSpPr/>
          <p:nvPr/>
        </p:nvSpPr>
        <p:spPr>
          <a:xfrm>
            <a:off x="6556634" y="-663771"/>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2" name="Google Shape;1802;p14"/>
          <p:cNvSpPr/>
          <p:nvPr/>
        </p:nvSpPr>
        <p:spPr>
          <a:xfrm>
            <a:off x="120017" y="-152686"/>
            <a:ext cx="4181649" cy="5799031"/>
          </a:xfrm>
          <a:custGeom>
            <a:avLst/>
            <a:gdLst/>
            <a:ahLst/>
            <a:cxnLst/>
            <a:rect l="l" t="t" r="r" b="b"/>
            <a:pathLst>
              <a:path w="107645" h="149280" extrusionOk="0">
                <a:moveTo>
                  <a:pt x="60788" y="0"/>
                </a:moveTo>
                <a:cubicBezTo>
                  <a:pt x="60551" y="0"/>
                  <a:pt x="60305" y="65"/>
                  <a:pt x="60054" y="207"/>
                </a:cubicBezTo>
                <a:cubicBezTo>
                  <a:pt x="59210" y="686"/>
                  <a:pt x="59027" y="1805"/>
                  <a:pt x="58936" y="2786"/>
                </a:cubicBezTo>
                <a:cubicBezTo>
                  <a:pt x="58707" y="5480"/>
                  <a:pt x="58456" y="8196"/>
                  <a:pt x="58228" y="10889"/>
                </a:cubicBezTo>
                <a:cubicBezTo>
                  <a:pt x="57635" y="8493"/>
                  <a:pt x="57018" y="6073"/>
                  <a:pt x="56425" y="3654"/>
                </a:cubicBezTo>
                <a:cubicBezTo>
                  <a:pt x="54941" y="3836"/>
                  <a:pt x="53481" y="4019"/>
                  <a:pt x="51997" y="4179"/>
                </a:cubicBezTo>
                <a:cubicBezTo>
                  <a:pt x="55033" y="9383"/>
                  <a:pt x="54850" y="15888"/>
                  <a:pt x="53617" y="21777"/>
                </a:cubicBezTo>
                <a:cubicBezTo>
                  <a:pt x="52339" y="27780"/>
                  <a:pt x="49692" y="33760"/>
                  <a:pt x="46564" y="39033"/>
                </a:cubicBezTo>
                <a:cubicBezTo>
                  <a:pt x="43346" y="44442"/>
                  <a:pt x="38713" y="48482"/>
                  <a:pt x="34627" y="53230"/>
                </a:cubicBezTo>
                <a:lnTo>
                  <a:pt x="34627" y="53230"/>
                </a:lnTo>
                <a:cubicBezTo>
                  <a:pt x="35996" y="49327"/>
                  <a:pt x="36179" y="44990"/>
                  <a:pt x="35152" y="40973"/>
                </a:cubicBezTo>
                <a:cubicBezTo>
                  <a:pt x="34832" y="39718"/>
                  <a:pt x="34399" y="38485"/>
                  <a:pt x="34147" y="37207"/>
                </a:cubicBezTo>
                <a:cubicBezTo>
                  <a:pt x="32846" y="30633"/>
                  <a:pt x="37503" y="25292"/>
                  <a:pt x="39329" y="19312"/>
                </a:cubicBezTo>
                <a:cubicBezTo>
                  <a:pt x="39557" y="18536"/>
                  <a:pt x="39762" y="17691"/>
                  <a:pt x="39466" y="16938"/>
                </a:cubicBezTo>
                <a:cubicBezTo>
                  <a:pt x="39250" y="16345"/>
                  <a:pt x="38640" y="15866"/>
                  <a:pt x="38033" y="15866"/>
                </a:cubicBezTo>
                <a:cubicBezTo>
                  <a:pt x="37869" y="15866"/>
                  <a:pt x="37704" y="15901"/>
                  <a:pt x="37548" y="15979"/>
                </a:cubicBezTo>
                <a:cubicBezTo>
                  <a:pt x="38621" y="19974"/>
                  <a:pt x="36727" y="24105"/>
                  <a:pt x="34901" y="27803"/>
                </a:cubicBezTo>
                <a:cubicBezTo>
                  <a:pt x="33531" y="30542"/>
                  <a:pt x="30016" y="37458"/>
                  <a:pt x="32869" y="40425"/>
                </a:cubicBezTo>
                <a:cubicBezTo>
                  <a:pt x="31020" y="38508"/>
                  <a:pt x="29948" y="35929"/>
                  <a:pt x="29856" y="33281"/>
                </a:cubicBezTo>
                <a:cubicBezTo>
                  <a:pt x="29751" y="33257"/>
                  <a:pt x="29646" y="33245"/>
                  <a:pt x="29543" y="33245"/>
                </a:cubicBezTo>
                <a:cubicBezTo>
                  <a:pt x="28572" y="33245"/>
                  <a:pt x="27725" y="34258"/>
                  <a:pt x="27642" y="35289"/>
                </a:cubicBezTo>
                <a:cubicBezTo>
                  <a:pt x="27528" y="36408"/>
                  <a:pt x="28076" y="37481"/>
                  <a:pt x="28601" y="38462"/>
                </a:cubicBezTo>
                <a:cubicBezTo>
                  <a:pt x="29742" y="40676"/>
                  <a:pt x="31157" y="42913"/>
                  <a:pt x="31796" y="45333"/>
                </a:cubicBezTo>
                <a:cubicBezTo>
                  <a:pt x="33621" y="52199"/>
                  <a:pt x="28082" y="57059"/>
                  <a:pt x="27005" y="63491"/>
                </a:cubicBezTo>
                <a:lnTo>
                  <a:pt x="27005" y="63491"/>
                </a:lnTo>
                <a:cubicBezTo>
                  <a:pt x="27571" y="60094"/>
                  <a:pt x="26111" y="56719"/>
                  <a:pt x="24561" y="53618"/>
                </a:cubicBezTo>
                <a:cubicBezTo>
                  <a:pt x="20178" y="44899"/>
                  <a:pt x="20224" y="35997"/>
                  <a:pt x="26136" y="27803"/>
                </a:cubicBezTo>
                <a:cubicBezTo>
                  <a:pt x="28898" y="23945"/>
                  <a:pt x="32276" y="20544"/>
                  <a:pt x="34969" y="16641"/>
                </a:cubicBezTo>
                <a:cubicBezTo>
                  <a:pt x="37640" y="12738"/>
                  <a:pt x="39694" y="8105"/>
                  <a:pt x="39306" y="3380"/>
                </a:cubicBezTo>
                <a:cubicBezTo>
                  <a:pt x="37001" y="3151"/>
                  <a:pt x="34695" y="2923"/>
                  <a:pt x="32390" y="2718"/>
                </a:cubicBezTo>
                <a:cubicBezTo>
                  <a:pt x="32206" y="2697"/>
                  <a:pt x="32022" y="2677"/>
                  <a:pt x="31843" y="2677"/>
                </a:cubicBezTo>
                <a:cubicBezTo>
                  <a:pt x="31621" y="2677"/>
                  <a:pt x="31405" y="2708"/>
                  <a:pt x="31203" y="2809"/>
                </a:cubicBezTo>
                <a:cubicBezTo>
                  <a:pt x="30769" y="3037"/>
                  <a:pt x="30541" y="3494"/>
                  <a:pt x="30358" y="3928"/>
                </a:cubicBezTo>
                <a:cubicBezTo>
                  <a:pt x="28624" y="7922"/>
                  <a:pt x="27916" y="12464"/>
                  <a:pt x="25177" y="15865"/>
                </a:cubicBezTo>
                <a:cubicBezTo>
                  <a:pt x="26843" y="12487"/>
                  <a:pt x="27231" y="8515"/>
                  <a:pt x="26273" y="4886"/>
                </a:cubicBezTo>
                <a:cubicBezTo>
                  <a:pt x="26181" y="4544"/>
                  <a:pt x="26044" y="4156"/>
                  <a:pt x="25771" y="3928"/>
                </a:cubicBezTo>
                <a:cubicBezTo>
                  <a:pt x="25497" y="3699"/>
                  <a:pt x="25131" y="3654"/>
                  <a:pt x="24789" y="3608"/>
                </a:cubicBezTo>
                <a:cubicBezTo>
                  <a:pt x="24171" y="3541"/>
                  <a:pt x="23550" y="3507"/>
                  <a:pt x="22928" y="3507"/>
                </a:cubicBezTo>
                <a:cubicBezTo>
                  <a:pt x="21435" y="3507"/>
                  <a:pt x="19939" y="3701"/>
                  <a:pt x="18489" y="4087"/>
                </a:cubicBezTo>
                <a:cubicBezTo>
                  <a:pt x="18492" y="4087"/>
                  <a:pt x="18495" y="4086"/>
                  <a:pt x="18498" y="4086"/>
                </a:cubicBezTo>
                <a:cubicBezTo>
                  <a:pt x="18963" y="4086"/>
                  <a:pt x="20361" y="13131"/>
                  <a:pt x="20338" y="13993"/>
                </a:cubicBezTo>
                <a:cubicBezTo>
                  <a:pt x="20247" y="16664"/>
                  <a:pt x="19197" y="19700"/>
                  <a:pt x="17941" y="22074"/>
                </a:cubicBezTo>
                <a:cubicBezTo>
                  <a:pt x="16869" y="19837"/>
                  <a:pt x="15796" y="17577"/>
                  <a:pt x="14723" y="15340"/>
                </a:cubicBezTo>
                <a:cubicBezTo>
                  <a:pt x="14289" y="14427"/>
                  <a:pt x="13810" y="13468"/>
                  <a:pt x="12966" y="12921"/>
                </a:cubicBezTo>
                <a:cubicBezTo>
                  <a:pt x="12605" y="12687"/>
                  <a:pt x="12158" y="12561"/>
                  <a:pt x="11724" y="12561"/>
                </a:cubicBezTo>
                <a:cubicBezTo>
                  <a:pt x="11141" y="12561"/>
                  <a:pt x="10583" y="12788"/>
                  <a:pt x="10295" y="13286"/>
                </a:cubicBezTo>
                <a:cubicBezTo>
                  <a:pt x="17165" y="20978"/>
                  <a:pt x="15522" y="28876"/>
                  <a:pt x="13513" y="37937"/>
                </a:cubicBezTo>
                <a:cubicBezTo>
                  <a:pt x="13513" y="37937"/>
                  <a:pt x="4201" y="12807"/>
                  <a:pt x="4201" y="12807"/>
                </a:cubicBezTo>
                <a:lnTo>
                  <a:pt x="1" y="16801"/>
                </a:lnTo>
                <a:cubicBezTo>
                  <a:pt x="1484" y="22302"/>
                  <a:pt x="2945" y="27803"/>
                  <a:pt x="4406" y="33304"/>
                </a:cubicBezTo>
                <a:cubicBezTo>
                  <a:pt x="5251" y="36476"/>
                  <a:pt x="6757" y="40014"/>
                  <a:pt x="7077" y="43301"/>
                </a:cubicBezTo>
                <a:cubicBezTo>
                  <a:pt x="7670" y="49076"/>
                  <a:pt x="6392" y="53892"/>
                  <a:pt x="8857" y="59621"/>
                </a:cubicBezTo>
                <a:cubicBezTo>
                  <a:pt x="10455" y="63342"/>
                  <a:pt x="12920" y="66743"/>
                  <a:pt x="13719" y="70714"/>
                </a:cubicBezTo>
                <a:cubicBezTo>
                  <a:pt x="14404" y="74070"/>
                  <a:pt x="13810" y="77562"/>
                  <a:pt x="13217" y="80940"/>
                </a:cubicBezTo>
                <a:cubicBezTo>
                  <a:pt x="11619" y="89887"/>
                  <a:pt x="7739" y="102053"/>
                  <a:pt x="7168" y="113215"/>
                </a:cubicBezTo>
                <a:cubicBezTo>
                  <a:pt x="6848" y="119743"/>
                  <a:pt x="7647" y="125906"/>
                  <a:pt x="10729" y="130882"/>
                </a:cubicBezTo>
                <a:cubicBezTo>
                  <a:pt x="13628" y="135629"/>
                  <a:pt x="18626" y="138642"/>
                  <a:pt x="23146" y="141655"/>
                </a:cubicBezTo>
                <a:cubicBezTo>
                  <a:pt x="24264" y="142408"/>
                  <a:pt x="25725" y="143116"/>
                  <a:pt x="26661" y="144075"/>
                </a:cubicBezTo>
                <a:cubicBezTo>
                  <a:pt x="27460" y="144873"/>
                  <a:pt x="27916" y="145969"/>
                  <a:pt x="28806" y="146745"/>
                </a:cubicBezTo>
                <a:cubicBezTo>
                  <a:pt x="30621" y="148391"/>
                  <a:pt x="34084" y="149280"/>
                  <a:pt x="37148" y="149280"/>
                </a:cubicBezTo>
                <a:cubicBezTo>
                  <a:pt x="38631" y="149280"/>
                  <a:pt x="40022" y="149072"/>
                  <a:pt x="41086" y="148640"/>
                </a:cubicBezTo>
                <a:cubicBezTo>
                  <a:pt x="35312" y="144417"/>
                  <a:pt x="31774" y="137592"/>
                  <a:pt x="30655" y="130516"/>
                </a:cubicBezTo>
                <a:cubicBezTo>
                  <a:pt x="30176" y="127367"/>
                  <a:pt x="30107" y="124171"/>
                  <a:pt x="30062" y="120975"/>
                </a:cubicBezTo>
                <a:cubicBezTo>
                  <a:pt x="29902" y="111982"/>
                  <a:pt x="29765" y="102921"/>
                  <a:pt x="30906" y="93973"/>
                </a:cubicBezTo>
                <a:cubicBezTo>
                  <a:pt x="32025" y="84957"/>
                  <a:pt x="34969" y="76900"/>
                  <a:pt x="38598" y="68637"/>
                </a:cubicBezTo>
                <a:cubicBezTo>
                  <a:pt x="41611" y="61858"/>
                  <a:pt x="46724" y="56083"/>
                  <a:pt x="52864" y="51906"/>
                </a:cubicBezTo>
                <a:cubicBezTo>
                  <a:pt x="61994" y="45721"/>
                  <a:pt x="72608" y="41954"/>
                  <a:pt x="76922" y="30953"/>
                </a:cubicBezTo>
                <a:cubicBezTo>
                  <a:pt x="78451" y="27027"/>
                  <a:pt x="81989" y="23740"/>
                  <a:pt x="85185" y="21161"/>
                </a:cubicBezTo>
                <a:cubicBezTo>
                  <a:pt x="88997" y="18079"/>
                  <a:pt x="93493" y="15956"/>
                  <a:pt x="97647" y="13332"/>
                </a:cubicBezTo>
                <a:cubicBezTo>
                  <a:pt x="101802" y="10707"/>
                  <a:pt x="105773" y="7374"/>
                  <a:pt x="107645" y="2832"/>
                </a:cubicBezTo>
                <a:cubicBezTo>
                  <a:pt x="107257" y="2467"/>
                  <a:pt x="106846" y="2101"/>
                  <a:pt x="106435" y="1736"/>
                </a:cubicBezTo>
                <a:cubicBezTo>
                  <a:pt x="104678" y="5183"/>
                  <a:pt x="102098" y="8196"/>
                  <a:pt x="98971" y="10478"/>
                </a:cubicBezTo>
                <a:lnTo>
                  <a:pt x="102167" y="5890"/>
                </a:lnTo>
                <a:cubicBezTo>
                  <a:pt x="102486" y="5434"/>
                  <a:pt x="102829" y="4932"/>
                  <a:pt x="102897" y="4384"/>
                </a:cubicBezTo>
                <a:cubicBezTo>
                  <a:pt x="102943" y="3813"/>
                  <a:pt x="102601" y="3174"/>
                  <a:pt x="102053" y="3083"/>
                </a:cubicBezTo>
                <a:cubicBezTo>
                  <a:pt x="98971" y="9999"/>
                  <a:pt x="92945" y="15523"/>
                  <a:pt x="85778" y="17965"/>
                </a:cubicBezTo>
                <a:cubicBezTo>
                  <a:pt x="86532" y="16481"/>
                  <a:pt x="92489" y="1006"/>
                  <a:pt x="91393" y="686"/>
                </a:cubicBezTo>
                <a:cubicBezTo>
                  <a:pt x="90686" y="504"/>
                  <a:pt x="89978" y="298"/>
                  <a:pt x="89248" y="93"/>
                </a:cubicBezTo>
                <a:cubicBezTo>
                  <a:pt x="88495" y="7945"/>
                  <a:pt x="85961" y="15614"/>
                  <a:pt x="81875" y="22370"/>
                </a:cubicBezTo>
                <a:cubicBezTo>
                  <a:pt x="82651" y="18125"/>
                  <a:pt x="83427" y="13879"/>
                  <a:pt x="84203" y="9611"/>
                </a:cubicBezTo>
                <a:cubicBezTo>
                  <a:pt x="84386" y="8584"/>
                  <a:pt x="84569" y="7443"/>
                  <a:pt x="84112" y="6484"/>
                </a:cubicBezTo>
                <a:cubicBezTo>
                  <a:pt x="83794" y="5847"/>
                  <a:pt x="83063" y="5402"/>
                  <a:pt x="82387" y="5402"/>
                </a:cubicBezTo>
                <a:cubicBezTo>
                  <a:pt x="82045" y="5402"/>
                  <a:pt x="81717" y="5516"/>
                  <a:pt x="81464" y="5776"/>
                </a:cubicBezTo>
                <a:cubicBezTo>
                  <a:pt x="81738" y="10821"/>
                  <a:pt x="80894" y="15888"/>
                  <a:pt x="79159" y="20636"/>
                </a:cubicBezTo>
                <a:cubicBezTo>
                  <a:pt x="76694" y="27301"/>
                  <a:pt x="72106" y="33578"/>
                  <a:pt x="66537" y="37983"/>
                </a:cubicBezTo>
                <a:cubicBezTo>
                  <a:pt x="60511" y="42730"/>
                  <a:pt x="53161" y="45401"/>
                  <a:pt x="46701" y="49532"/>
                </a:cubicBezTo>
                <a:cubicBezTo>
                  <a:pt x="49463" y="45812"/>
                  <a:pt x="50833" y="41886"/>
                  <a:pt x="52956" y="37914"/>
                </a:cubicBezTo>
                <a:cubicBezTo>
                  <a:pt x="53869" y="36180"/>
                  <a:pt x="54896" y="34513"/>
                  <a:pt x="55923" y="32824"/>
                </a:cubicBezTo>
                <a:cubicBezTo>
                  <a:pt x="61561" y="23626"/>
                  <a:pt x="64482" y="14815"/>
                  <a:pt x="63410" y="3768"/>
                </a:cubicBezTo>
                <a:cubicBezTo>
                  <a:pt x="63235" y="2116"/>
                  <a:pt x="62149" y="0"/>
                  <a:pt x="60788"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3" name="Google Shape;1803;p14"/>
          <p:cNvSpPr/>
          <p:nvPr/>
        </p:nvSpPr>
        <p:spPr>
          <a:xfrm>
            <a:off x="-86462" y="3678945"/>
            <a:ext cx="1195669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4" name="Google Shape;1804;p14"/>
          <p:cNvSpPr/>
          <p:nvPr/>
        </p:nvSpPr>
        <p:spPr>
          <a:xfrm>
            <a:off x="1168226" y="10122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5" name="Google Shape;1805;p14"/>
          <p:cNvGrpSpPr/>
          <p:nvPr/>
        </p:nvGrpSpPr>
        <p:grpSpPr>
          <a:xfrm>
            <a:off x="7318100" y="0"/>
            <a:ext cx="4899003" cy="7240816"/>
            <a:chOff x="5488575" y="0"/>
            <a:chExt cx="3674252" cy="5430612"/>
          </a:xfrm>
        </p:grpSpPr>
        <p:sp>
          <p:nvSpPr>
            <p:cNvPr id="1806" name="Google Shape;1806;p14"/>
            <p:cNvSpPr/>
            <p:nvPr/>
          </p:nvSpPr>
          <p:spPr>
            <a:xfrm>
              <a:off x="5488575" y="0"/>
              <a:ext cx="3674252" cy="5430612"/>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14"/>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8" name="Google Shape;1808;p14"/>
          <p:cNvSpPr/>
          <p:nvPr/>
        </p:nvSpPr>
        <p:spPr>
          <a:xfrm>
            <a:off x="802679" y="57995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9" name="Google Shape;1809;p14"/>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0" name="Google Shape;1810;p14"/>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14"/>
          <p:cNvSpPr/>
          <p:nvPr/>
        </p:nvSpPr>
        <p:spPr>
          <a:xfrm>
            <a:off x="8557895" y="-83496"/>
            <a:ext cx="1591664" cy="2107315"/>
          </a:xfrm>
          <a:custGeom>
            <a:avLst/>
            <a:gdLst/>
            <a:ahLst/>
            <a:cxnLst/>
            <a:rect l="l" t="t" r="r" b="b"/>
            <a:pathLst>
              <a:path w="40973" h="54247" extrusionOk="0">
                <a:moveTo>
                  <a:pt x="10269" y="41924"/>
                </a:moveTo>
                <a:cubicBezTo>
                  <a:pt x="10045" y="41974"/>
                  <a:pt x="9829" y="42057"/>
                  <a:pt x="9633" y="42172"/>
                </a:cubicBezTo>
                <a:cubicBezTo>
                  <a:pt x="9504" y="42340"/>
                  <a:pt x="9634" y="42423"/>
                  <a:pt x="9812" y="42423"/>
                </a:cubicBezTo>
                <a:cubicBezTo>
                  <a:pt x="10044" y="42423"/>
                  <a:pt x="10359" y="42283"/>
                  <a:pt x="10295" y="42012"/>
                </a:cubicBezTo>
                <a:cubicBezTo>
                  <a:pt x="10288" y="41982"/>
                  <a:pt x="10280" y="41953"/>
                  <a:pt x="10269" y="41924"/>
                </a:cubicBezTo>
                <a:close/>
                <a:moveTo>
                  <a:pt x="19676" y="0"/>
                </a:moveTo>
                <a:cubicBezTo>
                  <a:pt x="18918" y="0"/>
                  <a:pt x="18134" y="213"/>
                  <a:pt x="17485" y="584"/>
                </a:cubicBezTo>
                <a:cubicBezTo>
                  <a:pt x="16047" y="1429"/>
                  <a:pt x="15043" y="2821"/>
                  <a:pt x="13856" y="3985"/>
                </a:cubicBezTo>
                <a:cubicBezTo>
                  <a:pt x="12793" y="5048"/>
                  <a:pt x="11419" y="5964"/>
                  <a:pt x="9964" y="5964"/>
                </a:cubicBezTo>
                <a:cubicBezTo>
                  <a:pt x="9794" y="5964"/>
                  <a:pt x="9622" y="5952"/>
                  <a:pt x="9450" y="5925"/>
                </a:cubicBezTo>
                <a:cubicBezTo>
                  <a:pt x="8638" y="5792"/>
                  <a:pt x="7721" y="5402"/>
                  <a:pt x="6953" y="5402"/>
                </a:cubicBezTo>
                <a:cubicBezTo>
                  <a:pt x="6533" y="5402"/>
                  <a:pt x="6157" y="5518"/>
                  <a:pt x="5867" y="5857"/>
                </a:cubicBezTo>
                <a:cubicBezTo>
                  <a:pt x="5205" y="6610"/>
                  <a:pt x="5684" y="7888"/>
                  <a:pt x="5091" y="8687"/>
                </a:cubicBezTo>
                <a:cubicBezTo>
                  <a:pt x="4338" y="9692"/>
                  <a:pt x="2283" y="9555"/>
                  <a:pt x="2215" y="10787"/>
                </a:cubicBezTo>
                <a:cubicBezTo>
                  <a:pt x="2192" y="11289"/>
                  <a:pt x="2580" y="11700"/>
                  <a:pt x="2945" y="12065"/>
                </a:cubicBezTo>
                <a:cubicBezTo>
                  <a:pt x="3607" y="12704"/>
                  <a:pt x="4269" y="13366"/>
                  <a:pt x="4931" y="14028"/>
                </a:cubicBezTo>
                <a:cubicBezTo>
                  <a:pt x="5276" y="14374"/>
                  <a:pt x="5703" y="14740"/>
                  <a:pt x="6193" y="14740"/>
                </a:cubicBezTo>
                <a:cubicBezTo>
                  <a:pt x="6221" y="14740"/>
                  <a:pt x="6249" y="14738"/>
                  <a:pt x="6278" y="14736"/>
                </a:cubicBezTo>
                <a:cubicBezTo>
                  <a:pt x="6643" y="14690"/>
                  <a:pt x="6940" y="14439"/>
                  <a:pt x="7282" y="14348"/>
                </a:cubicBezTo>
                <a:cubicBezTo>
                  <a:pt x="7390" y="14315"/>
                  <a:pt x="7503" y="14300"/>
                  <a:pt x="7616" y="14300"/>
                </a:cubicBezTo>
                <a:cubicBezTo>
                  <a:pt x="8528" y="14300"/>
                  <a:pt x="9501" y="15286"/>
                  <a:pt x="8994" y="16037"/>
                </a:cubicBezTo>
                <a:cubicBezTo>
                  <a:pt x="8994" y="16790"/>
                  <a:pt x="8994" y="17543"/>
                  <a:pt x="8971" y="18297"/>
                </a:cubicBezTo>
                <a:cubicBezTo>
                  <a:pt x="8948" y="19438"/>
                  <a:pt x="8903" y="20693"/>
                  <a:pt x="8149" y="21561"/>
                </a:cubicBezTo>
                <a:cubicBezTo>
                  <a:pt x="6962" y="22930"/>
                  <a:pt x="4497" y="22862"/>
                  <a:pt x="3721" y="24482"/>
                </a:cubicBezTo>
                <a:cubicBezTo>
                  <a:pt x="2671" y="26696"/>
                  <a:pt x="5981" y="29390"/>
                  <a:pt x="4657" y="31444"/>
                </a:cubicBezTo>
                <a:cubicBezTo>
                  <a:pt x="4543" y="31413"/>
                  <a:pt x="4429" y="31398"/>
                  <a:pt x="4315" y="31398"/>
                </a:cubicBezTo>
                <a:cubicBezTo>
                  <a:pt x="3268" y="31398"/>
                  <a:pt x="2307" y="32647"/>
                  <a:pt x="2740" y="33635"/>
                </a:cubicBezTo>
                <a:cubicBezTo>
                  <a:pt x="2481" y="33547"/>
                  <a:pt x="2206" y="33504"/>
                  <a:pt x="1931" y="33504"/>
                </a:cubicBezTo>
                <a:cubicBezTo>
                  <a:pt x="1209" y="33504"/>
                  <a:pt x="480" y="33798"/>
                  <a:pt x="1" y="34343"/>
                </a:cubicBezTo>
                <a:cubicBezTo>
                  <a:pt x="800" y="34640"/>
                  <a:pt x="1598" y="34936"/>
                  <a:pt x="2397" y="35256"/>
                </a:cubicBezTo>
                <a:cubicBezTo>
                  <a:pt x="2123" y="35621"/>
                  <a:pt x="1827" y="36009"/>
                  <a:pt x="1530" y="36374"/>
                </a:cubicBezTo>
                <a:cubicBezTo>
                  <a:pt x="1903" y="36076"/>
                  <a:pt x="2375" y="35934"/>
                  <a:pt x="2851" y="35934"/>
                </a:cubicBezTo>
                <a:cubicBezTo>
                  <a:pt x="3541" y="35934"/>
                  <a:pt x="4239" y="36232"/>
                  <a:pt x="4657" y="36785"/>
                </a:cubicBezTo>
                <a:lnTo>
                  <a:pt x="6689" y="34092"/>
                </a:lnTo>
                <a:cubicBezTo>
                  <a:pt x="7062" y="34733"/>
                  <a:pt x="7798" y="35124"/>
                  <a:pt x="8536" y="35124"/>
                </a:cubicBezTo>
                <a:cubicBezTo>
                  <a:pt x="8745" y="35124"/>
                  <a:pt x="8953" y="35093"/>
                  <a:pt x="9154" y="35028"/>
                </a:cubicBezTo>
                <a:lnTo>
                  <a:pt x="9154" y="35028"/>
                </a:lnTo>
                <a:cubicBezTo>
                  <a:pt x="8652" y="35918"/>
                  <a:pt x="8857" y="37127"/>
                  <a:pt x="9587" y="37812"/>
                </a:cubicBezTo>
                <a:cubicBezTo>
                  <a:pt x="8925" y="38109"/>
                  <a:pt x="8263" y="38383"/>
                  <a:pt x="7602" y="38657"/>
                </a:cubicBezTo>
                <a:cubicBezTo>
                  <a:pt x="8422" y="38951"/>
                  <a:pt x="9185" y="39440"/>
                  <a:pt x="9800" y="40051"/>
                </a:cubicBezTo>
                <a:lnTo>
                  <a:pt x="9800" y="40051"/>
                </a:lnTo>
                <a:cubicBezTo>
                  <a:pt x="9789" y="40050"/>
                  <a:pt x="9779" y="40049"/>
                  <a:pt x="9767" y="40049"/>
                </a:cubicBezTo>
                <a:cubicBezTo>
                  <a:pt x="9512" y="40049"/>
                  <a:pt x="9145" y="40540"/>
                  <a:pt x="9336" y="40871"/>
                </a:cubicBezTo>
                <a:cubicBezTo>
                  <a:pt x="9594" y="41278"/>
                  <a:pt x="10113" y="41484"/>
                  <a:pt x="10269" y="41924"/>
                </a:cubicBezTo>
                <a:lnTo>
                  <a:pt x="10269" y="41924"/>
                </a:lnTo>
                <a:cubicBezTo>
                  <a:pt x="10435" y="41888"/>
                  <a:pt x="10605" y="41869"/>
                  <a:pt x="10774" y="41869"/>
                </a:cubicBezTo>
                <a:cubicBezTo>
                  <a:pt x="11151" y="41869"/>
                  <a:pt x="11526" y="41961"/>
                  <a:pt x="11847" y="42149"/>
                </a:cubicBezTo>
                <a:cubicBezTo>
                  <a:pt x="11254" y="43267"/>
                  <a:pt x="11208" y="44637"/>
                  <a:pt x="11733" y="45778"/>
                </a:cubicBezTo>
                <a:cubicBezTo>
                  <a:pt x="11440" y="46004"/>
                  <a:pt x="11062" y="46122"/>
                  <a:pt x="10689" y="46122"/>
                </a:cubicBezTo>
                <a:cubicBezTo>
                  <a:pt x="10422" y="46122"/>
                  <a:pt x="10158" y="46062"/>
                  <a:pt x="9930" y="45938"/>
                </a:cubicBezTo>
                <a:lnTo>
                  <a:pt x="9930" y="45938"/>
                </a:lnTo>
                <a:cubicBezTo>
                  <a:pt x="10249" y="46440"/>
                  <a:pt x="10592" y="46965"/>
                  <a:pt x="10934" y="47467"/>
                </a:cubicBezTo>
                <a:cubicBezTo>
                  <a:pt x="10553" y="47330"/>
                  <a:pt x="10152" y="47264"/>
                  <a:pt x="9750" y="47264"/>
                </a:cubicBezTo>
                <a:cubicBezTo>
                  <a:pt x="8683" y="47264"/>
                  <a:pt x="7613" y="47728"/>
                  <a:pt x="6917" y="48540"/>
                </a:cubicBezTo>
                <a:cubicBezTo>
                  <a:pt x="7533" y="48997"/>
                  <a:pt x="8172" y="49453"/>
                  <a:pt x="8788" y="49910"/>
                </a:cubicBezTo>
                <a:cubicBezTo>
                  <a:pt x="8492" y="50320"/>
                  <a:pt x="8195" y="50754"/>
                  <a:pt x="7898" y="51188"/>
                </a:cubicBezTo>
                <a:cubicBezTo>
                  <a:pt x="8184" y="51062"/>
                  <a:pt x="8492" y="51000"/>
                  <a:pt x="8803" y="51000"/>
                </a:cubicBezTo>
                <a:cubicBezTo>
                  <a:pt x="9114" y="51000"/>
                  <a:pt x="9428" y="51062"/>
                  <a:pt x="9724" y="51188"/>
                </a:cubicBezTo>
                <a:cubicBezTo>
                  <a:pt x="9679" y="52215"/>
                  <a:pt x="9633" y="53219"/>
                  <a:pt x="9610" y="54246"/>
                </a:cubicBezTo>
                <a:cubicBezTo>
                  <a:pt x="11299" y="52489"/>
                  <a:pt x="12943" y="50663"/>
                  <a:pt x="14495" y="48768"/>
                </a:cubicBezTo>
                <a:lnTo>
                  <a:pt x="14495" y="48768"/>
                </a:lnTo>
                <a:cubicBezTo>
                  <a:pt x="14237" y="49888"/>
                  <a:pt x="15399" y="50926"/>
                  <a:pt x="16566" y="50926"/>
                </a:cubicBezTo>
                <a:cubicBezTo>
                  <a:pt x="16636" y="50926"/>
                  <a:pt x="16707" y="50922"/>
                  <a:pt x="16777" y="50914"/>
                </a:cubicBezTo>
                <a:cubicBezTo>
                  <a:pt x="17987" y="50800"/>
                  <a:pt x="18946" y="49841"/>
                  <a:pt x="19608" y="48814"/>
                </a:cubicBezTo>
                <a:cubicBezTo>
                  <a:pt x="20110" y="48038"/>
                  <a:pt x="20498" y="47171"/>
                  <a:pt x="21251" y="46623"/>
                </a:cubicBezTo>
                <a:cubicBezTo>
                  <a:pt x="21592" y="46385"/>
                  <a:pt x="22032" y="46250"/>
                  <a:pt x="22450" y="46250"/>
                </a:cubicBezTo>
                <a:cubicBezTo>
                  <a:pt x="22957" y="46250"/>
                  <a:pt x="23433" y="46447"/>
                  <a:pt x="23671" y="46897"/>
                </a:cubicBezTo>
                <a:cubicBezTo>
                  <a:pt x="23283" y="47399"/>
                  <a:pt x="22872" y="47901"/>
                  <a:pt x="22461" y="48403"/>
                </a:cubicBezTo>
                <a:cubicBezTo>
                  <a:pt x="22744" y="48250"/>
                  <a:pt x="23048" y="48187"/>
                  <a:pt x="23358" y="48187"/>
                </a:cubicBezTo>
                <a:cubicBezTo>
                  <a:pt x="23972" y="48187"/>
                  <a:pt x="24608" y="48435"/>
                  <a:pt x="25154" y="48723"/>
                </a:cubicBezTo>
                <a:cubicBezTo>
                  <a:pt x="25982" y="49170"/>
                  <a:pt x="26809" y="49705"/>
                  <a:pt x="27722" y="49705"/>
                </a:cubicBezTo>
                <a:cubicBezTo>
                  <a:pt x="27741" y="49705"/>
                  <a:pt x="27760" y="49705"/>
                  <a:pt x="27779" y="49704"/>
                </a:cubicBezTo>
                <a:cubicBezTo>
                  <a:pt x="28738" y="49704"/>
                  <a:pt x="29696" y="48723"/>
                  <a:pt x="29286" y="47878"/>
                </a:cubicBezTo>
                <a:lnTo>
                  <a:pt x="29286" y="47878"/>
                </a:lnTo>
                <a:cubicBezTo>
                  <a:pt x="29879" y="48289"/>
                  <a:pt x="30518" y="48677"/>
                  <a:pt x="31180" y="49019"/>
                </a:cubicBezTo>
                <a:cubicBezTo>
                  <a:pt x="32047" y="48243"/>
                  <a:pt x="32162" y="46965"/>
                  <a:pt x="32504" y="45870"/>
                </a:cubicBezTo>
                <a:cubicBezTo>
                  <a:pt x="33257" y="43473"/>
                  <a:pt x="35448" y="41601"/>
                  <a:pt x="37914" y="41236"/>
                </a:cubicBezTo>
                <a:cubicBezTo>
                  <a:pt x="37548" y="40460"/>
                  <a:pt x="37183" y="39684"/>
                  <a:pt x="36818" y="38908"/>
                </a:cubicBezTo>
                <a:lnTo>
                  <a:pt x="36818" y="38908"/>
                </a:lnTo>
                <a:cubicBezTo>
                  <a:pt x="36855" y="38929"/>
                  <a:pt x="36883" y="38938"/>
                  <a:pt x="36903" y="38938"/>
                </a:cubicBezTo>
                <a:cubicBezTo>
                  <a:pt x="37080" y="38938"/>
                  <a:pt x="36656" y="38186"/>
                  <a:pt x="36841" y="37858"/>
                </a:cubicBezTo>
                <a:cubicBezTo>
                  <a:pt x="37001" y="37561"/>
                  <a:pt x="37389" y="37470"/>
                  <a:pt x="37731" y="37356"/>
                </a:cubicBezTo>
                <a:cubicBezTo>
                  <a:pt x="39443" y="36831"/>
                  <a:pt x="40744" y="35165"/>
                  <a:pt x="40835" y="33361"/>
                </a:cubicBezTo>
                <a:cubicBezTo>
                  <a:pt x="40972" y="31124"/>
                  <a:pt x="39397" y="29161"/>
                  <a:pt x="37617" y="27815"/>
                </a:cubicBezTo>
                <a:cubicBezTo>
                  <a:pt x="37115" y="27427"/>
                  <a:pt x="36544" y="27039"/>
                  <a:pt x="36293" y="26445"/>
                </a:cubicBezTo>
                <a:cubicBezTo>
                  <a:pt x="35722" y="25121"/>
                  <a:pt x="37023" y="23775"/>
                  <a:pt x="37366" y="22382"/>
                </a:cubicBezTo>
                <a:cubicBezTo>
                  <a:pt x="37799" y="20602"/>
                  <a:pt x="36727" y="18867"/>
                  <a:pt x="35745" y="17338"/>
                </a:cubicBezTo>
                <a:cubicBezTo>
                  <a:pt x="34764" y="15809"/>
                  <a:pt x="33805" y="13937"/>
                  <a:pt x="34490" y="12248"/>
                </a:cubicBezTo>
                <a:cubicBezTo>
                  <a:pt x="35015" y="10924"/>
                  <a:pt x="36521" y="9646"/>
                  <a:pt x="35859" y="8390"/>
                </a:cubicBezTo>
                <a:cubicBezTo>
                  <a:pt x="35788" y="8382"/>
                  <a:pt x="35718" y="8378"/>
                  <a:pt x="35650" y="8378"/>
                </a:cubicBezTo>
                <a:cubicBezTo>
                  <a:pt x="34792" y="8378"/>
                  <a:pt x="34118" y="9012"/>
                  <a:pt x="33463" y="9646"/>
                </a:cubicBezTo>
                <a:cubicBezTo>
                  <a:pt x="32938" y="10148"/>
                  <a:pt x="32390" y="10673"/>
                  <a:pt x="31682" y="10878"/>
                </a:cubicBezTo>
                <a:cubicBezTo>
                  <a:pt x="31522" y="10925"/>
                  <a:pt x="31353" y="10948"/>
                  <a:pt x="31183" y="10948"/>
                </a:cubicBezTo>
                <a:cubicBezTo>
                  <a:pt x="30605" y="10948"/>
                  <a:pt x="30028" y="10678"/>
                  <a:pt x="29833" y="10148"/>
                </a:cubicBezTo>
                <a:cubicBezTo>
                  <a:pt x="29559" y="9486"/>
                  <a:pt x="29970" y="8710"/>
                  <a:pt x="29765" y="8025"/>
                </a:cubicBezTo>
                <a:cubicBezTo>
                  <a:pt x="29534" y="7179"/>
                  <a:pt x="28573" y="6851"/>
                  <a:pt x="27648" y="6851"/>
                </a:cubicBezTo>
                <a:cubicBezTo>
                  <a:pt x="27476" y="6851"/>
                  <a:pt x="27305" y="6863"/>
                  <a:pt x="27140" y="6884"/>
                </a:cubicBezTo>
                <a:cubicBezTo>
                  <a:pt x="26554" y="6962"/>
                  <a:pt x="25931" y="7092"/>
                  <a:pt x="25335" y="7092"/>
                </a:cubicBezTo>
                <a:cubicBezTo>
                  <a:pt x="24885" y="7092"/>
                  <a:pt x="24451" y="7018"/>
                  <a:pt x="24059" y="6793"/>
                </a:cubicBezTo>
                <a:cubicBezTo>
                  <a:pt x="22255" y="5743"/>
                  <a:pt x="23283" y="2730"/>
                  <a:pt x="22027" y="1041"/>
                </a:cubicBezTo>
                <a:cubicBezTo>
                  <a:pt x="21476" y="315"/>
                  <a:pt x="20596" y="0"/>
                  <a:pt x="1967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2" name="Google Shape;1812;p14"/>
          <p:cNvSpPr/>
          <p:nvPr/>
        </p:nvSpPr>
        <p:spPr>
          <a:xfrm>
            <a:off x="6780498" y="588761"/>
            <a:ext cx="627801" cy="1330964"/>
          </a:xfrm>
          <a:custGeom>
            <a:avLst/>
            <a:gdLst/>
            <a:ahLst/>
            <a:cxnLst/>
            <a:rect l="l" t="t" r="r" b="b"/>
            <a:pathLst>
              <a:path w="16161" h="34262" extrusionOk="0">
                <a:moveTo>
                  <a:pt x="571" y="6483"/>
                </a:moveTo>
                <a:cubicBezTo>
                  <a:pt x="587" y="6519"/>
                  <a:pt x="603" y="6556"/>
                  <a:pt x="619" y="6592"/>
                </a:cubicBezTo>
                <a:lnTo>
                  <a:pt x="619" y="6592"/>
                </a:lnTo>
                <a:cubicBezTo>
                  <a:pt x="603" y="6556"/>
                  <a:pt x="587" y="6519"/>
                  <a:pt x="571" y="6483"/>
                </a:cubicBezTo>
                <a:close/>
                <a:moveTo>
                  <a:pt x="16161" y="0"/>
                </a:moveTo>
                <a:cubicBezTo>
                  <a:pt x="13970" y="3607"/>
                  <a:pt x="11299" y="6962"/>
                  <a:pt x="8286" y="9907"/>
                </a:cubicBezTo>
                <a:cubicBezTo>
                  <a:pt x="8674" y="6734"/>
                  <a:pt x="9062" y="3538"/>
                  <a:pt x="9450" y="366"/>
                </a:cubicBezTo>
                <a:lnTo>
                  <a:pt x="9450" y="366"/>
                </a:lnTo>
                <a:cubicBezTo>
                  <a:pt x="6529" y="7304"/>
                  <a:pt x="4680" y="14700"/>
                  <a:pt x="4018" y="22187"/>
                </a:cubicBezTo>
                <a:cubicBezTo>
                  <a:pt x="3927" y="16840"/>
                  <a:pt x="2757" y="11493"/>
                  <a:pt x="619" y="6592"/>
                </a:cubicBezTo>
                <a:lnTo>
                  <a:pt x="619" y="6592"/>
                </a:lnTo>
                <a:cubicBezTo>
                  <a:pt x="1902" y="9553"/>
                  <a:pt x="2190" y="12799"/>
                  <a:pt x="2055" y="16001"/>
                </a:cubicBezTo>
                <a:cubicBezTo>
                  <a:pt x="1964" y="18489"/>
                  <a:pt x="1735" y="20977"/>
                  <a:pt x="1644" y="23465"/>
                </a:cubicBezTo>
                <a:cubicBezTo>
                  <a:pt x="1598" y="25108"/>
                  <a:pt x="1461" y="26957"/>
                  <a:pt x="252" y="28098"/>
                </a:cubicBezTo>
                <a:cubicBezTo>
                  <a:pt x="160" y="28190"/>
                  <a:pt x="69" y="28281"/>
                  <a:pt x="46" y="28395"/>
                </a:cubicBezTo>
                <a:cubicBezTo>
                  <a:pt x="1" y="28555"/>
                  <a:pt x="69" y="28692"/>
                  <a:pt x="160" y="28829"/>
                </a:cubicBezTo>
                <a:cubicBezTo>
                  <a:pt x="1118" y="30653"/>
                  <a:pt x="2099" y="32455"/>
                  <a:pt x="3079" y="34256"/>
                </a:cubicBezTo>
                <a:lnTo>
                  <a:pt x="3079" y="34256"/>
                </a:lnTo>
                <a:cubicBezTo>
                  <a:pt x="1714" y="31744"/>
                  <a:pt x="3197" y="26955"/>
                  <a:pt x="3949" y="24401"/>
                </a:cubicBezTo>
                <a:cubicBezTo>
                  <a:pt x="4931" y="21114"/>
                  <a:pt x="6346" y="17941"/>
                  <a:pt x="8195" y="15042"/>
                </a:cubicBezTo>
                <a:cubicBezTo>
                  <a:pt x="11231" y="10226"/>
                  <a:pt x="13627" y="5113"/>
                  <a:pt x="16161" y="0"/>
                </a:cubicBezTo>
                <a:close/>
                <a:moveTo>
                  <a:pt x="3079" y="34256"/>
                </a:moveTo>
                <a:cubicBezTo>
                  <a:pt x="3080" y="34258"/>
                  <a:pt x="3081" y="34259"/>
                  <a:pt x="3082" y="34261"/>
                </a:cubicBezTo>
                <a:cubicBezTo>
                  <a:pt x="3081" y="34259"/>
                  <a:pt x="3080" y="34258"/>
                  <a:pt x="3079" y="34256"/>
                </a:cubicBezTo>
                <a:close/>
              </a:path>
            </a:pathLst>
          </a:custGeom>
          <a:solidFill>
            <a:srgbClr val="61C9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3" name="Google Shape;1813;p14"/>
          <p:cNvSpPr/>
          <p:nvPr/>
        </p:nvSpPr>
        <p:spPr>
          <a:xfrm>
            <a:off x="8433722"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14" name="Google Shape;1814;p14"/>
          <p:cNvGrpSpPr/>
          <p:nvPr/>
        </p:nvGrpSpPr>
        <p:grpSpPr>
          <a:xfrm>
            <a:off x="-696738" y="523152"/>
            <a:ext cx="4465385" cy="6096013"/>
            <a:chOff x="-313779" y="-3697236"/>
            <a:chExt cx="3349039" cy="4572010"/>
          </a:xfrm>
        </p:grpSpPr>
        <p:sp>
          <p:nvSpPr>
            <p:cNvPr id="1815" name="Google Shape;1815;p14"/>
            <p:cNvSpPr/>
            <p:nvPr/>
          </p:nvSpPr>
          <p:spPr>
            <a:xfrm>
              <a:off x="-3137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14"/>
            <p:cNvSpPr/>
            <p:nvPr/>
          </p:nvSpPr>
          <p:spPr>
            <a:xfrm>
              <a:off x="-3137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7" name="Google Shape;1817;p14"/>
          <p:cNvSpPr/>
          <p:nvPr/>
        </p:nvSpPr>
        <p:spPr>
          <a:xfrm>
            <a:off x="30993"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8" name="Google Shape;1818;p14"/>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9" name="Google Shape;1819;p14"/>
          <p:cNvSpPr/>
          <p:nvPr/>
        </p:nvSpPr>
        <p:spPr>
          <a:xfrm>
            <a:off x="6972465" y="-440867"/>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0" name="Google Shape;1820;p14"/>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1" name="Google Shape;1821;p14"/>
          <p:cNvSpPr/>
          <p:nvPr/>
        </p:nvSpPr>
        <p:spPr>
          <a:xfrm>
            <a:off x="5105960" y="-82021"/>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22" name="Google Shape;1822;p14"/>
          <p:cNvGrpSpPr/>
          <p:nvPr/>
        </p:nvGrpSpPr>
        <p:grpSpPr>
          <a:xfrm>
            <a:off x="10181443" y="12146"/>
            <a:ext cx="2119203" cy="2944189"/>
            <a:chOff x="6690382" y="-4766279"/>
            <a:chExt cx="1589402" cy="2208142"/>
          </a:xfrm>
        </p:grpSpPr>
        <p:sp>
          <p:nvSpPr>
            <p:cNvPr id="1823" name="Google Shape;1823;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8" name="Google Shape;1838;p14"/>
          <p:cNvGrpSpPr/>
          <p:nvPr/>
        </p:nvGrpSpPr>
        <p:grpSpPr>
          <a:xfrm rot="5400000" flipH="1">
            <a:off x="9588425" y="-459681"/>
            <a:ext cx="2119203" cy="2944189"/>
            <a:chOff x="6690382" y="-4766279"/>
            <a:chExt cx="1589402" cy="2208142"/>
          </a:xfrm>
        </p:grpSpPr>
        <p:sp>
          <p:nvSpPr>
            <p:cNvPr id="1839" name="Google Shape;1839;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4" name="Google Shape;1854;p14"/>
          <p:cNvGrpSpPr/>
          <p:nvPr/>
        </p:nvGrpSpPr>
        <p:grpSpPr>
          <a:xfrm>
            <a:off x="-166833" y="4058866"/>
            <a:ext cx="2941153" cy="2536357"/>
            <a:chOff x="-125125" y="3044149"/>
            <a:chExt cx="2205865" cy="1902268"/>
          </a:xfrm>
        </p:grpSpPr>
        <p:sp>
          <p:nvSpPr>
            <p:cNvPr id="1855" name="Google Shape;1855;p14"/>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4"/>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7" name="Google Shape;1857;p14"/>
          <p:cNvGrpSpPr/>
          <p:nvPr/>
        </p:nvGrpSpPr>
        <p:grpSpPr>
          <a:xfrm>
            <a:off x="-44392" y="4124541"/>
            <a:ext cx="13074295" cy="2844647"/>
            <a:chOff x="-33294" y="3093405"/>
            <a:chExt cx="9805721" cy="2133485"/>
          </a:xfrm>
        </p:grpSpPr>
        <p:grpSp>
          <p:nvGrpSpPr>
            <p:cNvPr id="1858" name="Google Shape;1858;p14"/>
            <p:cNvGrpSpPr/>
            <p:nvPr/>
          </p:nvGrpSpPr>
          <p:grpSpPr>
            <a:xfrm>
              <a:off x="6008092" y="3448642"/>
              <a:ext cx="3333990" cy="1775787"/>
              <a:chOff x="6846292" y="3448642"/>
              <a:chExt cx="3333990" cy="1775787"/>
            </a:xfrm>
          </p:grpSpPr>
          <p:sp>
            <p:nvSpPr>
              <p:cNvPr id="1859" name="Google Shape;1859;p1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1" name="Google Shape;1861;p14"/>
            <p:cNvSpPr/>
            <p:nvPr/>
          </p:nvSpPr>
          <p:spPr>
            <a:xfrm>
              <a:off x="7151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4"/>
            <p:cNvSpPr/>
            <p:nvPr/>
          </p:nvSpPr>
          <p:spPr>
            <a:xfrm>
              <a:off x="6980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4"/>
            <p:cNvSpPr/>
            <p:nvPr/>
          </p:nvSpPr>
          <p:spPr>
            <a:xfrm>
              <a:off x="69259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1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4"/>
            <p:cNvSpPr/>
            <p:nvPr/>
          </p:nvSpPr>
          <p:spPr>
            <a:xfrm>
              <a:off x="59629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4"/>
            <p:cNvSpPr/>
            <p:nvPr/>
          </p:nvSpPr>
          <p:spPr>
            <a:xfrm>
              <a:off x="59629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0" name="Google Shape;1870;p14"/>
          <p:cNvSpPr/>
          <p:nvPr/>
        </p:nvSpPr>
        <p:spPr>
          <a:xfrm>
            <a:off x="9340876" y="1561008"/>
            <a:ext cx="2161779" cy="3333005"/>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1" name="Google Shape;1871;p14"/>
          <p:cNvSpPr txBox="1">
            <a:spLocks noGrp="1"/>
          </p:cNvSpPr>
          <p:nvPr>
            <p:ph type="title"/>
          </p:nvPr>
        </p:nvSpPr>
        <p:spPr>
          <a:xfrm>
            <a:off x="2847367" y="1890267"/>
            <a:ext cx="6497200" cy="26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3333">
                <a:solidFill>
                  <a:schemeClr val="dk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634955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72"/>
        <p:cNvGrpSpPr/>
        <p:nvPr/>
      </p:nvGrpSpPr>
      <p:grpSpPr>
        <a:xfrm>
          <a:off x="0" y="0"/>
          <a:ext cx="0" cy="0"/>
          <a:chOff x="0" y="0"/>
          <a:chExt cx="0" cy="0"/>
        </a:xfrm>
      </p:grpSpPr>
      <p:sp>
        <p:nvSpPr>
          <p:cNvPr id="1873" name="Google Shape;1873;p15"/>
          <p:cNvSpPr txBox="1">
            <a:spLocks noGrp="1"/>
          </p:cNvSpPr>
          <p:nvPr>
            <p:ph type="title"/>
          </p:nvPr>
        </p:nvSpPr>
        <p:spPr>
          <a:xfrm>
            <a:off x="3626633" y="4134333"/>
            <a:ext cx="60276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733">
                <a:solidFill>
                  <a:schemeClr val="dk1"/>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874" name="Google Shape;1874;p15"/>
          <p:cNvSpPr txBox="1">
            <a:spLocks noGrp="1"/>
          </p:cNvSpPr>
          <p:nvPr>
            <p:ph type="subTitle" idx="1"/>
          </p:nvPr>
        </p:nvSpPr>
        <p:spPr>
          <a:xfrm>
            <a:off x="2577833" y="2163133"/>
            <a:ext cx="7076400" cy="197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667"/>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1875" name="Google Shape;1875;p15"/>
          <p:cNvSpPr/>
          <p:nvPr/>
        </p:nvSpPr>
        <p:spPr>
          <a:xfrm flipH="1">
            <a:off x="370421" y="31968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6" name="Google Shape;1876;p15"/>
          <p:cNvSpPr/>
          <p:nvPr/>
        </p:nvSpPr>
        <p:spPr>
          <a:xfrm flipH="1">
            <a:off x="10055697" y="2556067"/>
            <a:ext cx="5349043" cy="2874543"/>
          </a:xfrm>
          <a:custGeom>
            <a:avLst/>
            <a:gdLst/>
            <a:ahLst/>
            <a:cxnLst/>
            <a:rect l="l" t="t" r="r" b="b"/>
            <a:pathLst>
              <a:path w="168156" h="90366" extrusionOk="0">
                <a:moveTo>
                  <a:pt x="4475" y="0"/>
                </a:moveTo>
                <a:lnTo>
                  <a:pt x="4475" y="0"/>
                </a:lnTo>
                <a:cubicBezTo>
                  <a:pt x="1736" y="2077"/>
                  <a:pt x="823" y="5798"/>
                  <a:pt x="731" y="9221"/>
                </a:cubicBezTo>
                <a:cubicBezTo>
                  <a:pt x="1" y="35174"/>
                  <a:pt x="937" y="61377"/>
                  <a:pt x="937" y="87375"/>
                </a:cubicBezTo>
                <a:lnTo>
                  <a:pt x="937" y="88311"/>
                </a:lnTo>
                <a:cubicBezTo>
                  <a:pt x="937" y="88311"/>
                  <a:pt x="168155" y="90365"/>
                  <a:pt x="168155" y="90365"/>
                </a:cubicBezTo>
                <a:cubicBezTo>
                  <a:pt x="161855" y="90274"/>
                  <a:pt x="153684" y="86074"/>
                  <a:pt x="147704" y="84271"/>
                </a:cubicBezTo>
                <a:cubicBezTo>
                  <a:pt x="146197" y="83837"/>
                  <a:pt x="130470" y="80003"/>
                  <a:pt x="131452" y="78382"/>
                </a:cubicBezTo>
                <a:cubicBezTo>
                  <a:pt x="132114" y="77264"/>
                  <a:pt x="132799" y="76145"/>
                  <a:pt x="133461" y="75004"/>
                </a:cubicBezTo>
                <a:cubicBezTo>
                  <a:pt x="133317" y="74998"/>
                  <a:pt x="133173" y="74995"/>
                  <a:pt x="133029" y="74995"/>
                </a:cubicBezTo>
                <a:cubicBezTo>
                  <a:pt x="131026" y="74995"/>
                  <a:pt x="129024" y="75584"/>
                  <a:pt x="127321" y="76670"/>
                </a:cubicBezTo>
                <a:cubicBezTo>
                  <a:pt x="129923" y="73589"/>
                  <a:pt x="133073" y="70964"/>
                  <a:pt x="136542" y="68955"/>
                </a:cubicBezTo>
                <a:lnTo>
                  <a:pt x="136542" y="68955"/>
                </a:lnTo>
                <a:cubicBezTo>
                  <a:pt x="130881" y="69161"/>
                  <a:pt x="125266" y="70987"/>
                  <a:pt x="120564" y="74159"/>
                </a:cubicBezTo>
                <a:cubicBezTo>
                  <a:pt x="126271" y="67038"/>
                  <a:pt x="135949" y="64755"/>
                  <a:pt x="144896" y="62907"/>
                </a:cubicBezTo>
                <a:cubicBezTo>
                  <a:pt x="143106" y="60610"/>
                  <a:pt x="140361" y="59843"/>
                  <a:pt x="137394" y="59843"/>
                </a:cubicBezTo>
                <a:cubicBezTo>
                  <a:pt x="134876" y="59843"/>
                  <a:pt x="132198" y="60396"/>
                  <a:pt x="129809" y="61035"/>
                </a:cubicBezTo>
                <a:cubicBezTo>
                  <a:pt x="137250" y="57588"/>
                  <a:pt x="144691" y="54119"/>
                  <a:pt x="152132" y="50672"/>
                </a:cubicBezTo>
                <a:cubicBezTo>
                  <a:pt x="150433" y="48753"/>
                  <a:pt x="148088" y="48034"/>
                  <a:pt x="145556" y="48034"/>
                </a:cubicBezTo>
                <a:cubicBezTo>
                  <a:pt x="142577" y="48034"/>
                  <a:pt x="139339" y="49029"/>
                  <a:pt x="136588" y="50238"/>
                </a:cubicBezTo>
                <a:cubicBezTo>
                  <a:pt x="131961" y="52244"/>
                  <a:pt x="127493" y="54591"/>
                  <a:pt x="123208" y="57234"/>
                </a:cubicBezTo>
                <a:lnTo>
                  <a:pt x="123208" y="57234"/>
                </a:lnTo>
                <a:cubicBezTo>
                  <a:pt x="125208" y="55994"/>
                  <a:pt x="126870" y="52927"/>
                  <a:pt x="128827" y="51403"/>
                </a:cubicBezTo>
                <a:cubicBezTo>
                  <a:pt x="131132" y="49599"/>
                  <a:pt x="133666" y="48139"/>
                  <a:pt x="136268" y="46838"/>
                </a:cubicBezTo>
                <a:cubicBezTo>
                  <a:pt x="141449" y="44258"/>
                  <a:pt x="147589" y="43391"/>
                  <a:pt x="152132" y="39693"/>
                </a:cubicBezTo>
                <a:cubicBezTo>
                  <a:pt x="153250" y="38780"/>
                  <a:pt x="154369" y="37548"/>
                  <a:pt x="154232" y="36087"/>
                </a:cubicBezTo>
                <a:cubicBezTo>
                  <a:pt x="154072" y="34603"/>
                  <a:pt x="152634" y="33553"/>
                  <a:pt x="151196" y="33074"/>
                </a:cubicBezTo>
                <a:cubicBezTo>
                  <a:pt x="150219" y="32760"/>
                  <a:pt x="149209" y="32618"/>
                  <a:pt x="148194" y="32618"/>
                </a:cubicBezTo>
                <a:cubicBezTo>
                  <a:pt x="145957" y="32618"/>
                  <a:pt x="143694" y="33308"/>
                  <a:pt x="141700" y="34375"/>
                </a:cubicBezTo>
                <a:cubicBezTo>
                  <a:pt x="138825" y="35950"/>
                  <a:pt x="136428" y="38255"/>
                  <a:pt x="134077" y="40538"/>
                </a:cubicBezTo>
                <a:cubicBezTo>
                  <a:pt x="136085" y="34900"/>
                  <a:pt x="144782" y="34398"/>
                  <a:pt x="147293" y="28988"/>
                </a:cubicBezTo>
                <a:cubicBezTo>
                  <a:pt x="147955" y="27527"/>
                  <a:pt x="147955" y="25519"/>
                  <a:pt x="146631" y="24629"/>
                </a:cubicBezTo>
                <a:cubicBezTo>
                  <a:pt x="146163" y="24313"/>
                  <a:pt x="145626" y="24190"/>
                  <a:pt x="145069" y="24190"/>
                </a:cubicBezTo>
                <a:cubicBezTo>
                  <a:pt x="144295" y="24190"/>
                  <a:pt x="143480" y="24428"/>
                  <a:pt x="142750" y="24720"/>
                </a:cubicBezTo>
                <a:cubicBezTo>
                  <a:pt x="140210" y="25703"/>
                  <a:pt x="137839" y="27137"/>
                  <a:pt x="135766" y="28922"/>
                </a:cubicBezTo>
                <a:lnTo>
                  <a:pt x="135766" y="28922"/>
                </a:lnTo>
                <a:cubicBezTo>
                  <a:pt x="137974" y="26334"/>
                  <a:pt x="139759" y="23388"/>
                  <a:pt x="141039" y="20246"/>
                </a:cubicBezTo>
                <a:cubicBezTo>
                  <a:pt x="141997" y="17895"/>
                  <a:pt x="142591" y="15019"/>
                  <a:pt x="141061" y="13010"/>
                </a:cubicBezTo>
                <a:cubicBezTo>
                  <a:pt x="140171" y="11827"/>
                  <a:pt x="138738" y="11289"/>
                  <a:pt x="137253" y="11289"/>
                </a:cubicBezTo>
                <a:cubicBezTo>
                  <a:pt x="135960" y="11289"/>
                  <a:pt x="134626" y="11696"/>
                  <a:pt x="133575" y="12440"/>
                </a:cubicBezTo>
                <a:cubicBezTo>
                  <a:pt x="131292" y="14038"/>
                  <a:pt x="130060" y="16708"/>
                  <a:pt x="129124" y="19333"/>
                </a:cubicBezTo>
                <a:cubicBezTo>
                  <a:pt x="127937" y="22574"/>
                  <a:pt x="127047" y="25907"/>
                  <a:pt x="126453" y="29308"/>
                </a:cubicBezTo>
                <a:cubicBezTo>
                  <a:pt x="127092" y="24537"/>
                  <a:pt x="126156" y="19584"/>
                  <a:pt x="123828" y="15361"/>
                </a:cubicBezTo>
                <a:cubicBezTo>
                  <a:pt x="123509" y="14768"/>
                  <a:pt x="123121" y="14152"/>
                  <a:pt x="122482" y="13901"/>
                </a:cubicBezTo>
                <a:cubicBezTo>
                  <a:pt x="122297" y="13831"/>
                  <a:pt x="122117" y="13799"/>
                  <a:pt x="121943" y="13799"/>
                </a:cubicBezTo>
                <a:cubicBezTo>
                  <a:pt x="120632" y="13799"/>
                  <a:pt x="119650" y="15625"/>
                  <a:pt x="119469" y="17096"/>
                </a:cubicBezTo>
                <a:cubicBezTo>
                  <a:pt x="118510" y="24788"/>
                  <a:pt x="122390" y="32686"/>
                  <a:pt x="120473" y="40173"/>
                </a:cubicBezTo>
                <a:cubicBezTo>
                  <a:pt x="120724" y="33553"/>
                  <a:pt x="118578" y="26843"/>
                  <a:pt x="114470" y="21616"/>
                </a:cubicBezTo>
                <a:cubicBezTo>
                  <a:pt x="113945" y="20931"/>
                  <a:pt x="113351" y="20269"/>
                  <a:pt x="112530" y="19972"/>
                </a:cubicBezTo>
                <a:cubicBezTo>
                  <a:pt x="112319" y="19894"/>
                  <a:pt x="112089" y="19855"/>
                  <a:pt x="111858" y="19855"/>
                </a:cubicBezTo>
                <a:cubicBezTo>
                  <a:pt x="111217" y="19855"/>
                  <a:pt x="110574" y="20154"/>
                  <a:pt x="110339" y="20725"/>
                </a:cubicBezTo>
                <a:cubicBezTo>
                  <a:pt x="110019" y="21479"/>
                  <a:pt x="110430" y="22300"/>
                  <a:pt x="110864" y="22985"/>
                </a:cubicBezTo>
                <a:cubicBezTo>
                  <a:pt x="114242" y="28303"/>
                  <a:pt x="115748" y="31704"/>
                  <a:pt x="115885" y="37958"/>
                </a:cubicBezTo>
                <a:cubicBezTo>
                  <a:pt x="116045" y="43779"/>
                  <a:pt x="114242" y="47910"/>
                  <a:pt x="112119" y="53206"/>
                </a:cubicBezTo>
                <a:cubicBezTo>
                  <a:pt x="111685" y="50718"/>
                  <a:pt x="109608" y="48664"/>
                  <a:pt x="107211" y="48047"/>
                </a:cubicBezTo>
                <a:cubicBezTo>
                  <a:pt x="106702" y="47911"/>
                  <a:pt x="106179" y="47839"/>
                  <a:pt x="105653" y="47839"/>
                </a:cubicBezTo>
                <a:cubicBezTo>
                  <a:pt x="105473" y="47839"/>
                  <a:pt x="105292" y="47847"/>
                  <a:pt x="105112" y="47865"/>
                </a:cubicBezTo>
                <a:cubicBezTo>
                  <a:pt x="100820" y="48253"/>
                  <a:pt x="99405" y="53023"/>
                  <a:pt x="96278" y="55009"/>
                </a:cubicBezTo>
                <a:cubicBezTo>
                  <a:pt x="96768" y="53441"/>
                  <a:pt x="96921" y="48121"/>
                  <a:pt x="94456" y="48121"/>
                </a:cubicBezTo>
                <a:cubicBezTo>
                  <a:pt x="94050" y="48121"/>
                  <a:pt x="93573" y="48266"/>
                  <a:pt x="93014" y="48595"/>
                </a:cubicBezTo>
                <a:cubicBezTo>
                  <a:pt x="95616" y="45742"/>
                  <a:pt x="95502" y="46198"/>
                  <a:pt x="98994" y="45285"/>
                </a:cubicBezTo>
                <a:cubicBezTo>
                  <a:pt x="100136" y="44989"/>
                  <a:pt x="101163" y="43596"/>
                  <a:pt x="100432" y="42638"/>
                </a:cubicBezTo>
                <a:cubicBezTo>
                  <a:pt x="100677" y="42548"/>
                  <a:pt x="100943" y="42537"/>
                  <a:pt x="101211" y="42537"/>
                </a:cubicBezTo>
                <a:cubicBezTo>
                  <a:pt x="101290" y="42537"/>
                  <a:pt x="101369" y="42538"/>
                  <a:pt x="101448" y="42538"/>
                </a:cubicBezTo>
                <a:cubicBezTo>
                  <a:pt x="101575" y="42538"/>
                  <a:pt x="101702" y="42536"/>
                  <a:pt x="101825" y="42524"/>
                </a:cubicBezTo>
                <a:cubicBezTo>
                  <a:pt x="102281" y="42455"/>
                  <a:pt x="102783" y="42136"/>
                  <a:pt x="102761" y="41679"/>
                </a:cubicBezTo>
                <a:cubicBezTo>
                  <a:pt x="102715" y="41131"/>
                  <a:pt x="102007" y="40949"/>
                  <a:pt x="101459" y="40903"/>
                </a:cubicBezTo>
                <a:cubicBezTo>
                  <a:pt x="100432" y="40834"/>
                  <a:pt x="99382" y="40766"/>
                  <a:pt x="98332" y="40698"/>
                </a:cubicBezTo>
                <a:cubicBezTo>
                  <a:pt x="99725" y="39214"/>
                  <a:pt x="102190" y="39990"/>
                  <a:pt x="104176" y="39533"/>
                </a:cubicBezTo>
                <a:cubicBezTo>
                  <a:pt x="104883" y="39351"/>
                  <a:pt x="105682" y="38598"/>
                  <a:pt x="105226" y="38004"/>
                </a:cubicBezTo>
                <a:lnTo>
                  <a:pt x="105226" y="38004"/>
                </a:lnTo>
                <a:cubicBezTo>
                  <a:pt x="105503" y="38036"/>
                  <a:pt x="105791" y="38073"/>
                  <a:pt x="106069" y="38073"/>
                </a:cubicBezTo>
                <a:cubicBezTo>
                  <a:pt x="106387" y="38073"/>
                  <a:pt x="106693" y="38025"/>
                  <a:pt x="106960" y="37867"/>
                </a:cubicBezTo>
                <a:cubicBezTo>
                  <a:pt x="107485" y="37593"/>
                  <a:pt x="107736" y="36794"/>
                  <a:pt x="107303" y="36406"/>
                </a:cubicBezTo>
                <a:lnTo>
                  <a:pt x="107303" y="36406"/>
                </a:lnTo>
                <a:cubicBezTo>
                  <a:pt x="106846" y="36593"/>
                  <a:pt x="106351" y="36686"/>
                  <a:pt x="105854" y="36686"/>
                </a:cubicBezTo>
                <a:cubicBezTo>
                  <a:pt x="105260" y="36686"/>
                  <a:pt x="104665" y="36553"/>
                  <a:pt x="104130" y="36292"/>
                </a:cubicBezTo>
                <a:cubicBezTo>
                  <a:pt x="104952" y="36132"/>
                  <a:pt x="105819" y="35927"/>
                  <a:pt x="106481" y="35402"/>
                </a:cubicBezTo>
                <a:cubicBezTo>
                  <a:pt x="107143" y="34877"/>
                  <a:pt x="107508" y="33873"/>
                  <a:pt x="107074" y="33142"/>
                </a:cubicBezTo>
                <a:cubicBezTo>
                  <a:pt x="107919" y="33028"/>
                  <a:pt x="108239" y="31773"/>
                  <a:pt x="107714" y="31088"/>
                </a:cubicBezTo>
                <a:cubicBezTo>
                  <a:pt x="107336" y="30595"/>
                  <a:pt x="106710" y="30374"/>
                  <a:pt x="106073" y="30374"/>
                </a:cubicBezTo>
                <a:cubicBezTo>
                  <a:pt x="105826" y="30374"/>
                  <a:pt x="105576" y="30408"/>
                  <a:pt x="105340" y="30472"/>
                </a:cubicBezTo>
                <a:cubicBezTo>
                  <a:pt x="104495" y="30700"/>
                  <a:pt x="103765" y="31202"/>
                  <a:pt x="103012" y="31636"/>
                </a:cubicBezTo>
                <a:cubicBezTo>
                  <a:pt x="102337" y="32024"/>
                  <a:pt x="101590" y="32358"/>
                  <a:pt x="100818" y="32358"/>
                </a:cubicBezTo>
                <a:cubicBezTo>
                  <a:pt x="100728" y="32358"/>
                  <a:pt x="100637" y="32353"/>
                  <a:pt x="100546" y="32343"/>
                </a:cubicBezTo>
                <a:cubicBezTo>
                  <a:pt x="102213" y="32001"/>
                  <a:pt x="103742" y="31134"/>
                  <a:pt x="104883" y="29878"/>
                </a:cubicBezTo>
                <a:cubicBezTo>
                  <a:pt x="105317" y="29399"/>
                  <a:pt x="105705" y="28828"/>
                  <a:pt x="105682" y="28189"/>
                </a:cubicBezTo>
                <a:cubicBezTo>
                  <a:pt x="105662" y="27626"/>
                  <a:pt x="105198" y="27062"/>
                  <a:pt x="104666" y="27062"/>
                </a:cubicBezTo>
                <a:cubicBezTo>
                  <a:pt x="104595" y="27062"/>
                  <a:pt x="104522" y="27072"/>
                  <a:pt x="104450" y="27094"/>
                </a:cubicBezTo>
                <a:cubicBezTo>
                  <a:pt x="105157" y="26340"/>
                  <a:pt x="105796" y="25382"/>
                  <a:pt x="105705" y="24332"/>
                </a:cubicBezTo>
                <a:cubicBezTo>
                  <a:pt x="105599" y="23121"/>
                  <a:pt x="105120" y="22694"/>
                  <a:pt x="104505" y="22694"/>
                </a:cubicBezTo>
                <a:cubicBezTo>
                  <a:pt x="103392" y="22694"/>
                  <a:pt x="101834" y="24089"/>
                  <a:pt x="101231" y="24765"/>
                </a:cubicBezTo>
                <a:cubicBezTo>
                  <a:pt x="100501" y="25610"/>
                  <a:pt x="99565" y="26295"/>
                  <a:pt x="98515" y="26706"/>
                </a:cubicBezTo>
                <a:cubicBezTo>
                  <a:pt x="99839" y="25656"/>
                  <a:pt x="103993" y="19858"/>
                  <a:pt x="100934" y="18534"/>
                </a:cubicBezTo>
                <a:cubicBezTo>
                  <a:pt x="100805" y="18475"/>
                  <a:pt x="100676" y="18449"/>
                  <a:pt x="100548" y="18449"/>
                </a:cubicBezTo>
                <a:cubicBezTo>
                  <a:pt x="99937" y="18449"/>
                  <a:pt x="99368" y="19059"/>
                  <a:pt x="98972" y="19607"/>
                </a:cubicBezTo>
                <a:cubicBezTo>
                  <a:pt x="98492" y="20246"/>
                  <a:pt x="98013" y="20885"/>
                  <a:pt x="97556" y="21524"/>
                </a:cubicBezTo>
                <a:cubicBezTo>
                  <a:pt x="97762" y="20840"/>
                  <a:pt x="97990" y="20132"/>
                  <a:pt x="98195" y="19447"/>
                </a:cubicBezTo>
                <a:cubicBezTo>
                  <a:pt x="98492" y="18557"/>
                  <a:pt x="98766" y="17621"/>
                  <a:pt x="98492" y="16731"/>
                </a:cubicBezTo>
                <a:cubicBezTo>
                  <a:pt x="98293" y="16026"/>
                  <a:pt x="97594" y="15436"/>
                  <a:pt x="96903" y="15436"/>
                </a:cubicBezTo>
                <a:cubicBezTo>
                  <a:pt x="96721" y="15436"/>
                  <a:pt x="96541" y="15477"/>
                  <a:pt x="96369" y="15567"/>
                </a:cubicBezTo>
                <a:cubicBezTo>
                  <a:pt x="95890" y="15818"/>
                  <a:pt x="95639" y="16366"/>
                  <a:pt x="95434" y="16891"/>
                </a:cubicBezTo>
                <a:cubicBezTo>
                  <a:pt x="94589" y="18968"/>
                  <a:pt x="93699" y="21022"/>
                  <a:pt x="92740" y="23054"/>
                </a:cubicBezTo>
                <a:cubicBezTo>
                  <a:pt x="92512" y="23556"/>
                  <a:pt x="92170" y="24126"/>
                  <a:pt x="91645" y="24172"/>
                </a:cubicBezTo>
                <a:cubicBezTo>
                  <a:pt x="92033" y="22780"/>
                  <a:pt x="92421" y="21387"/>
                  <a:pt x="92809" y="20018"/>
                </a:cubicBezTo>
                <a:cubicBezTo>
                  <a:pt x="93037" y="19196"/>
                  <a:pt x="93265" y="18329"/>
                  <a:pt x="93037" y="17507"/>
                </a:cubicBezTo>
                <a:cubicBezTo>
                  <a:pt x="92843" y="16828"/>
                  <a:pt x="92187" y="16214"/>
                  <a:pt x="91503" y="16214"/>
                </a:cubicBezTo>
                <a:cubicBezTo>
                  <a:pt x="91383" y="16214"/>
                  <a:pt x="91262" y="16233"/>
                  <a:pt x="91142" y="16275"/>
                </a:cubicBezTo>
                <a:cubicBezTo>
                  <a:pt x="90663" y="16434"/>
                  <a:pt x="90366" y="16891"/>
                  <a:pt x="90115" y="17324"/>
                </a:cubicBezTo>
                <a:cubicBezTo>
                  <a:pt x="88837" y="19698"/>
                  <a:pt x="88860" y="22529"/>
                  <a:pt x="88883" y="25222"/>
                </a:cubicBezTo>
                <a:cubicBezTo>
                  <a:pt x="88518" y="23579"/>
                  <a:pt x="88152" y="21935"/>
                  <a:pt x="87468" y="20406"/>
                </a:cubicBezTo>
                <a:cubicBezTo>
                  <a:pt x="87331" y="20132"/>
                  <a:pt x="87171" y="19812"/>
                  <a:pt x="86874" y="19721"/>
                </a:cubicBezTo>
                <a:cubicBezTo>
                  <a:pt x="86804" y="19696"/>
                  <a:pt x="86737" y="19685"/>
                  <a:pt x="86671" y="19685"/>
                </a:cubicBezTo>
                <a:cubicBezTo>
                  <a:pt x="86140" y="19685"/>
                  <a:pt x="85771" y="20455"/>
                  <a:pt x="85710" y="21045"/>
                </a:cubicBezTo>
                <a:cubicBezTo>
                  <a:pt x="85629" y="21908"/>
                  <a:pt x="85674" y="22749"/>
                  <a:pt x="85790" y="23580"/>
                </a:cubicBezTo>
                <a:lnTo>
                  <a:pt x="85790" y="23580"/>
                </a:lnTo>
                <a:cubicBezTo>
                  <a:pt x="85477" y="22591"/>
                  <a:pt x="85068" y="21633"/>
                  <a:pt x="84569" y="20725"/>
                </a:cubicBezTo>
                <a:cubicBezTo>
                  <a:pt x="84226" y="20132"/>
                  <a:pt x="83770" y="19493"/>
                  <a:pt x="83108" y="19424"/>
                </a:cubicBezTo>
                <a:cubicBezTo>
                  <a:pt x="83058" y="19418"/>
                  <a:pt x="83008" y="19415"/>
                  <a:pt x="82958" y="19415"/>
                </a:cubicBezTo>
                <a:cubicBezTo>
                  <a:pt x="82315" y="19415"/>
                  <a:pt x="81768" y="19951"/>
                  <a:pt x="81556" y="20566"/>
                </a:cubicBezTo>
                <a:cubicBezTo>
                  <a:pt x="81350" y="21228"/>
                  <a:pt x="81442" y="21935"/>
                  <a:pt x="81579" y="22620"/>
                </a:cubicBezTo>
                <a:cubicBezTo>
                  <a:pt x="82078" y="25215"/>
                  <a:pt x="82961" y="27723"/>
                  <a:pt x="84198" y="30068"/>
                </a:cubicBezTo>
                <a:lnTo>
                  <a:pt x="84198" y="30068"/>
                </a:lnTo>
                <a:cubicBezTo>
                  <a:pt x="83524" y="29164"/>
                  <a:pt x="82500" y="28525"/>
                  <a:pt x="81373" y="28372"/>
                </a:cubicBezTo>
                <a:lnTo>
                  <a:pt x="81373" y="28372"/>
                </a:lnTo>
                <a:cubicBezTo>
                  <a:pt x="81716" y="30358"/>
                  <a:pt x="82674" y="32229"/>
                  <a:pt x="84112" y="33645"/>
                </a:cubicBezTo>
                <a:cubicBezTo>
                  <a:pt x="83520" y="33180"/>
                  <a:pt x="82726" y="32716"/>
                  <a:pt x="82013" y="32716"/>
                </a:cubicBezTo>
                <a:cubicBezTo>
                  <a:pt x="81709" y="32716"/>
                  <a:pt x="81420" y="32801"/>
                  <a:pt x="81168" y="33005"/>
                </a:cubicBezTo>
                <a:cubicBezTo>
                  <a:pt x="81647" y="33736"/>
                  <a:pt x="82104" y="34466"/>
                  <a:pt x="82583" y="35197"/>
                </a:cubicBezTo>
                <a:cubicBezTo>
                  <a:pt x="82291" y="34859"/>
                  <a:pt x="81834" y="34676"/>
                  <a:pt x="81378" y="34676"/>
                </a:cubicBezTo>
                <a:cubicBezTo>
                  <a:pt x="81157" y="34676"/>
                  <a:pt x="80936" y="34719"/>
                  <a:pt x="80734" y="34809"/>
                </a:cubicBezTo>
                <a:cubicBezTo>
                  <a:pt x="81624" y="35630"/>
                  <a:pt x="82514" y="36429"/>
                  <a:pt x="83405" y="37228"/>
                </a:cubicBezTo>
                <a:cubicBezTo>
                  <a:pt x="82971" y="37182"/>
                  <a:pt x="75827" y="36429"/>
                  <a:pt x="76009" y="36110"/>
                </a:cubicBezTo>
                <a:cubicBezTo>
                  <a:pt x="76260" y="35653"/>
                  <a:pt x="79296" y="30335"/>
                  <a:pt x="79296" y="30335"/>
                </a:cubicBezTo>
                <a:cubicBezTo>
                  <a:pt x="79254" y="30332"/>
                  <a:pt x="79211" y="30331"/>
                  <a:pt x="79169" y="30331"/>
                </a:cubicBezTo>
                <a:cubicBezTo>
                  <a:pt x="78459" y="30331"/>
                  <a:pt x="77763" y="30687"/>
                  <a:pt x="77310" y="31225"/>
                </a:cubicBezTo>
                <a:cubicBezTo>
                  <a:pt x="77744" y="30312"/>
                  <a:pt x="78520" y="29604"/>
                  <a:pt x="79182" y="28828"/>
                </a:cubicBezTo>
                <a:cubicBezTo>
                  <a:pt x="79867" y="28075"/>
                  <a:pt x="80483" y="27162"/>
                  <a:pt x="80460" y="26135"/>
                </a:cubicBezTo>
                <a:cubicBezTo>
                  <a:pt x="80460" y="25206"/>
                  <a:pt x="79695" y="24277"/>
                  <a:pt x="78805" y="24277"/>
                </a:cubicBezTo>
                <a:cubicBezTo>
                  <a:pt x="78711" y="24277"/>
                  <a:pt x="78616" y="24287"/>
                  <a:pt x="78520" y="24309"/>
                </a:cubicBezTo>
                <a:cubicBezTo>
                  <a:pt x="78041" y="24423"/>
                  <a:pt x="77676" y="24788"/>
                  <a:pt x="77356" y="25131"/>
                </a:cubicBezTo>
                <a:cubicBezTo>
                  <a:pt x="74868" y="27710"/>
                  <a:pt x="72471" y="30837"/>
                  <a:pt x="68956" y="31453"/>
                </a:cubicBezTo>
                <a:cubicBezTo>
                  <a:pt x="71558" y="30015"/>
                  <a:pt x="73887" y="28121"/>
                  <a:pt x="75849" y="25884"/>
                </a:cubicBezTo>
                <a:cubicBezTo>
                  <a:pt x="77493" y="23989"/>
                  <a:pt x="78452" y="21958"/>
                  <a:pt x="78931" y="19516"/>
                </a:cubicBezTo>
                <a:cubicBezTo>
                  <a:pt x="79022" y="19036"/>
                  <a:pt x="79045" y="18511"/>
                  <a:pt x="78862" y="18078"/>
                </a:cubicBezTo>
                <a:cubicBezTo>
                  <a:pt x="78678" y="17669"/>
                  <a:pt x="78275" y="17333"/>
                  <a:pt x="77832" y="17333"/>
                </a:cubicBezTo>
                <a:cubicBezTo>
                  <a:pt x="77780" y="17333"/>
                  <a:pt x="77728" y="17338"/>
                  <a:pt x="77676" y="17347"/>
                </a:cubicBezTo>
                <a:cubicBezTo>
                  <a:pt x="77265" y="17439"/>
                  <a:pt x="76968" y="17804"/>
                  <a:pt x="76717" y="18169"/>
                </a:cubicBezTo>
                <a:lnTo>
                  <a:pt x="73818" y="22186"/>
                </a:lnTo>
                <a:cubicBezTo>
                  <a:pt x="74754" y="20794"/>
                  <a:pt x="75256" y="19105"/>
                  <a:pt x="75233" y="17416"/>
                </a:cubicBezTo>
                <a:cubicBezTo>
                  <a:pt x="75233" y="16959"/>
                  <a:pt x="75142" y="16411"/>
                  <a:pt x="74731" y="16229"/>
                </a:cubicBezTo>
                <a:cubicBezTo>
                  <a:pt x="74643" y="16188"/>
                  <a:pt x="74550" y="16169"/>
                  <a:pt x="74457" y="16169"/>
                </a:cubicBezTo>
                <a:cubicBezTo>
                  <a:pt x="74189" y="16169"/>
                  <a:pt x="73919" y="16322"/>
                  <a:pt x="73750" y="16526"/>
                </a:cubicBezTo>
                <a:cubicBezTo>
                  <a:pt x="73498" y="16799"/>
                  <a:pt x="73384" y="17165"/>
                  <a:pt x="73293" y="17507"/>
                </a:cubicBezTo>
                <a:cubicBezTo>
                  <a:pt x="71855" y="22346"/>
                  <a:pt x="68842" y="26432"/>
                  <a:pt x="65099" y="29787"/>
                </a:cubicBezTo>
                <a:cubicBezTo>
                  <a:pt x="69595" y="24674"/>
                  <a:pt x="72517" y="18215"/>
                  <a:pt x="73384" y="11458"/>
                </a:cubicBezTo>
                <a:cubicBezTo>
                  <a:pt x="73544" y="10180"/>
                  <a:pt x="73293" y="8445"/>
                  <a:pt x="72038" y="8286"/>
                </a:cubicBezTo>
                <a:cubicBezTo>
                  <a:pt x="71980" y="8278"/>
                  <a:pt x="71923" y="8274"/>
                  <a:pt x="71867" y="8274"/>
                </a:cubicBezTo>
                <a:cubicBezTo>
                  <a:pt x="71075" y="8274"/>
                  <a:pt x="70411" y="8996"/>
                  <a:pt x="70006" y="9678"/>
                </a:cubicBezTo>
                <a:cubicBezTo>
                  <a:pt x="68591" y="11983"/>
                  <a:pt x="68180" y="14722"/>
                  <a:pt x="67495" y="17324"/>
                </a:cubicBezTo>
                <a:cubicBezTo>
                  <a:pt x="66126" y="22551"/>
                  <a:pt x="63569" y="27436"/>
                  <a:pt x="60100" y="31567"/>
                </a:cubicBezTo>
                <a:cubicBezTo>
                  <a:pt x="62200" y="28440"/>
                  <a:pt x="63524" y="24811"/>
                  <a:pt x="63935" y="21068"/>
                </a:cubicBezTo>
                <a:cubicBezTo>
                  <a:pt x="64209" y="18671"/>
                  <a:pt x="64094" y="16160"/>
                  <a:pt x="63022" y="13992"/>
                </a:cubicBezTo>
                <a:cubicBezTo>
                  <a:pt x="62839" y="13627"/>
                  <a:pt x="62588" y="13239"/>
                  <a:pt x="62223" y="13056"/>
                </a:cubicBezTo>
                <a:cubicBezTo>
                  <a:pt x="62077" y="12990"/>
                  <a:pt x="61932" y="12960"/>
                  <a:pt x="61789" y="12960"/>
                </a:cubicBezTo>
                <a:cubicBezTo>
                  <a:pt x="60994" y="12960"/>
                  <a:pt x="60280" y="13894"/>
                  <a:pt x="60009" y="14745"/>
                </a:cubicBezTo>
                <a:cubicBezTo>
                  <a:pt x="59210" y="17233"/>
                  <a:pt x="59507" y="19995"/>
                  <a:pt x="58936" y="22506"/>
                </a:cubicBezTo>
                <a:cubicBezTo>
                  <a:pt x="58251" y="25496"/>
                  <a:pt x="57658" y="28258"/>
                  <a:pt x="57909" y="31385"/>
                </a:cubicBezTo>
                <a:cubicBezTo>
                  <a:pt x="57064" y="28395"/>
                  <a:pt x="56676" y="25290"/>
                  <a:pt x="56768" y="22209"/>
                </a:cubicBezTo>
                <a:lnTo>
                  <a:pt x="56768" y="22209"/>
                </a:lnTo>
                <a:cubicBezTo>
                  <a:pt x="55626" y="25838"/>
                  <a:pt x="56174" y="29764"/>
                  <a:pt x="56768" y="33508"/>
                </a:cubicBezTo>
                <a:cubicBezTo>
                  <a:pt x="56402" y="31202"/>
                  <a:pt x="55147" y="26546"/>
                  <a:pt x="53504" y="24834"/>
                </a:cubicBezTo>
                <a:cubicBezTo>
                  <a:pt x="51929" y="23191"/>
                  <a:pt x="48984" y="22848"/>
                  <a:pt x="46884" y="22141"/>
                </a:cubicBezTo>
                <a:cubicBezTo>
                  <a:pt x="44373" y="22141"/>
                  <a:pt x="40927" y="20109"/>
                  <a:pt x="38553" y="19173"/>
                </a:cubicBezTo>
                <a:cubicBezTo>
                  <a:pt x="35220" y="17872"/>
                  <a:pt x="31888" y="16571"/>
                  <a:pt x="28555" y="15247"/>
                </a:cubicBezTo>
                <a:cubicBezTo>
                  <a:pt x="27830" y="14961"/>
                  <a:pt x="27061" y="14675"/>
                  <a:pt x="26292" y="14675"/>
                </a:cubicBezTo>
                <a:cubicBezTo>
                  <a:pt x="26263" y="14675"/>
                  <a:pt x="26234" y="14676"/>
                  <a:pt x="26204" y="14677"/>
                </a:cubicBezTo>
                <a:cubicBezTo>
                  <a:pt x="23146" y="14814"/>
                  <a:pt x="18992" y="20315"/>
                  <a:pt x="17668" y="22780"/>
                </a:cubicBezTo>
                <a:cubicBezTo>
                  <a:pt x="15591" y="26637"/>
                  <a:pt x="14952" y="31179"/>
                  <a:pt x="14404" y="35471"/>
                </a:cubicBezTo>
                <a:cubicBezTo>
                  <a:pt x="12943" y="29148"/>
                  <a:pt x="14107" y="22278"/>
                  <a:pt x="17554" y="16799"/>
                </a:cubicBezTo>
                <a:lnTo>
                  <a:pt x="17554" y="16799"/>
                </a:lnTo>
                <a:cubicBezTo>
                  <a:pt x="15134" y="18078"/>
                  <a:pt x="13217" y="20292"/>
                  <a:pt x="12281" y="22871"/>
                </a:cubicBezTo>
                <a:cubicBezTo>
                  <a:pt x="12738" y="20954"/>
                  <a:pt x="13217" y="19014"/>
                  <a:pt x="13673" y="17073"/>
                </a:cubicBezTo>
                <a:lnTo>
                  <a:pt x="13673" y="17073"/>
                </a:lnTo>
                <a:cubicBezTo>
                  <a:pt x="12418" y="18968"/>
                  <a:pt x="11345" y="20999"/>
                  <a:pt x="10478" y="23122"/>
                </a:cubicBezTo>
                <a:cubicBezTo>
                  <a:pt x="10752" y="19630"/>
                  <a:pt x="11505" y="16206"/>
                  <a:pt x="12738" y="12919"/>
                </a:cubicBezTo>
                <a:lnTo>
                  <a:pt x="12738" y="12919"/>
                </a:lnTo>
                <a:cubicBezTo>
                  <a:pt x="11430" y="14362"/>
                  <a:pt x="10501" y="16183"/>
                  <a:pt x="10127" y="18097"/>
                </a:cubicBezTo>
                <a:lnTo>
                  <a:pt x="10127" y="18097"/>
                </a:lnTo>
                <a:cubicBezTo>
                  <a:pt x="11074" y="13144"/>
                  <a:pt x="11389" y="8078"/>
                  <a:pt x="11048" y="3036"/>
                </a:cubicBezTo>
                <a:lnTo>
                  <a:pt x="11048" y="3036"/>
                </a:lnTo>
                <a:cubicBezTo>
                  <a:pt x="11185" y="6779"/>
                  <a:pt x="10501" y="10545"/>
                  <a:pt x="9063" y="13992"/>
                </a:cubicBezTo>
                <a:cubicBezTo>
                  <a:pt x="9291" y="10203"/>
                  <a:pt x="9382" y="6414"/>
                  <a:pt x="9314" y="2625"/>
                </a:cubicBezTo>
                <a:lnTo>
                  <a:pt x="9314" y="2625"/>
                </a:lnTo>
                <a:cubicBezTo>
                  <a:pt x="8743" y="5181"/>
                  <a:pt x="7967" y="7715"/>
                  <a:pt x="7031" y="10180"/>
                </a:cubicBezTo>
                <a:cubicBezTo>
                  <a:pt x="6689" y="6825"/>
                  <a:pt x="6529" y="3447"/>
                  <a:pt x="6598" y="46"/>
                </a:cubicBezTo>
                <a:lnTo>
                  <a:pt x="6598" y="46"/>
                </a:lnTo>
                <a:cubicBezTo>
                  <a:pt x="4886" y="2785"/>
                  <a:pt x="4680" y="6163"/>
                  <a:pt x="4543" y="9358"/>
                </a:cubicBezTo>
                <a:cubicBezTo>
                  <a:pt x="4110" y="6254"/>
                  <a:pt x="4087" y="3104"/>
                  <a:pt x="447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77" name="Google Shape;1877;p15"/>
          <p:cNvGrpSpPr/>
          <p:nvPr/>
        </p:nvGrpSpPr>
        <p:grpSpPr>
          <a:xfrm>
            <a:off x="-391938" y="523152"/>
            <a:ext cx="4465385" cy="6096013"/>
            <a:chOff x="-8979" y="-3697236"/>
            <a:chExt cx="3349039" cy="4572010"/>
          </a:xfrm>
        </p:grpSpPr>
        <p:sp>
          <p:nvSpPr>
            <p:cNvPr id="1878" name="Google Shape;1878;p15"/>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15"/>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80" name="Google Shape;1880;p15"/>
          <p:cNvSpPr/>
          <p:nvPr/>
        </p:nvSpPr>
        <p:spPr>
          <a:xfrm>
            <a:off x="-534858"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1" name="Google Shape;1881;p15"/>
          <p:cNvSpPr/>
          <p:nvPr/>
        </p:nvSpPr>
        <p:spPr>
          <a:xfrm>
            <a:off x="-64393"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82" name="Google Shape;1882;p15"/>
          <p:cNvGrpSpPr/>
          <p:nvPr/>
        </p:nvGrpSpPr>
        <p:grpSpPr>
          <a:xfrm>
            <a:off x="436017" y="2492018"/>
            <a:ext cx="1479867" cy="1581100"/>
            <a:chOff x="454950" y="2869750"/>
            <a:chExt cx="1109900" cy="1185825"/>
          </a:xfrm>
        </p:grpSpPr>
        <p:sp>
          <p:nvSpPr>
            <p:cNvPr id="1883" name="Google Shape;1883;p15"/>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5"/>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5"/>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5"/>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5"/>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5"/>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5"/>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5"/>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5"/>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5"/>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5"/>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5"/>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5"/>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5"/>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5"/>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5"/>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9" name="Google Shape;1899;p15"/>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0" name="Google Shape;1900;p15"/>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01" name="Google Shape;1901;p15"/>
          <p:cNvGrpSpPr/>
          <p:nvPr/>
        </p:nvGrpSpPr>
        <p:grpSpPr>
          <a:xfrm>
            <a:off x="6935318" y="5737167"/>
            <a:ext cx="1279133" cy="509600"/>
            <a:chOff x="3293275" y="4615900"/>
            <a:chExt cx="959350" cy="382200"/>
          </a:xfrm>
        </p:grpSpPr>
        <p:sp>
          <p:nvSpPr>
            <p:cNvPr id="1902" name="Google Shape;1902;p15"/>
            <p:cNvSpPr/>
            <p:nvPr/>
          </p:nvSpPr>
          <p:spPr>
            <a:xfrm>
              <a:off x="39187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5"/>
            <p:cNvSpPr/>
            <p:nvPr/>
          </p:nvSpPr>
          <p:spPr>
            <a:xfrm>
              <a:off x="39193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5"/>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5"/>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5"/>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5"/>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8" name="Google Shape;1908;p15"/>
          <p:cNvSpPr/>
          <p:nvPr/>
        </p:nvSpPr>
        <p:spPr>
          <a:xfrm flipH="1">
            <a:off x="-498109" y="53788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9" name="Google Shape;1909;p15"/>
          <p:cNvSpPr/>
          <p:nvPr/>
        </p:nvSpPr>
        <p:spPr>
          <a:xfrm flipH="1">
            <a:off x="165615" y="55619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0" name="Google Shape;1910;p15"/>
          <p:cNvSpPr/>
          <p:nvPr/>
        </p:nvSpPr>
        <p:spPr>
          <a:xfrm flipH="1">
            <a:off x="-498091" y="38763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15"/>
          <p:cNvGrpSpPr/>
          <p:nvPr/>
        </p:nvGrpSpPr>
        <p:grpSpPr>
          <a:xfrm flipH="1">
            <a:off x="11148867" y="4478117"/>
            <a:ext cx="2339633" cy="1780400"/>
            <a:chOff x="0" y="3611325"/>
            <a:chExt cx="1754725" cy="1335300"/>
          </a:xfrm>
        </p:grpSpPr>
        <p:sp>
          <p:nvSpPr>
            <p:cNvPr id="1912" name="Google Shape;1912;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4" name="Google Shape;1914;p15"/>
          <p:cNvSpPr/>
          <p:nvPr/>
        </p:nvSpPr>
        <p:spPr>
          <a:xfrm flipH="1">
            <a:off x="322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5" name="Google Shape;1915;p15"/>
          <p:cNvSpPr/>
          <p:nvPr/>
        </p:nvSpPr>
        <p:spPr>
          <a:xfrm flipH="1">
            <a:off x="-201261"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6" name="Google Shape;1916;p15"/>
          <p:cNvGrpSpPr/>
          <p:nvPr/>
        </p:nvGrpSpPr>
        <p:grpSpPr>
          <a:xfrm flipH="1">
            <a:off x="1976368" y="5234333"/>
            <a:ext cx="2339633" cy="1780400"/>
            <a:chOff x="0" y="3611325"/>
            <a:chExt cx="1754725" cy="1335300"/>
          </a:xfrm>
        </p:grpSpPr>
        <p:sp>
          <p:nvSpPr>
            <p:cNvPr id="1917" name="Google Shape;1917;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9" name="Google Shape;1919;p15"/>
          <p:cNvSpPr/>
          <p:nvPr/>
        </p:nvSpPr>
        <p:spPr>
          <a:xfrm>
            <a:off x="9055237" y="51260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0" name="Google Shape;1920;p15"/>
          <p:cNvSpPr/>
          <p:nvPr/>
        </p:nvSpPr>
        <p:spPr>
          <a:xfrm flipH="1">
            <a:off x="9885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1" name="Google Shape;1921;p15"/>
          <p:cNvSpPr/>
          <p:nvPr/>
        </p:nvSpPr>
        <p:spPr>
          <a:xfrm>
            <a:off x="9518807" y="-1911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2" name="Google Shape;1922;p15"/>
          <p:cNvSpPr/>
          <p:nvPr/>
        </p:nvSpPr>
        <p:spPr>
          <a:xfrm>
            <a:off x="9556932" y="-528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3" name="Google Shape;1923;p15"/>
          <p:cNvSpPr/>
          <p:nvPr/>
        </p:nvSpPr>
        <p:spPr>
          <a:xfrm flipH="1">
            <a:off x="10987519" y="5125999"/>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4" name="Google Shape;1924;p15"/>
          <p:cNvSpPr/>
          <p:nvPr/>
        </p:nvSpPr>
        <p:spPr>
          <a:xfrm flipH="1">
            <a:off x="-534878" y="38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5" name="Google Shape;1925;p15"/>
          <p:cNvSpPr/>
          <p:nvPr/>
        </p:nvSpPr>
        <p:spPr>
          <a:xfrm flipH="1">
            <a:off x="100930" y="48924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6" name="Google Shape;1926;p15"/>
          <p:cNvSpPr/>
          <p:nvPr/>
        </p:nvSpPr>
        <p:spPr>
          <a:xfrm flipH="1">
            <a:off x="-219338" y="3876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7" name="Google Shape;1927;p15"/>
          <p:cNvSpPr/>
          <p:nvPr/>
        </p:nvSpPr>
        <p:spPr>
          <a:xfrm rot="589025" flipH="1">
            <a:off x="-386372" y="61284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8" name="Google Shape;1928;p15"/>
          <p:cNvSpPr/>
          <p:nvPr/>
        </p:nvSpPr>
        <p:spPr>
          <a:xfrm rot="-2035852" flipH="1">
            <a:off x="-659795" y="55965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9" name="Google Shape;1929;p15"/>
          <p:cNvSpPr/>
          <p:nvPr/>
        </p:nvSpPr>
        <p:spPr>
          <a:xfrm flipH="1">
            <a:off x="7079265" y="-1910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0" name="Google Shape;1930;p15"/>
          <p:cNvGrpSpPr/>
          <p:nvPr/>
        </p:nvGrpSpPr>
        <p:grpSpPr>
          <a:xfrm>
            <a:off x="5805218" y="5922434"/>
            <a:ext cx="452733" cy="194767"/>
            <a:chOff x="3170025" y="4972625"/>
            <a:chExt cx="339550" cy="146075"/>
          </a:xfrm>
        </p:grpSpPr>
        <p:sp>
          <p:nvSpPr>
            <p:cNvPr id="1931" name="Google Shape;1931;p15"/>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5"/>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07373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2722F30-70BE-4597-A895-59AEB4C92B8B}"/>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C6FEE731-1190-4992-B751-DB49E6C1D1DC}"/>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C2FD284B-B6B1-48C0-8F32-41776A48D154}"/>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5" name="页脚占位符 4">
            <a:extLst>
              <a:ext uri="{FF2B5EF4-FFF2-40B4-BE49-F238E27FC236}">
                <a16:creationId xmlns:a16="http://schemas.microsoft.com/office/drawing/2014/main" xmlns="" id="{22B0B980-E977-472A-8868-0AC1864A13C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F643110A-A836-4098-93F2-E5780AD269BB}"/>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pic>
        <p:nvPicPr>
          <p:cNvPr id="7" name="图片 6">
            <a:extLst>
              <a:ext uri="{FF2B5EF4-FFF2-40B4-BE49-F238E27FC236}">
                <a16:creationId xmlns:a16="http://schemas.microsoft.com/office/drawing/2014/main" xmlns="" id="{FE64915A-A193-411A-A123-3E4512421B6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22516798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933"/>
        <p:cNvGrpSpPr/>
        <p:nvPr/>
      </p:nvGrpSpPr>
      <p:grpSpPr>
        <a:xfrm>
          <a:off x="0" y="0"/>
          <a:ext cx="0" cy="0"/>
          <a:chOff x="0" y="0"/>
          <a:chExt cx="0" cy="0"/>
        </a:xfrm>
      </p:grpSpPr>
      <p:sp>
        <p:nvSpPr>
          <p:cNvPr id="1934" name="Google Shape;1934;p16"/>
          <p:cNvSpPr txBox="1">
            <a:spLocks noGrp="1"/>
          </p:cNvSpPr>
          <p:nvPr>
            <p:ph type="title"/>
          </p:nvPr>
        </p:nvSpPr>
        <p:spPr>
          <a:xfrm>
            <a:off x="1874400" y="1567700"/>
            <a:ext cx="4214800" cy="226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1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5" name="Google Shape;1935;p16"/>
          <p:cNvSpPr txBox="1">
            <a:spLocks noGrp="1"/>
          </p:cNvSpPr>
          <p:nvPr>
            <p:ph type="subTitle" idx="1"/>
          </p:nvPr>
        </p:nvSpPr>
        <p:spPr>
          <a:xfrm>
            <a:off x="1874400" y="3834900"/>
            <a:ext cx="4214800" cy="133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6" name="Google Shape;1936;p16"/>
          <p:cNvSpPr/>
          <p:nvPr/>
        </p:nvSpPr>
        <p:spPr>
          <a:xfrm>
            <a:off x="-2073434" y="6065434"/>
            <a:ext cx="12295123"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7" name="Google Shape;1937;p16"/>
          <p:cNvSpPr/>
          <p:nvPr/>
        </p:nvSpPr>
        <p:spPr>
          <a:xfrm flipH="1">
            <a:off x="-418980" y="38349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8" name="Google Shape;1938;p16"/>
          <p:cNvGrpSpPr/>
          <p:nvPr/>
        </p:nvGrpSpPr>
        <p:grpSpPr>
          <a:xfrm>
            <a:off x="10191629" y="575985"/>
            <a:ext cx="4465385" cy="6096013"/>
            <a:chOff x="-8979" y="-3697236"/>
            <a:chExt cx="3349039" cy="4572010"/>
          </a:xfrm>
        </p:grpSpPr>
        <p:sp>
          <p:nvSpPr>
            <p:cNvPr id="1939" name="Google Shape;1939;p1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1" name="Google Shape;1941;p16"/>
          <p:cNvSpPr/>
          <p:nvPr/>
        </p:nvSpPr>
        <p:spPr>
          <a:xfrm flipH="1">
            <a:off x="7000709" y="-14"/>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2" name="Google Shape;1942;p16"/>
          <p:cNvSpPr/>
          <p:nvPr/>
        </p:nvSpPr>
        <p:spPr>
          <a:xfrm flipH="1">
            <a:off x="9796782" y="-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3" name="Google Shape;1943;p16"/>
          <p:cNvGrpSpPr/>
          <p:nvPr/>
        </p:nvGrpSpPr>
        <p:grpSpPr>
          <a:xfrm>
            <a:off x="11019584" y="2544851"/>
            <a:ext cx="1479867" cy="1581100"/>
            <a:chOff x="454950" y="2869750"/>
            <a:chExt cx="1109900" cy="1185825"/>
          </a:xfrm>
        </p:grpSpPr>
        <p:sp>
          <p:nvSpPr>
            <p:cNvPr id="1944" name="Google Shape;1944;p1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0" name="Google Shape;1960;p16"/>
          <p:cNvSpPr/>
          <p:nvPr/>
        </p:nvSpPr>
        <p:spPr>
          <a:xfrm flipH="1">
            <a:off x="9780658" y="61429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1" name="Google Shape;1961;p16"/>
          <p:cNvSpPr/>
          <p:nvPr/>
        </p:nvSpPr>
        <p:spPr>
          <a:xfrm flipH="1">
            <a:off x="10444382" y="62243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2" name="Google Shape;1962;p16"/>
          <p:cNvSpPr/>
          <p:nvPr/>
        </p:nvSpPr>
        <p:spPr>
          <a:xfrm>
            <a:off x="7869789" y="50104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3" name="Google Shape;1963;p16"/>
          <p:cNvSpPr/>
          <p:nvPr/>
        </p:nvSpPr>
        <p:spPr>
          <a:xfrm flipH="1">
            <a:off x="10615813" y="5716836"/>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4" name="Google Shape;1964;p16"/>
          <p:cNvSpPr/>
          <p:nvPr/>
        </p:nvSpPr>
        <p:spPr>
          <a:xfrm>
            <a:off x="11721173" y="5378569"/>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5" name="Google Shape;1965;p16"/>
          <p:cNvSpPr/>
          <p:nvPr/>
        </p:nvSpPr>
        <p:spPr>
          <a:xfrm flipH="1">
            <a:off x="-910681" y="48768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6" name="Google Shape;1966;p16"/>
          <p:cNvSpPr/>
          <p:nvPr/>
        </p:nvSpPr>
        <p:spPr>
          <a:xfrm>
            <a:off x="8696150" y="5111636"/>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7" name="Google Shape;1967;p16"/>
          <p:cNvSpPr/>
          <p:nvPr/>
        </p:nvSpPr>
        <p:spPr>
          <a:xfrm>
            <a:off x="10125046" y="5331961"/>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8" name="Google Shape;1968;p16"/>
          <p:cNvSpPr/>
          <p:nvPr/>
        </p:nvSpPr>
        <p:spPr>
          <a:xfrm>
            <a:off x="9994973" y="45021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9" name="Google Shape;1969;p16"/>
          <p:cNvSpPr/>
          <p:nvPr/>
        </p:nvSpPr>
        <p:spPr>
          <a:xfrm rot="-589025">
            <a:off x="10125112" y="60500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0" name="Google Shape;1970;p16"/>
          <p:cNvSpPr/>
          <p:nvPr/>
        </p:nvSpPr>
        <p:spPr>
          <a:xfrm rot="2035852">
            <a:off x="10315272" y="54907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1" name="Google Shape;1971;p16"/>
          <p:cNvSpPr/>
          <p:nvPr/>
        </p:nvSpPr>
        <p:spPr>
          <a:xfrm rot="1818434">
            <a:off x="10485299" y="42886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72" name="Google Shape;1972;p16"/>
          <p:cNvGrpSpPr/>
          <p:nvPr/>
        </p:nvGrpSpPr>
        <p:grpSpPr>
          <a:xfrm flipH="1">
            <a:off x="512101" y="5381184"/>
            <a:ext cx="2339633" cy="1780400"/>
            <a:chOff x="0" y="3611325"/>
            <a:chExt cx="1754725" cy="1335300"/>
          </a:xfrm>
        </p:grpSpPr>
        <p:sp>
          <p:nvSpPr>
            <p:cNvPr id="1973" name="Google Shape;1973;p1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1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5" name="Google Shape;1975;p16"/>
          <p:cNvSpPr/>
          <p:nvPr/>
        </p:nvSpPr>
        <p:spPr>
          <a:xfrm rot="2297280" flipH="1">
            <a:off x="5501038" y="5912553"/>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6" name="Google Shape;1976;p16"/>
          <p:cNvSpPr/>
          <p:nvPr/>
        </p:nvSpPr>
        <p:spPr>
          <a:xfrm rot="5400000" flipH="1">
            <a:off x="3546888" y="61460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7" name="Google Shape;1977;p16"/>
          <p:cNvSpPr/>
          <p:nvPr/>
        </p:nvSpPr>
        <p:spPr>
          <a:xfrm rot="591793" flipH="1">
            <a:off x="2175311" y="5663266"/>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8" name="Google Shape;1978;p16"/>
          <p:cNvSpPr/>
          <p:nvPr/>
        </p:nvSpPr>
        <p:spPr>
          <a:xfrm rot="5400000" flipH="1">
            <a:off x="4357540" y="5592095"/>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9" name="Google Shape;1979;p16"/>
          <p:cNvSpPr/>
          <p:nvPr/>
        </p:nvSpPr>
        <p:spPr>
          <a:xfrm>
            <a:off x="6617121" y="5541852"/>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6"/>
          <p:cNvSpPr/>
          <p:nvPr/>
        </p:nvSpPr>
        <p:spPr>
          <a:xfrm>
            <a:off x="6269448" y="61860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6"/>
          <p:cNvSpPr/>
          <p:nvPr/>
        </p:nvSpPr>
        <p:spPr>
          <a:xfrm rot="979777" flipH="1">
            <a:off x="7776871" y="6071600"/>
            <a:ext cx="1632429" cy="908493"/>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6"/>
          <p:cNvSpPr/>
          <p:nvPr/>
        </p:nvSpPr>
        <p:spPr>
          <a:xfrm rot="5400000" flipH="1">
            <a:off x="9027021" y="6066137"/>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83" name="Google Shape;1983;p16"/>
          <p:cNvGrpSpPr/>
          <p:nvPr/>
        </p:nvGrpSpPr>
        <p:grpSpPr>
          <a:xfrm rot="-935900">
            <a:off x="-458204" y="725985"/>
            <a:ext cx="2415808" cy="1522113"/>
            <a:chOff x="1783375" y="3070625"/>
            <a:chExt cx="1811800" cy="1141550"/>
          </a:xfrm>
        </p:grpSpPr>
        <p:sp>
          <p:nvSpPr>
            <p:cNvPr id="1984" name="Google Shape;1984;p16"/>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6"/>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6" name="Google Shape;1986;p16"/>
          <p:cNvSpPr/>
          <p:nvPr/>
        </p:nvSpPr>
        <p:spPr>
          <a:xfrm>
            <a:off x="-46743" y="-17084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7" name="Google Shape;1987;p16"/>
          <p:cNvSpPr/>
          <p:nvPr/>
        </p:nvSpPr>
        <p:spPr>
          <a:xfrm>
            <a:off x="-46726" y="-1117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883040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988"/>
        <p:cNvGrpSpPr/>
        <p:nvPr/>
      </p:nvGrpSpPr>
      <p:grpSpPr>
        <a:xfrm>
          <a:off x="0" y="0"/>
          <a:ext cx="0" cy="0"/>
          <a:chOff x="0" y="0"/>
          <a:chExt cx="0" cy="0"/>
        </a:xfrm>
      </p:grpSpPr>
      <p:sp>
        <p:nvSpPr>
          <p:cNvPr id="1989" name="Google Shape;1989;p17"/>
          <p:cNvSpPr txBox="1">
            <a:spLocks noGrp="1"/>
          </p:cNvSpPr>
          <p:nvPr>
            <p:ph type="title"/>
          </p:nvPr>
        </p:nvSpPr>
        <p:spPr>
          <a:xfrm>
            <a:off x="1613884" y="2277384"/>
            <a:ext cx="4618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0" name="Google Shape;1990;p17"/>
          <p:cNvSpPr txBox="1">
            <a:spLocks noGrp="1"/>
          </p:cNvSpPr>
          <p:nvPr>
            <p:ph type="subTitle" idx="1"/>
          </p:nvPr>
        </p:nvSpPr>
        <p:spPr>
          <a:xfrm>
            <a:off x="1613884" y="3231951"/>
            <a:ext cx="4618400" cy="14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1" name="Google Shape;1991;p17"/>
          <p:cNvSpPr/>
          <p:nvPr/>
        </p:nvSpPr>
        <p:spPr>
          <a:xfrm>
            <a:off x="-655736" y="4402004"/>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2" name="Google Shape;1992;p17"/>
          <p:cNvSpPr/>
          <p:nvPr/>
        </p:nvSpPr>
        <p:spPr>
          <a:xfrm flipH="1">
            <a:off x="11156020" y="22130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3" name="Google Shape;1993;p17"/>
          <p:cNvSpPr/>
          <p:nvPr/>
        </p:nvSpPr>
        <p:spPr>
          <a:xfrm flipH="1">
            <a:off x="182730" y="-1593848"/>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4" name="Google Shape;1994;p17"/>
          <p:cNvSpPr/>
          <p:nvPr/>
        </p:nvSpPr>
        <p:spPr>
          <a:xfrm flipH="1">
            <a:off x="-2069084" y="60402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5" name="Google Shape;1995;p17"/>
          <p:cNvSpPr/>
          <p:nvPr/>
        </p:nvSpPr>
        <p:spPr>
          <a:xfrm flipH="1">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6" name="Google Shape;1996;p17"/>
          <p:cNvSpPr/>
          <p:nvPr/>
        </p:nvSpPr>
        <p:spPr>
          <a:xfrm flipH="1">
            <a:off x="-266347" y="-147898"/>
            <a:ext cx="3176013" cy="6172175"/>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 name="Google Shape;1997;p17"/>
          <p:cNvSpPr/>
          <p:nvPr/>
        </p:nvSpPr>
        <p:spPr>
          <a:xfrm flipH="1">
            <a:off x="-1676659" y="-809732"/>
            <a:ext cx="2939893" cy="6572207"/>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8" name="Google Shape;1998;p17"/>
          <p:cNvSpPr/>
          <p:nvPr/>
        </p:nvSpPr>
        <p:spPr>
          <a:xfrm flipH="1">
            <a:off x="-1675831" y="-804412"/>
            <a:ext cx="2939931" cy="6572207"/>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9" name="Google Shape;1999;p17"/>
          <p:cNvSpPr/>
          <p:nvPr/>
        </p:nvSpPr>
        <p:spPr>
          <a:xfrm flipH="1">
            <a:off x="-1257183" y="39008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0" name="Google Shape;2000;p17"/>
          <p:cNvSpPr/>
          <p:nvPr/>
        </p:nvSpPr>
        <p:spPr>
          <a:xfrm flipH="1">
            <a:off x="-2084095" y="59638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1" name="Google Shape;2001;p17"/>
          <p:cNvSpPr/>
          <p:nvPr/>
        </p:nvSpPr>
        <p:spPr>
          <a:xfrm flipH="1">
            <a:off x="-1421199" y="61459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2" name="Google Shape;2002;p17"/>
          <p:cNvSpPr/>
          <p:nvPr/>
        </p:nvSpPr>
        <p:spPr>
          <a:xfrm flipH="1">
            <a:off x="-1420373" y="61468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3" name="Google Shape;2003;p17"/>
          <p:cNvSpPr/>
          <p:nvPr/>
        </p:nvSpPr>
        <p:spPr>
          <a:xfrm flipH="1">
            <a:off x="53870" y="52150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4" name="Google Shape;2004;p17"/>
          <p:cNvSpPr/>
          <p:nvPr/>
        </p:nvSpPr>
        <p:spPr>
          <a:xfrm flipH="1">
            <a:off x="-2084079" y="44612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5" name="Google Shape;2005;p17"/>
          <p:cNvSpPr/>
          <p:nvPr/>
        </p:nvSpPr>
        <p:spPr>
          <a:xfrm flipH="1">
            <a:off x="-2071167" y="44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6" name="Google Shape;2006;p17"/>
          <p:cNvSpPr/>
          <p:nvPr/>
        </p:nvSpPr>
        <p:spPr>
          <a:xfrm flipH="1">
            <a:off x="-2072939" y="-1422399"/>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7" name="Google Shape;2007;p17"/>
          <p:cNvSpPr/>
          <p:nvPr/>
        </p:nvSpPr>
        <p:spPr>
          <a:xfrm flipH="1">
            <a:off x="-2095243" y="-14219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8" name="Google Shape;2008;p17"/>
          <p:cNvSpPr/>
          <p:nvPr/>
        </p:nvSpPr>
        <p:spPr>
          <a:xfrm flipH="1">
            <a:off x="6914933" y="-3067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9" name="Google Shape;2009;p17"/>
          <p:cNvSpPr/>
          <p:nvPr/>
        </p:nvSpPr>
        <p:spPr>
          <a:xfrm rot="5400000" flipH="1">
            <a:off x="10279975" y="402741"/>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0" name="Google Shape;2010;p17"/>
          <p:cNvSpPr/>
          <p:nvPr/>
        </p:nvSpPr>
        <p:spPr>
          <a:xfrm flipH="1">
            <a:off x="2394423" y="-14752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1" name="Google Shape;2011;p17"/>
          <p:cNvSpPr/>
          <p:nvPr/>
        </p:nvSpPr>
        <p:spPr>
          <a:xfrm flipH="1">
            <a:off x="9345401" y="535038"/>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2" name="Google Shape;2012;p17"/>
          <p:cNvSpPr/>
          <p:nvPr/>
        </p:nvSpPr>
        <p:spPr>
          <a:xfrm flipH="1">
            <a:off x="7092182" y="-21813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3" name="Google Shape;2013;p17"/>
          <p:cNvSpPr/>
          <p:nvPr/>
        </p:nvSpPr>
        <p:spPr>
          <a:xfrm flipH="1">
            <a:off x="10621877" y="461702"/>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4" name="Google Shape;2014;p17"/>
          <p:cNvSpPr/>
          <p:nvPr/>
        </p:nvSpPr>
        <p:spPr>
          <a:xfrm flipH="1">
            <a:off x="10793832" y="45967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5" name="Google Shape;2015;p17"/>
          <p:cNvSpPr/>
          <p:nvPr/>
        </p:nvSpPr>
        <p:spPr>
          <a:xfrm flipH="1">
            <a:off x="10598953" y="38905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6" name="Google Shape;2016;p17"/>
          <p:cNvSpPr/>
          <p:nvPr/>
        </p:nvSpPr>
        <p:spPr>
          <a:xfrm flipH="1">
            <a:off x="10869715" y="39883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7" name="Google Shape;2017;p17"/>
          <p:cNvSpPr/>
          <p:nvPr/>
        </p:nvSpPr>
        <p:spPr>
          <a:xfrm flipH="1">
            <a:off x="9911194" y="47425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8" name="Google Shape;2018;p17"/>
          <p:cNvSpPr/>
          <p:nvPr/>
        </p:nvSpPr>
        <p:spPr>
          <a:xfrm flipH="1">
            <a:off x="10005407" y="51760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9" name="Google Shape;2019;p17"/>
          <p:cNvSpPr/>
          <p:nvPr/>
        </p:nvSpPr>
        <p:spPr>
          <a:xfrm flipH="1">
            <a:off x="9055948"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0" name="Google Shape;2020;p17"/>
          <p:cNvSpPr/>
          <p:nvPr/>
        </p:nvSpPr>
        <p:spPr>
          <a:xfrm flipH="1">
            <a:off x="9434591" y="-341882"/>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1" name="Google Shape;2021;p17"/>
          <p:cNvGrpSpPr/>
          <p:nvPr/>
        </p:nvGrpSpPr>
        <p:grpSpPr>
          <a:xfrm flipH="1">
            <a:off x="6893485" y="6186585"/>
            <a:ext cx="634567" cy="320367"/>
            <a:chOff x="3293275" y="4615900"/>
            <a:chExt cx="475925" cy="240275"/>
          </a:xfrm>
        </p:grpSpPr>
        <p:sp>
          <p:nvSpPr>
            <p:cNvPr id="2022" name="Google Shape;2022;p17"/>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7"/>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7"/>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7"/>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6" name="Google Shape;2026;p17"/>
          <p:cNvGrpSpPr/>
          <p:nvPr/>
        </p:nvGrpSpPr>
        <p:grpSpPr>
          <a:xfrm flipH="1">
            <a:off x="9545785" y="5490967"/>
            <a:ext cx="2339633" cy="1780400"/>
            <a:chOff x="0" y="3611325"/>
            <a:chExt cx="1754725" cy="1335300"/>
          </a:xfrm>
        </p:grpSpPr>
        <p:sp>
          <p:nvSpPr>
            <p:cNvPr id="2027" name="Google Shape;2027;p1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29" name="Google Shape;2029;p17"/>
          <p:cNvSpPr/>
          <p:nvPr/>
        </p:nvSpPr>
        <p:spPr>
          <a:xfrm flipH="1">
            <a:off x="827484" y="5122323"/>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30" name="Google Shape;2030;p17"/>
          <p:cNvGrpSpPr/>
          <p:nvPr/>
        </p:nvGrpSpPr>
        <p:grpSpPr>
          <a:xfrm flipH="1">
            <a:off x="-575350" y="5476717"/>
            <a:ext cx="5004867" cy="1740067"/>
            <a:chOff x="12456600" y="3922575"/>
            <a:chExt cx="3753650" cy="1305050"/>
          </a:xfrm>
        </p:grpSpPr>
        <p:sp>
          <p:nvSpPr>
            <p:cNvPr id="2031" name="Google Shape;2031;p17"/>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7"/>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7"/>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7"/>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978959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035"/>
        <p:cNvGrpSpPr/>
        <p:nvPr/>
      </p:nvGrpSpPr>
      <p:grpSpPr>
        <a:xfrm>
          <a:off x="0" y="0"/>
          <a:ext cx="0" cy="0"/>
          <a:chOff x="0" y="0"/>
          <a:chExt cx="0" cy="0"/>
        </a:xfrm>
      </p:grpSpPr>
      <p:sp>
        <p:nvSpPr>
          <p:cNvPr id="2036" name="Google Shape;2036;p18"/>
          <p:cNvSpPr txBox="1">
            <a:spLocks noGrp="1"/>
          </p:cNvSpPr>
          <p:nvPr>
            <p:ph type="body" idx="1"/>
          </p:nvPr>
        </p:nvSpPr>
        <p:spPr>
          <a:xfrm>
            <a:off x="960000" y="2044600"/>
            <a:ext cx="51064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7" name="Google Shape;2037;p18"/>
          <p:cNvSpPr txBox="1">
            <a:spLocks noGrp="1"/>
          </p:cNvSpPr>
          <p:nvPr>
            <p:ph type="body" idx="2"/>
          </p:nvPr>
        </p:nvSpPr>
        <p:spPr>
          <a:xfrm>
            <a:off x="6259333" y="2044600"/>
            <a:ext cx="49820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8" name="Google Shape;2038;p18"/>
          <p:cNvSpPr/>
          <p:nvPr/>
        </p:nvSpPr>
        <p:spPr>
          <a:xfrm flipH="1">
            <a:off x="-975046" y="44872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9" name="Google Shape;2039;p18"/>
          <p:cNvSpPr/>
          <p:nvPr/>
        </p:nvSpPr>
        <p:spPr>
          <a:xfrm>
            <a:off x="11299613" y="-443885"/>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0" name="Google Shape;2040;p18"/>
          <p:cNvGrpSpPr/>
          <p:nvPr/>
        </p:nvGrpSpPr>
        <p:grpSpPr>
          <a:xfrm>
            <a:off x="-890922" y="-730981"/>
            <a:ext cx="3145663" cy="7140295"/>
            <a:chOff x="13093133" y="-435336"/>
            <a:chExt cx="2359247" cy="5355221"/>
          </a:xfrm>
        </p:grpSpPr>
        <p:sp>
          <p:nvSpPr>
            <p:cNvPr id="2041" name="Google Shape;2041;p1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4" name="Google Shape;2044;p18"/>
          <p:cNvSpPr/>
          <p:nvPr/>
        </p:nvSpPr>
        <p:spPr>
          <a:xfrm>
            <a:off x="9539491" y="-1878757"/>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5" name="Google Shape;2045;p18"/>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6" name="Google Shape;2046;p18"/>
          <p:cNvSpPr/>
          <p:nvPr/>
        </p:nvSpPr>
        <p:spPr>
          <a:xfrm flipH="1">
            <a:off x="-1530300" y="6105384"/>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7" name="Google Shape;2047;p18"/>
          <p:cNvGrpSpPr/>
          <p:nvPr/>
        </p:nvGrpSpPr>
        <p:grpSpPr>
          <a:xfrm flipH="1">
            <a:off x="7923799" y="6349165"/>
            <a:ext cx="1665279" cy="656483"/>
            <a:chOff x="12680715" y="5206674"/>
            <a:chExt cx="1248959" cy="492362"/>
          </a:xfrm>
        </p:grpSpPr>
        <p:sp>
          <p:nvSpPr>
            <p:cNvPr id="2048" name="Google Shape;2048;p18"/>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8"/>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8"/>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8"/>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8"/>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8"/>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4" name="Google Shape;2054;p18"/>
          <p:cNvSpPr/>
          <p:nvPr/>
        </p:nvSpPr>
        <p:spPr>
          <a:xfrm>
            <a:off x="74842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5" name="Google Shape;2055;p18"/>
          <p:cNvGrpSpPr/>
          <p:nvPr/>
        </p:nvGrpSpPr>
        <p:grpSpPr>
          <a:xfrm flipH="1">
            <a:off x="2432190" y="6250648"/>
            <a:ext cx="618388" cy="266032"/>
            <a:chOff x="3170025" y="4972625"/>
            <a:chExt cx="339550" cy="146075"/>
          </a:xfrm>
        </p:grpSpPr>
        <p:sp>
          <p:nvSpPr>
            <p:cNvPr id="2056" name="Google Shape;2056;p18"/>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8"/>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8" name="Google Shape;2058;p18"/>
          <p:cNvSpPr/>
          <p:nvPr/>
        </p:nvSpPr>
        <p:spPr>
          <a:xfrm>
            <a:off x="10453922" y="5071693"/>
            <a:ext cx="3062399" cy="178150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9" name="Google Shape;2059;p18"/>
          <p:cNvGrpSpPr/>
          <p:nvPr/>
        </p:nvGrpSpPr>
        <p:grpSpPr>
          <a:xfrm>
            <a:off x="8887920" y="5798834"/>
            <a:ext cx="3592947" cy="1556861"/>
            <a:chOff x="18955190" y="4592375"/>
            <a:chExt cx="2694710" cy="1167646"/>
          </a:xfrm>
        </p:grpSpPr>
        <p:sp>
          <p:nvSpPr>
            <p:cNvPr id="2060" name="Google Shape;2060;p18"/>
            <p:cNvSpPr/>
            <p:nvPr/>
          </p:nvSpPr>
          <p:spPr>
            <a:xfrm>
              <a:off x="19289921" y="4867585"/>
              <a:ext cx="372556" cy="624511"/>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8"/>
            <p:cNvSpPr/>
            <p:nvPr/>
          </p:nvSpPr>
          <p:spPr>
            <a:xfrm>
              <a:off x="18974055" y="5288751"/>
              <a:ext cx="693513" cy="310808"/>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8"/>
            <p:cNvSpPr/>
            <p:nvPr/>
          </p:nvSpPr>
          <p:spPr>
            <a:xfrm>
              <a:off x="18955190" y="4857437"/>
              <a:ext cx="586018" cy="69274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8"/>
            <p:cNvSpPr/>
            <p:nvPr/>
          </p:nvSpPr>
          <p:spPr>
            <a:xfrm>
              <a:off x="19606519" y="5260438"/>
              <a:ext cx="1118273" cy="353628"/>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8"/>
            <p:cNvSpPr/>
            <p:nvPr/>
          </p:nvSpPr>
          <p:spPr>
            <a:xfrm>
              <a:off x="19606519" y="5053465"/>
              <a:ext cx="1156766" cy="482182"/>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8"/>
            <p:cNvSpPr/>
            <p:nvPr/>
          </p:nvSpPr>
          <p:spPr>
            <a:xfrm>
              <a:off x="19776430" y="5128257"/>
              <a:ext cx="952721" cy="320988"/>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8"/>
            <p:cNvSpPr/>
            <p:nvPr/>
          </p:nvSpPr>
          <p:spPr>
            <a:xfrm>
              <a:off x="19618863" y="5286556"/>
              <a:ext cx="1076153" cy="242570"/>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8"/>
            <p:cNvSpPr/>
            <p:nvPr/>
          </p:nvSpPr>
          <p:spPr>
            <a:xfrm>
              <a:off x="20750179" y="4592375"/>
              <a:ext cx="893168" cy="116764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8"/>
            <p:cNvSpPr/>
            <p:nvPr/>
          </p:nvSpPr>
          <p:spPr>
            <a:xfrm>
              <a:off x="20973821" y="5077452"/>
              <a:ext cx="676079" cy="651361"/>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8"/>
            <p:cNvSpPr/>
            <p:nvPr/>
          </p:nvSpPr>
          <p:spPr>
            <a:xfrm>
              <a:off x="20897598" y="4592375"/>
              <a:ext cx="745749" cy="850348"/>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8"/>
            <p:cNvSpPr/>
            <p:nvPr/>
          </p:nvSpPr>
          <p:spPr>
            <a:xfrm>
              <a:off x="20831523" y="5016436"/>
              <a:ext cx="245465" cy="663004"/>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1" name="Google Shape;2071;p18"/>
          <p:cNvSpPr/>
          <p:nvPr/>
        </p:nvSpPr>
        <p:spPr>
          <a:xfrm>
            <a:off x="-2026809" y="5225958"/>
            <a:ext cx="3172724" cy="1837617"/>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2" name="Google Shape;2072;p18"/>
          <p:cNvSpPr/>
          <p:nvPr/>
        </p:nvSpPr>
        <p:spPr>
          <a:xfrm flipH="1">
            <a:off x="-2378772" y="-1191533"/>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8"/>
          <p:cNvSpPr/>
          <p:nvPr/>
        </p:nvSpPr>
        <p:spPr>
          <a:xfrm flipH="1">
            <a:off x="-2401076" y="-1191044"/>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4" name="Google Shape;2074;p18"/>
          <p:cNvGrpSpPr/>
          <p:nvPr/>
        </p:nvGrpSpPr>
        <p:grpSpPr>
          <a:xfrm flipH="1">
            <a:off x="5825418" y="5493433"/>
            <a:ext cx="2339633" cy="1780400"/>
            <a:chOff x="0" y="3611325"/>
            <a:chExt cx="1754725" cy="1335300"/>
          </a:xfrm>
        </p:grpSpPr>
        <p:sp>
          <p:nvSpPr>
            <p:cNvPr id="2075" name="Google Shape;2075;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7" name="Google Shape;2077;p18"/>
          <p:cNvSpPr/>
          <p:nvPr/>
        </p:nvSpPr>
        <p:spPr>
          <a:xfrm rot="-2203846">
            <a:off x="10391894" y="6123025"/>
            <a:ext cx="1632404" cy="908479"/>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8" name="Google Shape;2078;p18"/>
          <p:cNvSpPr/>
          <p:nvPr/>
        </p:nvSpPr>
        <p:spPr>
          <a:xfrm flipH="1">
            <a:off x="-661134" y="522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9" name="Google Shape;2079;p18"/>
          <p:cNvGrpSpPr/>
          <p:nvPr/>
        </p:nvGrpSpPr>
        <p:grpSpPr>
          <a:xfrm>
            <a:off x="4849018" y="5388333"/>
            <a:ext cx="2339633" cy="1780400"/>
            <a:chOff x="0" y="3611325"/>
            <a:chExt cx="1754725" cy="1335300"/>
          </a:xfrm>
        </p:grpSpPr>
        <p:sp>
          <p:nvSpPr>
            <p:cNvPr id="2080" name="Google Shape;2080;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2" name="Google Shape;2082;p18"/>
          <p:cNvGrpSpPr/>
          <p:nvPr/>
        </p:nvGrpSpPr>
        <p:grpSpPr>
          <a:xfrm>
            <a:off x="10148504" y="-278888"/>
            <a:ext cx="2119203" cy="2944189"/>
            <a:chOff x="6690382" y="-4766279"/>
            <a:chExt cx="1589402" cy="2208142"/>
          </a:xfrm>
        </p:grpSpPr>
        <p:sp>
          <p:nvSpPr>
            <p:cNvPr id="2083" name="Google Shape;2083;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8" name="Google Shape;2098;p18"/>
          <p:cNvGrpSpPr/>
          <p:nvPr/>
        </p:nvGrpSpPr>
        <p:grpSpPr>
          <a:xfrm rot="5400000" flipH="1">
            <a:off x="9432388" y="-691381"/>
            <a:ext cx="2119203" cy="2944189"/>
            <a:chOff x="6690382" y="-4766279"/>
            <a:chExt cx="1589402" cy="2208142"/>
          </a:xfrm>
        </p:grpSpPr>
        <p:sp>
          <p:nvSpPr>
            <p:cNvPr id="2099" name="Google Shape;2099;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4" name="Google Shape;2114;p1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056579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115"/>
        <p:cNvGrpSpPr/>
        <p:nvPr/>
      </p:nvGrpSpPr>
      <p:grpSpPr>
        <a:xfrm>
          <a:off x="0" y="0"/>
          <a:ext cx="0" cy="0"/>
          <a:chOff x="0" y="0"/>
          <a:chExt cx="0" cy="0"/>
        </a:xfrm>
      </p:grpSpPr>
      <p:sp>
        <p:nvSpPr>
          <p:cNvPr id="2116" name="Google Shape;2116;p19"/>
          <p:cNvSpPr txBox="1">
            <a:spLocks noGrp="1"/>
          </p:cNvSpPr>
          <p:nvPr>
            <p:ph type="body" idx="1"/>
          </p:nvPr>
        </p:nvSpPr>
        <p:spPr>
          <a:xfrm>
            <a:off x="960000" y="2044600"/>
            <a:ext cx="10272000" cy="507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117" name="Google Shape;2117;p1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8" name="Google Shape;2118;p19"/>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19"/>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20" name="Google Shape;2120;p19"/>
          <p:cNvGrpSpPr/>
          <p:nvPr/>
        </p:nvGrpSpPr>
        <p:grpSpPr>
          <a:xfrm flipH="1">
            <a:off x="11232007" y="4328273"/>
            <a:ext cx="1364044" cy="2281073"/>
            <a:chOff x="2052700" y="3351500"/>
            <a:chExt cx="1434025" cy="2398100"/>
          </a:xfrm>
        </p:grpSpPr>
        <p:sp>
          <p:nvSpPr>
            <p:cNvPr id="2121" name="Google Shape;2121;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9" name="Google Shape;2139;p19"/>
          <p:cNvSpPr/>
          <p:nvPr/>
        </p:nvSpPr>
        <p:spPr>
          <a:xfrm flipH="1">
            <a:off x="-1647954" y="1029349"/>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19"/>
          <p:cNvSpPr/>
          <p:nvPr/>
        </p:nvSpPr>
        <p:spPr>
          <a:xfrm flipH="1">
            <a:off x="-3226751" y="-7283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1" name="Google Shape;2141;p19"/>
          <p:cNvSpPr/>
          <p:nvPr/>
        </p:nvSpPr>
        <p:spPr>
          <a:xfrm flipH="1">
            <a:off x="1054333"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2" name="Google Shape;2142;p19"/>
          <p:cNvSpPr/>
          <p:nvPr/>
        </p:nvSpPr>
        <p:spPr>
          <a:xfrm>
            <a:off x="-571498"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3" name="Google Shape;2143;p19"/>
          <p:cNvSpPr/>
          <p:nvPr/>
        </p:nvSpPr>
        <p:spPr>
          <a:xfrm flipH="1">
            <a:off x="-3171988"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4" name="Google Shape;2144;p19"/>
          <p:cNvSpPr/>
          <p:nvPr/>
        </p:nvSpPr>
        <p:spPr>
          <a:xfrm flipH="1">
            <a:off x="-1424252"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5" name="Google Shape;2145;p19"/>
          <p:cNvGrpSpPr/>
          <p:nvPr/>
        </p:nvGrpSpPr>
        <p:grpSpPr>
          <a:xfrm rot="1331565" flipH="1">
            <a:off x="369966" y="4262053"/>
            <a:ext cx="1093719" cy="2223064"/>
            <a:chOff x="4436225" y="3772425"/>
            <a:chExt cx="1450575" cy="2948400"/>
          </a:xfrm>
        </p:grpSpPr>
        <p:grpSp>
          <p:nvGrpSpPr>
            <p:cNvPr id="2146" name="Google Shape;2146;p19"/>
            <p:cNvGrpSpPr/>
            <p:nvPr/>
          </p:nvGrpSpPr>
          <p:grpSpPr>
            <a:xfrm>
              <a:off x="4436225" y="3772425"/>
              <a:ext cx="1450575" cy="2493025"/>
              <a:chOff x="4436225" y="3772425"/>
              <a:chExt cx="1450575" cy="2493025"/>
            </a:xfrm>
          </p:grpSpPr>
          <p:sp>
            <p:nvSpPr>
              <p:cNvPr id="2147" name="Google Shape;2147;p19"/>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9"/>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9"/>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9"/>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9"/>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9"/>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9"/>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9"/>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9"/>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9"/>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9"/>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9"/>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9"/>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9"/>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1" name="Google Shape;2161;p19"/>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2" name="Google Shape;2162;p19"/>
          <p:cNvSpPr/>
          <p:nvPr/>
        </p:nvSpPr>
        <p:spPr>
          <a:xfrm rot="-3030638">
            <a:off x="-3233084" y="-14067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63" name="Google Shape;2163;p19"/>
          <p:cNvGrpSpPr/>
          <p:nvPr/>
        </p:nvGrpSpPr>
        <p:grpSpPr>
          <a:xfrm flipH="1">
            <a:off x="-162389" y="3124669"/>
            <a:ext cx="1018933" cy="3484655"/>
            <a:chOff x="8333266" y="2350451"/>
            <a:chExt cx="764200" cy="2613491"/>
          </a:xfrm>
        </p:grpSpPr>
        <p:sp>
          <p:nvSpPr>
            <p:cNvPr id="2164" name="Google Shape;2164;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5" name="Google Shape;2175;p19"/>
            <p:cNvGrpSpPr/>
            <p:nvPr/>
          </p:nvGrpSpPr>
          <p:grpSpPr>
            <a:xfrm flipH="1">
              <a:off x="8333266" y="2350451"/>
              <a:ext cx="702645" cy="2346115"/>
              <a:chOff x="12111431" y="2541073"/>
              <a:chExt cx="1033302" cy="2847919"/>
            </a:xfrm>
          </p:grpSpPr>
          <p:sp>
            <p:nvSpPr>
              <p:cNvPr id="2176" name="Google Shape;2176;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8" name="Google Shape;2178;p19"/>
          <p:cNvGrpSpPr/>
          <p:nvPr/>
        </p:nvGrpSpPr>
        <p:grpSpPr>
          <a:xfrm flipH="1">
            <a:off x="272999" y="6037332"/>
            <a:ext cx="1665279" cy="656483"/>
            <a:chOff x="12680715" y="5206674"/>
            <a:chExt cx="1248959" cy="492362"/>
          </a:xfrm>
        </p:grpSpPr>
        <p:sp>
          <p:nvSpPr>
            <p:cNvPr id="2179" name="Google Shape;217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5" name="Google Shape;2185;p19"/>
          <p:cNvGrpSpPr/>
          <p:nvPr/>
        </p:nvGrpSpPr>
        <p:grpSpPr>
          <a:xfrm>
            <a:off x="-822765" y="5254567"/>
            <a:ext cx="2339633" cy="1780400"/>
            <a:chOff x="0" y="3611325"/>
            <a:chExt cx="1754725" cy="1335300"/>
          </a:xfrm>
        </p:grpSpPr>
        <p:sp>
          <p:nvSpPr>
            <p:cNvPr id="2186" name="Google Shape;2186;p1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88" name="Google Shape;2188;p19"/>
          <p:cNvSpPr/>
          <p:nvPr/>
        </p:nvSpPr>
        <p:spPr>
          <a:xfrm rot="1419348" flipH="1">
            <a:off x="9142455" y="5663239"/>
            <a:ext cx="1241149" cy="1148260"/>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9" name="Google Shape;2189;p19"/>
          <p:cNvSpPr/>
          <p:nvPr/>
        </p:nvSpPr>
        <p:spPr>
          <a:xfrm rot="5400000" flipH="1">
            <a:off x="9486573" y="519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0" name="Google Shape;2190;p19"/>
          <p:cNvGrpSpPr/>
          <p:nvPr/>
        </p:nvGrpSpPr>
        <p:grpSpPr>
          <a:xfrm>
            <a:off x="11073927" y="2864502"/>
            <a:ext cx="1018933" cy="3484655"/>
            <a:chOff x="8333266" y="2350451"/>
            <a:chExt cx="764200" cy="2613491"/>
          </a:xfrm>
        </p:grpSpPr>
        <p:sp>
          <p:nvSpPr>
            <p:cNvPr id="2191" name="Google Shape;2191;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02" name="Google Shape;2202;p19"/>
            <p:cNvGrpSpPr/>
            <p:nvPr/>
          </p:nvGrpSpPr>
          <p:grpSpPr>
            <a:xfrm flipH="1">
              <a:off x="8333266" y="2350451"/>
              <a:ext cx="702645" cy="2346115"/>
              <a:chOff x="12111431" y="2541073"/>
              <a:chExt cx="1033302" cy="2847919"/>
            </a:xfrm>
          </p:grpSpPr>
          <p:sp>
            <p:nvSpPr>
              <p:cNvPr id="2203" name="Google Shape;2203;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05" name="Google Shape;2205;p19"/>
          <p:cNvGrpSpPr/>
          <p:nvPr/>
        </p:nvGrpSpPr>
        <p:grpSpPr>
          <a:xfrm flipH="1">
            <a:off x="10843433" y="6037332"/>
            <a:ext cx="1665279" cy="656483"/>
            <a:chOff x="12680715" y="5206674"/>
            <a:chExt cx="1248959" cy="492362"/>
          </a:xfrm>
        </p:grpSpPr>
        <p:sp>
          <p:nvSpPr>
            <p:cNvPr id="2206" name="Google Shape;220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2" name="Google Shape;2212;p19"/>
          <p:cNvSpPr/>
          <p:nvPr/>
        </p:nvSpPr>
        <p:spPr>
          <a:xfrm rot="2297280" flipH="1">
            <a:off x="10332538" y="55706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3" name="Google Shape;2213;p19"/>
          <p:cNvGrpSpPr/>
          <p:nvPr/>
        </p:nvGrpSpPr>
        <p:grpSpPr>
          <a:xfrm rot="684941" flipH="1">
            <a:off x="11271564" y="2289264"/>
            <a:ext cx="936933" cy="3128105"/>
            <a:chOff x="12111431" y="2541073"/>
            <a:chExt cx="1033302" cy="2847919"/>
          </a:xfrm>
        </p:grpSpPr>
        <p:sp>
          <p:nvSpPr>
            <p:cNvPr id="2214" name="Google Shape;2214;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6" name="Google Shape;2216;p19"/>
          <p:cNvSpPr/>
          <p:nvPr/>
        </p:nvSpPr>
        <p:spPr>
          <a:xfrm>
            <a:off x="99023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7" name="Google Shape;2217;p19"/>
          <p:cNvSpPr/>
          <p:nvPr/>
        </p:nvSpPr>
        <p:spPr>
          <a:xfrm flipH="1">
            <a:off x="100506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8" name="Google Shape;2218;p19"/>
          <p:cNvGrpSpPr/>
          <p:nvPr/>
        </p:nvGrpSpPr>
        <p:grpSpPr>
          <a:xfrm flipH="1">
            <a:off x="11361799" y="6452432"/>
            <a:ext cx="1665279" cy="656483"/>
            <a:chOff x="12680715" y="5206674"/>
            <a:chExt cx="1248959" cy="492362"/>
          </a:xfrm>
        </p:grpSpPr>
        <p:sp>
          <p:nvSpPr>
            <p:cNvPr id="2219" name="Google Shape;221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5" name="Google Shape;2225;p19"/>
          <p:cNvGrpSpPr/>
          <p:nvPr/>
        </p:nvGrpSpPr>
        <p:grpSpPr>
          <a:xfrm flipH="1">
            <a:off x="4570999" y="6349165"/>
            <a:ext cx="1665279" cy="656483"/>
            <a:chOff x="12680715" y="5206674"/>
            <a:chExt cx="1248959" cy="492362"/>
          </a:xfrm>
        </p:grpSpPr>
        <p:sp>
          <p:nvSpPr>
            <p:cNvPr id="2226" name="Google Shape;222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32" name="Google Shape;2232;p19"/>
          <p:cNvSpPr/>
          <p:nvPr/>
        </p:nvSpPr>
        <p:spPr>
          <a:xfrm>
            <a:off x="41314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33" name="Google Shape;2233;p19"/>
          <p:cNvGrpSpPr/>
          <p:nvPr/>
        </p:nvGrpSpPr>
        <p:grpSpPr>
          <a:xfrm flipH="1">
            <a:off x="7291057" y="6358548"/>
            <a:ext cx="618388" cy="266032"/>
            <a:chOff x="3170025" y="4972625"/>
            <a:chExt cx="339550" cy="146075"/>
          </a:xfrm>
        </p:grpSpPr>
        <p:sp>
          <p:nvSpPr>
            <p:cNvPr id="2234" name="Google Shape;2234;p1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6" name="Google Shape;2236;p19"/>
          <p:cNvGrpSpPr/>
          <p:nvPr/>
        </p:nvGrpSpPr>
        <p:grpSpPr>
          <a:xfrm rot="-1716529" flipH="1">
            <a:off x="10837949" y="4422706"/>
            <a:ext cx="1064577" cy="1780277"/>
            <a:chOff x="2052700" y="3351500"/>
            <a:chExt cx="1434025" cy="2398100"/>
          </a:xfrm>
        </p:grpSpPr>
        <p:sp>
          <p:nvSpPr>
            <p:cNvPr id="2237" name="Google Shape;2237;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330807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55"/>
        <p:cNvGrpSpPr/>
        <p:nvPr/>
      </p:nvGrpSpPr>
      <p:grpSpPr>
        <a:xfrm>
          <a:off x="0" y="0"/>
          <a:ext cx="0" cy="0"/>
          <a:chOff x="0" y="0"/>
          <a:chExt cx="0" cy="0"/>
        </a:xfrm>
      </p:grpSpPr>
      <p:sp>
        <p:nvSpPr>
          <p:cNvPr id="2256" name="Google Shape;2256;p20"/>
          <p:cNvSpPr txBox="1">
            <a:spLocks noGrp="1"/>
          </p:cNvSpPr>
          <p:nvPr>
            <p:ph type="title"/>
          </p:nvPr>
        </p:nvSpPr>
        <p:spPr>
          <a:xfrm>
            <a:off x="9601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7" name="Google Shape;2257;p20"/>
          <p:cNvSpPr txBox="1">
            <a:spLocks noGrp="1"/>
          </p:cNvSpPr>
          <p:nvPr>
            <p:ph type="title" idx="2"/>
          </p:nvPr>
        </p:nvSpPr>
        <p:spPr>
          <a:xfrm>
            <a:off x="1250267"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0"/>
          <p:cNvSpPr txBox="1">
            <a:spLocks noGrp="1"/>
          </p:cNvSpPr>
          <p:nvPr>
            <p:ph type="subTitle" idx="1"/>
          </p:nvPr>
        </p:nvSpPr>
        <p:spPr>
          <a:xfrm>
            <a:off x="1250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0"/>
          <p:cNvSpPr txBox="1">
            <a:spLocks noGrp="1"/>
          </p:cNvSpPr>
          <p:nvPr>
            <p:ph type="title" idx="3"/>
          </p:nvPr>
        </p:nvSpPr>
        <p:spPr>
          <a:xfrm>
            <a:off x="4645896"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0" name="Google Shape;2260;p20"/>
          <p:cNvSpPr txBox="1">
            <a:spLocks noGrp="1"/>
          </p:cNvSpPr>
          <p:nvPr>
            <p:ph type="subTitle" idx="4"/>
          </p:nvPr>
        </p:nvSpPr>
        <p:spPr>
          <a:xfrm>
            <a:off x="4645896"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0"/>
          <p:cNvSpPr txBox="1">
            <a:spLocks noGrp="1"/>
          </p:cNvSpPr>
          <p:nvPr>
            <p:ph type="title" idx="5"/>
          </p:nvPr>
        </p:nvSpPr>
        <p:spPr>
          <a:xfrm>
            <a:off x="8041533"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2" name="Google Shape;2262;p20"/>
          <p:cNvSpPr txBox="1">
            <a:spLocks noGrp="1"/>
          </p:cNvSpPr>
          <p:nvPr>
            <p:ph type="subTitle" idx="6"/>
          </p:nvPr>
        </p:nvSpPr>
        <p:spPr>
          <a:xfrm>
            <a:off x="8041533"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0"/>
          <p:cNvSpPr/>
          <p:nvPr/>
        </p:nvSpPr>
        <p:spPr>
          <a:xfrm>
            <a:off x="-216767"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4" name="Google Shape;2264;p20"/>
          <p:cNvSpPr/>
          <p:nvPr/>
        </p:nvSpPr>
        <p:spPr>
          <a:xfrm>
            <a:off x="-398107"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5" name="Google Shape;2265;p20"/>
          <p:cNvSpPr/>
          <p:nvPr/>
        </p:nvSpPr>
        <p:spPr>
          <a:xfrm rot="-1658019">
            <a:off x="-1639604"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 name="Google Shape;2266;p20"/>
          <p:cNvSpPr/>
          <p:nvPr/>
        </p:nvSpPr>
        <p:spPr>
          <a:xfrm rot="-1932531">
            <a:off x="-441842"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7" name="Google Shape;2267;p20"/>
          <p:cNvSpPr/>
          <p:nvPr/>
        </p:nvSpPr>
        <p:spPr>
          <a:xfrm>
            <a:off x="-1399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8" name="Google Shape;2268;p20"/>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9" name="Google Shape;2269;p20"/>
          <p:cNvSpPr/>
          <p:nvPr/>
        </p:nvSpPr>
        <p:spPr>
          <a:xfrm flipH="1">
            <a:off x="4106287" y="52137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0" name="Google Shape;2270;p20"/>
          <p:cNvSpPr/>
          <p:nvPr/>
        </p:nvSpPr>
        <p:spPr>
          <a:xfrm flipH="1">
            <a:off x="8612654" y="49867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1" name="Google Shape;2271;p20"/>
          <p:cNvSpPr/>
          <p:nvPr/>
        </p:nvSpPr>
        <p:spPr>
          <a:xfrm>
            <a:off x="1446421"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2" name="Google Shape;2272;p20"/>
          <p:cNvSpPr/>
          <p:nvPr/>
        </p:nvSpPr>
        <p:spPr>
          <a:xfrm flipH="1">
            <a:off x="52498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3" name="Google Shape;2273;p20"/>
          <p:cNvSpPr/>
          <p:nvPr/>
        </p:nvSpPr>
        <p:spPr>
          <a:xfrm flipH="1">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4" name="Google Shape;2274;p20"/>
          <p:cNvSpPr/>
          <p:nvPr/>
        </p:nvSpPr>
        <p:spPr>
          <a:xfrm>
            <a:off x="10726321" y="4973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5" name="Google Shape;2275;p20"/>
          <p:cNvSpPr/>
          <p:nvPr/>
        </p:nvSpPr>
        <p:spPr>
          <a:xfrm flipH="1">
            <a:off x="11241017" y="34083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6" name="Google Shape;2276;p20"/>
          <p:cNvSpPr/>
          <p:nvPr/>
        </p:nvSpPr>
        <p:spPr>
          <a:xfrm>
            <a:off x="12427509" y="2093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7" name="Google Shape;2277;p20"/>
          <p:cNvSpPr/>
          <p:nvPr/>
        </p:nvSpPr>
        <p:spPr>
          <a:xfrm flipH="1">
            <a:off x="11717667" y="3395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8" name="Google Shape;2278;p20"/>
          <p:cNvSpPr/>
          <p:nvPr/>
        </p:nvSpPr>
        <p:spPr>
          <a:xfrm flipH="1">
            <a:off x="11135439" y="467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9" name="Google Shape;2279;p20"/>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0" name="Google Shape;2280;p20"/>
          <p:cNvSpPr/>
          <p:nvPr/>
        </p:nvSpPr>
        <p:spPr>
          <a:xfrm>
            <a:off x="760345" y="62406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1" name="Google Shape;2281;p20"/>
          <p:cNvSpPr/>
          <p:nvPr/>
        </p:nvSpPr>
        <p:spPr>
          <a:xfrm rot="2297280" flipH="1">
            <a:off x="10938138" y="62395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2" name="Google Shape;2282;p20"/>
          <p:cNvSpPr/>
          <p:nvPr/>
        </p:nvSpPr>
        <p:spPr>
          <a:xfrm rot="591948" flipH="1">
            <a:off x="9863065" y="61225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3" name="Google Shape;2283;p20"/>
          <p:cNvSpPr/>
          <p:nvPr/>
        </p:nvSpPr>
        <p:spPr>
          <a:xfrm rot="5400000" flipH="1">
            <a:off x="8989788" y="60013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84" name="Google Shape;2284;p20"/>
          <p:cNvGrpSpPr/>
          <p:nvPr/>
        </p:nvGrpSpPr>
        <p:grpSpPr>
          <a:xfrm flipH="1">
            <a:off x="-958500" y="4567084"/>
            <a:ext cx="3615733" cy="4102667"/>
            <a:chOff x="4675" y="5263075"/>
            <a:chExt cx="2711800" cy="3077000"/>
          </a:xfrm>
        </p:grpSpPr>
        <p:sp>
          <p:nvSpPr>
            <p:cNvPr id="2285" name="Google Shape;2285;p20"/>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0"/>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0"/>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88" name="Google Shape;2288;p20"/>
            <p:cNvGrpSpPr/>
            <p:nvPr/>
          </p:nvGrpSpPr>
          <p:grpSpPr>
            <a:xfrm>
              <a:off x="4675" y="5345475"/>
              <a:ext cx="2711800" cy="2994600"/>
              <a:chOff x="4675" y="5345475"/>
              <a:chExt cx="2711800" cy="2994600"/>
            </a:xfrm>
          </p:grpSpPr>
          <p:sp>
            <p:nvSpPr>
              <p:cNvPr id="2289" name="Google Shape;2289;p20"/>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0"/>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0"/>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0"/>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0"/>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0"/>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0"/>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0"/>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0"/>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0"/>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0"/>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0"/>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0"/>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0"/>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0"/>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0"/>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0"/>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0"/>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0"/>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0"/>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0"/>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0"/>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0"/>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0"/>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0"/>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0"/>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0"/>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0"/>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17" name="Google Shape;2317;p20"/>
              <p:cNvGrpSpPr/>
              <p:nvPr/>
            </p:nvGrpSpPr>
            <p:grpSpPr>
              <a:xfrm>
                <a:off x="4675" y="5593050"/>
                <a:ext cx="2711800" cy="2747025"/>
                <a:chOff x="4675" y="3688050"/>
                <a:chExt cx="2711800" cy="2747025"/>
              </a:xfrm>
            </p:grpSpPr>
            <p:sp>
              <p:nvSpPr>
                <p:cNvPr id="2318" name="Google Shape;2318;p20"/>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0"/>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0"/>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0"/>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0"/>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0"/>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0"/>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0"/>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0"/>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0"/>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0"/>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0"/>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0" name="Google Shape;2330;p20"/>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31" name="Google Shape;2331;p20"/>
          <p:cNvGrpSpPr/>
          <p:nvPr/>
        </p:nvGrpSpPr>
        <p:grpSpPr>
          <a:xfrm>
            <a:off x="1643701" y="5665200"/>
            <a:ext cx="2339633" cy="1780400"/>
            <a:chOff x="0" y="3611325"/>
            <a:chExt cx="1754725" cy="1335300"/>
          </a:xfrm>
        </p:grpSpPr>
        <p:sp>
          <p:nvSpPr>
            <p:cNvPr id="2332" name="Google Shape;2332;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4" name="Google Shape;2334;p20"/>
          <p:cNvSpPr/>
          <p:nvPr/>
        </p:nvSpPr>
        <p:spPr>
          <a:xfrm>
            <a:off x="3060467" y="5665200"/>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5" name="Google Shape;2335;p20"/>
          <p:cNvGrpSpPr/>
          <p:nvPr/>
        </p:nvGrpSpPr>
        <p:grpSpPr>
          <a:xfrm rot="-716825">
            <a:off x="3730502" y="5618970"/>
            <a:ext cx="2339540" cy="1780329"/>
            <a:chOff x="0" y="3611325"/>
            <a:chExt cx="1754725" cy="1335300"/>
          </a:xfrm>
        </p:grpSpPr>
        <p:sp>
          <p:nvSpPr>
            <p:cNvPr id="2336" name="Google Shape;2336;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8" name="Google Shape;2338;p20"/>
          <p:cNvSpPr/>
          <p:nvPr/>
        </p:nvSpPr>
        <p:spPr>
          <a:xfrm rot="591793" flipH="1">
            <a:off x="7618211" y="5518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39" name="Google Shape;2339;p20"/>
          <p:cNvSpPr/>
          <p:nvPr/>
        </p:nvSpPr>
        <p:spPr>
          <a:xfrm rot="5400000" flipH="1">
            <a:off x="9800440" y="5447344"/>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0" name="Google Shape;2340;p20"/>
          <p:cNvSpPr/>
          <p:nvPr/>
        </p:nvSpPr>
        <p:spPr>
          <a:xfrm>
            <a:off x="4615347" y="5151745"/>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1" name="Google Shape;2341;p20"/>
          <p:cNvSpPr/>
          <p:nvPr/>
        </p:nvSpPr>
        <p:spPr>
          <a:xfrm>
            <a:off x="5001347" y="5249538"/>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2" name="Google Shape;2342;p20"/>
          <p:cNvSpPr/>
          <p:nvPr/>
        </p:nvSpPr>
        <p:spPr>
          <a:xfrm>
            <a:off x="8692818"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3" name="Google Shape;2343;p20"/>
          <p:cNvSpPr/>
          <p:nvPr/>
        </p:nvSpPr>
        <p:spPr>
          <a:xfrm>
            <a:off x="10468568"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4" name="Google Shape;2344;p20"/>
          <p:cNvSpPr/>
          <p:nvPr/>
        </p:nvSpPr>
        <p:spPr>
          <a:xfrm>
            <a:off x="8999653"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5" name="Google Shape;2345;p20"/>
          <p:cNvSpPr/>
          <p:nvPr/>
        </p:nvSpPr>
        <p:spPr>
          <a:xfrm flipH="1">
            <a:off x="9036239"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281211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2346"/>
        <p:cNvGrpSpPr/>
        <p:nvPr/>
      </p:nvGrpSpPr>
      <p:grpSpPr>
        <a:xfrm>
          <a:off x="0" y="0"/>
          <a:ext cx="0" cy="0"/>
          <a:chOff x="0" y="0"/>
          <a:chExt cx="0" cy="0"/>
        </a:xfrm>
      </p:grpSpPr>
      <p:sp>
        <p:nvSpPr>
          <p:cNvPr id="2347" name="Google Shape;2347;p21"/>
          <p:cNvSpPr txBox="1">
            <a:spLocks noGrp="1"/>
          </p:cNvSpPr>
          <p:nvPr>
            <p:ph type="title"/>
          </p:nvPr>
        </p:nvSpPr>
        <p:spPr>
          <a:xfrm>
            <a:off x="1054800"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48" name="Google Shape;2348;p21"/>
          <p:cNvSpPr txBox="1">
            <a:spLocks noGrp="1"/>
          </p:cNvSpPr>
          <p:nvPr>
            <p:ph type="subTitle" idx="1"/>
          </p:nvPr>
        </p:nvSpPr>
        <p:spPr>
          <a:xfrm>
            <a:off x="1054800"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9" name="Google Shape;2349;p21"/>
          <p:cNvSpPr txBox="1">
            <a:spLocks noGrp="1"/>
          </p:cNvSpPr>
          <p:nvPr>
            <p:ph type="title" idx="2"/>
          </p:nvPr>
        </p:nvSpPr>
        <p:spPr>
          <a:xfrm>
            <a:off x="4548167"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0" name="Google Shape;2350;p21"/>
          <p:cNvSpPr txBox="1">
            <a:spLocks noGrp="1"/>
          </p:cNvSpPr>
          <p:nvPr>
            <p:ph type="subTitle" idx="3"/>
          </p:nvPr>
        </p:nvSpPr>
        <p:spPr>
          <a:xfrm>
            <a:off x="4548167"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1" name="Google Shape;2351;p21"/>
          <p:cNvSpPr txBox="1">
            <a:spLocks noGrp="1"/>
          </p:cNvSpPr>
          <p:nvPr>
            <p:ph type="title" idx="4"/>
          </p:nvPr>
        </p:nvSpPr>
        <p:spPr>
          <a:xfrm>
            <a:off x="8041533"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2" name="Google Shape;2352;p21"/>
          <p:cNvSpPr txBox="1">
            <a:spLocks noGrp="1"/>
          </p:cNvSpPr>
          <p:nvPr>
            <p:ph type="subTitle" idx="5"/>
          </p:nvPr>
        </p:nvSpPr>
        <p:spPr>
          <a:xfrm>
            <a:off x="8041533"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3" name="Google Shape;2353;p21"/>
          <p:cNvSpPr txBox="1">
            <a:spLocks noGrp="1"/>
          </p:cNvSpPr>
          <p:nvPr>
            <p:ph type="title" idx="6" hasCustomPrompt="1"/>
          </p:nvPr>
        </p:nvSpPr>
        <p:spPr>
          <a:xfrm>
            <a:off x="1797200"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4" name="Google Shape;2354;p21"/>
          <p:cNvSpPr txBox="1">
            <a:spLocks noGrp="1"/>
          </p:cNvSpPr>
          <p:nvPr>
            <p:ph type="title" idx="7" hasCustomPrompt="1"/>
          </p:nvPr>
        </p:nvSpPr>
        <p:spPr>
          <a:xfrm>
            <a:off x="5281367"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5" name="Google Shape;2355;p21"/>
          <p:cNvSpPr txBox="1">
            <a:spLocks noGrp="1"/>
          </p:cNvSpPr>
          <p:nvPr>
            <p:ph type="title" idx="8" hasCustomPrompt="1"/>
          </p:nvPr>
        </p:nvSpPr>
        <p:spPr>
          <a:xfrm>
            <a:off x="8783933"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6" name="Google Shape;2356;p21"/>
          <p:cNvSpPr/>
          <p:nvPr/>
        </p:nvSpPr>
        <p:spPr>
          <a:xfrm rot="1658019" flipH="1">
            <a:off x="6761670" y="-11261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7" name="Google Shape;2357;p21"/>
          <p:cNvSpPr/>
          <p:nvPr/>
        </p:nvSpPr>
        <p:spPr>
          <a:xfrm rot="1932531" flipH="1">
            <a:off x="6406807" y="-10354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8" name="Google Shape;2358;p21"/>
          <p:cNvSpPr/>
          <p:nvPr/>
        </p:nvSpPr>
        <p:spPr>
          <a:xfrm flipH="1">
            <a:off x="10475972" y="159434"/>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9" name="Google Shape;2359;p21"/>
          <p:cNvSpPr/>
          <p:nvPr/>
        </p:nvSpPr>
        <p:spPr>
          <a:xfrm>
            <a:off x="8946984"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0" name="Google Shape;2360;p21"/>
          <p:cNvSpPr/>
          <p:nvPr/>
        </p:nvSpPr>
        <p:spPr>
          <a:xfrm>
            <a:off x="6461455" y="60191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1" name="Google Shape;2361;p21"/>
          <p:cNvSpPr/>
          <p:nvPr/>
        </p:nvSpPr>
        <p:spPr>
          <a:xfrm>
            <a:off x="-1492012" y="43101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2" name="Google Shape;2362;p21"/>
          <p:cNvSpPr/>
          <p:nvPr/>
        </p:nvSpPr>
        <p:spPr>
          <a:xfrm flipH="1">
            <a:off x="865982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3" name="Google Shape;2363;p21"/>
          <p:cNvSpPr/>
          <p:nvPr/>
        </p:nvSpPr>
        <p:spPr>
          <a:xfrm>
            <a:off x="131843" y="62492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4" name="Google Shape;2364;p21"/>
          <p:cNvSpPr/>
          <p:nvPr/>
        </p:nvSpPr>
        <p:spPr>
          <a:xfrm>
            <a:off x="-405724" y="57871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5" name="Google Shape;2365;p21"/>
          <p:cNvSpPr/>
          <p:nvPr/>
        </p:nvSpPr>
        <p:spPr>
          <a:xfrm flipH="1">
            <a:off x="-87371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6" name="Google Shape;2366;p21"/>
          <p:cNvSpPr/>
          <p:nvPr/>
        </p:nvSpPr>
        <p:spPr>
          <a:xfrm>
            <a:off x="306300" y="318430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7" name="Google Shape;2367;p21"/>
          <p:cNvSpPr/>
          <p:nvPr/>
        </p:nvSpPr>
        <p:spPr>
          <a:xfrm flipH="1">
            <a:off x="-2439666"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8" name="Google Shape;2368;p21"/>
          <p:cNvSpPr/>
          <p:nvPr/>
        </p:nvSpPr>
        <p:spPr>
          <a:xfrm flipH="1">
            <a:off x="-4215415"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9" name="Google Shape;2369;p21"/>
          <p:cNvSpPr/>
          <p:nvPr/>
        </p:nvSpPr>
        <p:spPr>
          <a:xfrm>
            <a:off x="-598083" y="43101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0" name="Google Shape;2370;p21"/>
          <p:cNvSpPr/>
          <p:nvPr/>
        </p:nvSpPr>
        <p:spPr>
          <a:xfrm>
            <a:off x="-2973739" y="3660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1" name="Google Shape;2371;p21"/>
          <p:cNvSpPr/>
          <p:nvPr/>
        </p:nvSpPr>
        <p:spPr>
          <a:xfrm flipH="1">
            <a:off x="-2746501"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2" name="Google Shape;2372;p21"/>
          <p:cNvSpPr/>
          <p:nvPr/>
        </p:nvSpPr>
        <p:spPr>
          <a:xfrm>
            <a:off x="-38924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 name="Google Shape;2373;p21"/>
          <p:cNvSpPr/>
          <p:nvPr/>
        </p:nvSpPr>
        <p:spPr>
          <a:xfrm>
            <a:off x="-390215" y="-137900"/>
            <a:ext cx="2387985"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 name="Google Shape;2374;p21"/>
          <p:cNvSpPr/>
          <p:nvPr/>
        </p:nvSpPr>
        <p:spPr>
          <a:xfrm>
            <a:off x="-538532" y="5257558"/>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5" name="Google Shape;2375;p21"/>
          <p:cNvSpPr/>
          <p:nvPr/>
        </p:nvSpPr>
        <p:spPr>
          <a:xfrm flipH="1">
            <a:off x="6329637" y="65454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6" name="Google Shape;2376;p21"/>
          <p:cNvSpPr/>
          <p:nvPr/>
        </p:nvSpPr>
        <p:spPr>
          <a:xfrm rot="-2297280">
            <a:off x="4110025" y="61174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7" name="Google Shape;2377;p21"/>
          <p:cNvSpPr/>
          <p:nvPr/>
        </p:nvSpPr>
        <p:spPr>
          <a:xfrm rot="-591948">
            <a:off x="1041828" y="72401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8" name="Google Shape;2378;p21"/>
          <p:cNvSpPr/>
          <p:nvPr/>
        </p:nvSpPr>
        <p:spPr>
          <a:xfrm rot="-5400000">
            <a:off x="3319991" y="61382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79" name="Google Shape;2379;p21"/>
          <p:cNvGrpSpPr/>
          <p:nvPr/>
        </p:nvGrpSpPr>
        <p:grpSpPr>
          <a:xfrm>
            <a:off x="9642851" y="5329117"/>
            <a:ext cx="3615733" cy="4102667"/>
            <a:chOff x="4675" y="5263075"/>
            <a:chExt cx="2711800" cy="3077000"/>
          </a:xfrm>
        </p:grpSpPr>
        <p:sp>
          <p:nvSpPr>
            <p:cNvPr id="2380" name="Google Shape;2380;p21"/>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1"/>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1"/>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3" name="Google Shape;2383;p21"/>
            <p:cNvGrpSpPr/>
            <p:nvPr/>
          </p:nvGrpSpPr>
          <p:grpSpPr>
            <a:xfrm>
              <a:off x="4675" y="5345475"/>
              <a:ext cx="2711800" cy="2994600"/>
              <a:chOff x="4675" y="5345475"/>
              <a:chExt cx="2711800" cy="2994600"/>
            </a:xfrm>
          </p:grpSpPr>
          <p:sp>
            <p:nvSpPr>
              <p:cNvPr id="2384" name="Google Shape;2384;p21"/>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1"/>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1"/>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1"/>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1"/>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1"/>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1"/>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1"/>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1"/>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1"/>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1"/>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1"/>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1"/>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1"/>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1"/>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1"/>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1"/>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1"/>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1"/>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1"/>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1"/>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1"/>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1"/>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1"/>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1"/>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1"/>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1"/>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1"/>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12" name="Google Shape;2412;p21"/>
              <p:cNvGrpSpPr/>
              <p:nvPr/>
            </p:nvGrpSpPr>
            <p:grpSpPr>
              <a:xfrm>
                <a:off x="4675" y="5593050"/>
                <a:ext cx="2711800" cy="2747025"/>
                <a:chOff x="4675" y="3688050"/>
                <a:chExt cx="2711800" cy="2747025"/>
              </a:xfrm>
            </p:grpSpPr>
            <p:sp>
              <p:nvSpPr>
                <p:cNvPr id="2413" name="Google Shape;2413;p21"/>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1"/>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1"/>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1"/>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1"/>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1"/>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1"/>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1"/>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1"/>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1"/>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1"/>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1"/>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5" name="Google Shape;2425;p21"/>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6" name="Google Shape;2426;p21"/>
          <p:cNvGrpSpPr/>
          <p:nvPr/>
        </p:nvGrpSpPr>
        <p:grpSpPr>
          <a:xfrm flipH="1">
            <a:off x="4697752" y="6249200"/>
            <a:ext cx="2339633" cy="1780400"/>
            <a:chOff x="0" y="3611325"/>
            <a:chExt cx="1754725" cy="1335300"/>
          </a:xfrm>
        </p:grpSpPr>
        <p:sp>
          <p:nvSpPr>
            <p:cNvPr id="2427" name="Google Shape;2427;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9" name="Google Shape;2429;p21"/>
          <p:cNvSpPr/>
          <p:nvPr/>
        </p:nvSpPr>
        <p:spPr>
          <a:xfrm flipH="1">
            <a:off x="7220451" y="6091767"/>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30" name="Google Shape;2430;p21"/>
          <p:cNvGrpSpPr/>
          <p:nvPr/>
        </p:nvGrpSpPr>
        <p:grpSpPr>
          <a:xfrm rot="716825" flipH="1">
            <a:off x="5781161" y="6367637"/>
            <a:ext cx="2339540" cy="1780329"/>
            <a:chOff x="0" y="3611325"/>
            <a:chExt cx="1754725" cy="1335300"/>
          </a:xfrm>
        </p:grpSpPr>
        <p:sp>
          <p:nvSpPr>
            <p:cNvPr id="2431" name="Google Shape;2431;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33" name="Google Shape;2433;p21"/>
          <p:cNvSpPr/>
          <p:nvPr/>
        </p:nvSpPr>
        <p:spPr>
          <a:xfrm rot="-591793">
            <a:off x="2124476" y="62016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4" name="Google Shape;2434;p21"/>
          <p:cNvSpPr/>
          <p:nvPr/>
        </p:nvSpPr>
        <p:spPr>
          <a:xfrm rot="-5400000">
            <a:off x="697408" y="622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5" name="Google Shape;2435;p21"/>
          <p:cNvSpPr/>
          <p:nvPr/>
        </p:nvSpPr>
        <p:spPr>
          <a:xfrm flipH="1">
            <a:off x="1139095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6" name="Google Shape;2436;p21"/>
          <p:cNvSpPr txBox="1">
            <a:spLocks noGrp="1"/>
          </p:cNvSpPr>
          <p:nvPr>
            <p:ph type="title" idx="9"/>
          </p:nvPr>
        </p:nvSpPr>
        <p:spPr>
          <a:xfrm>
            <a:off x="950967"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041612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437"/>
        <p:cNvGrpSpPr/>
        <p:nvPr/>
      </p:nvGrpSpPr>
      <p:grpSpPr>
        <a:xfrm>
          <a:off x="0" y="0"/>
          <a:ext cx="0" cy="0"/>
          <a:chOff x="0" y="0"/>
          <a:chExt cx="0" cy="0"/>
        </a:xfrm>
      </p:grpSpPr>
      <p:sp>
        <p:nvSpPr>
          <p:cNvPr id="2438" name="Google Shape;2438;p22"/>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9" name="Google Shape;2439;p22"/>
          <p:cNvSpPr txBox="1">
            <a:spLocks noGrp="1"/>
          </p:cNvSpPr>
          <p:nvPr>
            <p:ph type="title" idx="2"/>
          </p:nvPr>
        </p:nvSpPr>
        <p:spPr>
          <a:xfrm>
            <a:off x="3938100" y="2361684"/>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0" name="Google Shape;2440;p22"/>
          <p:cNvSpPr txBox="1">
            <a:spLocks noGrp="1"/>
          </p:cNvSpPr>
          <p:nvPr>
            <p:ph type="subTitle" idx="1"/>
          </p:nvPr>
        </p:nvSpPr>
        <p:spPr>
          <a:xfrm>
            <a:off x="3938100" y="2789351"/>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1" name="Google Shape;2441;p22"/>
          <p:cNvSpPr txBox="1">
            <a:spLocks noGrp="1"/>
          </p:cNvSpPr>
          <p:nvPr>
            <p:ph type="title" idx="3"/>
          </p:nvPr>
        </p:nvSpPr>
        <p:spPr>
          <a:xfrm>
            <a:off x="3938100" y="3787233"/>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2" name="Google Shape;2442;p22"/>
          <p:cNvSpPr txBox="1">
            <a:spLocks noGrp="1"/>
          </p:cNvSpPr>
          <p:nvPr>
            <p:ph type="subTitle" idx="4"/>
          </p:nvPr>
        </p:nvSpPr>
        <p:spPr>
          <a:xfrm>
            <a:off x="3938100" y="4214900"/>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3" name="Google Shape;2443;p22"/>
          <p:cNvSpPr/>
          <p:nvPr/>
        </p:nvSpPr>
        <p:spPr>
          <a:xfrm flipH="1">
            <a:off x="-773051"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4" name="Google Shape;2444;p22"/>
          <p:cNvSpPr/>
          <p:nvPr/>
        </p:nvSpPr>
        <p:spPr>
          <a:xfrm flipH="1">
            <a:off x="-372184"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5" name="Google Shape;2445;p22"/>
          <p:cNvGrpSpPr/>
          <p:nvPr/>
        </p:nvGrpSpPr>
        <p:grpSpPr>
          <a:xfrm flipH="1">
            <a:off x="1588483" y="5177967"/>
            <a:ext cx="1809300" cy="1714200"/>
            <a:chOff x="3516400" y="3673775"/>
            <a:chExt cx="1356975" cy="1285650"/>
          </a:xfrm>
        </p:grpSpPr>
        <p:sp>
          <p:nvSpPr>
            <p:cNvPr id="2446" name="Google Shape;2446;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 name="Google Shape;2452;p22"/>
          <p:cNvGrpSpPr/>
          <p:nvPr/>
        </p:nvGrpSpPr>
        <p:grpSpPr>
          <a:xfrm flipH="1">
            <a:off x="10214450" y="3279767"/>
            <a:ext cx="3615733" cy="4102667"/>
            <a:chOff x="4675" y="5263075"/>
            <a:chExt cx="2711800" cy="3077000"/>
          </a:xfrm>
        </p:grpSpPr>
        <p:sp>
          <p:nvSpPr>
            <p:cNvPr id="2453" name="Google Shape;2453;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56" name="Google Shape;2456;p22"/>
            <p:cNvGrpSpPr/>
            <p:nvPr/>
          </p:nvGrpSpPr>
          <p:grpSpPr>
            <a:xfrm>
              <a:off x="4675" y="5345475"/>
              <a:ext cx="2711800" cy="2994600"/>
              <a:chOff x="4675" y="5345475"/>
              <a:chExt cx="2711800" cy="2994600"/>
            </a:xfrm>
          </p:grpSpPr>
          <p:sp>
            <p:nvSpPr>
              <p:cNvPr id="2457" name="Google Shape;2457;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5" name="Google Shape;2485;p22"/>
              <p:cNvGrpSpPr/>
              <p:nvPr/>
            </p:nvGrpSpPr>
            <p:grpSpPr>
              <a:xfrm>
                <a:off x="4675" y="5593050"/>
                <a:ext cx="2711800" cy="2747025"/>
                <a:chOff x="4675" y="3688050"/>
                <a:chExt cx="2711800" cy="2747025"/>
              </a:xfrm>
            </p:grpSpPr>
            <p:sp>
              <p:nvSpPr>
                <p:cNvPr id="2486" name="Google Shape;2486;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98" name="Google Shape;2498;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499" name="Google Shape;2499;p22"/>
          <p:cNvSpPr/>
          <p:nvPr/>
        </p:nvSpPr>
        <p:spPr>
          <a:xfrm flipH="1">
            <a:off x="461139"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0" name="Google Shape;2500;p22"/>
          <p:cNvSpPr/>
          <p:nvPr/>
        </p:nvSpPr>
        <p:spPr>
          <a:xfrm flipH="1">
            <a:off x="800391"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01" name="Google Shape;2501;p22"/>
          <p:cNvGrpSpPr/>
          <p:nvPr/>
        </p:nvGrpSpPr>
        <p:grpSpPr>
          <a:xfrm flipH="1">
            <a:off x="9591917" y="4692367"/>
            <a:ext cx="3321100" cy="2685400"/>
            <a:chOff x="-807750" y="3519275"/>
            <a:chExt cx="2490825" cy="2014050"/>
          </a:xfrm>
        </p:grpSpPr>
        <p:sp>
          <p:nvSpPr>
            <p:cNvPr id="2502" name="Google Shape;2502;p22"/>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2"/>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04" name="Google Shape;2504;p22"/>
          <p:cNvSpPr/>
          <p:nvPr/>
        </p:nvSpPr>
        <p:spPr>
          <a:xfrm flipH="1">
            <a:off x="-1770860"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5" name="Google Shape;2505;p22"/>
          <p:cNvSpPr/>
          <p:nvPr/>
        </p:nvSpPr>
        <p:spPr>
          <a:xfrm flipH="1">
            <a:off x="-715692"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6" name="Google Shape;2506;p22"/>
          <p:cNvSpPr/>
          <p:nvPr/>
        </p:nvSpPr>
        <p:spPr>
          <a:xfrm flipH="1">
            <a:off x="-3351467"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7" name="Google Shape;2507;p22"/>
          <p:cNvSpPr/>
          <p:nvPr/>
        </p:nvSpPr>
        <p:spPr>
          <a:xfrm flipH="1">
            <a:off x="-3708767"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8" name="Google Shape;2508;p22"/>
          <p:cNvSpPr/>
          <p:nvPr/>
        </p:nvSpPr>
        <p:spPr>
          <a:xfrm flipH="1">
            <a:off x="1583033"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9" name="Google Shape;2509;p22"/>
          <p:cNvSpPr/>
          <p:nvPr/>
        </p:nvSpPr>
        <p:spPr>
          <a:xfrm flipH="1">
            <a:off x="2131601"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0" name="Google Shape;2510;p22"/>
          <p:cNvSpPr/>
          <p:nvPr/>
        </p:nvSpPr>
        <p:spPr>
          <a:xfrm flipH="1">
            <a:off x="1226167" y="5363817"/>
            <a:ext cx="604867" cy="506267"/>
          </a:xfrm>
          <a:custGeom>
            <a:avLst/>
            <a:gdLst/>
            <a:ahLst/>
            <a:cxnLst/>
            <a:rect l="l" t="t" r="r" b="b"/>
            <a:pathLst>
              <a:path w="18146" h="15188" extrusionOk="0">
                <a:moveTo>
                  <a:pt x="6036" y="1"/>
                </a:moveTo>
                <a:cubicBezTo>
                  <a:pt x="5318" y="1"/>
                  <a:pt x="4555" y="54"/>
                  <a:pt x="3744" y="166"/>
                </a:cubicBezTo>
                <a:cubicBezTo>
                  <a:pt x="10751" y="1376"/>
                  <a:pt x="15179" y="4846"/>
                  <a:pt x="14677" y="11328"/>
                </a:cubicBezTo>
                <a:cubicBezTo>
                  <a:pt x="13013" y="6292"/>
                  <a:pt x="9888" y="4068"/>
                  <a:pt x="8682" y="4068"/>
                </a:cubicBezTo>
                <a:cubicBezTo>
                  <a:pt x="8664" y="4068"/>
                  <a:pt x="8646" y="4069"/>
                  <a:pt x="8628" y="4070"/>
                </a:cubicBezTo>
                <a:cubicBezTo>
                  <a:pt x="12463" y="6968"/>
                  <a:pt x="13285" y="11465"/>
                  <a:pt x="13307" y="11830"/>
                </a:cubicBezTo>
                <a:cubicBezTo>
                  <a:pt x="8090" y="5319"/>
                  <a:pt x="2936" y="3146"/>
                  <a:pt x="312" y="3146"/>
                </a:cubicBezTo>
                <a:cubicBezTo>
                  <a:pt x="203" y="3146"/>
                  <a:pt x="100" y="3149"/>
                  <a:pt x="0" y="3157"/>
                </a:cubicBezTo>
                <a:cubicBezTo>
                  <a:pt x="4383" y="4595"/>
                  <a:pt x="10751" y="8749"/>
                  <a:pt x="11367" y="11830"/>
                </a:cubicBezTo>
                <a:cubicBezTo>
                  <a:pt x="9493" y="9786"/>
                  <a:pt x="7188" y="9003"/>
                  <a:pt x="5316" y="9003"/>
                </a:cubicBezTo>
                <a:cubicBezTo>
                  <a:pt x="4428" y="9003"/>
                  <a:pt x="3638" y="9178"/>
                  <a:pt x="3036" y="9479"/>
                </a:cubicBezTo>
                <a:cubicBezTo>
                  <a:pt x="5912" y="9479"/>
                  <a:pt x="8902" y="12469"/>
                  <a:pt x="8902" y="12469"/>
                </a:cubicBezTo>
                <a:cubicBezTo>
                  <a:pt x="7471" y="12117"/>
                  <a:pt x="6243" y="11982"/>
                  <a:pt x="5202" y="11982"/>
                </a:cubicBezTo>
                <a:cubicBezTo>
                  <a:pt x="1794" y="11982"/>
                  <a:pt x="388" y="13428"/>
                  <a:pt x="388" y="13428"/>
                </a:cubicBezTo>
                <a:cubicBezTo>
                  <a:pt x="388" y="13428"/>
                  <a:pt x="1802" y="12809"/>
                  <a:pt x="3926" y="12809"/>
                </a:cubicBezTo>
                <a:cubicBezTo>
                  <a:pt x="5216" y="12809"/>
                  <a:pt x="6767" y="13037"/>
                  <a:pt x="8423" y="13770"/>
                </a:cubicBezTo>
                <a:cubicBezTo>
                  <a:pt x="11103" y="14957"/>
                  <a:pt x="13860" y="15187"/>
                  <a:pt x="15597" y="15187"/>
                </a:cubicBezTo>
                <a:cubicBezTo>
                  <a:pt x="16701" y="15187"/>
                  <a:pt x="17393" y="15094"/>
                  <a:pt x="17393" y="15094"/>
                </a:cubicBezTo>
                <a:cubicBezTo>
                  <a:pt x="17393" y="15094"/>
                  <a:pt x="18146" y="1"/>
                  <a:pt x="603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1" name="Google Shape;2511;p22"/>
          <p:cNvSpPr/>
          <p:nvPr/>
        </p:nvSpPr>
        <p:spPr>
          <a:xfrm flipH="1">
            <a:off x="416166" y="5209351"/>
            <a:ext cx="855467" cy="716733"/>
          </a:xfrm>
          <a:custGeom>
            <a:avLst/>
            <a:gdLst/>
            <a:ahLst/>
            <a:cxnLst/>
            <a:rect l="l" t="t" r="r" b="b"/>
            <a:pathLst>
              <a:path w="25664" h="21502" extrusionOk="0">
                <a:moveTo>
                  <a:pt x="17118" y="1"/>
                </a:moveTo>
                <a:cubicBezTo>
                  <a:pt x="1" y="1"/>
                  <a:pt x="1058" y="21372"/>
                  <a:pt x="1058" y="21372"/>
                </a:cubicBezTo>
                <a:cubicBezTo>
                  <a:pt x="1058" y="21372"/>
                  <a:pt x="2023" y="21502"/>
                  <a:pt x="3565" y="21502"/>
                </a:cubicBezTo>
                <a:cubicBezTo>
                  <a:pt x="6019" y="21502"/>
                  <a:pt x="9936" y="21174"/>
                  <a:pt x="13749" y="19478"/>
                </a:cubicBezTo>
                <a:cubicBezTo>
                  <a:pt x="16077" y="18451"/>
                  <a:pt x="18261" y="18130"/>
                  <a:pt x="20081" y="18130"/>
                </a:cubicBezTo>
                <a:cubicBezTo>
                  <a:pt x="23115" y="18130"/>
                  <a:pt x="25139" y="19021"/>
                  <a:pt x="25139" y="19021"/>
                </a:cubicBezTo>
                <a:cubicBezTo>
                  <a:pt x="25139" y="19021"/>
                  <a:pt x="23139" y="16967"/>
                  <a:pt x="18294" y="16967"/>
                </a:cubicBezTo>
                <a:cubicBezTo>
                  <a:pt x="16821" y="16967"/>
                  <a:pt x="15086" y="17157"/>
                  <a:pt x="13064" y="17652"/>
                </a:cubicBezTo>
                <a:cubicBezTo>
                  <a:pt x="13064" y="17652"/>
                  <a:pt x="17310" y="13429"/>
                  <a:pt x="21373" y="13429"/>
                </a:cubicBezTo>
                <a:cubicBezTo>
                  <a:pt x="20516" y="13001"/>
                  <a:pt x="19391" y="12750"/>
                  <a:pt x="18126" y="12750"/>
                </a:cubicBezTo>
                <a:cubicBezTo>
                  <a:pt x="15481" y="12750"/>
                  <a:pt x="12228" y="13851"/>
                  <a:pt x="9572" y="16739"/>
                </a:cubicBezTo>
                <a:cubicBezTo>
                  <a:pt x="10462" y="12379"/>
                  <a:pt x="19455" y="6513"/>
                  <a:pt x="25664" y="4482"/>
                </a:cubicBezTo>
                <a:cubicBezTo>
                  <a:pt x="25527" y="4472"/>
                  <a:pt x="25384" y="4467"/>
                  <a:pt x="25234" y="4467"/>
                </a:cubicBezTo>
                <a:cubicBezTo>
                  <a:pt x="21535" y="4467"/>
                  <a:pt x="14204" y="7524"/>
                  <a:pt x="6810" y="16739"/>
                </a:cubicBezTo>
                <a:cubicBezTo>
                  <a:pt x="6856" y="16260"/>
                  <a:pt x="8043" y="9869"/>
                  <a:pt x="13475" y="5760"/>
                </a:cubicBezTo>
                <a:cubicBezTo>
                  <a:pt x="13452" y="5759"/>
                  <a:pt x="13427" y="5758"/>
                  <a:pt x="13403" y="5758"/>
                </a:cubicBezTo>
                <a:cubicBezTo>
                  <a:pt x="11681" y="5758"/>
                  <a:pt x="7256" y="8898"/>
                  <a:pt x="4916" y="16031"/>
                </a:cubicBezTo>
                <a:cubicBezTo>
                  <a:pt x="4185" y="6856"/>
                  <a:pt x="10439" y="1948"/>
                  <a:pt x="20368" y="236"/>
                </a:cubicBezTo>
                <a:cubicBezTo>
                  <a:pt x="19218" y="76"/>
                  <a:pt x="18136" y="1"/>
                  <a:pt x="171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2" name="Google Shape;2512;p22"/>
          <p:cNvSpPr/>
          <p:nvPr/>
        </p:nvSpPr>
        <p:spPr>
          <a:xfrm>
            <a:off x="-5159549"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3" name="Google Shape;2513;p22"/>
          <p:cNvSpPr/>
          <p:nvPr/>
        </p:nvSpPr>
        <p:spPr>
          <a:xfrm>
            <a:off x="-2120967"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14" name="Google Shape;2514;p22"/>
          <p:cNvGrpSpPr/>
          <p:nvPr/>
        </p:nvGrpSpPr>
        <p:grpSpPr>
          <a:xfrm flipH="1">
            <a:off x="2062683" y="5430800"/>
            <a:ext cx="1809300" cy="1714200"/>
            <a:chOff x="3516400" y="3673775"/>
            <a:chExt cx="1356975" cy="1285650"/>
          </a:xfrm>
        </p:grpSpPr>
        <p:sp>
          <p:nvSpPr>
            <p:cNvPr id="2515" name="Google Shape;2515;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1" name="Google Shape;2521;p22"/>
          <p:cNvGrpSpPr/>
          <p:nvPr/>
        </p:nvGrpSpPr>
        <p:grpSpPr>
          <a:xfrm flipH="1">
            <a:off x="-1065384" y="5640333"/>
            <a:ext cx="4820733" cy="2034267"/>
            <a:chOff x="3713275" y="3903750"/>
            <a:chExt cx="3615550" cy="1525700"/>
          </a:xfrm>
        </p:grpSpPr>
        <p:sp>
          <p:nvSpPr>
            <p:cNvPr id="2522" name="Google Shape;2522;p22"/>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2"/>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2"/>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2"/>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2"/>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2"/>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2"/>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2"/>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2"/>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2"/>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2"/>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2"/>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2"/>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2"/>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2"/>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2"/>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2"/>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2"/>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2"/>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2"/>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2"/>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2"/>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2"/>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2"/>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2"/>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2"/>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2"/>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2"/>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2"/>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2"/>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2"/>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2"/>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2"/>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2"/>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2"/>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2"/>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2"/>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2"/>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2"/>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2"/>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2"/>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2"/>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2"/>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2"/>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2"/>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2"/>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2"/>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2"/>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2"/>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2"/>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2"/>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2"/>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2"/>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2"/>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2"/>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2"/>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2"/>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2"/>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2"/>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2"/>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2"/>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2"/>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2"/>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2"/>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2"/>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2"/>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2"/>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2"/>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2"/>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2"/>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2"/>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2"/>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2"/>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2"/>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2"/>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2"/>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2"/>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2"/>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2"/>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2"/>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2"/>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2"/>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2"/>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2"/>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2"/>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2"/>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2"/>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2"/>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2"/>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2"/>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2"/>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2"/>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2"/>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2"/>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2"/>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2"/>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2"/>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2"/>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2"/>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2"/>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2"/>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2"/>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2"/>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2"/>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2"/>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2"/>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2"/>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2"/>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2"/>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2"/>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2"/>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2"/>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2"/>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2"/>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2"/>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2"/>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2"/>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2"/>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2"/>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2"/>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2"/>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2"/>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2"/>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2"/>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2"/>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2"/>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2"/>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2"/>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2"/>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2"/>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2"/>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2"/>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2"/>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2"/>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2"/>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2"/>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2"/>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2"/>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2"/>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2"/>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2"/>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2"/>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2"/>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2"/>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2"/>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2"/>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2"/>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2"/>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2"/>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2"/>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2"/>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2"/>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2"/>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2"/>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2"/>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22"/>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22"/>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22"/>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22"/>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22"/>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22"/>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22"/>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22"/>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22"/>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22"/>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22"/>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22"/>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22"/>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22"/>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22"/>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22"/>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22"/>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22"/>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22"/>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22"/>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22"/>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22"/>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22"/>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22"/>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22"/>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22"/>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22"/>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22"/>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22"/>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22"/>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22"/>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22"/>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22"/>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22"/>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22"/>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22"/>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22"/>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22"/>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22"/>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22"/>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22"/>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22"/>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22"/>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22"/>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22"/>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22"/>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22"/>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22"/>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22"/>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22"/>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22"/>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22"/>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22"/>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22"/>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22"/>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22"/>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22"/>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22"/>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22"/>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22"/>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22"/>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22"/>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22"/>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22"/>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22"/>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22"/>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22"/>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22"/>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22"/>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22"/>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22"/>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22"/>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22"/>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22"/>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22"/>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22"/>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22"/>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22"/>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22"/>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22"/>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22"/>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22"/>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22"/>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22"/>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22"/>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22"/>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22"/>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22"/>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22"/>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22"/>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22"/>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22"/>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22"/>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22"/>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22"/>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22"/>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22"/>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22"/>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22"/>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22"/>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22"/>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22"/>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22"/>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22"/>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22"/>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22"/>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22"/>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22"/>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22"/>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22"/>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22"/>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22"/>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22"/>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22"/>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22"/>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22"/>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22"/>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22"/>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22"/>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22"/>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22"/>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22"/>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22"/>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22"/>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22"/>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22"/>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22"/>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22"/>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22"/>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22"/>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22"/>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22"/>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22"/>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22"/>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22"/>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22"/>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22"/>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22"/>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22"/>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22"/>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22"/>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22"/>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22"/>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22"/>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22"/>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22"/>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22"/>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22"/>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22"/>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22"/>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22"/>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22"/>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22"/>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22"/>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22"/>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22"/>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22"/>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22"/>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22"/>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22"/>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22"/>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22"/>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22"/>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22"/>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22"/>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22"/>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22"/>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22"/>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22"/>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22"/>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22"/>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22"/>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22"/>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22"/>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22"/>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22"/>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22"/>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22"/>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22"/>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22"/>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22"/>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22"/>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22"/>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22"/>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22"/>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22"/>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22"/>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22"/>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22"/>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22"/>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22"/>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22"/>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22"/>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22"/>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22"/>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22"/>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22"/>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22"/>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22"/>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22"/>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22"/>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22"/>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22"/>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22"/>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22"/>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22"/>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22"/>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22"/>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22"/>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22"/>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22"/>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22"/>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22"/>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22"/>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22"/>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22"/>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22"/>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22"/>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22"/>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22"/>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22"/>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22"/>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22"/>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22"/>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22"/>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22"/>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22"/>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22"/>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22"/>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22"/>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22"/>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22"/>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22"/>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22"/>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22"/>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22"/>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22"/>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22"/>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22"/>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22"/>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22"/>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22"/>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22"/>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22"/>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1" name="Google Shape;2921;p22"/>
          <p:cNvGrpSpPr/>
          <p:nvPr/>
        </p:nvGrpSpPr>
        <p:grpSpPr>
          <a:xfrm flipH="1">
            <a:off x="10471249" y="2952851"/>
            <a:ext cx="3615733" cy="4102667"/>
            <a:chOff x="4675" y="5263075"/>
            <a:chExt cx="2711800" cy="3077000"/>
          </a:xfrm>
        </p:grpSpPr>
        <p:sp>
          <p:nvSpPr>
            <p:cNvPr id="2922" name="Google Shape;2922;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25" name="Google Shape;2925;p22"/>
            <p:cNvGrpSpPr/>
            <p:nvPr/>
          </p:nvGrpSpPr>
          <p:grpSpPr>
            <a:xfrm>
              <a:off x="4675" y="5345475"/>
              <a:ext cx="2711800" cy="2994600"/>
              <a:chOff x="4675" y="5345475"/>
              <a:chExt cx="2711800" cy="2994600"/>
            </a:xfrm>
          </p:grpSpPr>
          <p:sp>
            <p:nvSpPr>
              <p:cNvPr id="2926" name="Google Shape;2926;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54" name="Google Shape;2954;p22"/>
              <p:cNvGrpSpPr/>
              <p:nvPr/>
            </p:nvGrpSpPr>
            <p:grpSpPr>
              <a:xfrm>
                <a:off x="4675" y="5593050"/>
                <a:ext cx="2711800" cy="2747025"/>
                <a:chOff x="4675" y="3688050"/>
                <a:chExt cx="2711800" cy="2747025"/>
              </a:xfrm>
            </p:grpSpPr>
            <p:sp>
              <p:nvSpPr>
                <p:cNvPr id="2955" name="Google Shape;2955;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67" name="Google Shape;2967;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68" name="Google Shape;2968;p22"/>
          <p:cNvSpPr/>
          <p:nvPr/>
        </p:nvSpPr>
        <p:spPr>
          <a:xfrm>
            <a:off x="6647247" y="5510701"/>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9" name="Google Shape;2969;p22"/>
          <p:cNvSpPr/>
          <p:nvPr/>
        </p:nvSpPr>
        <p:spPr>
          <a:xfrm flipH="1">
            <a:off x="8214050"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0" name="Google Shape;2970;p22"/>
          <p:cNvSpPr/>
          <p:nvPr/>
        </p:nvSpPr>
        <p:spPr>
          <a:xfrm flipH="1">
            <a:off x="9979850"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1" name="Google Shape;2971;p22"/>
          <p:cNvSpPr/>
          <p:nvPr/>
        </p:nvSpPr>
        <p:spPr>
          <a:xfrm flipH="1">
            <a:off x="10159317"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2" name="Google Shape;2972;p22"/>
          <p:cNvSpPr/>
          <p:nvPr/>
        </p:nvSpPr>
        <p:spPr>
          <a:xfrm rot="-2896763" flipH="1">
            <a:off x="9159451"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3" name="Google Shape;2973;p22"/>
          <p:cNvSpPr/>
          <p:nvPr/>
        </p:nvSpPr>
        <p:spPr>
          <a:xfrm flipH="1">
            <a:off x="8288716"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4" name="Google Shape;2974;p22"/>
          <p:cNvSpPr/>
          <p:nvPr/>
        </p:nvSpPr>
        <p:spPr>
          <a:xfrm flipH="1">
            <a:off x="9276550"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5" name="Google Shape;2975;p22"/>
          <p:cNvSpPr/>
          <p:nvPr/>
        </p:nvSpPr>
        <p:spPr>
          <a:xfrm rot="-2297280">
            <a:off x="-663009" y="48172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6" name="Google Shape;2976;p22"/>
          <p:cNvSpPr/>
          <p:nvPr/>
        </p:nvSpPr>
        <p:spPr>
          <a:xfrm rot="-591948">
            <a:off x="-662972" y="5528630"/>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7" name="Google Shape;2977;p22"/>
          <p:cNvSpPr/>
          <p:nvPr/>
        </p:nvSpPr>
        <p:spPr>
          <a:xfrm rot="-5400000">
            <a:off x="270308" y="5630386"/>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8" name="Google Shape;2978;p22"/>
          <p:cNvSpPr/>
          <p:nvPr/>
        </p:nvSpPr>
        <p:spPr>
          <a:xfrm flipH="1">
            <a:off x="10477064" y="-5698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9" name="Google Shape;2979;p22"/>
          <p:cNvSpPr/>
          <p:nvPr/>
        </p:nvSpPr>
        <p:spPr>
          <a:xfrm flipH="1">
            <a:off x="10948183"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0" name="Google Shape;2980;p22"/>
          <p:cNvSpPr/>
          <p:nvPr/>
        </p:nvSpPr>
        <p:spPr>
          <a:xfrm flipH="1">
            <a:off x="10280950"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1" name="Google Shape;2981;p22"/>
          <p:cNvSpPr/>
          <p:nvPr/>
        </p:nvSpPr>
        <p:spPr>
          <a:xfrm flipH="1">
            <a:off x="9864939" y="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82" name="Google Shape;2982;p22"/>
          <p:cNvGrpSpPr/>
          <p:nvPr/>
        </p:nvGrpSpPr>
        <p:grpSpPr>
          <a:xfrm rot="-935900">
            <a:off x="10140004" y="3559634"/>
            <a:ext cx="2415808" cy="1522113"/>
            <a:chOff x="1783375" y="3070625"/>
            <a:chExt cx="1811800" cy="1141550"/>
          </a:xfrm>
        </p:grpSpPr>
        <p:sp>
          <p:nvSpPr>
            <p:cNvPr id="2983" name="Google Shape;2983;p22"/>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22"/>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5" name="Google Shape;2985;p22"/>
          <p:cNvGrpSpPr/>
          <p:nvPr/>
        </p:nvGrpSpPr>
        <p:grpSpPr>
          <a:xfrm rot="5400000" flipH="1">
            <a:off x="10175836" y="-533981"/>
            <a:ext cx="2119203" cy="2944189"/>
            <a:chOff x="6690382" y="-4766279"/>
            <a:chExt cx="1589402" cy="2208142"/>
          </a:xfrm>
        </p:grpSpPr>
        <p:sp>
          <p:nvSpPr>
            <p:cNvPr id="2986" name="Google Shape;2986;p2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2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2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2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2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2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2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2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2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2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2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2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2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2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2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54523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01"/>
        <p:cNvGrpSpPr/>
        <p:nvPr/>
      </p:nvGrpSpPr>
      <p:grpSpPr>
        <a:xfrm>
          <a:off x="0" y="0"/>
          <a:ext cx="0" cy="0"/>
          <a:chOff x="0" y="0"/>
          <a:chExt cx="0" cy="0"/>
        </a:xfrm>
      </p:grpSpPr>
      <p:sp>
        <p:nvSpPr>
          <p:cNvPr id="3002" name="Google Shape;3002;p23"/>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03" name="Google Shape;3003;p23"/>
          <p:cNvSpPr txBox="1">
            <a:spLocks noGrp="1"/>
          </p:cNvSpPr>
          <p:nvPr>
            <p:ph type="title" idx="2"/>
          </p:nvPr>
        </p:nvSpPr>
        <p:spPr>
          <a:xfrm>
            <a:off x="2780017"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4" name="Google Shape;3004;p23"/>
          <p:cNvSpPr txBox="1">
            <a:spLocks noGrp="1"/>
          </p:cNvSpPr>
          <p:nvPr>
            <p:ph type="subTitle" idx="1"/>
          </p:nvPr>
        </p:nvSpPr>
        <p:spPr>
          <a:xfrm>
            <a:off x="2780000"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5" name="Google Shape;3005;p23"/>
          <p:cNvSpPr txBox="1">
            <a:spLocks noGrp="1"/>
          </p:cNvSpPr>
          <p:nvPr>
            <p:ph type="title" idx="3"/>
          </p:nvPr>
        </p:nvSpPr>
        <p:spPr>
          <a:xfrm>
            <a:off x="6622883"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6" name="Google Shape;3006;p23"/>
          <p:cNvSpPr txBox="1">
            <a:spLocks noGrp="1"/>
          </p:cNvSpPr>
          <p:nvPr>
            <p:ph type="subTitle" idx="4"/>
          </p:nvPr>
        </p:nvSpPr>
        <p:spPr>
          <a:xfrm>
            <a:off x="6622883"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7" name="Google Shape;3007;p23"/>
          <p:cNvSpPr txBox="1">
            <a:spLocks noGrp="1"/>
          </p:cNvSpPr>
          <p:nvPr>
            <p:ph type="title" idx="5"/>
          </p:nvPr>
        </p:nvSpPr>
        <p:spPr>
          <a:xfrm>
            <a:off x="2779917"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8" name="Google Shape;3008;p23"/>
          <p:cNvSpPr txBox="1">
            <a:spLocks noGrp="1"/>
          </p:cNvSpPr>
          <p:nvPr>
            <p:ph type="subTitle" idx="6"/>
          </p:nvPr>
        </p:nvSpPr>
        <p:spPr>
          <a:xfrm>
            <a:off x="2779917"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9" name="Google Shape;3009;p23"/>
          <p:cNvSpPr txBox="1">
            <a:spLocks noGrp="1"/>
          </p:cNvSpPr>
          <p:nvPr>
            <p:ph type="title" idx="7"/>
          </p:nvPr>
        </p:nvSpPr>
        <p:spPr>
          <a:xfrm>
            <a:off x="6622883"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10" name="Google Shape;3010;p23"/>
          <p:cNvSpPr txBox="1">
            <a:spLocks noGrp="1"/>
          </p:cNvSpPr>
          <p:nvPr>
            <p:ph type="subTitle" idx="8"/>
          </p:nvPr>
        </p:nvSpPr>
        <p:spPr>
          <a:xfrm>
            <a:off x="6622883"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011" name="Google Shape;3011;p23"/>
          <p:cNvGrpSpPr/>
          <p:nvPr/>
        </p:nvGrpSpPr>
        <p:grpSpPr>
          <a:xfrm>
            <a:off x="1924372" y="281020"/>
            <a:ext cx="1058253" cy="5931080"/>
            <a:chOff x="1715304" y="-626435"/>
            <a:chExt cx="793690" cy="4448310"/>
          </a:xfrm>
        </p:grpSpPr>
        <p:sp>
          <p:nvSpPr>
            <p:cNvPr id="3012" name="Google Shape;3012;p23"/>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23"/>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23"/>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5" name="Google Shape;3015;p23"/>
          <p:cNvSpPr/>
          <p:nvPr/>
        </p:nvSpPr>
        <p:spPr>
          <a:xfrm>
            <a:off x="1345109"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6" name="Google Shape;3016;p23"/>
          <p:cNvSpPr/>
          <p:nvPr/>
        </p:nvSpPr>
        <p:spPr>
          <a:xfrm>
            <a:off x="99891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7" name="Google Shape;3017;p23"/>
          <p:cNvSpPr/>
          <p:nvPr/>
        </p:nvSpPr>
        <p:spPr>
          <a:xfrm>
            <a:off x="10367889" y="-970685"/>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8" name="Google Shape;3018;p23"/>
          <p:cNvSpPr/>
          <p:nvPr/>
        </p:nvSpPr>
        <p:spPr>
          <a:xfrm>
            <a:off x="107428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9" name="Google Shape;3019;p23"/>
          <p:cNvSpPr/>
          <p:nvPr/>
        </p:nvSpPr>
        <p:spPr>
          <a:xfrm>
            <a:off x="117458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0" name="Google Shape;3020;p23"/>
          <p:cNvSpPr/>
          <p:nvPr/>
        </p:nvSpPr>
        <p:spPr>
          <a:xfrm>
            <a:off x="89827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1" name="Google Shape;3021;p23"/>
          <p:cNvSpPr/>
          <p:nvPr/>
        </p:nvSpPr>
        <p:spPr>
          <a:xfrm>
            <a:off x="11701352" y="2114773"/>
            <a:ext cx="283725" cy="2011908"/>
          </a:xfrm>
          <a:custGeom>
            <a:avLst/>
            <a:gdLst/>
            <a:ahLst/>
            <a:cxnLst/>
            <a:rect l="l" t="t" r="r" b="b"/>
            <a:pathLst>
              <a:path w="6689" h="47432" extrusionOk="0">
                <a:moveTo>
                  <a:pt x="5228" y="29240"/>
                </a:moveTo>
                <a:lnTo>
                  <a:pt x="6689" y="47432"/>
                </a:lnTo>
                <a:cubicBezTo>
                  <a:pt x="6095" y="42433"/>
                  <a:pt x="4087" y="30290"/>
                  <a:pt x="3607" y="28601"/>
                </a:cubicBezTo>
                <a:cubicBezTo>
                  <a:pt x="3037" y="26638"/>
                  <a:pt x="3744" y="25177"/>
                  <a:pt x="2808" y="21799"/>
                </a:cubicBezTo>
                <a:cubicBezTo>
                  <a:pt x="1895" y="18421"/>
                  <a:pt x="1736" y="15476"/>
                  <a:pt x="845" y="12646"/>
                </a:cubicBezTo>
                <a:cubicBezTo>
                  <a:pt x="1" y="9952"/>
                  <a:pt x="914" y="2511"/>
                  <a:pt x="1028" y="1"/>
                </a:cubicBezTo>
                <a:cubicBezTo>
                  <a:pt x="982" y="3493"/>
                  <a:pt x="1074" y="6848"/>
                  <a:pt x="1530" y="9656"/>
                </a:cubicBezTo>
                <a:cubicBezTo>
                  <a:pt x="2397" y="13125"/>
                  <a:pt x="4018" y="21730"/>
                  <a:pt x="5228" y="2924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22" name="Google Shape;3022;p23"/>
          <p:cNvGrpSpPr/>
          <p:nvPr/>
        </p:nvGrpSpPr>
        <p:grpSpPr>
          <a:xfrm>
            <a:off x="7194" y="-1196281"/>
            <a:ext cx="3145663" cy="7140295"/>
            <a:chOff x="13093133" y="-435336"/>
            <a:chExt cx="2359247" cy="5355221"/>
          </a:xfrm>
        </p:grpSpPr>
        <p:sp>
          <p:nvSpPr>
            <p:cNvPr id="3023" name="Google Shape;3023;p23"/>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23"/>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23"/>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26" name="Google Shape;3026;p23"/>
          <p:cNvSpPr/>
          <p:nvPr/>
        </p:nvSpPr>
        <p:spPr>
          <a:xfrm>
            <a:off x="2" y="5705508"/>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7" name="Google Shape;3027;p23"/>
          <p:cNvSpPr/>
          <p:nvPr/>
        </p:nvSpPr>
        <p:spPr>
          <a:xfrm>
            <a:off x="1543500" y="58352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8" name="Google Shape;3028;p23"/>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9" name="Google Shape;3029;p23"/>
          <p:cNvSpPr/>
          <p:nvPr/>
        </p:nvSpPr>
        <p:spPr>
          <a:xfrm>
            <a:off x="3744796" y="61075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0" name="Google Shape;3030;p23"/>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1" name="Google Shape;3031;p23"/>
          <p:cNvSpPr/>
          <p:nvPr/>
        </p:nvSpPr>
        <p:spPr>
          <a:xfrm>
            <a:off x="91041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2" name="Google Shape;3032;p23"/>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3" name="Google Shape;3033;p23"/>
          <p:cNvSpPr/>
          <p:nvPr/>
        </p:nvSpPr>
        <p:spPr>
          <a:xfrm>
            <a:off x="9269486" y="6562719"/>
            <a:ext cx="1411228" cy="533133"/>
          </a:xfrm>
          <a:custGeom>
            <a:avLst/>
            <a:gdLst/>
            <a:ahLst/>
            <a:cxnLst/>
            <a:rect l="l" t="t" r="r" b="b"/>
            <a:pathLst>
              <a:path w="31169" h="11775" extrusionOk="0">
                <a:moveTo>
                  <a:pt x="18648" y="0"/>
                </a:moveTo>
                <a:cubicBezTo>
                  <a:pt x="18181" y="0"/>
                  <a:pt x="17696" y="44"/>
                  <a:pt x="17188" y="150"/>
                </a:cubicBezTo>
                <a:lnTo>
                  <a:pt x="14746" y="1862"/>
                </a:lnTo>
                <a:lnTo>
                  <a:pt x="1964" y="5697"/>
                </a:lnTo>
                <a:cubicBezTo>
                  <a:pt x="1964" y="5697"/>
                  <a:pt x="709" y="6998"/>
                  <a:pt x="526" y="7431"/>
                </a:cubicBezTo>
                <a:cubicBezTo>
                  <a:pt x="366" y="7842"/>
                  <a:pt x="1" y="9486"/>
                  <a:pt x="960" y="9782"/>
                </a:cubicBezTo>
                <a:cubicBezTo>
                  <a:pt x="1895" y="10079"/>
                  <a:pt x="3676" y="11334"/>
                  <a:pt x="4520" y="11517"/>
                </a:cubicBezTo>
                <a:cubicBezTo>
                  <a:pt x="5056" y="11636"/>
                  <a:pt x="6656" y="11774"/>
                  <a:pt x="8016" y="11774"/>
                </a:cubicBezTo>
                <a:cubicBezTo>
                  <a:pt x="8744" y="11774"/>
                  <a:pt x="9403" y="11735"/>
                  <a:pt x="9793" y="11631"/>
                </a:cubicBezTo>
                <a:cubicBezTo>
                  <a:pt x="10829" y="11335"/>
                  <a:pt x="10710" y="10589"/>
                  <a:pt x="11484" y="10589"/>
                </a:cubicBezTo>
                <a:cubicBezTo>
                  <a:pt x="11546" y="10589"/>
                  <a:pt x="11613" y="10594"/>
                  <a:pt x="11687" y="10604"/>
                </a:cubicBezTo>
                <a:cubicBezTo>
                  <a:pt x="11743" y="10613"/>
                  <a:pt x="11815" y="10617"/>
                  <a:pt x="11902" y="10617"/>
                </a:cubicBezTo>
                <a:cubicBezTo>
                  <a:pt x="13357" y="10617"/>
                  <a:pt x="18995" y="9413"/>
                  <a:pt x="20589" y="8961"/>
                </a:cubicBezTo>
                <a:cubicBezTo>
                  <a:pt x="22278" y="8481"/>
                  <a:pt x="24310" y="7408"/>
                  <a:pt x="25451" y="6518"/>
                </a:cubicBezTo>
                <a:cubicBezTo>
                  <a:pt x="26570" y="5628"/>
                  <a:pt x="30381" y="2592"/>
                  <a:pt x="30929" y="1268"/>
                </a:cubicBezTo>
                <a:cubicBezTo>
                  <a:pt x="31168" y="676"/>
                  <a:pt x="30300" y="505"/>
                  <a:pt x="29070" y="505"/>
                </a:cubicBezTo>
                <a:cubicBezTo>
                  <a:pt x="27598" y="505"/>
                  <a:pt x="25609" y="750"/>
                  <a:pt x="24378" y="812"/>
                </a:cubicBezTo>
                <a:cubicBezTo>
                  <a:pt x="24288" y="817"/>
                  <a:pt x="24198" y="819"/>
                  <a:pt x="24108" y="819"/>
                </a:cubicBezTo>
                <a:cubicBezTo>
                  <a:pt x="22369" y="819"/>
                  <a:pt x="20679" y="0"/>
                  <a:pt x="1864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34" name="Google Shape;3034;p23"/>
          <p:cNvGrpSpPr/>
          <p:nvPr/>
        </p:nvGrpSpPr>
        <p:grpSpPr>
          <a:xfrm>
            <a:off x="9195099" y="5995961"/>
            <a:ext cx="1013880" cy="1056199"/>
            <a:chOff x="6896324" y="4496970"/>
            <a:chExt cx="760410" cy="792149"/>
          </a:xfrm>
        </p:grpSpPr>
        <p:sp>
          <p:nvSpPr>
            <p:cNvPr id="3035" name="Google Shape;3035;p23"/>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23"/>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23"/>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8" name="Google Shape;3038;p23"/>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9" name="Google Shape;3039;p23"/>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0" name="Google Shape;3040;p23"/>
          <p:cNvSpPr/>
          <p:nvPr/>
        </p:nvSpPr>
        <p:spPr>
          <a:xfrm>
            <a:off x="102905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1" name="Google Shape;3041;p23"/>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2" name="Google Shape;3042;p23"/>
          <p:cNvSpPr/>
          <p:nvPr/>
        </p:nvSpPr>
        <p:spPr>
          <a:xfrm>
            <a:off x="103267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3" name="Google Shape;3043;p23"/>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4" name="Google Shape;3044;p23"/>
          <p:cNvSpPr/>
          <p:nvPr/>
        </p:nvSpPr>
        <p:spPr>
          <a:xfrm>
            <a:off x="104455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5" name="Google Shape;3045;p23"/>
          <p:cNvSpPr/>
          <p:nvPr/>
        </p:nvSpPr>
        <p:spPr>
          <a:xfrm>
            <a:off x="10207865" y="6611527"/>
            <a:ext cx="1816863" cy="483147"/>
          </a:xfrm>
          <a:custGeom>
            <a:avLst/>
            <a:gdLst/>
            <a:ahLst/>
            <a:cxnLst/>
            <a:rect l="l" t="t" r="r" b="b"/>
            <a:pathLst>
              <a:path w="40128" h="10671" extrusionOk="0">
                <a:moveTo>
                  <a:pt x="27946" y="0"/>
                </a:moveTo>
                <a:cubicBezTo>
                  <a:pt x="27217" y="0"/>
                  <a:pt x="26481" y="49"/>
                  <a:pt x="25724" y="190"/>
                </a:cubicBezTo>
                <a:cubicBezTo>
                  <a:pt x="22917" y="715"/>
                  <a:pt x="16480" y="2587"/>
                  <a:pt x="14038" y="3226"/>
                </a:cubicBezTo>
                <a:cubicBezTo>
                  <a:pt x="11573" y="3843"/>
                  <a:pt x="1644" y="5942"/>
                  <a:pt x="1644" y="5942"/>
                </a:cubicBezTo>
                <a:cubicBezTo>
                  <a:pt x="708" y="7426"/>
                  <a:pt x="0" y="7632"/>
                  <a:pt x="685" y="8590"/>
                </a:cubicBezTo>
                <a:cubicBezTo>
                  <a:pt x="1370" y="9549"/>
                  <a:pt x="2192" y="10188"/>
                  <a:pt x="4018" y="10530"/>
                </a:cubicBezTo>
                <a:cubicBezTo>
                  <a:pt x="4526" y="10620"/>
                  <a:pt x="5512" y="10671"/>
                  <a:pt x="6781" y="10671"/>
                </a:cubicBezTo>
                <a:cubicBezTo>
                  <a:pt x="10012" y="10671"/>
                  <a:pt x="15075" y="10345"/>
                  <a:pt x="18763" y="9526"/>
                </a:cubicBezTo>
                <a:cubicBezTo>
                  <a:pt x="23725" y="8423"/>
                  <a:pt x="22848" y="7491"/>
                  <a:pt x="26551" y="7491"/>
                </a:cubicBezTo>
                <a:cubicBezTo>
                  <a:pt x="26681" y="7491"/>
                  <a:pt x="26816" y="7492"/>
                  <a:pt x="26957" y="7495"/>
                </a:cubicBezTo>
                <a:cubicBezTo>
                  <a:pt x="29589" y="7552"/>
                  <a:pt x="30339" y="7788"/>
                  <a:pt x="31211" y="7788"/>
                </a:cubicBezTo>
                <a:cubicBezTo>
                  <a:pt x="31731" y="7788"/>
                  <a:pt x="32294" y="7704"/>
                  <a:pt x="33325" y="7449"/>
                </a:cubicBezTo>
                <a:cubicBezTo>
                  <a:pt x="36110" y="6741"/>
                  <a:pt x="37548" y="5897"/>
                  <a:pt x="37936" y="5098"/>
                </a:cubicBezTo>
                <a:cubicBezTo>
                  <a:pt x="38347" y="4299"/>
                  <a:pt x="40127" y="4413"/>
                  <a:pt x="38689" y="2473"/>
                </a:cubicBezTo>
                <a:cubicBezTo>
                  <a:pt x="37423" y="812"/>
                  <a:pt x="37152" y="144"/>
                  <a:pt x="35126" y="144"/>
                </a:cubicBezTo>
                <a:cubicBezTo>
                  <a:pt x="34814" y="144"/>
                  <a:pt x="34461" y="160"/>
                  <a:pt x="34056" y="190"/>
                </a:cubicBezTo>
                <a:cubicBezTo>
                  <a:pt x="33639" y="222"/>
                  <a:pt x="33232" y="235"/>
                  <a:pt x="32832" y="235"/>
                </a:cubicBezTo>
                <a:cubicBezTo>
                  <a:pt x="31122" y="235"/>
                  <a:pt x="29548" y="0"/>
                  <a:pt x="279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46" name="Google Shape;3046;p23"/>
          <p:cNvGrpSpPr/>
          <p:nvPr/>
        </p:nvGrpSpPr>
        <p:grpSpPr>
          <a:xfrm>
            <a:off x="10122069" y="6274949"/>
            <a:ext cx="1646351" cy="797857"/>
            <a:chOff x="7591551" y="4706211"/>
            <a:chExt cx="1234763" cy="598393"/>
          </a:xfrm>
        </p:grpSpPr>
        <p:sp>
          <p:nvSpPr>
            <p:cNvPr id="3047" name="Google Shape;3047;p23"/>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23"/>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23"/>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0" name="Google Shape;3050;p23"/>
          <p:cNvSpPr/>
          <p:nvPr/>
        </p:nvSpPr>
        <p:spPr>
          <a:xfrm>
            <a:off x="10139635" y="6606681"/>
            <a:ext cx="1531619" cy="345235"/>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1" name="Google Shape;3051;p23"/>
          <p:cNvSpPr/>
          <p:nvPr/>
        </p:nvSpPr>
        <p:spPr>
          <a:xfrm>
            <a:off x="10421792" y="6381391"/>
            <a:ext cx="1076905" cy="176760"/>
          </a:xfrm>
          <a:custGeom>
            <a:avLst/>
            <a:gdLst/>
            <a:ahLst/>
            <a:cxnLst/>
            <a:rect l="l" t="t" r="r" b="b"/>
            <a:pathLst>
              <a:path w="23785" h="3904" extrusionOk="0">
                <a:moveTo>
                  <a:pt x="0" y="2580"/>
                </a:moveTo>
                <a:cubicBezTo>
                  <a:pt x="251" y="2512"/>
                  <a:pt x="525" y="2512"/>
                  <a:pt x="799" y="2512"/>
                </a:cubicBezTo>
                <a:cubicBezTo>
                  <a:pt x="1050" y="2534"/>
                  <a:pt x="1324" y="2512"/>
                  <a:pt x="1575" y="2512"/>
                </a:cubicBezTo>
                <a:cubicBezTo>
                  <a:pt x="2100" y="2512"/>
                  <a:pt x="2625" y="2466"/>
                  <a:pt x="3150" y="2352"/>
                </a:cubicBezTo>
                <a:cubicBezTo>
                  <a:pt x="4200" y="2192"/>
                  <a:pt x="5227" y="2032"/>
                  <a:pt x="6300" y="1964"/>
                </a:cubicBezTo>
                <a:cubicBezTo>
                  <a:pt x="6574" y="1941"/>
                  <a:pt x="6825" y="1941"/>
                  <a:pt x="7076" y="1873"/>
                </a:cubicBezTo>
                <a:cubicBezTo>
                  <a:pt x="7327" y="1827"/>
                  <a:pt x="7578" y="1758"/>
                  <a:pt x="7852" y="1713"/>
                </a:cubicBezTo>
                <a:cubicBezTo>
                  <a:pt x="8400" y="1644"/>
                  <a:pt x="8948" y="1690"/>
                  <a:pt x="9450" y="1804"/>
                </a:cubicBezTo>
                <a:cubicBezTo>
                  <a:pt x="9975" y="1918"/>
                  <a:pt x="10500" y="2055"/>
                  <a:pt x="10979" y="2261"/>
                </a:cubicBezTo>
                <a:cubicBezTo>
                  <a:pt x="11481" y="2489"/>
                  <a:pt x="11961" y="2694"/>
                  <a:pt x="12440" y="2900"/>
                </a:cubicBezTo>
                <a:cubicBezTo>
                  <a:pt x="12691" y="2991"/>
                  <a:pt x="12942" y="3082"/>
                  <a:pt x="13170" y="3242"/>
                </a:cubicBezTo>
                <a:cubicBezTo>
                  <a:pt x="13399" y="3356"/>
                  <a:pt x="13604" y="3516"/>
                  <a:pt x="13855" y="3584"/>
                </a:cubicBezTo>
                <a:cubicBezTo>
                  <a:pt x="14106" y="3676"/>
                  <a:pt x="14357" y="3721"/>
                  <a:pt x="14608" y="3767"/>
                </a:cubicBezTo>
                <a:cubicBezTo>
                  <a:pt x="14882" y="3767"/>
                  <a:pt x="15156" y="3813"/>
                  <a:pt x="15362" y="3676"/>
                </a:cubicBezTo>
                <a:cubicBezTo>
                  <a:pt x="15795" y="3402"/>
                  <a:pt x="16206" y="3059"/>
                  <a:pt x="16571" y="2671"/>
                </a:cubicBezTo>
                <a:cubicBezTo>
                  <a:pt x="16937" y="2283"/>
                  <a:pt x="17302" y="1895"/>
                  <a:pt x="17713" y="1553"/>
                </a:cubicBezTo>
                <a:cubicBezTo>
                  <a:pt x="18146" y="1211"/>
                  <a:pt x="18603" y="960"/>
                  <a:pt x="19128" y="777"/>
                </a:cubicBezTo>
                <a:cubicBezTo>
                  <a:pt x="19630" y="571"/>
                  <a:pt x="20178" y="549"/>
                  <a:pt x="20703" y="503"/>
                </a:cubicBezTo>
                <a:cubicBezTo>
                  <a:pt x="20977" y="480"/>
                  <a:pt x="21228" y="457"/>
                  <a:pt x="21479" y="366"/>
                </a:cubicBezTo>
                <a:cubicBezTo>
                  <a:pt x="21707" y="275"/>
                  <a:pt x="21935" y="138"/>
                  <a:pt x="22209" y="69"/>
                </a:cubicBezTo>
                <a:cubicBezTo>
                  <a:pt x="22323" y="24"/>
                  <a:pt x="22460" y="1"/>
                  <a:pt x="22597" y="24"/>
                </a:cubicBezTo>
                <a:cubicBezTo>
                  <a:pt x="22734" y="46"/>
                  <a:pt x="22871" y="69"/>
                  <a:pt x="23008" y="92"/>
                </a:cubicBezTo>
                <a:cubicBezTo>
                  <a:pt x="23259" y="115"/>
                  <a:pt x="23510" y="92"/>
                  <a:pt x="23784" y="24"/>
                </a:cubicBezTo>
                <a:lnTo>
                  <a:pt x="23784" y="92"/>
                </a:lnTo>
                <a:cubicBezTo>
                  <a:pt x="23533" y="138"/>
                  <a:pt x="23259" y="161"/>
                  <a:pt x="22985" y="138"/>
                </a:cubicBezTo>
                <a:cubicBezTo>
                  <a:pt x="22871" y="138"/>
                  <a:pt x="22734" y="115"/>
                  <a:pt x="22597" y="92"/>
                </a:cubicBezTo>
                <a:cubicBezTo>
                  <a:pt x="22483" y="69"/>
                  <a:pt x="22346" y="92"/>
                  <a:pt x="22232" y="115"/>
                </a:cubicBezTo>
                <a:cubicBezTo>
                  <a:pt x="21981" y="206"/>
                  <a:pt x="21753" y="343"/>
                  <a:pt x="21502" y="435"/>
                </a:cubicBezTo>
                <a:cubicBezTo>
                  <a:pt x="21251" y="549"/>
                  <a:pt x="20977" y="571"/>
                  <a:pt x="20726" y="617"/>
                </a:cubicBezTo>
                <a:cubicBezTo>
                  <a:pt x="20201" y="708"/>
                  <a:pt x="19676" y="777"/>
                  <a:pt x="19219" y="1005"/>
                </a:cubicBezTo>
                <a:cubicBezTo>
                  <a:pt x="18763" y="1233"/>
                  <a:pt x="18306" y="1507"/>
                  <a:pt x="17872" y="1781"/>
                </a:cubicBezTo>
                <a:cubicBezTo>
                  <a:pt x="16982" y="2306"/>
                  <a:pt x="16320" y="3196"/>
                  <a:pt x="15407" y="3744"/>
                </a:cubicBezTo>
                <a:cubicBezTo>
                  <a:pt x="15156" y="3904"/>
                  <a:pt x="14859" y="3858"/>
                  <a:pt x="14608" y="3835"/>
                </a:cubicBezTo>
                <a:cubicBezTo>
                  <a:pt x="14334" y="3813"/>
                  <a:pt x="14083" y="3767"/>
                  <a:pt x="13832" y="3676"/>
                </a:cubicBezTo>
                <a:cubicBezTo>
                  <a:pt x="13558" y="3584"/>
                  <a:pt x="13353" y="3447"/>
                  <a:pt x="13125" y="3311"/>
                </a:cubicBezTo>
                <a:cubicBezTo>
                  <a:pt x="12896" y="3174"/>
                  <a:pt x="12645" y="3082"/>
                  <a:pt x="12417" y="2968"/>
                </a:cubicBezTo>
                <a:cubicBezTo>
                  <a:pt x="11915" y="2763"/>
                  <a:pt x="11436" y="2557"/>
                  <a:pt x="10956" y="2352"/>
                </a:cubicBezTo>
                <a:cubicBezTo>
                  <a:pt x="10477" y="2146"/>
                  <a:pt x="9952" y="2055"/>
                  <a:pt x="9427" y="2009"/>
                </a:cubicBezTo>
                <a:cubicBezTo>
                  <a:pt x="8902" y="1941"/>
                  <a:pt x="8400" y="1895"/>
                  <a:pt x="7875" y="1964"/>
                </a:cubicBezTo>
                <a:cubicBezTo>
                  <a:pt x="7624" y="1987"/>
                  <a:pt x="7373" y="2055"/>
                  <a:pt x="7122" y="2101"/>
                </a:cubicBezTo>
                <a:cubicBezTo>
                  <a:pt x="6848" y="2169"/>
                  <a:pt x="6574" y="2169"/>
                  <a:pt x="6300" y="2192"/>
                </a:cubicBezTo>
                <a:cubicBezTo>
                  <a:pt x="5798" y="2238"/>
                  <a:pt x="5273" y="2283"/>
                  <a:pt x="4748" y="2306"/>
                </a:cubicBezTo>
                <a:cubicBezTo>
                  <a:pt x="4200" y="2352"/>
                  <a:pt x="3675" y="2329"/>
                  <a:pt x="3173" y="2420"/>
                </a:cubicBezTo>
                <a:cubicBezTo>
                  <a:pt x="2648" y="2512"/>
                  <a:pt x="2123" y="2557"/>
                  <a:pt x="1575" y="2580"/>
                </a:cubicBezTo>
                <a:cubicBezTo>
                  <a:pt x="1050" y="2603"/>
                  <a:pt x="525" y="2512"/>
                  <a:pt x="23" y="2649"/>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52" name="Google Shape;3052;p23"/>
          <p:cNvGrpSpPr/>
          <p:nvPr/>
        </p:nvGrpSpPr>
        <p:grpSpPr>
          <a:xfrm>
            <a:off x="11749720" y="5618725"/>
            <a:ext cx="1280507" cy="1661835"/>
            <a:chOff x="8812290" y="4214044"/>
            <a:chExt cx="960380" cy="1246376"/>
          </a:xfrm>
        </p:grpSpPr>
        <p:sp>
          <p:nvSpPr>
            <p:cNvPr id="3053" name="Google Shape;3053;p23"/>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23"/>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23"/>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23"/>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7" name="Google Shape;3057;p23"/>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8" name="Google Shape;3058;p23"/>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9" name="Google Shape;3059;p23"/>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0" name="Google Shape;3060;p23"/>
          <p:cNvGrpSpPr/>
          <p:nvPr/>
        </p:nvGrpSpPr>
        <p:grpSpPr>
          <a:xfrm>
            <a:off x="-591792" y="4061216"/>
            <a:ext cx="1377736" cy="3797225"/>
            <a:chOff x="12111431" y="2541073"/>
            <a:chExt cx="1033302" cy="2847919"/>
          </a:xfrm>
        </p:grpSpPr>
        <p:sp>
          <p:nvSpPr>
            <p:cNvPr id="3061" name="Google Shape;3061;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3" name="Google Shape;3063;p23"/>
          <p:cNvGrpSpPr/>
          <p:nvPr/>
        </p:nvGrpSpPr>
        <p:grpSpPr>
          <a:xfrm rot="-1103814">
            <a:off x="-452799" y="3134545"/>
            <a:ext cx="1377745" cy="3797252"/>
            <a:chOff x="12111431" y="2541073"/>
            <a:chExt cx="1033302" cy="2847919"/>
          </a:xfrm>
        </p:grpSpPr>
        <p:sp>
          <p:nvSpPr>
            <p:cNvPr id="3064" name="Google Shape;3064;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66" name="Google Shape;3066;p23"/>
          <p:cNvSpPr/>
          <p:nvPr/>
        </p:nvSpPr>
        <p:spPr>
          <a:xfrm flipH="1">
            <a:off x="2582795" y="59620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7" name="Google Shape;3067;p23"/>
          <p:cNvGrpSpPr/>
          <p:nvPr/>
        </p:nvGrpSpPr>
        <p:grpSpPr>
          <a:xfrm>
            <a:off x="7895218" y="5374133"/>
            <a:ext cx="2339633" cy="1780400"/>
            <a:chOff x="0" y="3611325"/>
            <a:chExt cx="1754725" cy="1335300"/>
          </a:xfrm>
        </p:grpSpPr>
        <p:sp>
          <p:nvSpPr>
            <p:cNvPr id="3068" name="Google Shape;3068;p2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2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70" name="Google Shape;3070;p23"/>
          <p:cNvSpPr/>
          <p:nvPr/>
        </p:nvSpPr>
        <p:spPr>
          <a:xfrm>
            <a:off x="1991369" y="61106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1" name="Google Shape;3071;p23"/>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72" name="Google Shape;3072;p23"/>
          <p:cNvGrpSpPr/>
          <p:nvPr/>
        </p:nvGrpSpPr>
        <p:grpSpPr>
          <a:xfrm>
            <a:off x="828458" y="6470779"/>
            <a:ext cx="1291879" cy="700740"/>
            <a:chOff x="563218" y="4869746"/>
            <a:chExt cx="968909" cy="525555"/>
          </a:xfrm>
        </p:grpSpPr>
        <p:sp>
          <p:nvSpPr>
            <p:cNvPr id="3073" name="Google Shape;3073;p23"/>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23"/>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23"/>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6" name="Google Shape;3076;p23"/>
          <p:cNvGrpSpPr/>
          <p:nvPr/>
        </p:nvGrpSpPr>
        <p:grpSpPr>
          <a:xfrm flipH="1">
            <a:off x="-505116" y="3674833"/>
            <a:ext cx="3615733" cy="4102667"/>
            <a:chOff x="4675" y="5263075"/>
            <a:chExt cx="2711800" cy="3077000"/>
          </a:xfrm>
        </p:grpSpPr>
        <p:sp>
          <p:nvSpPr>
            <p:cNvPr id="3077" name="Google Shape;3077;p2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2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2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080" name="Google Shape;3080;p23"/>
            <p:cNvGrpSpPr/>
            <p:nvPr/>
          </p:nvGrpSpPr>
          <p:grpSpPr>
            <a:xfrm>
              <a:off x="4675" y="5345475"/>
              <a:ext cx="2711800" cy="2994600"/>
              <a:chOff x="4675" y="5345475"/>
              <a:chExt cx="2711800" cy="2994600"/>
            </a:xfrm>
          </p:grpSpPr>
          <p:sp>
            <p:nvSpPr>
              <p:cNvPr id="3081" name="Google Shape;3081;p2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2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2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2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2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2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2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2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2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2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2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2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2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2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2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2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2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2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2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2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2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2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2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2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2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2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2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08" name="Google Shape;3108;p23"/>
              <p:cNvGrpSpPr/>
              <p:nvPr/>
            </p:nvGrpSpPr>
            <p:grpSpPr>
              <a:xfrm>
                <a:off x="4675" y="5593050"/>
                <a:ext cx="2711800" cy="2747025"/>
                <a:chOff x="4675" y="3688050"/>
                <a:chExt cx="2711800" cy="2747025"/>
              </a:xfrm>
            </p:grpSpPr>
            <p:sp>
              <p:nvSpPr>
                <p:cNvPr id="3109" name="Google Shape;3109;p2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2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2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2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2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2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2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2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2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2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2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2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1" name="Google Shape;3121;p2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22" name="Google Shape;3122;p23"/>
          <p:cNvGrpSpPr/>
          <p:nvPr/>
        </p:nvGrpSpPr>
        <p:grpSpPr>
          <a:xfrm>
            <a:off x="-672050" y="5476923"/>
            <a:ext cx="1244339" cy="1738013"/>
            <a:chOff x="-504037" y="4107692"/>
            <a:chExt cx="933254" cy="1303510"/>
          </a:xfrm>
        </p:grpSpPr>
        <p:sp>
          <p:nvSpPr>
            <p:cNvPr id="3123" name="Google Shape;3123;p23"/>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23"/>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23"/>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23"/>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118776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3127"/>
        <p:cNvGrpSpPr/>
        <p:nvPr/>
      </p:nvGrpSpPr>
      <p:grpSpPr>
        <a:xfrm>
          <a:off x="0" y="0"/>
          <a:ext cx="0" cy="0"/>
          <a:chOff x="0" y="0"/>
          <a:chExt cx="0" cy="0"/>
        </a:xfrm>
      </p:grpSpPr>
      <p:sp>
        <p:nvSpPr>
          <p:cNvPr id="3128" name="Google Shape;3128;p24"/>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29" name="Google Shape;3129;p24"/>
          <p:cNvSpPr txBox="1">
            <a:spLocks noGrp="1"/>
          </p:cNvSpPr>
          <p:nvPr>
            <p:ph type="title" idx="2"/>
          </p:nvPr>
        </p:nvSpPr>
        <p:spPr>
          <a:xfrm>
            <a:off x="6800567" y="2438667"/>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0" name="Google Shape;3130;p24"/>
          <p:cNvSpPr txBox="1">
            <a:spLocks noGrp="1"/>
          </p:cNvSpPr>
          <p:nvPr>
            <p:ph type="subTitle" idx="1"/>
          </p:nvPr>
        </p:nvSpPr>
        <p:spPr>
          <a:xfrm>
            <a:off x="6800567" y="2861697"/>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1" name="Google Shape;3131;p24"/>
          <p:cNvSpPr txBox="1">
            <a:spLocks noGrp="1"/>
          </p:cNvSpPr>
          <p:nvPr>
            <p:ph type="title" idx="3"/>
          </p:nvPr>
        </p:nvSpPr>
        <p:spPr>
          <a:xfrm>
            <a:off x="6800567" y="3864208"/>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2" name="Google Shape;3132;p24"/>
          <p:cNvSpPr txBox="1">
            <a:spLocks noGrp="1"/>
          </p:cNvSpPr>
          <p:nvPr>
            <p:ph type="subTitle" idx="4"/>
          </p:nvPr>
        </p:nvSpPr>
        <p:spPr>
          <a:xfrm>
            <a:off x="6800567" y="4287272"/>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3" name="Google Shape;3133;p24"/>
          <p:cNvSpPr/>
          <p:nvPr/>
        </p:nvSpPr>
        <p:spPr>
          <a:xfrm rot="2035852">
            <a:off x="11133738" y="28687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4" name="Google Shape;3134;p24"/>
          <p:cNvSpPr/>
          <p:nvPr/>
        </p:nvSpPr>
        <p:spPr>
          <a:xfrm flipH="1">
            <a:off x="-1670080" y="19252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5" name="Google Shape;3135;p24"/>
          <p:cNvSpPr/>
          <p:nvPr/>
        </p:nvSpPr>
        <p:spPr>
          <a:xfrm>
            <a:off x="10360039" y="35197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6" name="Google Shape;3136;p24"/>
          <p:cNvSpPr/>
          <p:nvPr/>
        </p:nvSpPr>
        <p:spPr>
          <a:xfrm rot="-589025">
            <a:off x="10490179" y="50676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7" name="Google Shape;3137;p24"/>
          <p:cNvSpPr/>
          <p:nvPr/>
        </p:nvSpPr>
        <p:spPr>
          <a:xfrm rot="2035852">
            <a:off x="10680338" y="45083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8" name="Google Shape;3138;p24"/>
          <p:cNvSpPr/>
          <p:nvPr/>
        </p:nvSpPr>
        <p:spPr>
          <a:xfrm rot="1818434">
            <a:off x="10850366" y="33062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9" name="Google Shape;3139;p24"/>
          <p:cNvSpPr/>
          <p:nvPr/>
        </p:nvSpPr>
        <p:spPr>
          <a:xfrm flipH="1">
            <a:off x="-1572250" y="2512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0" name="Google Shape;3140;p24"/>
          <p:cNvSpPr/>
          <p:nvPr/>
        </p:nvSpPr>
        <p:spPr>
          <a:xfrm flipH="1">
            <a:off x="-2069084" y="60241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1" name="Google Shape;3141;p24"/>
          <p:cNvSpPr/>
          <p:nvPr/>
        </p:nvSpPr>
        <p:spPr>
          <a:xfrm>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42" name="Google Shape;3142;p24"/>
          <p:cNvGrpSpPr/>
          <p:nvPr/>
        </p:nvGrpSpPr>
        <p:grpSpPr>
          <a:xfrm flipH="1">
            <a:off x="-2344603" y="4148496"/>
            <a:ext cx="6350136" cy="2589019"/>
            <a:chOff x="6443172" y="3669288"/>
            <a:chExt cx="3880553" cy="1582143"/>
          </a:xfrm>
        </p:grpSpPr>
        <p:sp>
          <p:nvSpPr>
            <p:cNvPr id="3143" name="Google Shape;3143;p24"/>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24"/>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24"/>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24"/>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24"/>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 name="Google Shape;3150;p24"/>
          <p:cNvGrpSpPr/>
          <p:nvPr/>
        </p:nvGrpSpPr>
        <p:grpSpPr>
          <a:xfrm flipH="1">
            <a:off x="1" y="5254567"/>
            <a:ext cx="2339633" cy="1780400"/>
            <a:chOff x="0" y="3611325"/>
            <a:chExt cx="1754725" cy="1335300"/>
          </a:xfrm>
        </p:grpSpPr>
        <p:sp>
          <p:nvSpPr>
            <p:cNvPr id="3151" name="Google Shape;3151;p24"/>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24"/>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24"/>
          <p:cNvGrpSpPr/>
          <p:nvPr/>
        </p:nvGrpSpPr>
        <p:grpSpPr>
          <a:xfrm>
            <a:off x="-1069007" y="6134254"/>
            <a:ext cx="3408641" cy="842244"/>
            <a:chOff x="6443172" y="4736737"/>
            <a:chExt cx="2083012" cy="514693"/>
          </a:xfrm>
        </p:grpSpPr>
        <p:sp>
          <p:nvSpPr>
            <p:cNvPr id="3154" name="Google Shape;3154;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6" name="Google Shape;3156;p24"/>
          <p:cNvGrpSpPr/>
          <p:nvPr/>
        </p:nvGrpSpPr>
        <p:grpSpPr>
          <a:xfrm>
            <a:off x="9895751" y="5206084"/>
            <a:ext cx="5004867" cy="1740067"/>
            <a:chOff x="12456600" y="3922575"/>
            <a:chExt cx="3753650" cy="1305050"/>
          </a:xfrm>
        </p:grpSpPr>
        <p:sp>
          <p:nvSpPr>
            <p:cNvPr id="3157" name="Google Shape;3157;p24"/>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24"/>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24"/>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24"/>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1" name="Google Shape;3161;p24"/>
          <p:cNvSpPr/>
          <p:nvPr/>
        </p:nvSpPr>
        <p:spPr>
          <a:xfrm rot="-5400000">
            <a:off x="11176720" y="47090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2" name="Google Shape;3162;p24"/>
          <p:cNvSpPr/>
          <p:nvPr/>
        </p:nvSpPr>
        <p:spPr>
          <a:xfrm rot="-5400000">
            <a:off x="9941085" y="58402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3" name="Google Shape;3163;p24"/>
          <p:cNvSpPr/>
          <p:nvPr/>
        </p:nvSpPr>
        <p:spPr>
          <a:xfrm rot="-4087865">
            <a:off x="10538327" y="5760303"/>
            <a:ext cx="1718788" cy="1590151"/>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4" name="Google Shape;3164;p24"/>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5" name="Google Shape;3165;p24"/>
          <p:cNvSpPr/>
          <p:nvPr/>
        </p:nvSpPr>
        <p:spPr>
          <a:xfrm rot="1658019" flipH="1">
            <a:off x="7414930" y="-603279"/>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6" name="Google Shape;3166;p24"/>
          <p:cNvSpPr/>
          <p:nvPr/>
        </p:nvSpPr>
        <p:spPr>
          <a:xfrm>
            <a:off x="-46736" y="-170838"/>
            <a:ext cx="2623211" cy="11809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7" name="Google Shape;3167;p24"/>
          <p:cNvSpPr/>
          <p:nvPr/>
        </p:nvSpPr>
        <p:spPr>
          <a:xfrm>
            <a:off x="-306965" y="-67738"/>
            <a:ext cx="3125821" cy="1407283"/>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8" name="Google Shape;3168;p24"/>
          <p:cNvSpPr/>
          <p:nvPr/>
        </p:nvSpPr>
        <p:spPr>
          <a:xfrm>
            <a:off x="3415048" y="602415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9" name="Google Shape;3169;p24"/>
          <p:cNvSpPr/>
          <p:nvPr/>
        </p:nvSpPr>
        <p:spPr>
          <a:xfrm flipH="1">
            <a:off x="8827338" y="-362230"/>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4917472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170"/>
        <p:cNvGrpSpPr/>
        <p:nvPr/>
      </p:nvGrpSpPr>
      <p:grpSpPr>
        <a:xfrm>
          <a:off x="0" y="0"/>
          <a:ext cx="0" cy="0"/>
          <a:chOff x="0" y="0"/>
          <a:chExt cx="0" cy="0"/>
        </a:xfrm>
      </p:grpSpPr>
      <p:sp>
        <p:nvSpPr>
          <p:cNvPr id="3171" name="Google Shape;3171;p25"/>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2" name="Google Shape;3172;p25"/>
          <p:cNvSpPr txBox="1">
            <a:spLocks noGrp="1"/>
          </p:cNvSpPr>
          <p:nvPr>
            <p:ph type="title" idx="2"/>
          </p:nvPr>
        </p:nvSpPr>
        <p:spPr>
          <a:xfrm>
            <a:off x="1250267"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3" name="Google Shape;3173;p25"/>
          <p:cNvSpPr txBox="1">
            <a:spLocks noGrp="1"/>
          </p:cNvSpPr>
          <p:nvPr>
            <p:ph type="subTitle" idx="1"/>
          </p:nvPr>
        </p:nvSpPr>
        <p:spPr>
          <a:xfrm>
            <a:off x="1250100"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4" name="Google Shape;3174;p25"/>
          <p:cNvSpPr txBox="1">
            <a:spLocks noGrp="1"/>
          </p:cNvSpPr>
          <p:nvPr>
            <p:ph type="title" idx="3"/>
          </p:nvPr>
        </p:nvSpPr>
        <p:spPr>
          <a:xfrm>
            <a:off x="4645896"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5" name="Google Shape;3175;p25"/>
          <p:cNvSpPr txBox="1">
            <a:spLocks noGrp="1"/>
          </p:cNvSpPr>
          <p:nvPr>
            <p:ph type="subTitle" idx="4"/>
          </p:nvPr>
        </p:nvSpPr>
        <p:spPr>
          <a:xfrm>
            <a:off x="4645729"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6" name="Google Shape;3176;p25"/>
          <p:cNvSpPr txBox="1">
            <a:spLocks noGrp="1"/>
          </p:cNvSpPr>
          <p:nvPr>
            <p:ph type="title" idx="5"/>
          </p:nvPr>
        </p:nvSpPr>
        <p:spPr>
          <a:xfrm>
            <a:off x="8041533"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7" name="Google Shape;3177;p25"/>
          <p:cNvSpPr txBox="1">
            <a:spLocks noGrp="1"/>
          </p:cNvSpPr>
          <p:nvPr>
            <p:ph type="subTitle" idx="6"/>
          </p:nvPr>
        </p:nvSpPr>
        <p:spPr>
          <a:xfrm>
            <a:off x="8041367"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8" name="Google Shape;3178;p25"/>
          <p:cNvSpPr txBox="1">
            <a:spLocks noGrp="1"/>
          </p:cNvSpPr>
          <p:nvPr>
            <p:ph type="title" idx="7"/>
          </p:nvPr>
        </p:nvSpPr>
        <p:spPr>
          <a:xfrm>
            <a:off x="1250267"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9" name="Google Shape;3179;p25"/>
          <p:cNvSpPr txBox="1">
            <a:spLocks noGrp="1"/>
          </p:cNvSpPr>
          <p:nvPr>
            <p:ph type="subTitle" idx="8"/>
          </p:nvPr>
        </p:nvSpPr>
        <p:spPr>
          <a:xfrm>
            <a:off x="1250100"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0" name="Google Shape;3180;p25"/>
          <p:cNvSpPr txBox="1">
            <a:spLocks noGrp="1"/>
          </p:cNvSpPr>
          <p:nvPr>
            <p:ph type="title" idx="9"/>
          </p:nvPr>
        </p:nvSpPr>
        <p:spPr>
          <a:xfrm>
            <a:off x="4645896"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1" name="Google Shape;3181;p25"/>
          <p:cNvSpPr txBox="1">
            <a:spLocks noGrp="1"/>
          </p:cNvSpPr>
          <p:nvPr>
            <p:ph type="subTitle" idx="13"/>
          </p:nvPr>
        </p:nvSpPr>
        <p:spPr>
          <a:xfrm>
            <a:off x="4645729"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2" name="Google Shape;3182;p25"/>
          <p:cNvSpPr txBox="1">
            <a:spLocks noGrp="1"/>
          </p:cNvSpPr>
          <p:nvPr>
            <p:ph type="title" idx="14"/>
          </p:nvPr>
        </p:nvSpPr>
        <p:spPr>
          <a:xfrm>
            <a:off x="8041533"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3" name="Google Shape;3183;p25"/>
          <p:cNvSpPr txBox="1">
            <a:spLocks noGrp="1"/>
          </p:cNvSpPr>
          <p:nvPr>
            <p:ph type="subTitle" idx="15"/>
          </p:nvPr>
        </p:nvSpPr>
        <p:spPr>
          <a:xfrm>
            <a:off x="8041367"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4" name="Google Shape;3184;p25"/>
          <p:cNvSpPr/>
          <p:nvPr/>
        </p:nvSpPr>
        <p:spPr>
          <a:xfrm>
            <a:off x="-257691" y="123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85" name="Google Shape;3185;p25"/>
          <p:cNvGrpSpPr/>
          <p:nvPr/>
        </p:nvGrpSpPr>
        <p:grpSpPr>
          <a:xfrm>
            <a:off x="10762394" y="-861648"/>
            <a:ext cx="3145663" cy="7140295"/>
            <a:chOff x="13093133" y="-435336"/>
            <a:chExt cx="2359247" cy="5355221"/>
          </a:xfrm>
        </p:grpSpPr>
        <p:sp>
          <p:nvSpPr>
            <p:cNvPr id="3186" name="Google Shape;3186;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89" name="Google Shape;3189;p25"/>
          <p:cNvSpPr/>
          <p:nvPr/>
        </p:nvSpPr>
        <p:spPr>
          <a:xfrm flipH="1">
            <a:off x="1250283" y="61388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0" name="Google Shape;3190;p25"/>
          <p:cNvSpPr/>
          <p:nvPr/>
        </p:nvSpPr>
        <p:spPr>
          <a:xfrm>
            <a:off x="1" y="6039468"/>
            <a:ext cx="124186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1" name="Google Shape;3191;p25"/>
          <p:cNvSpPr/>
          <p:nvPr/>
        </p:nvSpPr>
        <p:spPr>
          <a:xfrm>
            <a:off x="-2656199" y="6194400"/>
            <a:ext cx="15307433" cy="1337600"/>
          </a:xfrm>
          <a:custGeom>
            <a:avLst/>
            <a:gdLst/>
            <a:ahLst/>
            <a:cxnLst/>
            <a:rect l="l" t="t" r="r" b="b"/>
            <a:pathLst>
              <a:path w="459223" h="40128" extrusionOk="0">
                <a:moveTo>
                  <a:pt x="233481" y="6255"/>
                </a:moveTo>
                <a:cubicBezTo>
                  <a:pt x="233663" y="6689"/>
                  <a:pt x="233891" y="7122"/>
                  <a:pt x="234165" y="7488"/>
                </a:cubicBezTo>
                <a:cubicBezTo>
                  <a:pt x="233914" y="7374"/>
                  <a:pt x="233663" y="7237"/>
                  <a:pt x="233435" y="7100"/>
                </a:cubicBezTo>
                <a:lnTo>
                  <a:pt x="233435" y="6301"/>
                </a:lnTo>
                <a:cubicBezTo>
                  <a:pt x="233458" y="6301"/>
                  <a:pt x="233458" y="6278"/>
                  <a:pt x="233481" y="6255"/>
                </a:cubicBezTo>
                <a:close/>
                <a:moveTo>
                  <a:pt x="61674" y="1"/>
                </a:moveTo>
                <a:lnTo>
                  <a:pt x="61674" y="1"/>
                </a:lnTo>
                <a:cubicBezTo>
                  <a:pt x="60944" y="2010"/>
                  <a:pt x="59620" y="4246"/>
                  <a:pt x="59209" y="6232"/>
                </a:cubicBezTo>
                <a:cubicBezTo>
                  <a:pt x="59323" y="5525"/>
                  <a:pt x="59369" y="4863"/>
                  <a:pt x="59460" y="4178"/>
                </a:cubicBezTo>
                <a:lnTo>
                  <a:pt x="59460" y="4178"/>
                </a:lnTo>
                <a:cubicBezTo>
                  <a:pt x="58616" y="5114"/>
                  <a:pt x="57634" y="6073"/>
                  <a:pt x="56539" y="6712"/>
                </a:cubicBezTo>
                <a:cubicBezTo>
                  <a:pt x="56995" y="6073"/>
                  <a:pt x="56995" y="5479"/>
                  <a:pt x="57201" y="4863"/>
                </a:cubicBezTo>
                <a:lnTo>
                  <a:pt x="57201" y="4863"/>
                </a:lnTo>
                <a:cubicBezTo>
                  <a:pt x="56311" y="5388"/>
                  <a:pt x="55443" y="6095"/>
                  <a:pt x="54576" y="6712"/>
                </a:cubicBezTo>
                <a:cubicBezTo>
                  <a:pt x="54873" y="6255"/>
                  <a:pt x="55009" y="5570"/>
                  <a:pt x="55261" y="5091"/>
                </a:cubicBezTo>
                <a:lnTo>
                  <a:pt x="55261" y="5091"/>
                </a:lnTo>
                <a:cubicBezTo>
                  <a:pt x="54279" y="5456"/>
                  <a:pt x="53503" y="6164"/>
                  <a:pt x="52613" y="6689"/>
                </a:cubicBezTo>
                <a:cubicBezTo>
                  <a:pt x="53115" y="6073"/>
                  <a:pt x="53663" y="5296"/>
                  <a:pt x="54028" y="4612"/>
                </a:cubicBezTo>
                <a:lnTo>
                  <a:pt x="54028" y="4612"/>
                </a:lnTo>
                <a:cubicBezTo>
                  <a:pt x="52932" y="5251"/>
                  <a:pt x="51814" y="5890"/>
                  <a:pt x="50901" y="6712"/>
                </a:cubicBezTo>
                <a:cubicBezTo>
                  <a:pt x="51243" y="4840"/>
                  <a:pt x="53412" y="3082"/>
                  <a:pt x="54279" y="1234"/>
                </a:cubicBezTo>
                <a:lnTo>
                  <a:pt x="54279" y="1234"/>
                </a:lnTo>
                <a:cubicBezTo>
                  <a:pt x="51814" y="2603"/>
                  <a:pt x="49760" y="4886"/>
                  <a:pt x="47523" y="6575"/>
                </a:cubicBezTo>
                <a:cubicBezTo>
                  <a:pt x="48208" y="5799"/>
                  <a:pt x="48915" y="5091"/>
                  <a:pt x="49121" y="4110"/>
                </a:cubicBezTo>
                <a:lnTo>
                  <a:pt x="49121" y="4110"/>
                </a:lnTo>
                <a:cubicBezTo>
                  <a:pt x="47089" y="4612"/>
                  <a:pt x="45605" y="6438"/>
                  <a:pt x="43825" y="7008"/>
                </a:cubicBezTo>
                <a:cubicBezTo>
                  <a:pt x="44373" y="6415"/>
                  <a:pt x="44419" y="5707"/>
                  <a:pt x="44692" y="5114"/>
                </a:cubicBezTo>
                <a:lnTo>
                  <a:pt x="44692" y="5114"/>
                </a:lnTo>
                <a:cubicBezTo>
                  <a:pt x="43574" y="5570"/>
                  <a:pt x="42296" y="6506"/>
                  <a:pt x="41132" y="7054"/>
                </a:cubicBezTo>
                <a:cubicBezTo>
                  <a:pt x="41634" y="6438"/>
                  <a:pt x="42113" y="5753"/>
                  <a:pt x="42478" y="5091"/>
                </a:cubicBezTo>
                <a:lnTo>
                  <a:pt x="42478" y="5091"/>
                </a:lnTo>
                <a:cubicBezTo>
                  <a:pt x="41246" y="5662"/>
                  <a:pt x="40082" y="6643"/>
                  <a:pt x="38849" y="7259"/>
                </a:cubicBezTo>
                <a:cubicBezTo>
                  <a:pt x="39557" y="6118"/>
                  <a:pt x="40835" y="5137"/>
                  <a:pt x="41931" y="4315"/>
                </a:cubicBezTo>
                <a:lnTo>
                  <a:pt x="41931" y="4315"/>
                </a:lnTo>
                <a:cubicBezTo>
                  <a:pt x="40013" y="4817"/>
                  <a:pt x="37639" y="5205"/>
                  <a:pt x="35882" y="6050"/>
                </a:cubicBezTo>
                <a:cubicBezTo>
                  <a:pt x="35676" y="6164"/>
                  <a:pt x="35494" y="6301"/>
                  <a:pt x="35334" y="6461"/>
                </a:cubicBezTo>
                <a:cubicBezTo>
                  <a:pt x="36977" y="4475"/>
                  <a:pt x="38484" y="2306"/>
                  <a:pt x="40242" y="366"/>
                </a:cubicBezTo>
                <a:lnTo>
                  <a:pt x="40242" y="366"/>
                </a:lnTo>
                <a:cubicBezTo>
                  <a:pt x="36316" y="914"/>
                  <a:pt x="35288" y="4520"/>
                  <a:pt x="32275" y="6050"/>
                </a:cubicBezTo>
                <a:cubicBezTo>
                  <a:pt x="33074" y="5068"/>
                  <a:pt x="33919" y="4064"/>
                  <a:pt x="34398" y="2900"/>
                </a:cubicBezTo>
                <a:cubicBezTo>
                  <a:pt x="34386" y="2900"/>
                  <a:pt x="34373" y="2900"/>
                  <a:pt x="34361" y="2900"/>
                </a:cubicBezTo>
                <a:cubicBezTo>
                  <a:pt x="31933" y="2900"/>
                  <a:pt x="29664" y="5098"/>
                  <a:pt x="27870" y="6506"/>
                </a:cubicBezTo>
                <a:cubicBezTo>
                  <a:pt x="28418" y="6027"/>
                  <a:pt x="28943" y="5274"/>
                  <a:pt x="29171" y="4612"/>
                </a:cubicBezTo>
                <a:lnTo>
                  <a:pt x="29171" y="4612"/>
                </a:lnTo>
                <a:cubicBezTo>
                  <a:pt x="27847" y="4635"/>
                  <a:pt x="26775" y="5479"/>
                  <a:pt x="25839" y="6278"/>
                </a:cubicBezTo>
                <a:cubicBezTo>
                  <a:pt x="26501" y="5342"/>
                  <a:pt x="27459" y="4429"/>
                  <a:pt x="27505" y="3174"/>
                </a:cubicBezTo>
                <a:lnTo>
                  <a:pt x="27505" y="3174"/>
                </a:lnTo>
                <a:cubicBezTo>
                  <a:pt x="26250" y="4041"/>
                  <a:pt x="25108" y="5114"/>
                  <a:pt x="23944" y="6050"/>
                </a:cubicBezTo>
                <a:cubicBezTo>
                  <a:pt x="24971" y="4246"/>
                  <a:pt x="26569" y="2626"/>
                  <a:pt x="27277" y="686"/>
                </a:cubicBezTo>
                <a:lnTo>
                  <a:pt x="27277" y="686"/>
                </a:lnTo>
                <a:cubicBezTo>
                  <a:pt x="25033" y="819"/>
                  <a:pt x="21751" y="3914"/>
                  <a:pt x="21009" y="6100"/>
                </a:cubicBezTo>
                <a:lnTo>
                  <a:pt x="21009" y="6100"/>
                </a:lnTo>
                <a:cubicBezTo>
                  <a:pt x="21283" y="5109"/>
                  <a:pt x="21178" y="3605"/>
                  <a:pt x="21114" y="2466"/>
                </a:cubicBezTo>
                <a:lnTo>
                  <a:pt x="21114" y="2466"/>
                </a:lnTo>
                <a:cubicBezTo>
                  <a:pt x="19950" y="3311"/>
                  <a:pt x="19311" y="4635"/>
                  <a:pt x="18740" y="5821"/>
                </a:cubicBezTo>
                <a:cubicBezTo>
                  <a:pt x="18649" y="4452"/>
                  <a:pt x="18877" y="3014"/>
                  <a:pt x="18443" y="1690"/>
                </a:cubicBezTo>
                <a:cubicBezTo>
                  <a:pt x="18032" y="2763"/>
                  <a:pt x="18421" y="3973"/>
                  <a:pt x="17759" y="4817"/>
                </a:cubicBezTo>
                <a:cubicBezTo>
                  <a:pt x="17690" y="3425"/>
                  <a:pt x="17644" y="2032"/>
                  <a:pt x="17416" y="686"/>
                </a:cubicBezTo>
                <a:cubicBezTo>
                  <a:pt x="16526" y="1644"/>
                  <a:pt x="16823" y="3242"/>
                  <a:pt x="16549" y="4315"/>
                </a:cubicBezTo>
                <a:cubicBezTo>
                  <a:pt x="16321" y="3197"/>
                  <a:pt x="16161" y="1964"/>
                  <a:pt x="15727" y="982"/>
                </a:cubicBezTo>
                <a:cubicBezTo>
                  <a:pt x="15476" y="2466"/>
                  <a:pt x="14677" y="3767"/>
                  <a:pt x="14700" y="5296"/>
                </a:cubicBezTo>
                <a:cubicBezTo>
                  <a:pt x="13970" y="4315"/>
                  <a:pt x="13467" y="2854"/>
                  <a:pt x="12783" y="1736"/>
                </a:cubicBezTo>
                <a:lnTo>
                  <a:pt x="12783" y="1736"/>
                </a:lnTo>
                <a:cubicBezTo>
                  <a:pt x="12714" y="3311"/>
                  <a:pt x="13262" y="4498"/>
                  <a:pt x="13559" y="5981"/>
                </a:cubicBezTo>
                <a:cubicBezTo>
                  <a:pt x="12349" y="5182"/>
                  <a:pt x="11482" y="4087"/>
                  <a:pt x="10363" y="3197"/>
                </a:cubicBezTo>
                <a:lnTo>
                  <a:pt x="10363" y="3197"/>
                </a:lnTo>
                <a:cubicBezTo>
                  <a:pt x="10865" y="4087"/>
                  <a:pt x="11368" y="4977"/>
                  <a:pt x="11276" y="6027"/>
                </a:cubicBezTo>
                <a:cubicBezTo>
                  <a:pt x="10295" y="5342"/>
                  <a:pt x="9382" y="4406"/>
                  <a:pt x="8423" y="3699"/>
                </a:cubicBezTo>
                <a:lnTo>
                  <a:pt x="8423" y="3699"/>
                </a:lnTo>
                <a:cubicBezTo>
                  <a:pt x="8628" y="4908"/>
                  <a:pt x="9039" y="6392"/>
                  <a:pt x="9815" y="7488"/>
                </a:cubicBezTo>
                <a:cubicBezTo>
                  <a:pt x="8492" y="6826"/>
                  <a:pt x="7076" y="5753"/>
                  <a:pt x="5684" y="5319"/>
                </a:cubicBezTo>
                <a:cubicBezTo>
                  <a:pt x="2466" y="8195"/>
                  <a:pt x="1963" y="14906"/>
                  <a:pt x="1758" y="18946"/>
                </a:cubicBezTo>
                <a:cubicBezTo>
                  <a:pt x="1553" y="23055"/>
                  <a:pt x="1" y="30884"/>
                  <a:pt x="3926" y="33919"/>
                </a:cubicBezTo>
                <a:cubicBezTo>
                  <a:pt x="5057" y="34792"/>
                  <a:pt x="6711" y="35120"/>
                  <a:pt x="8613" y="35120"/>
                </a:cubicBezTo>
                <a:cubicBezTo>
                  <a:pt x="13777" y="35120"/>
                  <a:pt x="20774" y="32702"/>
                  <a:pt x="24127" y="32185"/>
                </a:cubicBezTo>
                <a:cubicBezTo>
                  <a:pt x="24676" y="32101"/>
                  <a:pt x="25231" y="32063"/>
                  <a:pt x="25789" y="32063"/>
                </a:cubicBezTo>
                <a:cubicBezTo>
                  <a:pt x="31543" y="32063"/>
                  <a:pt x="37713" y="36113"/>
                  <a:pt x="43453" y="36113"/>
                </a:cubicBezTo>
                <a:cubicBezTo>
                  <a:pt x="43539" y="36113"/>
                  <a:pt x="43625" y="36112"/>
                  <a:pt x="43711" y="36111"/>
                </a:cubicBezTo>
                <a:cubicBezTo>
                  <a:pt x="43988" y="36106"/>
                  <a:pt x="44264" y="36103"/>
                  <a:pt x="44539" y="36103"/>
                </a:cubicBezTo>
                <a:cubicBezTo>
                  <a:pt x="55860" y="36103"/>
                  <a:pt x="65856" y="40128"/>
                  <a:pt x="77287" y="40128"/>
                </a:cubicBezTo>
                <a:cubicBezTo>
                  <a:pt x="77310" y="40128"/>
                  <a:pt x="77334" y="40128"/>
                  <a:pt x="77357" y="40128"/>
                </a:cubicBezTo>
                <a:cubicBezTo>
                  <a:pt x="86759" y="40128"/>
                  <a:pt x="96671" y="36167"/>
                  <a:pt x="106147" y="36167"/>
                </a:cubicBezTo>
                <a:cubicBezTo>
                  <a:pt x="107601" y="36167"/>
                  <a:pt x="109045" y="36261"/>
                  <a:pt x="110475" y="36476"/>
                </a:cubicBezTo>
                <a:cubicBezTo>
                  <a:pt x="110608" y="36496"/>
                  <a:pt x="110743" y="36506"/>
                  <a:pt x="110879" y="36506"/>
                </a:cubicBezTo>
                <a:cubicBezTo>
                  <a:pt x="112731" y="36506"/>
                  <a:pt x="114871" y="34714"/>
                  <a:pt x="116912" y="33417"/>
                </a:cubicBezTo>
                <a:cubicBezTo>
                  <a:pt x="117094" y="33600"/>
                  <a:pt x="117277" y="33760"/>
                  <a:pt x="117482" y="33919"/>
                </a:cubicBezTo>
                <a:cubicBezTo>
                  <a:pt x="118613" y="34792"/>
                  <a:pt x="120267" y="35120"/>
                  <a:pt x="122169" y="35120"/>
                </a:cubicBezTo>
                <a:cubicBezTo>
                  <a:pt x="127333" y="35120"/>
                  <a:pt x="134330" y="32702"/>
                  <a:pt x="137683" y="32185"/>
                </a:cubicBezTo>
                <a:cubicBezTo>
                  <a:pt x="138232" y="32101"/>
                  <a:pt x="138787" y="32063"/>
                  <a:pt x="139345" y="32063"/>
                </a:cubicBezTo>
                <a:cubicBezTo>
                  <a:pt x="145099" y="32063"/>
                  <a:pt x="151269" y="36113"/>
                  <a:pt x="157009" y="36113"/>
                </a:cubicBezTo>
                <a:cubicBezTo>
                  <a:pt x="157095" y="36113"/>
                  <a:pt x="157181" y="36112"/>
                  <a:pt x="157267" y="36111"/>
                </a:cubicBezTo>
                <a:cubicBezTo>
                  <a:pt x="157544" y="36106"/>
                  <a:pt x="157820" y="36103"/>
                  <a:pt x="158095" y="36103"/>
                </a:cubicBezTo>
                <a:cubicBezTo>
                  <a:pt x="169416" y="36103"/>
                  <a:pt x="179412" y="40128"/>
                  <a:pt x="190843" y="40128"/>
                </a:cubicBezTo>
                <a:cubicBezTo>
                  <a:pt x="190866" y="40128"/>
                  <a:pt x="190890" y="40128"/>
                  <a:pt x="190913" y="40128"/>
                </a:cubicBezTo>
                <a:cubicBezTo>
                  <a:pt x="200315" y="40128"/>
                  <a:pt x="210227" y="36167"/>
                  <a:pt x="219703" y="36167"/>
                </a:cubicBezTo>
                <a:cubicBezTo>
                  <a:pt x="221157" y="36167"/>
                  <a:pt x="222601" y="36261"/>
                  <a:pt x="224031" y="36476"/>
                </a:cubicBezTo>
                <a:cubicBezTo>
                  <a:pt x="224164" y="36496"/>
                  <a:pt x="224299" y="36505"/>
                  <a:pt x="224435" y="36505"/>
                </a:cubicBezTo>
                <a:cubicBezTo>
                  <a:pt x="225862" y="36505"/>
                  <a:pt x="227446" y="35459"/>
                  <a:pt x="229030" y="34376"/>
                </a:cubicBezTo>
                <a:cubicBezTo>
                  <a:pt x="230096" y="34914"/>
                  <a:pt x="231466" y="35127"/>
                  <a:pt x="232996" y="35127"/>
                </a:cubicBezTo>
                <a:cubicBezTo>
                  <a:pt x="238152" y="35127"/>
                  <a:pt x="245133" y="32713"/>
                  <a:pt x="248477" y="32185"/>
                </a:cubicBezTo>
                <a:cubicBezTo>
                  <a:pt x="249026" y="32101"/>
                  <a:pt x="249581" y="32063"/>
                  <a:pt x="250139" y="32063"/>
                </a:cubicBezTo>
                <a:cubicBezTo>
                  <a:pt x="255893" y="32063"/>
                  <a:pt x="262063" y="36113"/>
                  <a:pt x="267803" y="36113"/>
                </a:cubicBezTo>
                <a:cubicBezTo>
                  <a:pt x="267889" y="36113"/>
                  <a:pt x="267975" y="36112"/>
                  <a:pt x="268061" y="36111"/>
                </a:cubicBezTo>
                <a:cubicBezTo>
                  <a:pt x="268338" y="36106"/>
                  <a:pt x="268614" y="36103"/>
                  <a:pt x="268889" y="36103"/>
                </a:cubicBezTo>
                <a:cubicBezTo>
                  <a:pt x="280210" y="36103"/>
                  <a:pt x="290206" y="40128"/>
                  <a:pt x="301637" y="40128"/>
                </a:cubicBezTo>
                <a:cubicBezTo>
                  <a:pt x="301660" y="40128"/>
                  <a:pt x="301684" y="40128"/>
                  <a:pt x="301707" y="40128"/>
                </a:cubicBezTo>
                <a:cubicBezTo>
                  <a:pt x="311109" y="40128"/>
                  <a:pt x="321021" y="36167"/>
                  <a:pt x="330497" y="36167"/>
                </a:cubicBezTo>
                <a:cubicBezTo>
                  <a:pt x="331951" y="36167"/>
                  <a:pt x="333395" y="36261"/>
                  <a:pt x="334825" y="36476"/>
                </a:cubicBezTo>
                <a:cubicBezTo>
                  <a:pt x="334958" y="36496"/>
                  <a:pt x="335093" y="36506"/>
                  <a:pt x="335229" y="36506"/>
                </a:cubicBezTo>
                <a:cubicBezTo>
                  <a:pt x="337081" y="36506"/>
                  <a:pt x="339221" y="34714"/>
                  <a:pt x="341262" y="33417"/>
                </a:cubicBezTo>
                <a:cubicBezTo>
                  <a:pt x="341444" y="33600"/>
                  <a:pt x="341627" y="33760"/>
                  <a:pt x="341832" y="33919"/>
                </a:cubicBezTo>
                <a:cubicBezTo>
                  <a:pt x="342957" y="34792"/>
                  <a:pt x="344608" y="35120"/>
                  <a:pt x="346509" y="35120"/>
                </a:cubicBezTo>
                <a:cubicBezTo>
                  <a:pt x="351671" y="35120"/>
                  <a:pt x="358680" y="32702"/>
                  <a:pt x="362033" y="32185"/>
                </a:cubicBezTo>
                <a:cubicBezTo>
                  <a:pt x="362582" y="32101"/>
                  <a:pt x="363137" y="32063"/>
                  <a:pt x="363695" y="32063"/>
                </a:cubicBezTo>
                <a:cubicBezTo>
                  <a:pt x="369449" y="32063"/>
                  <a:pt x="375619" y="36113"/>
                  <a:pt x="381359" y="36113"/>
                </a:cubicBezTo>
                <a:cubicBezTo>
                  <a:pt x="381445" y="36113"/>
                  <a:pt x="381531" y="36112"/>
                  <a:pt x="381617" y="36111"/>
                </a:cubicBezTo>
                <a:cubicBezTo>
                  <a:pt x="381894" y="36106"/>
                  <a:pt x="382170" y="36103"/>
                  <a:pt x="382445" y="36103"/>
                </a:cubicBezTo>
                <a:cubicBezTo>
                  <a:pt x="393766" y="36103"/>
                  <a:pt x="403762" y="40128"/>
                  <a:pt x="415193" y="40128"/>
                </a:cubicBezTo>
                <a:cubicBezTo>
                  <a:pt x="415216" y="40128"/>
                  <a:pt x="415240" y="40128"/>
                  <a:pt x="415263" y="40128"/>
                </a:cubicBezTo>
                <a:cubicBezTo>
                  <a:pt x="424665" y="40128"/>
                  <a:pt x="434577" y="36167"/>
                  <a:pt x="444053" y="36167"/>
                </a:cubicBezTo>
                <a:cubicBezTo>
                  <a:pt x="445507" y="36167"/>
                  <a:pt x="446951" y="36261"/>
                  <a:pt x="448381" y="36476"/>
                </a:cubicBezTo>
                <a:cubicBezTo>
                  <a:pt x="448514" y="36496"/>
                  <a:pt x="448648" y="36506"/>
                  <a:pt x="448785" y="36506"/>
                </a:cubicBezTo>
                <a:cubicBezTo>
                  <a:pt x="451571" y="36506"/>
                  <a:pt x="454999" y="32464"/>
                  <a:pt x="457785" y="32116"/>
                </a:cubicBezTo>
                <a:lnTo>
                  <a:pt x="457785" y="6301"/>
                </a:lnTo>
                <a:cubicBezTo>
                  <a:pt x="458355" y="5890"/>
                  <a:pt x="458880" y="5205"/>
                  <a:pt x="459223" y="4635"/>
                </a:cubicBezTo>
                <a:lnTo>
                  <a:pt x="459223" y="4635"/>
                </a:lnTo>
                <a:cubicBezTo>
                  <a:pt x="458013" y="4817"/>
                  <a:pt x="456781" y="5844"/>
                  <a:pt x="455685" y="6278"/>
                </a:cubicBezTo>
                <a:cubicBezTo>
                  <a:pt x="456278" y="5821"/>
                  <a:pt x="456598" y="5342"/>
                  <a:pt x="457032" y="4863"/>
                </a:cubicBezTo>
                <a:lnTo>
                  <a:pt x="457032" y="4863"/>
                </a:lnTo>
                <a:cubicBezTo>
                  <a:pt x="456438" y="5182"/>
                  <a:pt x="455708" y="5411"/>
                  <a:pt x="455160" y="5799"/>
                </a:cubicBezTo>
                <a:cubicBezTo>
                  <a:pt x="455685" y="5296"/>
                  <a:pt x="456096" y="4657"/>
                  <a:pt x="456507" y="4132"/>
                </a:cubicBezTo>
                <a:lnTo>
                  <a:pt x="456507" y="4132"/>
                </a:lnTo>
                <a:cubicBezTo>
                  <a:pt x="455594" y="4657"/>
                  <a:pt x="454498" y="5228"/>
                  <a:pt x="453631" y="5776"/>
                </a:cubicBezTo>
                <a:cubicBezTo>
                  <a:pt x="454863" y="4338"/>
                  <a:pt x="456781" y="3242"/>
                  <a:pt x="457945" y="1667"/>
                </a:cubicBezTo>
                <a:lnTo>
                  <a:pt x="457945" y="1667"/>
                </a:lnTo>
                <a:cubicBezTo>
                  <a:pt x="454726" y="2649"/>
                  <a:pt x="452581" y="4383"/>
                  <a:pt x="449887" y="6209"/>
                </a:cubicBezTo>
                <a:cubicBezTo>
                  <a:pt x="449979" y="5913"/>
                  <a:pt x="450070" y="5639"/>
                  <a:pt x="450138" y="5365"/>
                </a:cubicBezTo>
                <a:lnTo>
                  <a:pt x="450138" y="5365"/>
                </a:lnTo>
                <a:cubicBezTo>
                  <a:pt x="449545" y="5616"/>
                  <a:pt x="448541" y="5913"/>
                  <a:pt x="448038" y="6278"/>
                </a:cubicBezTo>
                <a:cubicBezTo>
                  <a:pt x="448290" y="5799"/>
                  <a:pt x="448267" y="5319"/>
                  <a:pt x="448404" y="4908"/>
                </a:cubicBezTo>
                <a:lnTo>
                  <a:pt x="448404" y="4908"/>
                </a:lnTo>
                <a:cubicBezTo>
                  <a:pt x="447742" y="5365"/>
                  <a:pt x="446943" y="5776"/>
                  <a:pt x="446304" y="6027"/>
                </a:cubicBezTo>
                <a:cubicBezTo>
                  <a:pt x="446897" y="5456"/>
                  <a:pt x="447422" y="4817"/>
                  <a:pt x="447856" y="4132"/>
                </a:cubicBezTo>
                <a:lnTo>
                  <a:pt x="447856" y="4132"/>
                </a:lnTo>
                <a:cubicBezTo>
                  <a:pt x="446509" y="4201"/>
                  <a:pt x="445208" y="5319"/>
                  <a:pt x="444067" y="6027"/>
                </a:cubicBezTo>
                <a:cubicBezTo>
                  <a:pt x="444660" y="5433"/>
                  <a:pt x="445391" y="4726"/>
                  <a:pt x="445710" y="3881"/>
                </a:cubicBezTo>
                <a:cubicBezTo>
                  <a:pt x="445696" y="3881"/>
                  <a:pt x="445681" y="3881"/>
                  <a:pt x="445667" y="3881"/>
                </a:cubicBezTo>
                <a:cubicBezTo>
                  <a:pt x="444066" y="3881"/>
                  <a:pt x="442776" y="5120"/>
                  <a:pt x="441419" y="5844"/>
                </a:cubicBezTo>
                <a:cubicBezTo>
                  <a:pt x="441944" y="5274"/>
                  <a:pt x="442355" y="4498"/>
                  <a:pt x="442766" y="3881"/>
                </a:cubicBezTo>
                <a:lnTo>
                  <a:pt x="442766" y="3881"/>
                </a:lnTo>
                <a:cubicBezTo>
                  <a:pt x="441305" y="3973"/>
                  <a:pt x="440141" y="5159"/>
                  <a:pt x="438703" y="5593"/>
                </a:cubicBezTo>
                <a:cubicBezTo>
                  <a:pt x="439456" y="4908"/>
                  <a:pt x="440209" y="4132"/>
                  <a:pt x="440803" y="3402"/>
                </a:cubicBezTo>
                <a:lnTo>
                  <a:pt x="440803" y="3402"/>
                </a:lnTo>
                <a:cubicBezTo>
                  <a:pt x="439000" y="3744"/>
                  <a:pt x="437128" y="5159"/>
                  <a:pt x="435462" y="5776"/>
                </a:cubicBezTo>
                <a:cubicBezTo>
                  <a:pt x="435850" y="4315"/>
                  <a:pt x="437972" y="3105"/>
                  <a:pt x="439274" y="2169"/>
                </a:cubicBezTo>
                <a:lnTo>
                  <a:pt x="439274" y="2169"/>
                </a:lnTo>
                <a:cubicBezTo>
                  <a:pt x="436740" y="2740"/>
                  <a:pt x="434001" y="5525"/>
                  <a:pt x="431490" y="6050"/>
                </a:cubicBezTo>
                <a:cubicBezTo>
                  <a:pt x="432793" y="5087"/>
                  <a:pt x="432506" y="4784"/>
                  <a:pt x="431663" y="4784"/>
                </a:cubicBezTo>
                <a:cubicBezTo>
                  <a:pt x="430466" y="4784"/>
                  <a:pt x="428151" y="5392"/>
                  <a:pt x="427655" y="5593"/>
                </a:cubicBezTo>
                <a:cubicBezTo>
                  <a:pt x="428409" y="5159"/>
                  <a:pt x="428705" y="4475"/>
                  <a:pt x="429025" y="3881"/>
                </a:cubicBezTo>
                <a:lnTo>
                  <a:pt x="429025" y="3881"/>
                </a:lnTo>
                <a:cubicBezTo>
                  <a:pt x="427792" y="4064"/>
                  <a:pt x="426628" y="4863"/>
                  <a:pt x="425419" y="5045"/>
                </a:cubicBezTo>
                <a:cubicBezTo>
                  <a:pt x="426058" y="4406"/>
                  <a:pt x="426765" y="3653"/>
                  <a:pt x="427039" y="2945"/>
                </a:cubicBezTo>
                <a:lnTo>
                  <a:pt x="427039" y="2945"/>
                </a:lnTo>
                <a:cubicBezTo>
                  <a:pt x="426195" y="3379"/>
                  <a:pt x="425396" y="3927"/>
                  <a:pt x="424643" y="4520"/>
                </a:cubicBezTo>
                <a:cubicBezTo>
                  <a:pt x="425373" y="3630"/>
                  <a:pt x="426560" y="3060"/>
                  <a:pt x="427062" y="1918"/>
                </a:cubicBezTo>
                <a:lnTo>
                  <a:pt x="427062" y="1918"/>
                </a:lnTo>
                <a:cubicBezTo>
                  <a:pt x="424871" y="2352"/>
                  <a:pt x="422406" y="4155"/>
                  <a:pt x="420465" y="5411"/>
                </a:cubicBezTo>
                <a:cubicBezTo>
                  <a:pt x="420808" y="5159"/>
                  <a:pt x="421310" y="4383"/>
                  <a:pt x="421652" y="3881"/>
                </a:cubicBezTo>
                <a:lnTo>
                  <a:pt x="421652" y="3881"/>
                </a:lnTo>
                <a:cubicBezTo>
                  <a:pt x="420762" y="4201"/>
                  <a:pt x="419963" y="4771"/>
                  <a:pt x="419050" y="5091"/>
                </a:cubicBezTo>
                <a:cubicBezTo>
                  <a:pt x="419689" y="4543"/>
                  <a:pt x="420237" y="3904"/>
                  <a:pt x="420671" y="3197"/>
                </a:cubicBezTo>
                <a:lnTo>
                  <a:pt x="420671" y="3197"/>
                </a:lnTo>
                <a:cubicBezTo>
                  <a:pt x="419210" y="3607"/>
                  <a:pt x="418092" y="4680"/>
                  <a:pt x="416791" y="5296"/>
                </a:cubicBezTo>
                <a:cubicBezTo>
                  <a:pt x="417453" y="4429"/>
                  <a:pt x="418685" y="3790"/>
                  <a:pt x="419233" y="2717"/>
                </a:cubicBezTo>
                <a:lnTo>
                  <a:pt x="419233" y="2717"/>
                </a:lnTo>
                <a:cubicBezTo>
                  <a:pt x="418046" y="3311"/>
                  <a:pt x="416676" y="3767"/>
                  <a:pt x="415604" y="4566"/>
                </a:cubicBezTo>
                <a:cubicBezTo>
                  <a:pt x="416699" y="3539"/>
                  <a:pt x="418251" y="2649"/>
                  <a:pt x="418959" y="1416"/>
                </a:cubicBezTo>
                <a:lnTo>
                  <a:pt x="418959" y="1416"/>
                </a:lnTo>
                <a:cubicBezTo>
                  <a:pt x="416585" y="2032"/>
                  <a:pt x="414257" y="3060"/>
                  <a:pt x="412385" y="4657"/>
                </a:cubicBezTo>
                <a:cubicBezTo>
                  <a:pt x="412887" y="4110"/>
                  <a:pt x="414074" y="2900"/>
                  <a:pt x="414280" y="1918"/>
                </a:cubicBezTo>
                <a:lnTo>
                  <a:pt x="414280" y="1918"/>
                </a:lnTo>
                <a:cubicBezTo>
                  <a:pt x="412522" y="2329"/>
                  <a:pt x="410833" y="3790"/>
                  <a:pt x="409486" y="5045"/>
                </a:cubicBezTo>
                <a:cubicBezTo>
                  <a:pt x="409920" y="4246"/>
                  <a:pt x="410377" y="3493"/>
                  <a:pt x="410788" y="2649"/>
                </a:cubicBezTo>
                <a:lnTo>
                  <a:pt x="410788" y="2649"/>
                </a:lnTo>
                <a:cubicBezTo>
                  <a:pt x="409555" y="3037"/>
                  <a:pt x="408322" y="4178"/>
                  <a:pt x="407295" y="5045"/>
                </a:cubicBezTo>
                <a:cubicBezTo>
                  <a:pt x="407775" y="4406"/>
                  <a:pt x="408094" y="3676"/>
                  <a:pt x="408391" y="2945"/>
                </a:cubicBezTo>
                <a:lnTo>
                  <a:pt x="408391" y="2945"/>
                </a:lnTo>
                <a:cubicBezTo>
                  <a:pt x="407501" y="3516"/>
                  <a:pt x="406588" y="4246"/>
                  <a:pt x="405766" y="4794"/>
                </a:cubicBezTo>
                <a:cubicBezTo>
                  <a:pt x="406040" y="4224"/>
                  <a:pt x="406314" y="3288"/>
                  <a:pt x="406656" y="2649"/>
                </a:cubicBezTo>
                <a:lnTo>
                  <a:pt x="406656" y="2649"/>
                </a:lnTo>
                <a:cubicBezTo>
                  <a:pt x="405789" y="3516"/>
                  <a:pt x="403940" y="4589"/>
                  <a:pt x="403506" y="5821"/>
                </a:cubicBezTo>
                <a:cubicBezTo>
                  <a:pt x="403415" y="5000"/>
                  <a:pt x="403210" y="4178"/>
                  <a:pt x="402958" y="3448"/>
                </a:cubicBezTo>
                <a:cubicBezTo>
                  <a:pt x="402639" y="4087"/>
                  <a:pt x="402068" y="4566"/>
                  <a:pt x="401840" y="5251"/>
                </a:cubicBezTo>
                <a:cubicBezTo>
                  <a:pt x="401680" y="4520"/>
                  <a:pt x="401429" y="4041"/>
                  <a:pt x="401543" y="3197"/>
                </a:cubicBezTo>
                <a:lnTo>
                  <a:pt x="401543" y="3197"/>
                </a:lnTo>
                <a:cubicBezTo>
                  <a:pt x="401110" y="3904"/>
                  <a:pt x="400699" y="4908"/>
                  <a:pt x="400379" y="5548"/>
                </a:cubicBezTo>
                <a:cubicBezTo>
                  <a:pt x="399854" y="4383"/>
                  <a:pt x="400060" y="2991"/>
                  <a:pt x="400060" y="1713"/>
                </a:cubicBezTo>
                <a:lnTo>
                  <a:pt x="400060" y="1713"/>
                </a:lnTo>
                <a:cubicBezTo>
                  <a:pt x="400014" y="2923"/>
                  <a:pt x="399809" y="4406"/>
                  <a:pt x="399147" y="5296"/>
                </a:cubicBezTo>
                <a:cubicBezTo>
                  <a:pt x="398964" y="3470"/>
                  <a:pt x="399466" y="1804"/>
                  <a:pt x="399580" y="1"/>
                </a:cubicBezTo>
                <a:lnTo>
                  <a:pt x="399580" y="1"/>
                </a:lnTo>
                <a:cubicBezTo>
                  <a:pt x="398850" y="2010"/>
                  <a:pt x="397503" y="4246"/>
                  <a:pt x="397115" y="6232"/>
                </a:cubicBezTo>
                <a:cubicBezTo>
                  <a:pt x="397229" y="5525"/>
                  <a:pt x="397275" y="4863"/>
                  <a:pt x="397366" y="4178"/>
                </a:cubicBezTo>
                <a:lnTo>
                  <a:pt x="397366" y="4178"/>
                </a:lnTo>
                <a:cubicBezTo>
                  <a:pt x="396522" y="5114"/>
                  <a:pt x="395517" y="6073"/>
                  <a:pt x="394445" y="6712"/>
                </a:cubicBezTo>
                <a:cubicBezTo>
                  <a:pt x="394901" y="6073"/>
                  <a:pt x="394878" y="5479"/>
                  <a:pt x="395107" y="4863"/>
                </a:cubicBezTo>
                <a:lnTo>
                  <a:pt x="395107" y="4863"/>
                </a:lnTo>
                <a:cubicBezTo>
                  <a:pt x="394216" y="5388"/>
                  <a:pt x="393349" y="6095"/>
                  <a:pt x="392459" y="6712"/>
                </a:cubicBezTo>
                <a:cubicBezTo>
                  <a:pt x="392756" y="6255"/>
                  <a:pt x="392893" y="5570"/>
                  <a:pt x="393166" y="5091"/>
                </a:cubicBezTo>
                <a:lnTo>
                  <a:pt x="393166" y="5091"/>
                </a:lnTo>
                <a:cubicBezTo>
                  <a:pt x="392185" y="5456"/>
                  <a:pt x="391409" y="6164"/>
                  <a:pt x="390519" y="6689"/>
                </a:cubicBezTo>
                <a:cubicBezTo>
                  <a:pt x="391021" y="6073"/>
                  <a:pt x="391569" y="5296"/>
                  <a:pt x="391934" y="4612"/>
                </a:cubicBezTo>
                <a:lnTo>
                  <a:pt x="391934" y="4612"/>
                </a:lnTo>
                <a:cubicBezTo>
                  <a:pt x="390838" y="5251"/>
                  <a:pt x="389720" y="5890"/>
                  <a:pt x="388807" y="6712"/>
                </a:cubicBezTo>
                <a:cubicBezTo>
                  <a:pt x="389149" y="4840"/>
                  <a:pt x="391318" y="3082"/>
                  <a:pt x="392185" y="1234"/>
                </a:cubicBezTo>
                <a:lnTo>
                  <a:pt x="392185" y="1234"/>
                </a:lnTo>
                <a:cubicBezTo>
                  <a:pt x="389720" y="2603"/>
                  <a:pt x="387666" y="4886"/>
                  <a:pt x="385406" y="6575"/>
                </a:cubicBezTo>
                <a:cubicBezTo>
                  <a:pt x="386113" y="5799"/>
                  <a:pt x="386821" y="5091"/>
                  <a:pt x="387026" y="4110"/>
                </a:cubicBezTo>
                <a:lnTo>
                  <a:pt x="387026" y="4110"/>
                </a:lnTo>
                <a:cubicBezTo>
                  <a:pt x="384995" y="4612"/>
                  <a:pt x="383511" y="6438"/>
                  <a:pt x="381731" y="7008"/>
                </a:cubicBezTo>
                <a:cubicBezTo>
                  <a:pt x="382279" y="6415"/>
                  <a:pt x="382324" y="5707"/>
                  <a:pt x="382598" y="5114"/>
                </a:cubicBezTo>
                <a:lnTo>
                  <a:pt x="382598" y="5114"/>
                </a:lnTo>
                <a:cubicBezTo>
                  <a:pt x="381480" y="5570"/>
                  <a:pt x="380179" y="6506"/>
                  <a:pt x="379038" y="7054"/>
                </a:cubicBezTo>
                <a:cubicBezTo>
                  <a:pt x="379540" y="6438"/>
                  <a:pt x="380019" y="5753"/>
                  <a:pt x="380384" y="5091"/>
                </a:cubicBezTo>
                <a:lnTo>
                  <a:pt x="380384" y="5091"/>
                </a:lnTo>
                <a:cubicBezTo>
                  <a:pt x="379152" y="5662"/>
                  <a:pt x="377988" y="6643"/>
                  <a:pt x="376755" y="7259"/>
                </a:cubicBezTo>
                <a:cubicBezTo>
                  <a:pt x="377463" y="6118"/>
                  <a:pt x="378741" y="5137"/>
                  <a:pt x="379836" y="4315"/>
                </a:cubicBezTo>
                <a:lnTo>
                  <a:pt x="379836" y="4315"/>
                </a:lnTo>
                <a:cubicBezTo>
                  <a:pt x="377919" y="4817"/>
                  <a:pt x="375545" y="5205"/>
                  <a:pt x="373788" y="6050"/>
                </a:cubicBezTo>
                <a:cubicBezTo>
                  <a:pt x="373582" y="6164"/>
                  <a:pt x="373400" y="6301"/>
                  <a:pt x="373240" y="6461"/>
                </a:cubicBezTo>
                <a:cubicBezTo>
                  <a:pt x="374883" y="4475"/>
                  <a:pt x="376390" y="2306"/>
                  <a:pt x="378125" y="366"/>
                </a:cubicBezTo>
                <a:lnTo>
                  <a:pt x="378125" y="366"/>
                </a:lnTo>
                <a:cubicBezTo>
                  <a:pt x="374221" y="914"/>
                  <a:pt x="373194" y="4520"/>
                  <a:pt x="370181" y="6050"/>
                </a:cubicBezTo>
                <a:cubicBezTo>
                  <a:pt x="370957" y="5068"/>
                  <a:pt x="371825" y="4064"/>
                  <a:pt x="372304" y="2900"/>
                </a:cubicBezTo>
                <a:cubicBezTo>
                  <a:pt x="372292" y="2900"/>
                  <a:pt x="372279" y="2900"/>
                  <a:pt x="372267" y="2900"/>
                </a:cubicBezTo>
                <a:cubicBezTo>
                  <a:pt x="369838" y="2900"/>
                  <a:pt x="367570" y="5098"/>
                  <a:pt x="365776" y="6506"/>
                </a:cubicBezTo>
                <a:cubicBezTo>
                  <a:pt x="366324" y="6027"/>
                  <a:pt x="366849" y="5274"/>
                  <a:pt x="367077" y="4612"/>
                </a:cubicBezTo>
                <a:lnTo>
                  <a:pt x="367077" y="4612"/>
                </a:lnTo>
                <a:cubicBezTo>
                  <a:pt x="365753" y="4635"/>
                  <a:pt x="364680" y="5479"/>
                  <a:pt x="363745" y="6278"/>
                </a:cubicBezTo>
                <a:cubicBezTo>
                  <a:pt x="364407" y="5342"/>
                  <a:pt x="365365" y="4429"/>
                  <a:pt x="365411" y="3174"/>
                </a:cubicBezTo>
                <a:lnTo>
                  <a:pt x="365411" y="3174"/>
                </a:lnTo>
                <a:cubicBezTo>
                  <a:pt x="364133" y="4041"/>
                  <a:pt x="363014" y="5114"/>
                  <a:pt x="361827" y="6050"/>
                </a:cubicBezTo>
                <a:cubicBezTo>
                  <a:pt x="362877" y="4246"/>
                  <a:pt x="364475" y="2626"/>
                  <a:pt x="365183" y="686"/>
                </a:cubicBezTo>
                <a:lnTo>
                  <a:pt x="365183" y="686"/>
                </a:lnTo>
                <a:cubicBezTo>
                  <a:pt x="362929" y="820"/>
                  <a:pt x="359629" y="3941"/>
                  <a:pt x="358885" y="6128"/>
                </a:cubicBezTo>
                <a:lnTo>
                  <a:pt x="358885" y="6128"/>
                </a:lnTo>
                <a:cubicBezTo>
                  <a:pt x="359168" y="5137"/>
                  <a:pt x="359063" y="3616"/>
                  <a:pt x="359020" y="2466"/>
                </a:cubicBezTo>
                <a:lnTo>
                  <a:pt x="359020" y="2466"/>
                </a:lnTo>
                <a:cubicBezTo>
                  <a:pt x="357833" y="3311"/>
                  <a:pt x="357217" y="4635"/>
                  <a:pt x="356646" y="5821"/>
                </a:cubicBezTo>
                <a:cubicBezTo>
                  <a:pt x="356555" y="4452"/>
                  <a:pt x="356783" y="3014"/>
                  <a:pt x="356349" y="1690"/>
                </a:cubicBezTo>
                <a:cubicBezTo>
                  <a:pt x="355938" y="2763"/>
                  <a:pt x="356326" y="3973"/>
                  <a:pt x="355664" y="4817"/>
                </a:cubicBezTo>
                <a:cubicBezTo>
                  <a:pt x="355596" y="3425"/>
                  <a:pt x="355550" y="2032"/>
                  <a:pt x="355322" y="686"/>
                </a:cubicBezTo>
                <a:cubicBezTo>
                  <a:pt x="354432" y="1644"/>
                  <a:pt x="354729" y="3242"/>
                  <a:pt x="354455" y="4315"/>
                </a:cubicBezTo>
                <a:cubicBezTo>
                  <a:pt x="354226" y="3197"/>
                  <a:pt x="354067" y="1964"/>
                  <a:pt x="353633" y="982"/>
                </a:cubicBezTo>
                <a:cubicBezTo>
                  <a:pt x="353359" y="2466"/>
                  <a:pt x="352583" y="3767"/>
                  <a:pt x="352606" y="5296"/>
                </a:cubicBezTo>
                <a:cubicBezTo>
                  <a:pt x="351875" y="4315"/>
                  <a:pt x="351373" y="2854"/>
                  <a:pt x="350689" y="1736"/>
                </a:cubicBezTo>
                <a:lnTo>
                  <a:pt x="350689" y="1736"/>
                </a:lnTo>
                <a:cubicBezTo>
                  <a:pt x="350620" y="3311"/>
                  <a:pt x="351168" y="4498"/>
                  <a:pt x="351465" y="5981"/>
                </a:cubicBezTo>
                <a:cubicBezTo>
                  <a:pt x="350255" y="5182"/>
                  <a:pt x="349387" y="4087"/>
                  <a:pt x="348269" y="3197"/>
                </a:cubicBezTo>
                <a:lnTo>
                  <a:pt x="348269" y="3197"/>
                </a:lnTo>
                <a:cubicBezTo>
                  <a:pt x="348771" y="4087"/>
                  <a:pt x="349273" y="4977"/>
                  <a:pt x="349182" y="6027"/>
                </a:cubicBezTo>
                <a:cubicBezTo>
                  <a:pt x="348201" y="5342"/>
                  <a:pt x="347288" y="4406"/>
                  <a:pt x="346306" y="3699"/>
                </a:cubicBezTo>
                <a:lnTo>
                  <a:pt x="346306" y="3699"/>
                </a:lnTo>
                <a:cubicBezTo>
                  <a:pt x="346534" y="4908"/>
                  <a:pt x="346945" y="6392"/>
                  <a:pt x="347721" y="7488"/>
                </a:cubicBezTo>
                <a:cubicBezTo>
                  <a:pt x="346763" y="7008"/>
                  <a:pt x="345781" y="6324"/>
                  <a:pt x="344777" y="5821"/>
                </a:cubicBezTo>
                <a:cubicBezTo>
                  <a:pt x="345119" y="5456"/>
                  <a:pt x="345439" y="5000"/>
                  <a:pt x="345667" y="4635"/>
                </a:cubicBezTo>
                <a:lnTo>
                  <a:pt x="345667" y="4635"/>
                </a:lnTo>
                <a:cubicBezTo>
                  <a:pt x="345028" y="4726"/>
                  <a:pt x="344412" y="5045"/>
                  <a:pt x="343795" y="5411"/>
                </a:cubicBezTo>
                <a:cubicBezTo>
                  <a:pt x="343727" y="5365"/>
                  <a:pt x="343658" y="5342"/>
                  <a:pt x="343567" y="5319"/>
                </a:cubicBezTo>
                <a:cubicBezTo>
                  <a:pt x="343407" y="5456"/>
                  <a:pt x="343270" y="5616"/>
                  <a:pt x="343111" y="5799"/>
                </a:cubicBezTo>
                <a:cubicBezTo>
                  <a:pt x="342768" y="5981"/>
                  <a:pt x="342449" y="6141"/>
                  <a:pt x="342129" y="6278"/>
                </a:cubicBezTo>
                <a:cubicBezTo>
                  <a:pt x="342722" y="5821"/>
                  <a:pt x="343042" y="5342"/>
                  <a:pt x="343476" y="4863"/>
                </a:cubicBezTo>
                <a:lnTo>
                  <a:pt x="343476" y="4863"/>
                </a:lnTo>
                <a:cubicBezTo>
                  <a:pt x="342882" y="5182"/>
                  <a:pt x="342152" y="5411"/>
                  <a:pt x="341604" y="5799"/>
                </a:cubicBezTo>
                <a:cubicBezTo>
                  <a:pt x="342129" y="5296"/>
                  <a:pt x="342540" y="4657"/>
                  <a:pt x="342951" y="4132"/>
                </a:cubicBezTo>
                <a:lnTo>
                  <a:pt x="342951" y="4132"/>
                </a:lnTo>
                <a:cubicBezTo>
                  <a:pt x="342038" y="4657"/>
                  <a:pt x="340942" y="5228"/>
                  <a:pt x="340075" y="5776"/>
                </a:cubicBezTo>
                <a:cubicBezTo>
                  <a:pt x="341307" y="4338"/>
                  <a:pt x="343225" y="3242"/>
                  <a:pt x="344389" y="1667"/>
                </a:cubicBezTo>
                <a:lnTo>
                  <a:pt x="344389" y="1667"/>
                </a:lnTo>
                <a:cubicBezTo>
                  <a:pt x="341170" y="2649"/>
                  <a:pt x="339025" y="4383"/>
                  <a:pt x="336331" y="6209"/>
                </a:cubicBezTo>
                <a:cubicBezTo>
                  <a:pt x="336423" y="5913"/>
                  <a:pt x="336514" y="5639"/>
                  <a:pt x="336582" y="5365"/>
                </a:cubicBezTo>
                <a:lnTo>
                  <a:pt x="336582" y="5365"/>
                </a:lnTo>
                <a:cubicBezTo>
                  <a:pt x="335989" y="5616"/>
                  <a:pt x="334985" y="5913"/>
                  <a:pt x="334483" y="6278"/>
                </a:cubicBezTo>
                <a:cubicBezTo>
                  <a:pt x="334734" y="5799"/>
                  <a:pt x="334711" y="5319"/>
                  <a:pt x="334848" y="4908"/>
                </a:cubicBezTo>
                <a:lnTo>
                  <a:pt x="334848" y="4908"/>
                </a:lnTo>
                <a:cubicBezTo>
                  <a:pt x="334186" y="5365"/>
                  <a:pt x="333387" y="5776"/>
                  <a:pt x="332748" y="6027"/>
                </a:cubicBezTo>
                <a:cubicBezTo>
                  <a:pt x="333341" y="5456"/>
                  <a:pt x="333866" y="4817"/>
                  <a:pt x="334300" y="4132"/>
                </a:cubicBezTo>
                <a:lnTo>
                  <a:pt x="334300" y="4132"/>
                </a:lnTo>
                <a:cubicBezTo>
                  <a:pt x="332953" y="4201"/>
                  <a:pt x="331652" y="5319"/>
                  <a:pt x="330511" y="6027"/>
                </a:cubicBezTo>
                <a:cubicBezTo>
                  <a:pt x="331127" y="5433"/>
                  <a:pt x="331835" y="4726"/>
                  <a:pt x="332154" y="3881"/>
                </a:cubicBezTo>
                <a:cubicBezTo>
                  <a:pt x="332140" y="3881"/>
                  <a:pt x="332125" y="3881"/>
                  <a:pt x="332111" y="3881"/>
                </a:cubicBezTo>
                <a:cubicBezTo>
                  <a:pt x="330510" y="3881"/>
                  <a:pt x="329220" y="5120"/>
                  <a:pt x="327863" y="5844"/>
                </a:cubicBezTo>
                <a:cubicBezTo>
                  <a:pt x="328388" y="5274"/>
                  <a:pt x="328799" y="4498"/>
                  <a:pt x="329233" y="3881"/>
                </a:cubicBezTo>
                <a:lnTo>
                  <a:pt x="329233" y="3881"/>
                </a:lnTo>
                <a:cubicBezTo>
                  <a:pt x="327749" y="3973"/>
                  <a:pt x="326585" y="5159"/>
                  <a:pt x="325147" y="5593"/>
                </a:cubicBezTo>
                <a:cubicBezTo>
                  <a:pt x="325900" y="4908"/>
                  <a:pt x="326653" y="4132"/>
                  <a:pt x="327247" y="3402"/>
                </a:cubicBezTo>
                <a:lnTo>
                  <a:pt x="327247" y="3402"/>
                </a:lnTo>
                <a:cubicBezTo>
                  <a:pt x="325444" y="3744"/>
                  <a:pt x="323572" y="5159"/>
                  <a:pt x="321906" y="5776"/>
                </a:cubicBezTo>
                <a:cubicBezTo>
                  <a:pt x="322294" y="4315"/>
                  <a:pt x="324417" y="3105"/>
                  <a:pt x="325718" y="2169"/>
                </a:cubicBezTo>
                <a:lnTo>
                  <a:pt x="325718" y="2169"/>
                </a:lnTo>
                <a:cubicBezTo>
                  <a:pt x="323184" y="2740"/>
                  <a:pt x="320445" y="5525"/>
                  <a:pt x="317934" y="6050"/>
                </a:cubicBezTo>
                <a:cubicBezTo>
                  <a:pt x="319237" y="5087"/>
                  <a:pt x="318954" y="4784"/>
                  <a:pt x="318114" y="4784"/>
                </a:cubicBezTo>
                <a:cubicBezTo>
                  <a:pt x="316922" y="4784"/>
                  <a:pt x="314608" y="5392"/>
                  <a:pt x="314100" y="5593"/>
                </a:cubicBezTo>
                <a:cubicBezTo>
                  <a:pt x="314853" y="5159"/>
                  <a:pt x="315150" y="4475"/>
                  <a:pt x="315469" y="3881"/>
                </a:cubicBezTo>
                <a:lnTo>
                  <a:pt x="315469" y="3881"/>
                </a:lnTo>
                <a:cubicBezTo>
                  <a:pt x="314237" y="4064"/>
                  <a:pt x="313072" y="4863"/>
                  <a:pt x="311863" y="5045"/>
                </a:cubicBezTo>
                <a:cubicBezTo>
                  <a:pt x="312502" y="4406"/>
                  <a:pt x="313209" y="3653"/>
                  <a:pt x="313506" y="2945"/>
                </a:cubicBezTo>
                <a:lnTo>
                  <a:pt x="313506" y="2945"/>
                </a:lnTo>
                <a:cubicBezTo>
                  <a:pt x="312639" y="3379"/>
                  <a:pt x="311840" y="3927"/>
                  <a:pt x="311087" y="4520"/>
                </a:cubicBezTo>
                <a:cubicBezTo>
                  <a:pt x="311817" y="3630"/>
                  <a:pt x="313004" y="3060"/>
                  <a:pt x="313506" y="1918"/>
                </a:cubicBezTo>
                <a:lnTo>
                  <a:pt x="313506" y="1918"/>
                </a:lnTo>
                <a:cubicBezTo>
                  <a:pt x="311315" y="2352"/>
                  <a:pt x="308850" y="4155"/>
                  <a:pt x="306910" y="5411"/>
                </a:cubicBezTo>
                <a:cubicBezTo>
                  <a:pt x="307252" y="5159"/>
                  <a:pt x="307754" y="4383"/>
                  <a:pt x="308096" y="3881"/>
                </a:cubicBezTo>
                <a:lnTo>
                  <a:pt x="308096" y="3881"/>
                </a:lnTo>
                <a:cubicBezTo>
                  <a:pt x="307206" y="4201"/>
                  <a:pt x="306407" y="4771"/>
                  <a:pt x="305494" y="5091"/>
                </a:cubicBezTo>
                <a:cubicBezTo>
                  <a:pt x="306134" y="4543"/>
                  <a:pt x="306681" y="3904"/>
                  <a:pt x="307115" y="3197"/>
                </a:cubicBezTo>
                <a:lnTo>
                  <a:pt x="307115" y="3197"/>
                </a:lnTo>
                <a:cubicBezTo>
                  <a:pt x="305654" y="3607"/>
                  <a:pt x="304536" y="4680"/>
                  <a:pt x="303235" y="5296"/>
                </a:cubicBezTo>
                <a:cubicBezTo>
                  <a:pt x="303897" y="4429"/>
                  <a:pt x="305129" y="3790"/>
                  <a:pt x="305677" y="2717"/>
                </a:cubicBezTo>
                <a:lnTo>
                  <a:pt x="305677" y="2717"/>
                </a:lnTo>
                <a:cubicBezTo>
                  <a:pt x="304490" y="3311"/>
                  <a:pt x="303121" y="3767"/>
                  <a:pt x="302048" y="4566"/>
                </a:cubicBezTo>
                <a:cubicBezTo>
                  <a:pt x="303143" y="3539"/>
                  <a:pt x="304696" y="2649"/>
                  <a:pt x="305403" y="1416"/>
                </a:cubicBezTo>
                <a:lnTo>
                  <a:pt x="305403" y="1416"/>
                </a:lnTo>
                <a:cubicBezTo>
                  <a:pt x="303052" y="2032"/>
                  <a:pt x="300701" y="3060"/>
                  <a:pt x="298829" y="4657"/>
                </a:cubicBezTo>
                <a:cubicBezTo>
                  <a:pt x="299332" y="4110"/>
                  <a:pt x="300518" y="2900"/>
                  <a:pt x="300724" y="1918"/>
                </a:cubicBezTo>
                <a:lnTo>
                  <a:pt x="300724" y="1918"/>
                </a:lnTo>
                <a:cubicBezTo>
                  <a:pt x="298966" y="2329"/>
                  <a:pt x="297277" y="3790"/>
                  <a:pt x="295931" y="5045"/>
                </a:cubicBezTo>
                <a:cubicBezTo>
                  <a:pt x="296364" y="4246"/>
                  <a:pt x="296821" y="3493"/>
                  <a:pt x="297232" y="2649"/>
                </a:cubicBezTo>
                <a:lnTo>
                  <a:pt x="297232" y="2649"/>
                </a:lnTo>
                <a:cubicBezTo>
                  <a:pt x="295999" y="3037"/>
                  <a:pt x="294767" y="4178"/>
                  <a:pt x="293739" y="5045"/>
                </a:cubicBezTo>
                <a:cubicBezTo>
                  <a:pt x="294219" y="4406"/>
                  <a:pt x="294538" y="3676"/>
                  <a:pt x="294835" y="2945"/>
                </a:cubicBezTo>
                <a:lnTo>
                  <a:pt x="294835" y="2945"/>
                </a:lnTo>
                <a:cubicBezTo>
                  <a:pt x="293945" y="3516"/>
                  <a:pt x="293032" y="4246"/>
                  <a:pt x="292210" y="4794"/>
                </a:cubicBezTo>
                <a:cubicBezTo>
                  <a:pt x="292484" y="4224"/>
                  <a:pt x="292758" y="3288"/>
                  <a:pt x="293100" y="2649"/>
                </a:cubicBezTo>
                <a:lnTo>
                  <a:pt x="293100" y="2649"/>
                </a:lnTo>
                <a:cubicBezTo>
                  <a:pt x="292233" y="3516"/>
                  <a:pt x="290384" y="4589"/>
                  <a:pt x="289950" y="5821"/>
                </a:cubicBezTo>
                <a:cubicBezTo>
                  <a:pt x="289859" y="5000"/>
                  <a:pt x="289654" y="4178"/>
                  <a:pt x="289403" y="3448"/>
                </a:cubicBezTo>
                <a:cubicBezTo>
                  <a:pt x="289083" y="4087"/>
                  <a:pt x="288512" y="4566"/>
                  <a:pt x="288307" y="5251"/>
                </a:cubicBezTo>
                <a:cubicBezTo>
                  <a:pt x="288124" y="4520"/>
                  <a:pt x="287873" y="4041"/>
                  <a:pt x="287987" y="3197"/>
                </a:cubicBezTo>
                <a:lnTo>
                  <a:pt x="287987" y="3197"/>
                </a:lnTo>
                <a:cubicBezTo>
                  <a:pt x="287554" y="3904"/>
                  <a:pt x="287143" y="4908"/>
                  <a:pt x="286823" y="5548"/>
                </a:cubicBezTo>
                <a:cubicBezTo>
                  <a:pt x="286298" y="4383"/>
                  <a:pt x="286504" y="2991"/>
                  <a:pt x="286504" y="1713"/>
                </a:cubicBezTo>
                <a:lnTo>
                  <a:pt x="286504" y="1713"/>
                </a:lnTo>
                <a:cubicBezTo>
                  <a:pt x="286458" y="2923"/>
                  <a:pt x="286253" y="4406"/>
                  <a:pt x="285591" y="5296"/>
                </a:cubicBezTo>
                <a:cubicBezTo>
                  <a:pt x="285408" y="3470"/>
                  <a:pt x="285910" y="1804"/>
                  <a:pt x="286024" y="1"/>
                </a:cubicBezTo>
                <a:lnTo>
                  <a:pt x="286024" y="1"/>
                </a:lnTo>
                <a:cubicBezTo>
                  <a:pt x="285294" y="2010"/>
                  <a:pt x="283947" y="4246"/>
                  <a:pt x="283559" y="6232"/>
                </a:cubicBezTo>
                <a:cubicBezTo>
                  <a:pt x="283673" y="5525"/>
                  <a:pt x="283719" y="4863"/>
                  <a:pt x="283810" y="4178"/>
                </a:cubicBezTo>
                <a:lnTo>
                  <a:pt x="283810" y="4178"/>
                </a:lnTo>
                <a:cubicBezTo>
                  <a:pt x="282966" y="5114"/>
                  <a:pt x="281962" y="6073"/>
                  <a:pt x="280889" y="6712"/>
                </a:cubicBezTo>
                <a:cubicBezTo>
                  <a:pt x="281345" y="6073"/>
                  <a:pt x="281345" y="5479"/>
                  <a:pt x="281551" y="4863"/>
                </a:cubicBezTo>
                <a:lnTo>
                  <a:pt x="281551" y="4863"/>
                </a:lnTo>
                <a:cubicBezTo>
                  <a:pt x="280660" y="5388"/>
                  <a:pt x="279793" y="6095"/>
                  <a:pt x="278926" y="6712"/>
                </a:cubicBezTo>
                <a:cubicBezTo>
                  <a:pt x="279200" y="6255"/>
                  <a:pt x="279337" y="5570"/>
                  <a:pt x="279611" y="5091"/>
                </a:cubicBezTo>
                <a:lnTo>
                  <a:pt x="279611" y="5091"/>
                </a:lnTo>
                <a:cubicBezTo>
                  <a:pt x="278629" y="5456"/>
                  <a:pt x="277853" y="6164"/>
                  <a:pt x="276963" y="6689"/>
                </a:cubicBezTo>
                <a:cubicBezTo>
                  <a:pt x="277465" y="6073"/>
                  <a:pt x="278013" y="5296"/>
                  <a:pt x="278378" y="4612"/>
                </a:cubicBezTo>
                <a:lnTo>
                  <a:pt x="278378" y="4612"/>
                </a:lnTo>
                <a:cubicBezTo>
                  <a:pt x="277282" y="5251"/>
                  <a:pt x="276164" y="5890"/>
                  <a:pt x="275251" y="6712"/>
                </a:cubicBezTo>
                <a:cubicBezTo>
                  <a:pt x="275593" y="4840"/>
                  <a:pt x="277762" y="3082"/>
                  <a:pt x="278629" y="1234"/>
                </a:cubicBezTo>
                <a:lnTo>
                  <a:pt x="278629" y="1234"/>
                </a:lnTo>
                <a:cubicBezTo>
                  <a:pt x="276164" y="2603"/>
                  <a:pt x="274110" y="4886"/>
                  <a:pt x="271850" y="6575"/>
                </a:cubicBezTo>
                <a:cubicBezTo>
                  <a:pt x="272557" y="5799"/>
                  <a:pt x="273265" y="5091"/>
                  <a:pt x="273471" y="4110"/>
                </a:cubicBezTo>
                <a:lnTo>
                  <a:pt x="273471" y="4110"/>
                </a:lnTo>
                <a:cubicBezTo>
                  <a:pt x="271439" y="4612"/>
                  <a:pt x="269955" y="6438"/>
                  <a:pt x="268175" y="7008"/>
                </a:cubicBezTo>
                <a:cubicBezTo>
                  <a:pt x="268723" y="6415"/>
                  <a:pt x="268768" y="5707"/>
                  <a:pt x="269042" y="5114"/>
                </a:cubicBezTo>
                <a:lnTo>
                  <a:pt x="269042" y="5114"/>
                </a:lnTo>
                <a:cubicBezTo>
                  <a:pt x="267924" y="5570"/>
                  <a:pt x="266623" y="6506"/>
                  <a:pt x="265482" y="7054"/>
                </a:cubicBezTo>
                <a:cubicBezTo>
                  <a:pt x="265984" y="6438"/>
                  <a:pt x="266463" y="5753"/>
                  <a:pt x="266828" y="5091"/>
                </a:cubicBezTo>
                <a:lnTo>
                  <a:pt x="266828" y="5091"/>
                </a:lnTo>
                <a:cubicBezTo>
                  <a:pt x="265596" y="5662"/>
                  <a:pt x="264432" y="6643"/>
                  <a:pt x="263199" y="7259"/>
                </a:cubicBezTo>
                <a:cubicBezTo>
                  <a:pt x="263907" y="6118"/>
                  <a:pt x="265185" y="5137"/>
                  <a:pt x="266281" y="4315"/>
                </a:cubicBezTo>
                <a:lnTo>
                  <a:pt x="266281" y="4315"/>
                </a:lnTo>
                <a:cubicBezTo>
                  <a:pt x="264363" y="4817"/>
                  <a:pt x="261989" y="5205"/>
                  <a:pt x="260232" y="6050"/>
                </a:cubicBezTo>
                <a:cubicBezTo>
                  <a:pt x="260026" y="6164"/>
                  <a:pt x="259844" y="6301"/>
                  <a:pt x="259684" y="6461"/>
                </a:cubicBezTo>
                <a:cubicBezTo>
                  <a:pt x="261327" y="4475"/>
                  <a:pt x="262834" y="2306"/>
                  <a:pt x="264591" y="366"/>
                </a:cubicBezTo>
                <a:lnTo>
                  <a:pt x="264591" y="366"/>
                </a:lnTo>
                <a:cubicBezTo>
                  <a:pt x="260665" y="914"/>
                  <a:pt x="259638" y="4520"/>
                  <a:pt x="256625" y="6050"/>
                </a:cubicBezTo>
                <a:cubicBezTo>
                  <a:pt x="257424" y="5068"/>
                  <a:pt x="258269" y="4064"/>
                  <a:pt x="258748" y="2900"/>
                </a:cubicBezTo>
                <a:cubicBezTo>
                  <a:pt x="258736" y="2900"/>
                  <a:pt x="258723" y="2900"/>
                  <a:pt x="258711" y="2900"/>
                </a:cubicBezTo>
                <a:cubicBezTo>
                  <a:pt x="256283" y="2900"/>
                  <a:pt x="254014" y="5098"/>
                  <a:pt x="252220" y="6506"/>
                </a:cubicBezTo>
                <a:cubicBezTo>
                  <a:pt x="252768" y="6027"/>
                  <a:pt x="253293" y="5274"/>
                  <a:pt x="253521" y="4612"/>
                </a:cubicBezTo>
                <a:lnTo>
                  <a:pt x="253521" y="4612"/>
                </a:lnTo>
                <a:cubicBezTo>
                  <a:pt x="252197" y="4635"/>
                  <a:pt x="251125" y="5479"/>
                  <a:pt x="250189" y="6278"/>
                </a:cubicBezTo>
                <a:cubicBezTo>
                  <a:pt x="250851" y="5342"/>
                  <a:pt x="251809" y="4429"/>
                  <a:pt x="251855" y="3174"/>
                </a:cubicBezTo>
                <a:lnTo>
                  <a:pt x="251855" y="3174"/>
                </a:lnTo>
                <a:cubicBezTo>
                  <a:pt x="250577" y="4041"/>
                  <a:pt x="249458" y="5114"/>
                  <a:pt x="248294" y="6050"/>
                </a:cubicBezTo>
                <a:cubicBezTo>
                  <a:pt x="249321" y="4246"/>
                  <a:pt x="250919" y="2626"/>
                  <a:pt x="251627" y="686"/>
                </a:cubicBezTo>
                <a:lnTo>
                  <a:pt x="251627" y="686"/>
                </a:lnTo>
                <a:cubicBezTo>
                  <a:pt x="249383" y="819"/>
                  <a:pt x="246101" y="3914"/>
                  <a:pt x="245359" y="6100"/>
                </a:cubicBezTo>
                <a:lnTo>
                  <a:pt x="245359" y="6100"/>
                </a:lnTo>
                <a:cubicBezTo>
                  <a:pt x="245633" y="5109"/>
                  <a:pt x="245528" y="3605"/>
                  <a:pt x="245464" y="2466"/>
                </a:cubicBezTo>
                <a:lnTo>
                  <a:pt x="245464" y="2466"/>
                </a:lnTo>
                <a:cubicBezTo>
                  <a:pt x="244300" y="3311"/>
                  <a:pt x="243661" y="4635"/>
                  <a:pt x="243090" y="5821"/>
                </a:cubicBezTo>
                <a:cubicBezTo>
                  <a:pt x="242999" y="4452"/>
                  <a:pt x="243227" y="3014"/>
                  <a:pt x="242793" y="1690"/>
                </a:cubicBezTo>
                <a:cubicBezTo>
                  <a:pt x="242382" y="2763"/>
                  <a:pt x="242770" y="3973"/>
                  <a:pt x="242109" y="4817"/>
                </a:cubicBezTo>
                <a:cubicBezTo>
                  <a:pt x="242040" y="3425"/>
                  <a:pt x="241994" y="2032"/>
                  <a:pt x="241766" y="686"/>
                </a:cubicBezTo>
                <a:cubicBezTo>
                  <a:pt x="240876" y="1644"/>
                  <a:pt x="241173" y="3242"/>
                  <a:pt x="240899" y="4315"/>
                </a:cubicBezTo>
                <a:cubicBezTo>
                  <a:pt x="240671" y="3197"/>
                  <a:pt x="240511" y="1964"/>
                  <a:pt x="240077" y="982"/>
                </a:cubicBezTo>
                <a:cubicBezTo>
                  <a:pt x="239803" y="2466"/>
                  <a:pt x="239027" y="3767"/>
                  <a:pt x="239050" y="5296"/>
                </a:cubicBezTo>
                <a:cubicBezTo>
                  <a:pt x="238320" y="4315"/>
                  <a:pt x="237817" y="2854"/>
                  <a:pt x="237133" y="1736"/>
                </a:cubicBezTo>
                <a:lnTo>
                  <a:pt x="237133" y="1736"/>
                </a:lnTo>
                <a:cubicBezTo>
                  <a:pt x="237064" y="3311"/>
                  <a:pt x="237612" y="4498"/>
                  <a:pt x="237909" y="5981"/>
                </a:cubicBezTo>
                <a:cubicBezTo>
                  <a:pt x="236699" y="5182"/>
                  <a:pt x="235832" y="4087"/>
                  <a:pt x="234713" y="3197"/>
                </a:cubicBezTo>
                <a:lnTo>
                  <a:pt x="234713" y="3197"/>
                </a:lnTo>
                <a:cubicBezTo>
                  <a:pt x="235215" y="4087"/>
                  <a:pt x="235717" y="4977"/>
                  <a:pt x="235626" y="6027"/>
                </a:cubicBezTo>
                <a:cubicBezTo>
                  <a:pt x="235261" y="5776"/>
                  <a:pt x="234896" y="5456"/>
                  <a:pt x="234531" y="5159"/>
                </a:cubicBezTo>
                <a:cubicBezTo>
                  <a:pt x="234645" y="4977"/>
                  <a:pt x="234782" y="4794"/>
                  <a:pt x="234873" y="4635"/>
                </a:cubicBezTo>
                <a:lnTo>
                  <a:pt x="234873" y="4635"/>
                </a:lnTo>
                <a:cubicBezTo>
                  <a:pt x="234622" y="4657"/>
                  <a:pt x="234394" y="4749"/>
                  <a:pt x="234142" y="4840"/>
                </a:cubicBezTo>
                <a:cubicBezTo>
                  <a:pt x="233686" y="4429"/>
                  <a:pt x="233229" y="4041"/>
                  <a:pt x="232773" y="3699"/>
                </a:cubicBezTo>
                <a:lnTo>
                  <a:pt x="232773" y="3699"/>
                </a:lnTo>
                <a:cubicBezTo>
                  <a:pt x="232841" y="4201"/>
                  <a:pt x="232978" y="4771"/>
                  <a:pt x="233138" y="5319"/>
                </a:cubicBezTo>
                <a:cubicBezTo>
                  <a:pt x="232659" y="5593"/>
                  <a:pt x="232202" y="5867"/>
                  <a:pt x="231746" y="6095"/>
                </a:cubicBezTo>
                <a:cubicBezTo>
                  <a:pt x="231700" y="6073"/>
                  <a:pt x="231655" y="6050"/>
                  <a:pt x="231632" y="6027"/>
                </a:cubicBezTo>
                <a:cubicBezTo>
                  <a:pt x="232043" y="5662"/>
                  <a:pt x="232316" y="5274"/>
                  <a:pt x="232682" y="4863"/>
                </a:cubicBezTo>
                <a:lnTo>
                  <a:pt x="232682" y="4863"/>
                </a:lnTo>
                <a:cubicBezTo>
                  <a:pt x="232157" y="5159"/>
                  <a:pt x="231495" y="5365"/>
                  <a:pt x="230970" y="5707"/>
                </a:cubicBezTo>
                <a:cubicBezTo>
                  <a:pt x="230947" y="5684"/>
                  <a:pt x="230924" y="5684"/>
                  <a:pt x="230924" y="5684"/>
                </a:cubicBezTo>
                <a:cubicBezTo>
                  <a:pt x="231381" y="5205"/>
                  <a:pt x="231791" y="4612"/>
                  <a:pt x="232157" y="4132"/>
                </a:cubicBezTo>
                <a:lnTo>
                  <a:pt x="232157" y="4132"/>
                </a:lnTo>
                <a:cubicBezTo>
                  <a:pt x="231495" y="4498"/>
                  <a:pt x="230742" y="4908"/>
                  <a:pt x="230034" y="5319"/>
                </a:cubicBezTo>
                <a:cubicBezTo>
                  <a:pt x="230011" y="5319"/>
                  <a:pt x="230011" y="5342"/>
                  <a:pt x="229988" y="5342"/>
                </a:cubicBezTo>
                <a:cubicBezTo>
                  <a:pt x="229737" y="5502"/>
                  <a:pt x="229509" y="5639"/>
                  <a:pt x="229281" y="5776"/>
                </a:cubicBezTo>
                <a:cubicBezTo>
                  <a:pt x="230513" y="4338"/>
                  <a:pt x="232453" y="3242"/>
                  <a:pt x="233595" y="1667"/>
                </a:cubicBezTo>
                <a:lnTo>
                  <a:pt x="233595" y="1667"/>
                </a:lnTo>
                <a:cubicBezTo>
                  <a:pt x="230376" y="2649"/>
                  <a:pt x="228231" y="4383"/>
                  <a:pt x="225537" y="6209"/>
                </a:cubicBezTo>
                <a:cubicBezTo>
                  <a:pt x="225629" y="5913"/>
                  <a:pt x="225720" y="5639"/>
                  <a:pt x="225788" y="5365"/>
                </a:cubicBezTo>
                <a:lnTo>
                  <a:pt x="225788" y="5365"/>
                </a:lnTo>
                <a:cubicBezTo>
                  <a:pt x="225195" y="5616"/>
                  <a:pt x="224191" y="5913"/>
                  <a:pt x="223689" y="6278"/>
                </a:cubicBezTo>
                <a:cubicBezTo>
                  <a:pt x="223940" y="5799"/>
                  <a:pt x="223917" y="5319"/>
                  <a:pt x="224054" y="4908"/>
                </a:cubicBezTo>
                <a:lnTo>
                  <a:pt x="224054" y="4908"/>
                </a:lnTo>
                <a:cubicBezTo>
                  <a:pt x="223392" y="5365"/>
                  <a:pt x="222593" y="5776"/>
                  <a:pt x="221954" y="6027"/>
                </a:cubicBezTo>
                <a:cubicBezTo>
                  <a:pt x="222547" y="5456"/>
                  <a:pt x="223072" y="4817"/>
                  <a:pt x="223529" y="4132"/>
                </a:cubicBezTo>
                <a:lnTo>
                  <a:pt x="223529" y="4132"/>
                </a:lnTo>
                <a:cubicBezTo>
                  <a:pt x="222159" y="4201"/>
                  <a:pt x="220858" y="5319"/>
                  <a:pt x="219717" y="6027"/>
                </a:cubicBezTo>
                <a:cubicBezTo>
                  <a:pt x="220333" y="5433"/>
                  <a:pt x="221041" y="4726"/>
                  <a:pt x="221360" y="3881"/>
                </a:cubicBezTo>
                <a:cubicBezTo>
                  <a:pt x="221346" y="3881"/>
                  <a:pt x="221331" y="3881"/>
                  <a:pt x="221317" y="3881"/>
                </a:cubicBezTo>
                <a:cubicBezTo>
                  <a:pt x="219716" y="3881"/>
                  <a:pt x="218426" y="5120"/>
                  <a:pt x="217069" y="5844"/>
                </a:cubicBezTo>
                <a:cubicBezTo>
                  <a:pt x="217594" y="5274"/>
                  <a:pt x="218005" y="4498"/>
                  <a:pt x="218439" y="3881"/>
                </a:cubicBezTo>
                <a:lnTo>
                  <a:pt x="218439" y="3881"/>
                </a:lnTo>
                <a:cubicBezTo>
                  <a:pt x="216955" y="3973"/>
                  <a:pt x="215791" y="5159"/>
                  <a:pt x="214353" y="5593"/>
                </a:cubicBezTo>
                <a:cubicBezTo>
                  <a:pt x="215106" y="4908"/>
                  <a:pt x="215859" y="4132"/>
                  <a:pt x="216453" y="3402"/>
                </a:cubicBezTo>
                <a:lnTo>
                  <a:pt x="216453" y="3402"/>
                </a:lnTo>
                <a:cubicBezTo>
                  <a:pt x="214650" y="3744"/>
                  <a:pt x="212778" y="5159"/>
                  <a:pt x="211112" y="5776"/>
                </a:cubicBezTo>
                <a:cubicBezTo>
                  <a:pt x="211500" y="4315"/>
                  <a:pt x="213623" y="3105"/>
                  <a:pt x="214924" y="2169"/>
                </a:cubicBezTo>
                <a:lnTo>
                  <a:pt x="214924" y="2169"/>
                </a:lnTo>
                <a:cubicBezTo>
                  <a:pt x="212390" y="2740"/>
                  <a:pt x="209651" y="5525"/>
                  <a:pt x="207140" y="6050"/>
                </a:cubicBezTo>
                <a:cubicBezTo>
                  <a:pt x="208443" y="5087"/>
                  <a:pt x="208160" y="4784"/>
                  <a:pt x="207320" y="4784"/>
                </a:cubicBezTo>
                <a:cubicBezTo>
                  <a:pt x="206128" y="4784"/>
                  <a:pt x="203814" y="5392"/>
                  <a:pt x="203306" y="5593"/>
                </a:cubicBezTo>
                <a:cubicBezTo>
                  <a:pt x="204082" y="5159"/>
                  <a:pt x="204355" y="4475"/>
                  <a:pt x="204675" y="3881"/>
                </a:cubicBezTo>
                <a:lnTo>
                  <a:pt x="204675" y="3881"/>
                </a:lnTo>
                <a:cubicBezTo>
                  <a:pt x="203442" y="4064"/>
                  <a:pt x="202278" y="4863"/>
                  <a:pt x="201091" y="5045"/>
                </a:cubicBezTo>
                <a:cubicBezTo>
                  <a:pt x="201708" y="4406"/>
                  <a:pt x="202415" y="3653"/>
                  <a:pt x="202712" y="2945"/>
                </a:cubicBezTo>
                <a:lnTo>
                  <a:pt x="202712" y="2945"/>
                </a:lnTo>
                <a:cubicBezTo>
                  <a:pt x="201845" y="3379"/>
                  <a:pt x="201046" y="3927"/>
                  <a:pt x="200293" y="4520"/>
                </a:cubicBezTo>
                <a:cubicBezTo>
                  <a:pt x="201023" y="3630"/>
                  <a:pt x="202210" y="3060"/>
                  <a:pt x="202712" y="1918"/>
                </a:cubicBezTo>
                <a:lnTo>
                  <a:pt x="202712" y="1918"/>
                </a:lnTo>
                <a:cubicBezTo>
                  <a:pt x="200521" y="2352"/>
                  <a:pt x="198056" y="4155"/>
                  <a:pt x="196116" y="5411"/>
                </a:cubicBezTo>
                <a:cubicBezTo>
                  <a:pt x="196458" y="5159"/>
                  <a:pt x="196960" y="4383"/>
                  <a:pt x="197302" y="3881"/>
                </a:cubicBezTo>
                <a:lnTo>
                  <a:pt x="197302" y="3881"/>
                </a:lnTo>
                <a:cubicBezTo>
                  <a:pt x="196412" y="4201"/>
                  <a:pt x="195613" y="4771"/>
                  <a:pt x="194723" y="5091"/>
                </a:cubicBezTo>
                <a:cubicBezTo>
                  <a:pt x="195339" y="4543"/>
                  <a:pt x="195887" y="3904"/>
                  <a:pt x="196321" y="3197"/>
                </a:cubicBezTo>
                <a:lnTo>
                  <a:pt x="196321" y="3197"/>
                </a:lnTo>
                <a:cubicBezTo>
                  <a:pt x="194883" y="3607"/>
                  <a:pt x="193742" y="4680"/>
                  <a:pt x="192441" y="5296"/>
                </a:cubicBezTo>
                <a:cubicBezTo>
                  <a:pt x="193103" y="4429"/>
                  <a:pt x="194335" y="3790"/>
                  <a:pt x="194883" y="2717"/>
                </a:cubicBezTo>
                <a:lnTo>
                  <a:pt x="194883" y="2717"/>
                </a:lnTo>
                <a:cubicBezTo>
                  <a:pt x="193696" y="3311"/>
                  <a:pt x="192327" y="3767"/>
                  <a:pt x="191254" y="4566"/>
                </a:cubicBezTo>
                <a:cubicBezTo>
                  <a:pt x="192349" y="3539"/>
                  <a:pt x="193901" y="2649"/>
                  <a:pt x="194609" y="1416"/>
                </a:cubicBezTo>
                <a:lnTo>
                  <a:pt x="194609" y="1416"/>
                </a:lnTo>
                <a:cubicBezTo>
                  <a:pt x="192258" y="2032"/>
                  <a:pt x="189907" y="3060"/>
                  <a:pt x="188035" y="4657"/>
                </a:cubicBezTo>
                <a:cubicBezTo>
                  <a:pt x="188538" y="4110"/>
                  <a:pt x="189724" y="2900"/>
                  <a:pt x="189930" y="1918"/>
                </a:cubicBezTo>
                <a:lnTo>
                  <a:pt x="189930" y="1918"/>
                </a:lnTo>
                <a:cubicBezTo>
                  <a:pt x="188172" y="2329"/>
                  <a:pt x="186483" y="3790"/>
                  <a:pt x="185137" y="5045"/>
                </a:cubicBezTo>
                <a:cubicBezTo>
                  <a:pt x="185570" y="4246"/>
                  <a:pt x="186050" y="3493"/>
                  <a:pt x="186438" y="2649"/>
                </a:cubicBezTo>
                <a:lnTo>
                  <a:pt x="186438" y="2649"/>
                </a:lnTo>
                <a:cubicBezTo>
                  <a:pt x="185205" y="3037"/>
                  <a:pt x="183972" y="4178"/>
                  <a:pt x="182945" y="5045"/>
                </a:cubicBezTo>
                <a:cubicBezTo>
                  <a:pt x="183425" y="4406"/>
                  <a:pt x="183744" y="3676"/>
                  <a:pt x="184041" y="2945"/>
                </a:cubicBezTo>
                <a:lnTo>
                  <a:pt x="184041" y="2945"/>
                </a:lnTo>
                <a:cubicBezTo>
                  <a:pt x="183151" y="3516"/>
                  <a:pt x="182238" y="4246"/>
                  <a:pt x="181416" y="4794"/>
                </a:cubicBezTo>
                <a:cubicBezTo>
                  <a:pt x="181690" y="4224"/>
                  <a:pt x="181987" y="3288"/>
                  <a:pt x="182306" y="2649"/>
                </a:cubicBezTo>
                <a:lnTo>
                  <a:pt x="182306" y="2649"/>
                </a:lnTo>
                <a:cubicBezTo>
                  <a:pt x="181439" y="3516"/>
                  <a:pt x="179590" y="4589"/>
                  <a:pt x="179156" y="5821"/>
                </a:cubicBezTo>
                <a:cubicBezTo>
                  <a:pt x="179065" y="5000"/>
                  <a:pt x="178860" y="4178"/>
                  <a:pt x="178609" y="3448"/>
                </a:cubicBezTo>
                <a:cubicBezTo>
                  <a:pt x="178289" y="4087"/>
                  <a:pt x="177718" y="4566"/>
                  <a:pt x="177513" y="5251"/>
                </a:cubicBezTo>
                <a:cubicBezTo>
                  <a:pt x="177330" y="4520"/>
                  <a:pt x="177079" y="4041"/>
                  <a:pt x="177193" y="3197"/>
                </a:cubicBezTo>
                <a:lnTo>
                  <a:pt x="177193" y="3197"/>
                </a:lnTo>
                <a:cubicBezTo>
                  <a:pt x="176760" y="3904"/>
                  <a:pt x="176349" y="4908"/>
                  <a:pt x="176029" y="5548"/>
                </a:cubicBezTo>
                <a:cubicBezTo>
                  <a:pt x="175504" y="4383"/>
                  <a:pt x="175710" y="2991"/>
                  <a:pt x="175710" y="1713"/>
                </a:cubicBezTo>
                <a:lnTo>
                  <a:pt x="175710" y="1713"/>
                </a:lnTo>
                <a:cubicBezTo>
                  <a:pt x="175664" y="2923"/>
                  <a:pt x="175459" y="4406"/>
                  <a:pt x="174797" y="5296"/>
                </a:cubicBezTo>
                <a:cubicBezTo>
                  <a:pt x="174614" y="3470"/>
                  <a:pt x="175116" y="1804"/>
                  <a:pt x="175230" y="1"/>
                </a:cubicBezTo>
                <a:lnTo>
                  <a:pt x="175230" y="1"/>
                </a:lnTo>
                <a:cubicBezTo>
                  <a:pt x="174500" y="2010"/>
                  <a:pt x="173153" y="4246"/>
                  <a:pt x="172765" y="6232"/>
                </a:cubicBezTo>
                <a:cubicBezTo>
                  <a:pt x="172879" y="5525"/>
                  <a:pt x="172925" y="4863"/>
                  <a:pt x="173016" y="4178"/>
                </a:cubicBezTo>
                <a:lnTo>
                  <a:pt x="173016" y="4178"/>
                </a:lnTo>
                <a:cubicBezTo>
                  <a:pt x="172172" y="5114"/>
                  <a:pt x="171190" y="6073"/>
                  <a:pt x="170095" y="6712"/>
                </a:cubicBezTo>
                <a:cubicBezTo>
                  <a:pt x="170551" y="6073"/>
                  <a:pt x="170551" y="5479"/>
                  <a:pt x="170757" y="4863"/>
                </a:cubicBezTo>
                <a:lnTo>
                  <a:pt x="170757" y="4863"/>
                </a:lnTo>
                <a:cubicBezTo>
                  <a:pt x="169866" y="5388"/>
                  <a:pt x="168999" y="6095"/>
                  <a:pt x="168132" y="6712"/>
                </a:cubicBezTo>
                <a:cubicBezTo>
                  <a:pt x="168406" y="6255"/>
                  <a:pt x="168565" y="5570"/>
                  <a:pt x="168816" y="5091"/>
                </a:cubicBezTo>
                <a:lnTo>
                  <a:pt x="168816" y="5091"/>
                </a:lnTo>
                <a:cubicBezTo>
                  <a:pt x="167835" y="5456"/>
                  <a:pt x="167059" y="6164"/>
                  <a:pt x="166169" y="6689"/>
                </a:cubicBezTo>
                <a:cubicBezTo>
                  <a:pt x="166671" y="6073"/>
                  <a:pt x="167219" y="5296"/>
                  <a:pt x="167584" y="4612"/>
                </a:cubicBezTo>
                <a:lnTo>
                  <a:pt x="167584" y="4612"/>
                </a:lnTo>
                <a:cubicBezTo>
                  <a:pt x="166488" y="5251"/>
                  <a:pt x="165370" y="5890"/>
                  <a:pt x="164457" y="6712"/>
                </a:cubicBezTo>
                <a:cubicBezTo>
                  <a:pt x="164799" y="4840"/>
                  <a:pt x="166968" y="3082"/>
                  <a:pt x="167835" y="1234"/>
                </a:cubicBezTo>
                <a:lnTo>
                  <a:pt x="167835" y="1234"/>
                </a:lnTo>
                <a:cubicBezTo>
                  <a:pt x="165370" y="2603"/>
                  <a:pt x="163316" y="4886"/>
                  <a:pt x="161079" y="6575"/>
                </a:cubicBezTo>
                <a:cubicBezTo>
                  <a:pt x="161763" y="5799"/>
                  <a:pt x="162471" y="5091"/>
                  <a:pt x="162676" y="4110"/>
                </a:cubicBezTo>
                <a:lnTo>
                  <a:pt x="162676" y="4110"/>
                </a:lnTo>
                <a:cubicBezTo>
                  <a:pt x="160645" y="4612"/>
                  <a:pt x="159161" y="6438"/>
                  <a:pt x="157381" y="7008"/>
                </a:cubicBezTo>
                <a:cubicBezTo>
                  <a:pt x="157929" y="6415"/>
                  <a:pt x="157974" y="5707"/>
                  <a:pt x="158248" y="5114"/>
                </a:cubicBezTo>
                <a:lnTo>
                  <a:pt x="158248" y="5114"/>
                </a:lnTo>
                <a:cubicBezTo>
                  <a:pt x="157130" y="5570"/>
                  <a:pt x="155852" y="6506"/>
                  <a:pt x="154688" y="7054"/>
                </a:cubicBezTo>
                <a:cubicBezTo>
                  <a:pt x="155190" y="6438"/>
                  <a:pt x="155669" y="5753"/>
                  <a:pt x="156034" y="5091"/>
                </a:cubicBezTo>
                <a:lnTo>
                  <a:pt x="156034" y="5091"/>
                </a:lnTo>
                <a:cubicBezTo>
                  <a:pt x="154802" y="5662"/>
                  <a:pt x="153638" y="6643"/>
                  <a:pt x="152405" y="7259"/>
                </a:cubicBezTo>
                <a:cubicBezTo>
                  <a:pt x="153113" y="6118"/>
                  <a:pt x="154391" y="5137"/>
                  <a:pt x="155486" y="4315"/>
                </a:cubicBezTo>
                <a:lnTo>
                  <a:pt x="155486" y="4315"/>
                </a:lnTo>
                <a:cubicBezTo>
                  <a:pt x="153569" y="4817"/>
                  <a:pt x="151195" y="5205"/>
                  <a:pt x="149438" y="6050"/>
                </a:cubicBezTo>
                <a:cubicBezTo>
                  <a:pt x="149232" y="6164"/>
                  <a:pt x="149050" y="6301"/>
                  <a:pt x="148890" y="6461"/>
                </a:cubicBezTo>
                <a:cubicBezTo>
                  <a:pt x="150533" y="4475"/>
                  <a:pt x="152040" y="2306"/>
                  <a:pt x="153797" y="366"/>
                </a:cubicBezTo>
                <a:lnTo>
                  <a:pt x="153797" y="366"/>
                </a:lnTo>
                <a:cubicBezTo>
                  <a:pt x="149871" y="914"/>
                  <a:pt x="148844" y="4520"/>
                  <a:pt x="145831" y="6050"/>
                </a:cubicBezTo>
                <a:cubicBezTo>
                  <a:pt x="146630" y="5068"/>
                  <a:pt x="147475" y="4064"/>
                  <a:pt x="147954" y="2900"/>
                </a:cubicBezTo>
                <a:cubicBezTo>
                  <a:pt x="147942" y="2900"/>
                  <a:pt x="147929" y="2900"/>
                  <a:pt x="147917" y="2900"/>
                </a:cubicBezTo>
                <a:cubicBezTo>
                  <a:pt x="145488" y="2900"/>
                  <a:pt x="143220" y="5098"/>
                  <a:pt x="141426" y="6506"/>
                </a:cubicBezTo>
                <a:cubicBezTo>
                  <a:pt x="141974" y="6027"/>
                  <a:pt x="142499" y="5274"/>
                  <a:pt x="142727" y="4612"/>
                </a:cubicBezTo>
                <a:lnTo>
                  <a:pt x="142727" y="4612"/>
                </a:lnTo>
                <a:cubicBezTo>
                  <a:pt x="141403" y="4635"/>
                  <a:pt x="140330" y="5479"/>
                  <a:pt x="139395" y="6278"/>
                </a:cubicBezTo>
                <a:cubicBezTo>
                  <a:pt x="140057" y="5342"/>
                  <a:pt x="141015" y="4429"/>
                  <a:pt x="141061" y="3174"/>
                </a:cubicBezTo>
                <a:lnTo>
                  <a:pt x="141061" y="3174"/>
                </a:lnTo>
                <a:cubicBezTo>
                  <a:pt x="139806" y="4041"/>
                  <a:pt x="138664" y="5114"/>
                  <a:pt x="137500" y="6050"/>
                </a:cubicBezTo>
                <a:cubicBezTo>
                  <a:pt x="138527" y="4246"/>
                  <a:pt x="140125" y="2626"/>
                  <a:pt x="140833" y="686"/>
                </a:cubicBezTo>
                <a:lnTo>
                  <a:pt x="140833" y="686"/>
                </a:lnTo>
                <a:cubicBezTo>
                  <a:pt x="138589" y="819"/>
                  <a:pt x="135307" y="3914"/>
                  <a:pt x="134565" y="6100"/>
                </a:cubicBezTo>
                <a:lnTo>
                  <a:pt x="134565" y="6100"/>
                </a:lnTo>
                <a:cubicBezTo>
                  <a:pt x="134839" y="5109"/>
                  <a:pt x="134734" y="3605"/>
                  <a:pt x="134670" y="2466"/>
                </a:cubicBezTo>
                <a:lnTo>
                  <a:pt x="134670" y="2466"/>
                </a:lnTo>
                <a:cubicBezTo>
                  <a:pt x="133506" y="3311"/>
                  <a:pt x="132867" y="4635"/>
                  <a:pt x="132296" y="5821"/>
                </a:cubicBezTo>
                <a:cubicBezTo>
                  <a:pt x="132205" y="4452"/>
                  <a:pt x="132433" y="3014"/>
                  <a:pt x="131999" y="1690"/>
                </a:cubicBezTo>
                <a:cubicBezTo>
                  <a:pt x="131588" y="2763"/>
                  <a:pt x="131976" y="3973"/>
                  <a:pt x="131314" y="4817"/>
                </a:cubicBezTo>
                <a:cubicBezTo>
                  <a:pt x="131246" y="3425"/>
                  <a:pt x="131200" y="2032"/>
                  <a:pt x="130972" y="686"/>
                </a:cubicBezTo>
                <a:cubicBezTo>
                  <a:pt x="130082" y="1644"/>
                  <a:pt x="130379" y="3242"/>
                  <a:pt x="130105" y="4315"/>
                </a:cubicBezTo>
                <a:cubicBezTo>
                  <a:pt x="129876" y="3197"/>
                  <a:pt x="129717" y="1964"/>
                  <a:pt x="129283" y="982"/>
                </a:cubicBezTo>
                <a:cubicBezTo>
                  <a:pt x="129032" y="2466"/>
                  <a:pt x="128233" y="3767"/>
                  <a:pt x="128256" y="5296"/>
                </a:cubicBezTo>
                <a:cubicBezTo>
                  <a:pt x="127525" y="4315"/>
                  <a:pt x="127023" y="2854"/>
                  <a:pt x="126339" y="1736"/>
                </a:cubicBezTo>
                <a:lnTo>
                  <a:pt x="126339" y="1736"/>
                </a:lnTo>
                <a:cubicBezTo>
                  <a:pt x="126270" y="3311"/>
                  <a:pt x="126818" y="4498"/>
                  <a:pt x="127115" y="5981"/>
                </a:cubicBezTo>
                <a:cubicBezTo>
                  <a:pt x="125905" y="5182"/>
                  <a:pt x="125038" y="4087"/>
                  <a:pt x="123919" y="3197"/>
                </a:cubicBezTo>
                <a:lnTo>
                  <a:pt x="123919" y="3197"/>
                </a:lnTo>
                <a:cubicBezTo>
                  <a:pt x="124421" y="4087"/>
                  <a:pt x="124923" y="4977"/>
                  <a:pt x="124832" y="6027"/>
                </a:cubicBezTo>
                <a:cubicBezTo>
                  <a:pt x="123851" y="5342"/>
                  <a:pt x="122938" y="4406"/>
                  <a:pt x="121979" y="3699"/>
                </a:cubicBezTo>
                <a:lnTo>
                  <a:pt x="121979" y="3699"/>
                </a:lnTo>
                <a:cubicBezTo>
                  <a:pt x="122184" y="4908"/>
                  <a:pt x="122595" y="6392"/>
                  <a:pt x="123371" y="7488"/>
                </a:cubicBezTo>
                <a:cubicBezTo>
                  <a:pt x="122413" y="7008"/>
                  <a:pt x="121431" y="6324"/>
                  <a:pt x="120427" y="5821"/>
                </a:cubicBezTo>
                <a:cubicBezTo>
                  <a:pt x="120769" y="5456"/>
                  <a:pt x="121089" y="5000"/>
                  <a:pt x="121317" y="4635"/>
                </a:cubicBezTo>
                <a:lnTo>
                  <a:pt x="121317" y="4635"/>
                </a:lnTo>
                <a:cubicBezTo>
                  <a:pt x="120701" y="4726"/>
                  <a:pt x="120062" y="5045"/>
                  <a:pt x="119445" y="5411"/>
                </a:cubicBezTo>
                <a:cubicBezTo>
                  <a:pt x="119377" y="5365"/>
                  <a:pt x="119308" y="5342"/>
                  <a:pt x="119240" y="5319"/>
                </a:cubicBezTo>
                <a:cubicBezTo>
                  <a:pt x="119057" y="5456"/>
                  <a:pt x="118920" y="5616"/>
                  <a:pt x="118761" y="5799"/>
                </a:cubicBezTo>
                <a:cubicBezTo>
                  <a:pt x="118441" y="5981"/>
                  <a:pt x="118099" y="6141"/>
                  <a:pt x="117802" y="6278"/>
                </a:cubicBezTo>
                <a:cubicBezTo>
                  <a:pt x="118373" y="5821"/>
                  <a:pt x="118692" y="5342"/>
                  <a:pt x="119149" y="4863"/>
                </a:cubicBezTo>
                <a:lnTo>
                  <a:pt x="119149" y="4863"/>
                </a:lnTo>
                <a:cubicBezTo>
                  <a:pt x="118532" y="5182"/>
                  <a:pt x="117802" y="5411"/>
                  <a:pt x="117254" y="5799"/>
                </a:cubicBezTo>
                <a:cubicBezTo>
                  <a:pt x="117779" y="5296"/>
                  <a:pt x="118190" y="4657"/>
                  <a:pt x="118601" y="4132"/>
                </a:cubicBezTo>
                <a:lnTo>
                  <a:pt x="118601" y="4132"/>
                </a:lnTo>
                <a:cubicBezTo>
                  <a:pt x="117711" y="4657"/>
                  <a:pt x="116592" y="5228"/>
                  <a:pt x="115725" y="5776"/>
                </a:cubicBezTo>
                <a:cubicBezTo>
                  <a:pt x="116957" y="4338"/>
                  <a:pt x="118898" y="3242"/>
                  <a:pt x="120062" y="1667"/>
                </a:cubicBezTo>
                <a:lnTo>
                  <a:pt x="120062" y="1667"/>
                </a:lnTo>
                <a:cubicBezTo>
                  <a:pt x="116820" y="2649"/>
                  <a:pt x="114675" y="4383"/>
                  <a:pt x="111981" y="6209"/>
                </a:cubicBezTo>
                <a:cubicBezTo>
                  <a:pt x="112073" y="5913"/>
                  <a:pt x="112164" y="5639"/>
                  <a:pt x="112233" y="5365"/>
                </a:cubicBezTo>
                <a:lnTo>
                  <a:pt x="112233" y="5365"/>
                </a:lnTo>
                <a:cubicBezTo>
                  <a:pt x="111639" y="5616"/>
                  <a:pt x="110635" y="5913"/>
                  <a:pt x="110133" y="6278"/>
                </a:cubicBezTo>
                <a:cubicBezTo>
                  <a:pt x="110384" y="5799"/>
                  <a:pt x="110361" y="5319"/>
                  <a:pt x="110498" y="4908"/>
                </a:cubicBezTo>
                <a:lnTo>
                  <a:pt x="110498" y="4908"/>
                </a:lnTo>
                <a:cubicBezTo>
                  <a:pt x="109836" y="5365"/>
                  <a:pt x="109037" y="5776"/>
                  <a:pt x="108398" y="6027"/>
                </a:cubicBezTo>
                <a:cubicBezTo>
                  <a:pt x="108991" y="5456"/>
                  <a:pt x="109516" y="4817"/>
                  <a:pt x="109973" y="4132"/>
                </a:cubicBezTo>
                <a:lnTo>
                  <a:pt x="109973" y="4132"/>
                </a:lnTo>
                <a:cubicBezTo>
                  <a:pt x="108603" y="4201"/>
                  <a:pt x="107302" y="5319"/>
                  <a:pt x="106161" y="6027"/>
                </a:cubicBezTo>
                <a:cubicBezTo>
                  <a:pt x="106777" y="5433"/>
                  <a:pt x="107485" y="4726"/>
                  <a:pt x="107804" y="3881"/>
                </a:cubicBezTo>
                <a:cubicBezTo>
                  <a:pt x="107790" y="3881"/>
                  <a:pt x="107775" y="3881"/>
                  <a:pt x="107761" y="3881"/>
                </a:cubicBezTo>
                <a:cubicBezTo>
                  <a:pt x="106160" y="3881"/>
                  <a:pt x="104870" y="5120"/>
                  <a:pt x="103513" y="5844"/>
                </a:cubicBezTo>
                <a:cubicBezTo>
                  <a:pt x="104038" y="5274"/>
                  <a:pt x="104449" y="4498"/>
                  <a:pt x="104883" y="3881"/>
                </a:cubicBezTo>
                <a:lnTo>
                  <a:pt x="104883" y="3881"/>
                </a:lnTo>
                <a:cubicBezTo>
                  <a:pt x="103399" y="3973"/>
                  <a:pt x="102235" y="5159"/>
                  <a:pt x="100797" y="5593"/>
                </a:cubicBezTo>
                <a:cubicBezTo>
                  <a:pt x="101550" y="4908"/>
                  <a:pt x="102304" y="4132"/>
                  <a:pt x="102897" y="3402"/>
                </a:cubicBezTo>
                <a:lnTo>
                  <a:pt x="102897" y="3402"/>
                </a:lnTo>
                <a:cubicBezTo>
                  <a:pt x="101094" y="3744"/>
                  <a:pt x="99245" y="5159"/>
                  <a:pt x="97556" y="5776"/>
                </a:cubicBezTo>
                <a:cubicBezTo>
                  <a:pt x="97944" y="4315"/>
                  <a:pt x="100067" y="3105"/>
                  <a:pt x="101368" y="2169"/>
                </a:cubicBezTo>
                <a:lnTo>
                  <a:pt x="101368" y="2169"/>
                </a:lnTo>
                <a:cubicBezTo>
                  <a:pt x="98834" y="2740"/>
                  <a:pt x="96095" y="5525"/>
                  <a:pt x="93607" y="6050"/>
                </a:cubicBezTo>
                <a:cubicBezTo>
                  <a:pt x="94901" y="5087"/>
                  <a:pt x="94612" y="4784"/>
                  <a:pt x="93768" y="4784"/>
                </a:cubicBezTo>
                <a:cubicBezTo>
                  <a:pt x="92572" y="4784"/>
                  <a:pt x="90258" y="5392"/>
                  <a:pt x="89750" y="5593"/>
                </a:cubicBezTo>
                <a:cubicBezTo>
                  <a:pt x="90526" y="5159"/>
                  <a:pt x="90800" y="4475"/>
                  <a:pt x="91119" y="3881"/>
                </a:cubicBezTo>
                <a:lnTo>
                  <a:pt x="91119" y="3881"/>
                </a:lnTo>
                <a:cubicBezTo>
                  <a:pt x="89887" y="4064"/>
                  <a:pt x="88722" y="4863"/>
                  <a:pt x="87536" y="5045"/>
                </a:cubicBezTo>
                <a:cubicBezTo>
                  <a:pt x="88152" y="4406"/>
                  <a:pt x="88859" y="3653"/>
                  <a:pt x="89156" y="2945"/>
                </a:cubicBezTo>
                <a:lnTo>
                  <a:pt x="89156" y="2945"/>
                </a:lnTo>
                <a:cubicBezTo>
                  <a:pt x="88289" y="3379"/>
                  <a:pt x="87490" y="3927"/>
                  <a:pt x="86737" y="4520"/>
                </a:cubicBezTo>
                <a:cubicBezTo>
                  <a:pt x="87467" y="3630"/>
                  <a:pt x="88654" y="3060"/>
                  <a:pt x="89156" y="1918"/>
                </a:cubicBezTo>
                <a:lnTo>
                  <a:pt x="89156" y="1918"/>
                </a:lnTo>
                <a:cubicBezTo>
                  <a:pt x="86965" y="2352"/>
                  <a:pt x="84500" y="4155"/>
                  <a:pt x="82560" y="5411"/>
                </a:cubicBezTo>
                <a:cubicBezTo>
                  <a:pt x="82902" y="5159"/>
                  <a:pt x="83404" y="4383"/>
                  <a:pt x="83747" y="3881"/>
                </a:cubicBezTo>
                <a:lnTo>
                  <a:pt x="83747" y="3881"/>
                </a:lnTo>
                <a:cubicBezTo>
                  <a:pt x="82856" y="4201"/>
                  <a:pt x="82057" y="4771"/>
                  <a:pt x="81167" y="5091"/>
                </a:cubicBezTo>
                <a:cubicBezTo>
                  <a:pt x="81784" y="4543"/>
                  <a:pt x="82354" y="3904"/>
                  <a:pt x="82765" y="3197"/>
                </a:cubicBezTo>
                <a:lnTo>
                  <a:pt x="82765" y="3197"/>
                </a:lnTo>
                <a:cubicBezTo>
                  <a:pt x="81327" y="3607"/>
                  <a:pt x="80186" y="4680"/>
                  <a:pt x="78885" y="5296"/>
                </a:cubicBezTo>
                <a:cubicBezTo>
                  <a:pt x="79547" y="4429"/>
                  <a:pt x="80779" y="3790"/>
                  <a:pt x="81350" y="2717"/>
                </a:cubicBezTo>
                <a:lnTo>
                  <a:pt x="81350" y="2717"/>
                </a:lnTo>
                <a:cubicBezTo>
                  <a:pt x="80140" y="3311"/>
                  <a:pt x="78771" y="3767"/>
                  <a:pt x="77698" y="4566"/>
                </a:cubicBezTo>
                <a:cubicBezTo>
                  <a:pt x="78793" y="3539"/>
                  <a:pt x="80346" y="2649"/>
                  <a:pt x="81053" y="1416"/>
                </a:cubicBezTo>
                <a:lnTo>
                  <a:pt x="81053" y="1416"/>
                </a:lnTo>
                <a:cubicBezTo>
                  <a:pt x="78702" y="2032"/>
                  <a:pt x="76351" y="3060"/>
                  <a:pt x="74479" y="4657"/>
                </a:cubicBezTo>
                <a:cubicBezTo>
                  <a:pt x="74982" y="4110"/>
                  <a:pt x="76169" y="2900"/>
                  <a:pt x="76374" y="1918"/>
                </a:cubicBezTo>
                <a:lnTo>
                  <a:pt x="76374" y="1918"/>
                </a:lnTo>
                <a:cubicBezTo>
                  <a:pt x="74616" y="2329"/>
                  <a:pt x="72927" y="3790"/>
                  <a:pt x="71581" y="5045"/>
                </a:cubicBezTo>
                <a:cubicBezTo>
                  <a:pt x="72014" y="4246"/>
                  <a:pt x="72494" y="3493"/>
                  <a:pt x="72882" y="2649"/>
                </a:cubicBezTo>
                <a:lnTo>
                  <a:pt x="72882" y="2649"/>
                </a:lnTo>
                <a:cubicBezTo>
                  <a:pt x="71649" y="3037"/>
                  <a:pt x="70417" y="4178"/>
                  <a:pt x="69389" y="5045"/>
                </a:cubicBezTo>
                <a:cubicBezTo>
                  <a:pt x="69869" y="4406"/>
                  <a:pt x="70188" y="3676"/>
                  <a:pt x="70485" y="2945"/>
                </a:cubicBezTo>
                <a:lnTo>
                  <a:pt x="70485" y="2945"/>
                </a:lnTo>
                <a:cubicBezTo>
                  <a:pt x="69595" y="3516"/>
                  <a:pt x="68705" y="4246"/>
                  <a:pt x="67860" y="4794"/>
                </a:cubicBezTo>
                <a:cubicBezTo>
                  <a:pt x="68134" y="4224"/>
                  <a:pt x="68431" y="3288"/>
                  <a:pt x="68750" y="2649"/>
                </a:cubicBezTo>
                <a:lnTo>
                  <a:pt x="68750" y="2649"/>
                </a:lnTo>
                <a:cubicBezTo>
                  <a:pt x="67883" y="3516"/>
                  <a:pt x="66034" y="4589"/>
                  <a:pt x="65600" y="5821"/>
                </a:cubicBezTo>
                <a:cubicBezTo>
                  <a:pt x="65509" y="5000"/>
                  <a:pt x="65304" y="4178"/>
                  <a:pt x="65053" y="3448"/>
                </a:cubicBezTo>
                <a:cubicBezTo>
                  <a:pt x="64733" y="4087"/>
                  <a:pt x="64162" y="4566"/>
                  <a:pt x="63957" y="5251"/>
                </a:cubicBezTo>
                <a:cubicBezTo>
                  <a:pt x="63774" y="4520"/>
                  <a:pt x="63523" y="4041"/>
                  <a:pt x="63637" y="3197"/>
                </a:cubicBezTo>
                <a:lnTo>
                  <a:pt x="63637" y="3197"/>
                </a:lnTo>
                <a:cubicBezTo>
                  <a:pt x="63204" y="3904"/>
                  <a:pt x="62793" y="4908"/>
                  <a:pt x="62473" y="5548"/>
                </a:cubicBezTo>
                <a:cubicBezTo>
                  <a:pt x="61948" y="4383"/>
                  <a:pt x="62154" y="2991"/>
                  <a:pt x="62154" y="1713"/>
                </a:cubicBezTo>
                <a:lnTo>
                  <a:pt x="62154" y="1713"/>
                </a:lnTo>
                <a:cubicBezTo>
                  <a:pt x="62108" y="2923"/>
                  <a:pt x="61903" y="4406"/>
                  <a:pt x="61241" y="5296"/>
                </a:cubicBezTo>
                <a:cubicBezTo>
                  <a:pt x="61058" y="3470"/>
                  <a:pt x="61560" y="1804"/>
                  <a:pt x="6167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2" name="Google Shape;3192;p25"/>
          <p:cNvSpPr/>
          <p:nvPr/>
        </p:nvSpPr>
        <p:spPr>
          <a:xfrm>
            <a:off x="-106001" y="6469756"/>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93" name="Google Shape;3193;p25"/>
          <p:cNvGrpSpPr/>
          <p:nvPr/>
        </p:nvGrpSpPr>
        <p:grpSpPr>
          <a:xfrm>
            <a:off x="-827073" y="-670514"/>
            <a:ext cx="3145663" cy="7140295"/>
            <a:chOff x="13093133" y="-435336"/>
            <a:chExt cx="2359247" cy="5355221"/>
          </a:xfrm>
        </p:grpSpPr>
        <p:sp>
          <p:nvSpPr>
            <p:cNvPr id="3194" name="Google Shape;3194;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7" name="Google Shape;3197;p25"/>
          <p:cNvGrpSpPr/>
          <p:nvPr/>
        </p:nvGrpSpPr>
        <p:grpSpPr>
          <a:xfrm flipH="1">
            <a:off x="-2344602" y="4554897"/>
            <a:ext cx="6350132" cy="2448791"/>
            <a:chOff x="6443175" y="3669288"/>
            <a:chExt cx="3880550" cy="1496450"/>
          </a:xfrm>
        </p:grpSpPr>
        <p:sp>
          <p:nvSpPr>
            <p:cNvPr id="3198" name="Google Shape;3198;p25"/>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25"/>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25"/>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25"/>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25"/>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25"/>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25"/>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25"/>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6" name="Google Shape;3206;p25"/>
          <p:cNvSpPr/>
          <p:nvPr/>
        </p:nvSpPr>
        <p:spPr>
          <a:xfrm rot="2297280" flipH="1">
            <a:off x="1300738" y="60864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7" name="Google Shape;3207;p25"/>
          <p:cNvSpPr/>
          <p:nvPr/>
        </p:nvSpPr>
        <p:spPr>
          <a:xfrm rot="5400000" flipH="1">
            <a:off x="10407721" y="58975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8" name="Google Shape;3208;p25"/>
          <p:cNvSpPr/>
          <p:nvPr/>
        </p:nvSpPr>
        <p:spPr>
          <a:xfrm rot="5400000" flipH="1">
            <a:off x="-404327" y="43848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9" name="Google Shape;3209;p25"/>
          <p:cNvSpPr/>
          <p:nvPr/>
        </p:nvSpPr>
        <p:spPr>
          <a:xfrm rot="591793" flipH="1">
            <a:off x="-28972" y="5676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0" name="Google Shape;3210;p25"/>
          <p:cNvSpPr/>
          <p:nvPr/>
        </p:nvSpPr>
        <p:spPr>
          <a:xfrm>
            <a:off x="-1445992" y="-1271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1" name="Google Shape;3211;p25"/>
          <p:cNvSpPr/>
          <p:nvPr/>
        </p:nvSpPr>
        <p:spPr>
          <a:xfrm>
            <a:off x="-10" y="-127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2" name="Google Shape;3212;p25"/>
          <p:cNvSpPr/>
          <p:nvPr/>
        </p:nvSpPr>
        <p:spPr>
          <a:xfrm flipH="1">
            <a:off x="7506632" y="-20804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3" name="Google Shape;3213;p25"/>
          <p:cNvSpPr/>
          <p:nvPr/>
        </p:nvSpPr>
        <p:spPr>
          <a:xfrm>
            <a:off x="8000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14" name="Google Shape;3214;p25"/>
          <p:cNvGrpSpPr/>
          <p:nvPr/>
        </p:nvGrpSpPr>
        <p:grpSpPr>
          <a:xfrm rot="5400000" flipH="1">
            <a:off x="9904177" y="-432381"/>
            <a:ext cx="2119203" cy="2944189"/>
            <a:chOff x="6690382" y="-4766279"/>
            <a:chExt cx="1589402" cy="2208142"/>
          </a:xfrm>
        </p:grpSpPr>
        <p:sp>
          <p:nvSpPr>
            <p:cNvPr id="3215" name="Google Shape;3215;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0" name="Google Shape;3230;p25"/>
          <p:cNvGrpSpPr/>
          <p:nvPr/>
        </p:nvGrpSpPr>
        <p:grpSpPr>
          <a:xfrm rot="5400000" flipH="1">
            <a:off x="10958828" y="-370948"/>
            <a:ext cx="2119203" cy="2944189"/>
            <a:chOff x="6690382" y="-4766279"/>
            <a:chExt cx="1589402" cy="2208142"/>
          </a:xfrm>
        </p:grpSpPr>
        <p:sp>
          <p:nvSpPr>
            <p:cNvPr id="3231" name="Google Shape;3231;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46" name="Google Shape;3246;p25"/>
          <p:cNvSpPr/>
          <p:nvPr/>
        </p:nvSpPr>
        <p:spPr>
          <a:xfrm flipH="1">
            <a:off x="-747580" y="33340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049311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05988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247"/>
        <p:cNvGrpSpPr/>
        <p:nvPr/>
      </p:nvGrpSpPr>
      <p:grpSpPr>
        <a:xfrm>
          <a:off x="0" y="0"/>
          <a:ext cx="0" cy="0"/>
          <a:chOff x="0" y="0"/>
          <a:chExt cx="0" cy="0"/>
        </a:xfrm>
      </p:grpSpPr>
      <p:sp>
        <p:nvSpPr>
          <p:cNvPr id="3248" name="Google Shape;3248;p26"/>
          <p:cNvSpPr txBox="1">
            <a:spLocks noGrp="1"/>
          </p:cNvSpPr>
          <p:nvPr>
            <p:ph type="title"/>
          </p:nvPr>
        </p:nvSpPr>
        <p:spPr>
          <a:xfrm>
            <a:off x="2717600" y="2914233"/>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3249" name="Google Shape;3249;p26"/>
          <p:cNvSpPr txBox="1">
            <a:spLocks noGrp="1"/>
          </p:cNvSpPr>
          <p:nvPr>
            <p:ph type="title" idx="2" hasCustomPrompt="1"/>
          </p:nvPr>
        </p:nvSpPr>
        <p:spPr>
          <a:xfrm>
            <a:off x="2717600" y="1700567"/>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9333">
                <a:solidFill>
                  <a:schemeClr val="accent5"/>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3250" name="Google Shape;3250;p26"/>
          <p:cNvSpPr txBox="1">
            <a:spLocks noGrp="1"/>
          </p:cNvSpPr>
          <p:nvPr>
            <p:ph type="subTitle" idx="1"/>
          </p:nvPr>
        </p:nvSpPr>
        <p:spPr>
          <a:xfrm>
            <a:off x="2717600" y="4127900"/>
            <a:ext cx="6756800" cy="570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160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3251" name="Google Shape;3251;p26"/>
          <p:cNvGrpSpPr/>
          <p:nvPr/>
        </p:nvGrpSpPr>
        <p:grpSpPr>
          <a:xfrm>
            <a:off x="3133499" y="5546932"/>
            <a:ext cx="3341949" cy="2404365"/>
            <a:chOff x="4827150" y="2632375"/>
            <a:chExt cx="1863125" cy="1340425"/>
          </a:xfrm>
        </p:grpSpPr>
        <p:sp>
          <p:nvSpPr>
            <p:cNvPr id="3252" name="Google Shape;3252;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3253" name="Google Shape;3253;p26"/>
            <p:cNvGrpSpPr/>
            <p:nvPr/>
          </p:nvGrpSpPr>
          <p:grpSpPr>
            <a:xfrm>
              <a:off x="4827150" y="2632375"/>
              <a:ext cx="1863125" cy="1274825"/>
              <a:chOff x="4827150" y="2632375"/>
              <a:chExt cx="1863125" cy="1274825"/>
            </a:xfrm>
          </p:grpSpPr>
          <p:sp>
            <p:nvSpPr>
              <p:cNvPr id="3254" name="Google Shape;3254;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5" name="Google Shape;3255;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6" name="Google Shape;3256;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7" name="Google Shape;3257;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8" name="Google Shape;3258;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3259" name="Google Shape;3259;p26"/>
          <p:cNvGrpSpPr/>
          <p:nvPr/>
        </p:nvGrpSpPr>
        <p:grpSpPr>
          <a:xfrm>
            <a:off x="7516866" y="5170282"/>
            <a:ext cx="3341949" cy="2404365"/>
            <a:chOff x="4827150" y="2632375"/>
            <a:chExt cx="1863125" cy="1340425"/>
          </a:xfrm>
        </p:grpSpPr>
        <p:sp>
          <p:nvSpPr>
            <p:cNvPr id="3260" name="Google Shape;3260;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61" name="Google Shape;3261;p26"/>
            <p:cNvGrpSpPr/>
            <p:nvPr/>
          </p:nvGrpSpPr>
          <p:grpSpPr>
            <a:xfrm>
              <a:off x="4827150" y="2632375"/>
              <a:ext cx="1863125" cy="1274825"/>
              <a:chOff x="4827150" y="2632375"/>
              <a:chExt cx="1863125" cy="1274825"/>
            </a:xfrm>
          </p:grpSpPr>
          <p:sp>
            <p:nvSpPr>
              <p:cNvPr id="3262" name="Google Shape;3262;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67" name="Google Shape;3267;p26"/>
          <p:cNvSpPr/>
          <p:nvPr/>
        </p:nvSpPr>
        <p:spPr>
          <a:xfrm flipH="1">
            <a:off x="9088005" y="523152"/>
            <a:ext cx="4465385" cy="6096013"/>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8" name="Google Shape;3268;p26"/>
          <p:cNvSpPr/>
          <p:nvPr/>
        </p:nvSpPr>
        <p:spPr>
          <a:xfrm flipH="1">
            <a:off x="10036761" y="1523677"/>
            <a:ext cx="3581352" cy="509547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9" name="Google Shape;3269;p26"/>
          <p:cNvSpPr/>
          <p:nvPr/>
        </p:nvSpPr>
        <p:spPr>
          <a:xfrm flipH="1">
            <a:off x="2716342" y="-7640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0" name="Google Shape;3270;p26"/>
          <p:cNvSpPr/>
          <p:nvPr/>
        </p:nvSpPr>
        <p:spPr>
          <a:xfrm flipH="1">
            <a:off x="6223615" y="-3576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1" name="Google Shape;3271;p26"/>
          <p:cNvSpPr/>
          <p:nvPr/>
        </p:nvSpPr>
        <p:spPr>
          <a:xfrm>
            <a:off x="1104033"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2" name="Google Shape;3272;p26"/>
          <p:cNvSpPr/>
          <p:nvPr/>
        </p:nvSpPr>
        <p:spPr>
          <a:xfrm rot="-1658019">
            <a:off x="1408397"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3" name="Google Shape;3273;p26"/>
          <p:cNvSpPr/>
          <p:nvPr/>
        </p:nvSpPr>
        <p:spPr>
          <a:xfrm rot="-1932531">
            <a:off x="2606158"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4" name="Google Shape;3274;p26"/>
          <p:cNvSpPr/>
          <p:nvPr/>
        </p:nvSpPr>
        <p:spPr>
          <a:xfrm>
            <a:off x="-2818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5" name="Google Shape;3275;p26"/>
          <p:cNvSpPr/>
          <p:nvPr/>
        </p:nvSpPr>
        <p:spPr>
          <a:xfrm flipH="1">
            <a:off x="-15141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6" name="Google Shape;3276;p26"/>
          <p:cNvSpPr/>
          <p:nvPr/>
        </p:nvSpPr>
        <p:spPr>
          <a:xfrm flipH="1">
            <a:off x="-2799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7" name="Google Shape;3277;p26"/>
          <p:cNvSpPr/>
          <p:nvPr/>
        </p:nvSpPr>
        <p:spPr>
          <a:xfrm>
            <a:off x="1462279"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78" name="Google Shape;3278;p26"/>
          <p:cNvGrpSpPr/>
          <p:nvPr/>
        </p:nvGrpSpPr>
        <p:grpSpPr>
          <a:xfrm flipH="1">
            <a:off x="-145700" y="4262284"/>
            <a:ext cx="3615733" cy="4102667"/>
            <a:chOff x="4675" y="5263075"/>
            <a:chExt cx="2711800" cy="3077000"/>
          </a:xfrm>
        </p:grpSpPr>
        <p:sp>
          <p:nvSpPr>
            <p:cNvPr id="3279" name="Google Shape;3279;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82" name="Google Shape;3282;p26"/>
            <p:cNvGrpSpPr/>
            <p:nvPr/>
          </p:nvGrpSpPr>
          <p:grpSpPr>
            <a:xfrm>
              <a:off x="4675" y="5345475"/>
              <a:ext cx="2711800" cy="2994600"/>
              <a:chOff x="4675" y="5345475"/>
              <a:chExt cx="2711800" cy="2994600"/>
            </a:xfrm>
          </p:grpSpPr>
          <p:sp>
            <p:nvSpPr>
              <p:cNvPr id="3283" name="Google Shape;3283;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10" name="Google Shape;3310;p26"/>
              <p:cNvGrpSpPr/>
              <p:nvPr/>
            </p:nvGrpSpPr>
            <p:grpSpPr>
              <a:xfrm>
                <a:off x="4675" y="5593050"/>
                <a:ext cx="2711800" cy="2747025"/>
                <a:chOff x="4675" y="3688050"/>
                <a:chExt cx="2711800" cy="2747025"/>
              </a:xfrm>
            </p:grpSpPr>
            <p:sp>
              <p:nvSpPr>
                <p:cNvPr id="3311" name="Google Shape;3311;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3" name="Google Shape;3323;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24" name="Google Shape;3324;p26"/>
          <p:cNvSpPr/>
          <p:nvPr/>
        </p:nvSpPr>
        <p:spPr>
          <a:xfrm rot="1932531" flipH="1">
            <a:off x="8230191" y="226993"/>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5" name="Google Shape;3325;p26"/>
          <p:cNvSpPr/>
          <p:nvPr/>
        </p:nvSpPr>
        <p:spPr>
          <a:xfrm>
            <a:off x="10769100" y="5253301"/>
            <a:ext cx="1574200" cy="659700"/>
          </a:xfrm>
          <a:custGeom>
            <a:avLst/>
            <a:gdLst/>
            <a:ahLst/>
            <a:cxnLst/>
            <a:rect l="l" t="t" r="r" b="b"/>
            <a:pathLst>
              <a:path w="47226" h="19791" extrusionOk="0">
                <a:moveTo>
                  <a:pt x="37434" y="5045"/>
                </a:moveTo>
                <a:lnTo>
                  <a:pt x="37412" y="5119"/>
                </a:lnTo>
                <a:lnTo>
                  <a:pt x="37412" y="5119"/>
                </a:lnTo>
                <a:cubicBezTo>
                  <a:pt x="37422" y="5096"/>
                  <a:pt x="37430" y="5071"/>
                  <a:pt x="37434" y="5045"/>
                </a:cubicBezTo>
                <a:close/>
                <a:moveTo>
                  <a:pt x="5136" y="9405"/>
                </a:moveTo>
                <a:lnTo>
                  <a:pt x="5136" y="9405"/>
                </a:lnTo>
                <a:cubicBezTo>
                  <a:pt x="5270" y="9462"/>
                  <a:pt x="5417" y="9516"/>
                  <a:pt x="5562" y="9543"/>
                </a:cubicBezTo>
                <a:lnTo>
                  <a:pt x="5562" y="9543"/>
                </a:lnTo>
                <a:cubicBezTo>
                  <a:pt x="5409" y="9488"/>
                  <a:pt x="5264" y="9441"/>
                  <a:pt x="5136" y="9405"/>
                </a:cubicBezTo>
                <a:close/>
                <a:moveTo>
                  <a:pt x="22734" y="1"/>
                </a:moveTo>
                <a:cubicBezTo>
                  <a:pt x="22209" y="1758"/>
                  <a:pt x="21159" y="3356"/>
                  <a:pt x="19744" y="4520"/>
                </a:cubicBezTo>
                <a:cubicBezTo>
                  <a:pt x="19767" y="4086"/>
                  <a:pt x="19812" y="3653"/>
                  <a:pt x="19835" y="3219"/>
                </a:cubicBezTo>
                <a:lnTo>
                  <a:pt x="19835" y="3219"/>
                </a:lnTo>
                <a:cubicBezTo>
                  <a:pt x="19402" y="3242"/>
                  <a:pt x="18991" y="3424"/>
                  <a:pt x="18671" y="3698"/>
                </a:cubicBezTo>
                <a:cubicBezTo>
                  <a:pt x="18397" y="2831"/>
                  <a:pt x="18283" y="1941"/>
                  <a:pt x="18329" y="1028"/>
                </a:cubicBezTo>
                <a:lnTo>
                  <a:pt x="18329" y="1028"/>
                </a:lnTo>
                <a:cubicBezTo>
                  <a:pt x="17553" y="1530"/>
                  <a:pt x="17005" y="2329"/>
                  <a:pt x="16845" y="3219"/>
                </a:cubicBezTo>
                <a:cubicBezTo>
                  <a:pt x="16389" y="2397"/>
                  <a:pt x="16206" y="1439"/>
                  <a:pt x="16320" y="503"/>
                </a:cubicBezTo>
                <a:lnTo>
                  <a:pt x="16320" y="503"/>
                </a:lnTo>
                <a:cubicBezTo>
                  <a:pt x="15476" y="2283"/>
                  <a:pt x="15156" y="4292"/>
                  <a:pt x="15430" y="6232"/>
                </a:cubicBezTo>
                <a:cubicBezTo>
                  <a:pt x="14859" y="5342"/>
                  <a:pt x="13627" y="5319"/>
                  <a:pt x="12577" y="5205"/>
                </a:cubicBezTo>
                <a:cubicBezTo>
                  <a:pt x="11527" y="5068"/>
                  <a:pt x="10271" y="4406"/>
                  <a:pt x="10431" y="3356"/>
                </a:cubicBezTo>
                <a:lnTo>
                  <a:pt x="10431" y="3356"/>
                </a:lnTo>
                <a:cubicBezTo>
                  <a:pt x="9838" y="3767"/>
                  <a:pt x="9564" y="4566"/>
                  <a:pt x="9769" y="5250"/>
                </a:cubicBezTo>
                <a:cubicBezTo>
                  <a:pt x="9244" y="4794"/>
                  <a:pt x="9039" y="4064"/>
                  <a:pt x="9222" y="3424"/>
                </a:cubicBezTo>
                <a:lnTo>
                  <a:pt x="9222" y="3424"/>
                </a:lnTo>
                <a:cubicBezTo>
                  <a:pt x="8445" y="4064"/>
                  <a:pt x="8537" y="5296"/>
                  <a:pt x="8993" y="6209"/>
                </a:cubicBezTo>
                <a:cubicBezTo>
                  <a:pt x="9450" y="7099"/>
                  <a:pt x="10180" y="7853"/>
                  <a:pt x="10500" y="8811"/>
                </a:cubicBezTo>
                <a:cubicBezTo>
                  <a:pt x="9815" y="8674"/>
                  <a:pt x="9107" y="8537"/>
                  <a:pt x="8423" y="8423"/>
                </a:cubicBezTo>
                <a:lnTo>
                  <a:pt x="8423" y="8423"/>
                </a:lnTo>
                <a:cubicBezTo>
                  <a:pt x="8354" y="8743"/>
                  <a:pt x="8514" y="9085"/>
                  <a:pt x="8788" y="9268"/>
                </a:cubicBezTo>
                <a:cubicBezTo>
                  <a:pt x="8031" y="8938"/>
                  <a:pt x="7209" y="8773"/>
                  <a:pt x="6376" y="8773"/>
                </a:cubicBezTo>
                <a:cubicBezTo>
                  <a:pt x="6273" y="8773"/>
                  <a:pt x="6169" y="8776"/>
                  <a:pt x="6065" y="8781"/>
                </a:cubicBezTo>
                <a:lnTo>
                  <a:pt x="6065" y="8781"/>
                </a:lnTo>
                <a:cubicBezTo>
                  <a:pt x="6049" y="8776"/>
                  <a:pt x="6032" y="8774"/>
                  <a:pt x="6014" y="8774"/>
                </a:cubicBezTo>
                <a:cubicBezTo>
                  <a:pt x="5989" y="8774"/>
                  <a:pt x="5962" y="8779"/>
                  <a:pt x="5935" y="8788"/>
                </a:cubicBezTo>
                <a:cubicBezTo>
                  <a:pt x="5978" y="8785"/>
                  <a:pt x="6022" y="8783"/>
                  <a:pt x="6065" y="8781"/>
                </a:cubicBezTo>
                <a:lnTo>
                  <a:pt x="6065" y="8781"/>
                </a:lnTo>
                <a:cubicBezTo>
                  <a:pt x="6292" y="8841"/>
                  <a:pt x="6370" y="9295"/>
                  <a:pt x="6117" y="9450"/>
                </a:cubicBezTo>
                <a:cubicBezTo>
                  <a:pt x="6010" y="9531"/>
                  <a:pt x="5884" y="9562"/>
                  <a:pt x="5752" y="9562"/>
                </a:cubicBezTo>
                <a:cubicBezTo>
                  <a:pt x="5690" y="9562"/>
                  <a:pt x="5626" y="9555"/>
                  <a:pt x="5562" y="9543"/>
                </a:cubicBezTo>
                <a:lnTo>
                  <a:pt x="5562" y="9543"/>
                </a:lnTo>
                <a:cubicBezTo>
                  <a:pt x="6859" y="10013"/>
                  <a:pt x="8785" y="11120"/>
                  <a:pt x="6642" y="11915"/>
                </a:cubicBezTo>
                <a:cubicBezTo>
                  <a:pt x="6802" y="12258"/>
                  <a:pt x="7007" y="12532"/>
                  <a:pt x="7213" y="12828"/>
                </a:cubicBezTo>
                <a:cubicBezTo>
                  <a:pt x="6528" y="13285"/>
                  <a:pt x="5729" y="13559"/>
                  <a:pt x="4908" y="13582"/>
                </a:cubicBezTo>
                <a:cubicBezTo>
                  <a:pt x="3401" y="13627"/>
                  <a:pt x="2146" y="15294"/>
                  <a:pt x="2077" y="16800"/>
                </a:cubicBezTo>
                <a:cubicBezTo>
                  <a:pt x="1255" y="17005"/>
                  <a:pt x="502" y="17508"/>
                  <a:pt x="0" y="18215"/>
                </a:cubicBezTo>
                <a:cubicBezTo>
                  <a:pt x="7761" y="16207"/>
                  <a:pt x="15521" y="14198"/>
                  <a:pt x="23259" y="12144"/>
                </a:cubicBezTo>
                <a:cubicBezTo>
                  <a:pt x="25099" y="11654"/>
                  <a:pt x="26972" y="11165"/>
                  <a:pt x="28865" y="11165"/>
                </a:cubicBezTo>
                <a:cubicBezTo>
                  <a:pt x="29179" y="11165"/>
                  <a:pt x="29494" y="11179"/>
                  <a:pt x="29810" y="11208"/>
                </a:cubicBezTo>
                <a:cubicBezTo>
                  <a:pt x="31910" y="11390"/>
                  <a:pt x="33896" y="12303"/>
                  <a:pt x="35813" y="13239"/>
                </a:cubicBezTo>
                <a:cubicBezTo>
                  <a:pt x="39739" y="15202"/>
                  <a:pt x="43596" y="17302"/>
                  <a:pt x="47226" y="19790"/>
                </a:cubicBezTo>
                <a:cubicBezTo>
                  <a:pt x="46244" y="17462"/>
                  <a:pt x="45263" y="15134"/>
                  <a:pt x="44281" y="12806"/>
                </a:cubicBezTo>
                <a:cubicBezTo>
                  <a:pt x="43962" y="12030"/>
                  <a:pt x="43619" y="11231"/>
                  <a:pt x="43003" y="10660"/>
                </a:cubicBezTo>
                <a:cubicBezTo>
                  <a:pt x="42113" y="9793"/>
                  <a:pt x="40766" y="9542"/>
                  <a:pt x="39716" y="8857"/>
                </a:cubicBezTo>
                <a:cubicBezTo>
                  <a:pt x="38666" y="8172"/>
                  <a:pt x="37936" y="6574"/>
                  <a:pt x="38849" y="5707"/>
                </a:cubicBezTo>
                <a:lnTo>
                  <a:pt x="38849" y="5707"/>
                </a:lnTo>
                <a:lnTo>
                  <a:pt x="37183" y="5912"/>
                </a:lnTo>
                <a:lnTo>
                  <a:pt x="37183" y="5912"/>
                </a:lnTo>
                <a:lnTo>
                  <a:pt x="37412" y="5119"/>
                </a:lnTo>
                <a:lnTo>
                  <a:pt x="37412" y="5119"/>
                </a:lnTo>
                <a:cubicBezTo>
                  <a:pt x="37346" y="5271"/>
                  <a:pt x="37157" y="5351"/>
                  <a:pt x="36965" y="5351"/>
                </a:cubicBezTo>
                <a:cubicBezTo>
                  <a:pt x="36857" y="5351"/>
                  <a:pt x="36747" y="5326"/>
                  <a:pt x="36658" y="5273"/>
                </a:cubicBezTo>
                <a:cubicBezTo>
                  <a:pt x="36384" y="5114"/>
                  <a:pt x="36247" y="4794"/>
                  <a:pt x="36087" y="4520"/>
                </a:cubicBezTo>
                <a:cubicBezTo>
                  <a:pt x="35316" y="3177"/>
                  <a:pt x="34221" y="2678"/>
                  <a:pt x="33051" y="2678"/>
                </a:cubicBezTo>
                <a:cubicBezTo>
                  <a:pt x="31806" y="2678"/>
                  <a:pt x="30477" y="3241"/>
                  <a:pt x="29361" y="3953"/>
                </a:cubicBezTo>
                <a:lnTo>
                  <a:pt x="29361" y="3953"/>
                </a:lnTo>
                <a:cubicBezTo>
                  <a:pt x="29711" y="3724"/>
                  <a:pt x="29973" y="3367"/>
                  <a:pt x="30084" y="2968"/>
                </a:cubicBezTo>
                <a:lnTo>
                  <a:pt x="30084" y="2968"/>
                </a:lnTo>
                <a:cubicBezTo>
                  <a:pt x="29399" y="3333"/>
                  <a:pt x="28714" y="3676"/>
                  <a:pt x="28030" y="4041"/>
                </a:cubicBezTo>
                <a:cubicBezTo>
                  <a:pt x="28646" y="3447"/>
                  <a:pt x="29262" y="2831"/>
                  <a:pt x="29878" y="2215"/>
                </a:cubicBezTo>
                <a:lnTo>
                  <a:pt x="29878" y="2215"/>
                </a:lnTo>
                <a:cubicBezTo>
                  <a:pt x="28281" y="3287"/>
                  <a:pt x="26386" y="3904"/>
                  <a:pt x="24469" y="3927"/>
                </a:cubicBezTo>
                <a:cubicBezTo>
                  <a:pt x="24880" y="3835"/>
                  <a:pt x="25108" y="3265"/>
                  <a:pt x="24857" y="2899"/>
                </a:cubicBezTo>
                <a:lnTo>
                  <a:pt x="24857" y="2899"/>
                </a:lnTo>
                <a:cubicBezTo>
                  <a:pt x="23465" y="3561"/>
                  <a:pt x="22163" y="4497"/>
                  <a:pt x="21091" y="5616"/>
                </a:cubicBezTo>
                <a:cubicBezTo>
                  <a:pt x="21136" y="5319"/>
                  <a:pt x="21387" y="5091"/>
                  <a:pt x="21638" y="4885"/>
                </a:cubicBezTo>
                <a:cubicBezTo>
                  <a:pt x="21890" y="4680"/>
                  <a:pt x="22141" y="4429"/>
                  <a:pt x="22118" y="4109"/>
                </a:cubicBezTo>
                <a:cubicBezTo>
                  <a:pt x="22118" y="3906"/>
                  <a:pt x="21893" y="3735"/>
                  <a:pt x="21701" y="3735"/>
                </a:cubicBezTo>
                <a:cubicBezTo>
                  <a:pt x="21646" y="3735"/>
                  <a:pt x="21595" y="3749"/>
                  <a:pt x="21551" y="3779"/>
                </a:cubicBezTo>
                <a:lnTo>
                  <a:pt x="21551" y="3779"/>
                </a:lnTo>
                <a:cubicBezTo>
                  <a:pt x="22460" y="2758"/>
                  <a:pt x="22890" y="1358"/>
                  <a:pt x="227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6" name="Google Shape;3326;p26"/>
          <p:cNvSpPr/>
          <p:nvPr/>
        </p:nvSpPr>
        <p:spPr>
          <a:xfrm>
            <a:off x="8798433" y="5400417"/>
            <a:ext cx="6058000" cy="1534667"/>
          </a:xfrm>
          <a:custGeom>
            <a:avLst/>
            <a:gdLst/>
            <a:ahLst/>
            <a:cxnLst/>
            <a:rect l="l" t="t" r="r" b="b"/>
            <a:pathLst>
              <a:path w="181740" h="46040" extrusionOk="0">
                <a:moveTo>
                  <a:pt x="155304" y="12105"/>
                </a:moveTo>
                <a:cubicBezTo>
                  <a:pt x="155278" y="12207"/>
                  <a:pt x="155263" y="12312"/>
                  <a:pt x="155259" y="12418"/>
                </a:cubicBezTo>
                <a:lnTo>
                  <a:pt x="155259" y="12418"/>
                </a:lnTo>
                <a:cubicBezTo>
                  <a:pt x="155284" y="12316"/>
                  <a:pt x="155299" y="12211"/>
                  <a:pt x="155304" y="12105"/>
                </a:cubicBezTo>
                <a:close/>
                <a:moveTo>
                  <a:pt x="150670" y="12767"/>
                </a:moveTo>
                <a:cubicBezTo>
                  <a:pt x="150664" y="12838"/>
                  <a:pt x="150667" y="12909"/>
                  <a:pt x="150679" y="12978"/>
                </a:cubicBezTo>
                <a:lnTo>
                  <a:pt x="150679" y="12978"/>
                </a:lnTo>
                <a:cubicBezTo>
                  <a:pt x="150680" y="12908"/>
                  <a:pt x="150677" y="12837"/>
                  <a:pt x="150670" y="12767"/>
                </a:cubicBezTo>
                <a:close/>
                <a:moveTo>
                  <a:pt x="148205" y="13201"/>
                </a:moveTo>
                <a:cubicBezTo>
                  <a:pt x="148172" y="13390"/>
                  <a:pt x="148165" y="13579"/>
                  <a:pt x="148181" y="13768"/>
                </a:cubicBezTo>
                <a:lnTo>
                  <a:pt x="148181" y="13768"/>
                </a:lnTo>
                <a:cubicBezTo>
                  <a:pt x="148199" y="13591"/>
                  <a:pt x="148208" y="13402"/>
                  <a:pt x="148205" y="13201"/>
                </a:cubicBezTo>
                <a:close/>
                <a:moveTo>
                  <a:pt x="70899" y="41371"/>
                </a:moveTo>
                <a:cubicBezTo>
                  <a:pt x="70922" y="41447"/>
                  <a:pt x="70951" y="41522"/>
                  <a:pt x="70987" y="41596"/>
                </a:cubicBezTo>
                <a:cubicBezTo>
                  <a:pt x="70955" y="41522"/>
                  <a:pt x="70926" y="41447"/>
                  <a:pt x="70899" y="41371"/>
                </a:cubicBezTo>
                <a:close/>
                <a:moveTo>
                  <a:pt x="67945" y="42061"/>
                </a:moveTo>
                <a:lnTo>
                  <a:pt x="67945" y="42061"/>
                </a:lnTo>
                <a:cubicBezTo>
                  <a:pt x="67947" y="42065"/>
                  <a:pt x="67949" y="42070"/>
                  <a:pt x="67951" y="42075"/>
                </a:cubicBezTo>
                <a:cubicBezTo>
                  <a:pt x="67949" y="42070"/>
                  <a:pt x="67947" y="42065"/>
                  <a:pt x="67945" y="42061"/>
                </a:cubicBezTo>
                <a:close/>
                <a:moveTo>
                  <a:pt x="79638" y="42497"/>
                </a:moveTo>
                <a:cubicBezTo>
                  <a:pt x="79600" y="42525"/>
                  <a:pt x="79562" y="42551"/>
                  <a:pt x="79524" y="42577"/>
                </a:cubicBezTo>
                <a:cubicBezTo>
                  <a:pt x="79564" y="42553"/>
                  <a:pt x="79602" y="42526"/>
                  <a:pt x="79638" y="42497"/>
                </a:cubicBezTo>
                <a:close/>
                <a:moveTo>
                  <a:pt x="91999" y="0"/>
                </a:moveTo>
                <a:cubicBezTo>
                  <a:pt x="91934" y="0"/>
                  <a:pt x="91869" y="3"/>
                  <a:pt x="91804" y="8"/>
                </a:cubicBezTo>
                <a:cubicBezTo>
                  <a:pt x="90297" y="145"/>
                  <a:pt x="88220" y="1263"/>
                  <a:pt x="86714" y="1743"/>
                </a:cubicBezTo>
                <a:cubicBezTo>
                  <a:pt x="77332" y="4642"/>
                  <a:pt x="67951" y="7563"/>
                  <a:pt x="58593" y="10485"/>
                </a:cubicBezTo>
                <a:cubicBezTo>
                  <a:pt x="54210" y="13658"/>
                  <a:pt x="50262" y="17401"/>
                  <a:pt x="46016" y="20596"/>
                </a:cubicBezTo>
                <a:cubicBezTo>
                  <a:pt x="43574" y="22422"/>
                  <a:pt x="40812" y="23678"/>
                  <a:pt x="37981" y="24728"/>
                </a:cubicBezTo>
                <a:cubicBezTo>
                  <a:pt x="34832" y="25915"/>
                  <a:pt x="31590" y="26873"/>
                  <a:pt x="28532" y="28152"/>
                </a:cubicBezTo>
                <a:cubicBezTo>
                  <a:pt x="24469" y="29886"/>
                  <a:pt x="20657" y="32214"/>
                  <a:pt x="16617" y="34018"/>
                </a:cubicBezTo>
                <a:cubicBezTo>
                  <a:pt x="13673" y="35342"/>
                  <a:pt x="10545" y="36392"/>
                  <a:pt x="7327" y="36665"/>
                </a:cubicBezTo>
                <a:cubicBezTo>
                  <a:pt x="7142" y="36681"/>
                  <a:pt x="6937" y="36688"/>
                  <a:pt x="6717" y="36688"/>
                </a:cubicBezTo>
                <a:cubicBezTo>
                  <a:pt x="5652" y="36688"/>
                  <a:pt x="4222" y="36533"/>
                  <a:pt x="2907" y="36533"/>
                </a:cubicBezTo>
                <a:cubicBezTo>
                  <a:pt x="1773" y="36533"/>
                  <a:pt x="725" y="36648"/>
                  <a:pt x="69" y="37076"/>
                </a:cubicBezTo>
                <a:cubicBezTo>
                  <a:pt x="0" y="37122"/>
                  <a:pt x="6003" y="41550"/>
                  <a:pt x="6642" y="41892"/>
                </a:cubicBezTo>
                <a:cubicBezTo>
                  <a:pt x="8948" y="43171"/>
                  <a:pt x="11550" y="44243"/>
                  <a:pt x="14015" y="45134"/>
                </a:cubicBezTo>
                <a:cubicBezTo>
                  <a:pt x="15936" y="45812"/>
                  <a:pt x="17928" y="46040"/>
                  <a:pt x="19946" y="46040"/>
                </a:cubicBezTo>
                <a:cubicBezTo>
                  <a:pt x="23562" y="46040"/>
                  <a:pt x="27261" y="45309"/>
                  <a:pt x="30792" y="45134"/>
                </a:cubicBezTo>
                <a:cubicBezTo>
                  <a:pt x="38438" y="44746"/>
                  <a:pt x="46107" y="44358"/>
                  <a:pt x="53754" y="43970"/>
                </a:cubicBezTo>
                <a:cubicBezTo>
                  <a:pt x="58456" y="43741"/>
                  <a:pt x="63432" y="43924"/>
                  <a:pt x="68020" y="42874"/>
                </a:cubicBezTo>
                <a:cubicBezTo>
                  <a:pt x="68042" y="42874"/>
                  <a:pt x="67380" y="41573"/>
                  <a:pt x="67335" y="41482"/>
                </a:cubicBezTo>
                <a:cubicBezTo>
                  <a:pt x="66970" y="40888"/>
                  <a:pt x="66559" y="40523"/>
                  <a:pt x="65806" y="40454"/>
                </a:cubicBezTo>
                <a:cubicBezTo>
                  <a:pt x="65742" y="40446"/>
                  <a:pt x="65677" y="40441"/>
                  <a:pt x="65613" y="40441"/>
                </a:cubicBezTo>
                <a:cubicBezTo>
                  <a:pt x="65169" y="40441"/>
                  <a:pt x="64721" y="40644"/>
                  <a:pt x="64482" y="41002"/>
                </a:cubicBezTo>
                <a:cubicBezTo>
                  <a:pt x="64208" y="41436"/>
                  <a:pt x="64345" y="42098"/>
                  <a:pt x="64801" y="42303"/>
                </a:cubicBezTo>
                <a:cubicBezTo>
                  <a:pt x="64768" y="42314"/>
                  <a:pt x="64734" y="42319"/>
                  <a:pt x="64700" y="42319"/>
                </a:cubicBezTo>
                <a:cubicBezTo>
                  <a:pt x="64525" y="42319"/>
                  <a:pt x="64349" y="42182"/>
                  <a:pt x="64253" y="42029"/>
                </a:cubicBezTo>
                <a:cubicBezTo>
                  <a:pt x="64048" y="41687"/>
                  <a:pt x="64048" y="41276"/>
                  <a:pt x="64185" y="40934"/>
                </a:cubicBezTo>
                <a:cubicBezTo>
                  <a:pt x="64345" y="40454"/>
                  <a:pt x="64756" y="40112"/>
                  <a:pt x="65258" y="39998"/>
                </a:cubicBezTo>
                <a:cubicBezTo>
                  <a:pt x="65407" y="39960"/>
                  <a:pt x="65551" y="39942"/>
                  <a:pt x="65689" y="39942"/>
                </a:cubicBezTo>
                <a:cubicBezTo>
                  <a:pt x="66791" y="39942"/>
                  <a:pt x="67538" y="41070"/>
                  <a:pt x="67945" y="42061"/>
                </a:cubicBezTo>
                <a:lnTo>
                  <a:pt x="67945" y="42061"/>
                </a:lnTo>
                <a:cubicBezTo>
                  <a:pt x="67472" y="40900"/>
                  <a:pt x="67534" y="39562"/>
                  <a:pt x="66079" y="39039"/>
                </a:cubicBezTo>
                <a:cubicBezTo>
                  <a:pt x="65761" y="38929"/>
                  <a:pt x="65430" y="38885"/>
                  <a:pt x="65092" y="38885"/>
                </a:cubicBezTo>
                <a:cubicBezTo>
                  <a:pt x="64800" y="38885"/>
                  <a:pt x="64504" y="38918"/>
                  <a:pt x="64208" y="38971"/>
                </a:cubicBezTo>
                <a:cubicBezTo>
                  <a:pt x="63683" y="39062"/>
                  <a:pt x="63158" y="39245"/>
                  <a:pt x="62724" y="39587"/>
                </a:cubicBezTo>
                <a:cubicBezTo>
                  <a:pt x="62442" y="39822"/>
                  <a:pt x="62213" y="40144"/>
                  <a:pt x="62113" y="40500"/>
                </a:cubicBezTo>
                <a:lnTo>
                  <a:pt x="62113" y="40500"/>
                </a:lnTo>
                <a:cubicBezTo>
                  <a:pt x="62188" y="40053"/>
                  <a:pt x="62350" y="39623"/>
                  <a:pt x="62633" y="39290"/>
                </a:cubicBezTo>
                <a:cubicBezTo>
                  <a:pt x="63066" y="38765"/>
                  <a:pt x="63728" y="38469"/>
                  <a:pt x="64413" y="38400"/>
                </a:cubicBezTo>
                <a:cubicBezTo>
                  <a:pt x="64525" y="38389"/>
                  <a:pt x="64635" y="38384"/>
                  <a:pt x="64742" y="38384"/>
                </a:cubicBezTo>
                <a:cubicBezTo>
                  <a:pt x="66859" y="38384"/>
                  <a:pt x="68021" y="40469"/>
                  <a:pt x="68955" y="42121"/>
                </a:cubicBezTo>
                <a:cubicBezTo>
                  <a:pt x="68727" y="41687"/>
                  <a:pt x="68704" y="40934"/>
                  <a:pt x="68567" y="40454"/>
                </a:cubicBezTo>
                <a:cubicBezTo>
                  <a:pt x="68385" y="39884"/>
                  <a:pt x="68157" y="39404"/>
                  <a:pt x="67905" y="38879"/>
                </a:cubicBezTo>
                <a:cubicBezTo>
                  <a:pt x="67426" y="37807"/>
                  <a:pt x="67152" y="36597"/>
                  <a:pt x="67152" y="35410"/>
                </a:cubicBezTo>
                <a:cubicBezTo>
                  <a:pt x="67175" y="33858"/>
                  <a:pt x="67814" y="32214"/>
                  <a:pt x="69092" y="31324"/>
                </a:cubicBezTo>
                <a:cubicBezTo>
                  <a:pt x="69629" y="30972"/>
                  <a:pt x="70263" y="30756"/>
                  <a:pt x="70897" y="30756"/>
                </a:cubicBezTo>
                <a:cubicBezTo>
                  <a:pt x="71126" y="30756"/>
                  <a:pt x="71356" y="30784"/>
                  <a:pt x="71580" y="30845"/>
                </a:cubicBezTo>
                <a:cubicBezTo>
                  <a:pt x="72402" y="31096"/>
                  <a:pt x="73110" y="31849"/>
                  <a:pt x="73132" y="32717"/>
                </a:cubicBezTo>
                <a:cubicBezTo>
                  <a:pt x="73132" y="33105"/>
                  <a:pt x="72996" y="33516"/>
                  <a:pt x="72676" y="33721"/>
                </a:cubicBezTo>
                <a:cubicBezTo>
                  <a:pt x="72553" y="33809"/>
                  <a:pt x="72403" y="33853"/>
                  <a:pt x="72256" y="33853"/>
                </a:cubicBezTo>
                <a:cubicBezTo>
                  <a:pt x="72021" y="33853"/>
                  <a:pt x="71793" y="33740"/>
                  <a:pt x="71694" y="33516"/>
                </a:cubicBezTo>
                <a:cubicBezTo>
                  <a:pt x="71777" y="33433"/>
                  <a:pt x="71891" y="33393"/>
                  <a:pt x="72004" y="33393"/>
                </a:cubicBezTo>
                <a:cubicBezTo>
                  <a:pt x="72108" y="33393"/>
                  <a:pt x="72211" y="33427"/>
                  <a:pt x="72288" y="33493"/>
                </a:cubicBezTo>
                <a:cubicBezTo>
                  <a:pt x="72630" y="33287"/>
                  <a:pt x="72722" y="32831"/>
                  <a:pt x="72585" y="32466"/>
                </a:cubicBezTo>
                <a:cubicBezTo>
                  <a:pt x="72448" y="32100"/>
                  <a:pt x="72105" y="31826"/>
                  <a:pt x="71740" y="31690"/>
                </a:cubicBezTo>
                <a:cubicBezTo>
                  <a:pt x="71499" y="31599"/>
                  <a:pt x="71249" y="31557"/>
                  <a:pt x="70999" y="31557"/>
                </a:cubicBezTo>
                <a:cubicBezTo>
                  <a:pt x="69990" y="31557"/>
                  <a:pt x="68970" y="32236"/>
                  <a:pt x="68476" y="33150"/>
                </a:cubicBezTo>
                <a:cubicBezTo>
                  <a:pt x="67860" y="34292"/>
                  <a:pt x="67905" y="35684"/>
                  <a:pt x="68134" y="36962"/>
                </a:cubicBezTo>
                <a:cubicBezTo>
                  <a:pt x="68499" y="38925"/>
                  <a:pt x="69298" y="40797"/>
                  <a:pt x="70485" y="42417"/>
                </a:cubicBezTo>
                <a:cubicBezTo>
                  <a:pt x="70120" y="41185"/>
                  <a:pt x="70120" y="39838"/>
                  <a:pt x="70622" y="38674"/>
                </a:cubicBezTo>
                <a:cubicBezTo>
                  <a:pt x="71124" y="37487"/>
                  <a:pt x="72151" y="36528"/>
                  <a:pt x="73406" y="36277"/>
                </a:cubicBezTo>
                <a:lnTo>
                  <a:pt x="73406" y="36277"/>
                </a:lnTo>
                <a:cubicBezTo>
                  <a:pt x="71384" y="36915"/>
                  <a:pt x="70208" y="39395"/>
                  <a:pt x="70899" y="41371"/>
                </a:cubicBezTo>
                <a:lnTo>
                  <a:pt x="70899" y="41371"/>
                </a:lnTo>
                <a:cubicBezTo>
                  <a:pt x="70661" y="40576"/>
                  <a:pt x="71117" y="39672"/>
                  <a:pt x="71763" y="39131"/>
                </a:cubicBezTo>
                <a:cubicBezTo>
                  <a:pt x="72471" y="38514"/>
                  <a:pt x="73384" y="38195"/>
                  <a:pt x="74182" y="37738"/>
                </a:cubicBezTo>
                <a:cubicBezTo>
                  <a:pt x="75438" y="36985"/>
                  <a:pt x="76465" y="35867"/>
                  <a:pt x="77036" y="34520"/>
                </a:cubicBezTo>
                <a:lnTo>
                  <a:pt x="77036" y="34520"/>
                </a:lnTo>
                <a:cubicBezTo>
                  <a:pt x="77036" y="35570"/>
                  <a:pt x="76556" y="36620"/>
                  <a:pt x="75757" y="37282"/>
                </a:cubicBezTo>
                <a:cubicBezTo>
                  <a:pt x="75095" y="37830"/>
                  <a:pt x="74251" y="38103"/>
                  <a:pt x="73475" y="38469"/>
                </a:cubicBezTo>
                <a:cubicBezTo>
                  <a:pt x="72699" y="38811"/>
                  <a:pt x="71923" y="39313"/>
                  <a:pt x="71535" y="40066"/>
                </a:cubicBezTo>
                <a:cubicBezTo>
                  <a:pt x="71169" y="40820"/>
                  <a:pt x="71306" y="41961"/>
                  <a:pt x="72151" y="42280"/>
                </a:cubicBezTo>
                <a:cubicBezTo>
                  <a:pt x="71831" y="41504"/>
                  <a:pt x="72334" y="40546"/>
                  <a:pt x="72927" y="40021"/>
                </a:cubicBezTo>
                <a:lnTo>
                  <a:pt x="72927" y="40021"/>
                </a:lnTo>
                <a:cubicBezTo>
                  <a:pt x="72676" y="40363"/>
                  <a:pt x="72585" y="40797"/>
                  <a:pt x="72699" y="41208"/>
                </a:cubicBezTo>
                <a:cubicBezTo>
                  <a:pt x="72904" y="40751"/>
                  <a:pt x="73201" y="40317"/>
                  <a:pt x="73566" y="39952"/>
                </a:cubicBezTo>
                <a:lnTo>
                  <a:pt x="73566" y="39952"/>
                </a:lnTo>
                <a:cubicBezTo>
                  <a:pt x="73384" y="40181"/>
                  <a:pt x="73224" y="40409"/>
                  <a:pt x="73155" y="40683"/>
                </a:cubicBezTo>
                <a:cubicBezTo>
                  <a:pt x="73110" y="40957"/>
                  <a:pt x="73201" y="41299"/>
                  <a:pt x="73452" y="41413"/>
                </a:cubicBezTo>
                <a:cubicBezTo>
                  <a:pt x="73772" y="40569"/>
                  <a:pt x="74160" y="39747"/>
                  <a:pt x="74799" y="39108"/>
                </a:cubicBezTo>
                <a:cubicBezTo>
                  <a:pt x="75325" y="38562"/>
                  <a:pt x="76067" y="38183"/>
                  <a:pt x="76827" y="38183"/>
                </a:cubicBezTo>
                <a:cubicBezTo>
                  <a:pt x="76957" y="38183"/>
                  <a:pt x="77088" y="38194"/>
                  <a:pt x="77218" y="38218"/>
                </a:cubicBezTo>
                <a:cubicBezTo>
                  <a:pt x="77469" y="38263"/>
                  <a:pt x="77743" y="38377"/>
                  <a:pt x="77834" y="38628"/>
                </a:cubicBezTo>
                <a:cubicBezTo>
                  <a:pt x="77926" y="38857"/>
                  <a:pt x="77812" y="39131"/>
                  <a:pt x="77606" y="39267"/>
                </a:cubicBezTo>
                <a:cubicBezTo>
                  <a:pt x="77476" y="39354"/>
                  <a:pt x="77318" y="39386"/>
                  <a:pt x="77162" y="39386"/>
                </a:cubicBezTo>
                <a:cubicBezTo>
                  <a:pt x="77134" y="39386"/>
                  <a:pt x="77106" y="39385"/>
                  <a:pt x="77078" y="39383"/>
                </a:cubicBezTo>
                <a:lnTo>
                  <a:pt x="77078" y="39383"/>
                </a:lnTo>
                <a:cubicBezTo>
                  <a:pt x="77221" y="39347"/>
                  <a:pt x="77355" y="39199"/>
                  <a:pt x="77355" y="39039"/>
                </a:cubicBezTo>
                <a:cubicBezTo>
                  <a:pt x="77378" y="38811"/>
                  <a:pt x="77195" y="38628"/>
                  <a:pt x="76967" y="38560"/>
                </a:cubicBezTo>
                <a:cubicBezTo>
                  <a:pt x="76874" y="38529"/>
                  <a:pt x="76777" y="38517"/>
                  <a:pt x="76677" y="38517"/>
                </a:cubicBezTo>
                <a:cubicBezTo>
                  <a:pt x="76556" y="38517"/>
                  <a:pt x="76430" y="38535"/>
                  <a:pt x="76305" y="38560"/>
                </a:cubicBezTo>
                <a:cubicBezTo>
                  <a:pt x="75757" y="38651"/>
                  <a:pt x="75210" y="38834"/>
                  <a:pt x="74799" y="39222"/>
                </a:cubicBezTo>
                <a:cubicBezTo>
                  <a:pt x="74137" y="39815"/>
                  <a:pt x="73977" y="40888"/>
                  <a:pt x="74433" y="41664"/>
                </a:cubicBezTo>
                <a:cubicBezTo>
                  <a:pt x="74662" y="41002"/>
                  <a:pt x="75095" y="40409"/>
                  <a:pt x="75666" y="39998"/>
                </a:cubicBezTo>
                <a:lnTo>
                  <a:pt x="75666" y="39998"/>
                </a:lnTo>
                <a:cubicBezTo>
                  <a:pt x="75324" y="40317"/>
                  <a:pt x="75187" y="40820"/>
                  <a:pt x="75278" y="41253"/>
                </a:cubicBezTo>
                <a:cubicBezTo>
                  <a:pt x="75765" y="40604"/>
                  <a:pt x="76595" y="40207"/>
                  <a:pt x="77414" y="40207"/>
                </a:cubicBezTo>
                <a:cubicBezTo>
                  <a:pt x="77517" y="40207"/>
                  <a:pt x="77619" y="40213"/>
                  <a:pt x="77720" y="40226"/>
                </a:cubicBezTo>
                <a:cubicBezTo>
                  <a:pt x="77309" y="40340"/>
                  <a:pt x="76876" y="40477"/>
                  <a:pt x="76533" y="40774"/>
                </a:cubicBezTo>
                <a:cubicBezTo>
                  <a:pt x="75402" y="41742"/>
                  <a:pt x="76664" y="42710"/>
                  <a:pt x="77870" y="42710"/>
                </a:cubicBezTo>
                <a:cubicBezTo>
                  <a:pt x="78682" y="42710"/>
                  <a:pt x="79469" y="42270"/>
                  <a:pt x="79478" y="41094"/>
                </a:cubicBezTo>
                <a:lnTo>
                  <a:pt x="79478" y="41094"/>
                </a:lnTo>
                <a:cubicBezTo>
                  <a:pt x="79569" y="41504"/>
                  <a:pt x="79478" y="41961"/>
                  <a:pt x="79227" y="42303"/>
                </a:cubicBezTo>
                <a:cubicBezTo>
                  <a:pt x="79524" y="42121"/>
                  <a:pt x="79797" y="41892"/>
                  <a:pt x="80026" y="41596"/>
                </a:cubicBezTo>
                <a:lnTo>
                  <a:pt x="80026" y="41596"/>
                </a:lnTo>
                <a:cubicBezTo>
                  <a:pt x="80046" y="41938"/>
                  <a:pt x="79906" y="42280"/>
                  <a:pt x="79638" y="42497"/>
                </a:cubicBezTo>
                <a:lnTo>
                  <a:pt x="79638" y="42497"/>
                </a:lnTo>
                <a:cubicBezTo>
                  <a:pt x="80461" y="41894"/>
                  <a:pt x="80968" y="40911"/>
                  <a:pt x="81121" y="39907"/>
                </a:cubicBezTo>
                <a:cubicBezTo>
                  <a:pt x="81167" y="39496"/>
                  <a:pt x="81167" y="39085"/>
                  <a:pt x="80984" y="38743"/>
                </a:cubicBezTo>
                <a:cubicBezTo>
                  <a:pt x="80808" y="38428"/>
                  <a:pt x="80496" y="38199"/>
                  <a:pt x="80165" y="38199"/>
                </a:cubicBezTo>
                <a:cubicBezTo>
                  <a:pt x="80111" y="38199"/>
                  <a:pt x="80057" y="38205"/>
                  <a:pt x="80003" y="38218"/>
                </a:cubicBezTo>
                <a:cubicBezTo>
                  <a:pt x="79615" y="38286"/>
                  <a:pt x="79364" y="38811"/>
                  <a:pt x="79592" y="39131"/>
                </a:cubicBezTo>
                <a:cubicBezTo>
                  <a:pt x="79659" y="39249"/>
                  <a:pt x="79802" y="39317"/>
                  <a:pt x="79945" y="39317"/>
                </a:cubicBezTo>
                <a:cubicBezTo>
                  <a:pt x="79996" y="39317"/>
                  <a:pt x="80046" y="39308"/>
                  <a:pt x="80094" y="39290"/>
                </a:cubicBezTo>
                <a:cubicBezTo>
                  <a:pt x="80277" y="39222"/>
                  <a:pt x="80368" y="38994"/>
                  <a:pt x="80300" y="38811"/>
                </a:cubicBezTo>
                <a:lnTo>
                  <a:pt x="80300" y="38811"/>
                </a:lnTo>
                <a:cubicBezTo>
                  <a:pt x="80437" y="39039"/>
                  <a:pt x="80368" y="39359"/>
                  <a:pt x="80140" y="39519"/>
                </a:cubicBezTo>
                <a:cubicBezTo>
                  <a:pt x="80047" y="39591"/>
                  <a:pt x="79927" y="39625"/>
                  <a:pt x="79806" y="39625"/>
                </a:cubicBezTo>
                <a:cubicBezTo>
                  <a:pt x="79659" y="39625"/>
                  <a:pt x="79510" y="39573"/>
                  <a:pt x="79409" y="39473"/>
                </a:cubicBezTo>
                <a:cubicBezTo>
                  <a:pt x="79318" y="39359"/>
                  <a:pt x="79250" y="39222"/>
                  <a:pt x="79227" y="39085"/>
                </a:cubicBezTo>
                <a:cubicBezTo>
                  <a:pt x="79182" y="38594"/>
                  <a:pt x="79661" y="38125"/>
                  <a:pt x="80151" y="38125"/>
                </a:cubicBezTo>
                <a:cubicBezTo>
                  <a:pt x="80162" y="38125"/>
                  <a:pt x="80174" y="38126"/>
                  <a:pt x="80185" y="38126"/>
                </a:cubicBezTo>
                <a:cubicBezTo>
                  <a:pt x="80688" y="38126"/>
                  <a:pt x="81144" y="38514"/>
                  <a:pt x="81350" y="38994"/>
                </a:cubicBezTo>
                <a:cubicBezTo>
                  <a:pt x="81532" y="39473"/>
                  <a:pt x="81509" y="39998"/>
                  <a:pt x="81372" y="40500"/>
                </a:cubicBezTo>
                <a:cubicBezTo>
                  <a:pt x="81144" y="41367"/>
                  <a:pt x="80642" y="42166"/>
                  <a:pt x="79934" y="42714"/>
                </a:cubicBezTo>
                <a:cubicBezTo>
                  <a:pt x="80870" y="42212"/>
                  <a:pt x="81532" y="41299"/>
                  <a:pt x="81920" y="40317"/>
                </a:cubicBezTo>
                <a:cubicBezTo>
                  <a:pt x="82308" y="39336"/>
                  <a:pt x="82422" y="38263"/>
                  <a:pt x="82445" y="37213"/>
                </a:cubicBezTo>
                <a:cubicBezTo>
                  <a:pt x="82468" y="36437"/>
                  <a:pt x="82422" y="35593"/>
                  <a:pt x="81897" y="35045"/>
                </a:cubicBezTo>
                <a:cubicBezTo>
                  <a:pt x="81595" y="34725"/>
                  <a:pt x="81155" y="34543"/>
                  <a:pt x="80716" y="34543"/>
                </a:cubicBezTo>
                <a:cubicBezTo>
                  <a:pt x="80591" y="34543"/>
                  <a:pt x="80466" y="34558"/>
                  <a:pt x="80345" y="34588"/>
                </a:cubicBezTo>
                <a:cubicBezTo>
                  <a:pt x="79957" y="34702"/>
                  <a:pt x="79569" y="35022"/>
                  <a:pt x="79592" y="35433"/>
                </a:cubicBezTo>
                <a:cubicBezTo>
                  <a:pt x="79621" y="35691"/>
                  <a:pt x="79901" y="35868"/>
                  <a:pt x="80140" y="35868"/>
                </a:cubicBezTo>
                <a:cubicBezTo>
                  <a:pt x="80282" y="35868"/>
                  <a:pt x="80408" y="35806"/>
                  <a:pt x="80459" y="35661"/>
                </a:cubicBezTo>
                <a:lnTo>
                  <a:pt x="80459" y="35661"/>
                </a:lnTo>
                <a:cubicBezTo>
                  <a:pt x="80459" y="35943"/>
                  <a:pt x="80181" y="36147"/>
                  <a:pt x="79905" y="36147"/>
                </a:cubicBezTo>
                <a:cubicBezTo>
                  <a:pt x="79845" y="36147"/>
                  <a:pt x="79786" y="36138"/>
                  <a:pt x="79729" y="36118"/>
                </a:cubicBezTo>
                <a:cubicBezTo>
                  <a:pt x="79409" y="36003"/>
                  <a:pt x="79227" y="35615"/>
                  <a:pt x="79272" y="35296"/>
                </a:cubicBezTo>
                <a:cubicBezTo>
                  <a:pt x="79318" y="34954"/>
                  <a:pt x="79569" y="34680"/>
                  <a:pt x="79843" y="34497"/>
                </a:cubicBezTo>
                <a:cubicBezTo>
                  <a:pt x="80108" y="34334"/>
                  <a:pt x="80406" y="34260"/>
                  <a:pt x="80708" y="34260"/>
                </a:cubicBezTo>
                <a:cubicBezTo>
                  <a:pt x="81421" y="34260"/>
                  <a:pt x="82159" y="34671"/>
                  <a:pt x="82559" y="35296"/>
                </a:cubicBezTo>
                <a:cubicBezTo>
                  <a:pt x="83130" y="36163"/>
                  <a:pt x="83130" y="37305"/>
                  <a:pt x="82902" y="38332"/>
                </a:cubicBezTo>
                <a:cubicBezTo>
                  <a:pt x="82559" y="39770"/>
                  <a:pt x="81783" y="41071"/>
                  <a:pt x="80962" y="42326"/>
                </a:cubicBezTo>
                <a:cubicBezTo>
                  <a:pt x="81897" y="41504"/>
                  <a:pt x="82514" y="40386"/>
                  <a:pt x="83244" y="39382"/>
                </a:cubicBezTo>
                <a:cubicBezTo>
                  <a:pt x="83974" y="38377"/>
                  <a:pt x="84933" y="37419"/>
                  <a:pt x="86143" y="37190"/>
                </a:cubicBezTo>
                <a:cubicBezTo>
                  <a:pt x="86236" y="37172"/>
                  <a:pt x="86334" y="37164"/>
                  <a:pt x="86434" y="37164"/>
                </a:cubicBezTo>
                <a:cubicBezTo>
                  <a:pt x="86968" y="37164"/>
                  <a:pt x="87535" y="37421"/>
                  <a:pt x="87535" y="37921"/>
                </a:cubicBezTo>
                <a:cubicBezTo>
                  <a:pt x="87535" y="38195"/>
                  <a:pt x="87307" y="38469"/>
                  <a:pt x="87056" y="38514"/>
                </a:cubicBezTo>
                <a:cubicBezTo>
                  <a:pt x="87013" y="38525"/>
                  <a:pt x="86969" y="38530"/>
                  <a:pt x="86926" y="38530"/>
                </a:cubicBezTo>
                <a:cubicBezTo>
                  <a:pt x="86767" y="38530"/>
                  <a:pt x="86611" y="38462"/>
                  <a:pt x="86498" y="38351"/>
                </a:cubicBezTo>
                <a:lnTo>
                  <a:pt x="86498" y="38351"/>
                </a:lnTo>
                <a:cubicBezTo>
                  <a:pt x="86550" y="38380"/>
                  <a:pt x="86612" y="38394"/>
                  <a:pt x="86676" y="38394"/>
                </a:cubicBezTo>
                <a:cubicBezTo>
                  <a:pt x="86822" y="38394"/>
                  <a:pt x="86976" y="38320"/>
                  <a:pt x="87033" y="38172"/>
                </a:cubicBezTo>
                <a:cubicBezTo>
                  <a:pt x="87147" y="37898"/>
                  <a:pt x="86919" y="37578"/>
                  <a:pt x="86622" y="37487"/>
                </a:cubicBezTo>
                <a:cubicBezTo>
                  <a:pt x="86547" y="37464"/>
                  <a:pt x="86470" y="37454"/>
                  <a:pt x="86392" y="37454"/>
                </a:cubicBezTo>
                <a:cubicBezTo>
                  <a:pt x="86166" y="37454"/>
                  <a:pt x="85936" y="37539"/>
                  <a:pt x="85732" y="37624"/>
                </a:cubicBezTo>
                <a:cubicBezTo>
                  <a:pt x="83723" y="38514"/>
                  <a:pt x="82765" y="40820"/>
                  <a:pt x="81258" y="42417"/>
                </a:cubicBezTo>
                <a:cubicBezTo>
                  <a:pt x="82354" y="42007"/>
                  <a:pt x="83313" y="41253"/>
                  <a:pt x="83952" y="40272"/>
                </a:cubicBezTo>
                <a:lnTo>
                  <a:pt x="83952" y="40272"/>
                </a:lnTo>
                <a:cubicBezTo>
                  <a:pt x="83541" y="41253"/>
                  <a:pt x="82742" y="42052"/>
                  <a:pt x="81738" y="42417"/>
                </a:cubicBezTo>
                <a:cubicBezTo>
                  <a:pt x="82696" y="42372"/>
                  <a:pt x="83404" y="41641"/>
                  <a:pt x="84157" y="41048"/>
                </a:cubicBezTo>
                <a:cubicBezTo>
                  <a:pt x="84650" y="40662"/>
                  <a:pt x="85300" y="40329"/>
                  <a:pt x="85902" y="40329"/>
                </a:cubicBezTo>
                <a:cubicBezTo>
                  <a:pt x="86191" y="40329"/>
                  <a:pt x="86469" y="40406"/>
                  <a:pt x="86714" y="40591"/>
                </a:cubicBezTo>
                <a:cubicBezTo>
                  <a:pt x="86513" y="40475"/>
                  <a:pt x="86298" y="40424"/>
                  <a:pt x="86078" y="40424"/>
                </a:cubicBezTo>
                <a:cubicBezTo>
                  <a:pt x="85523" y="40424"/>
                  <a:pt x="84941" y="40747"/>
                  <a:pt x="84499" y="41139"/>
                </a:cubicBezTo>
                <a:cubicBezTo>
                  <a:pt x="83906" y="41664"/>
                  <a:pt x="83381" y="42372"/>
                  <a:pt x="82628" y="42668"/>
                </a:cubicBezTo>
                <a:cubicBezTo>
                  <a:pt x="83313" y="42440"/>
                  <a:pt x="83929" y="42075"/>
                  <a:pt x="84591" y="41824"/>
                </a:cubicBezTo>
                <a:cubicBezTo>
                  <a:pt x="84987" y="41674"/>
                  <a:pt x="85424" y="41564"/>
                  <a:pt x="85848" y="41564"/>
                </a:cubicBezTo>
                <a:cubicBezTo>
                  <a:pt x="86133" y="41564"/>
                  <a:pt x="86411" y="41613"/>
                  <a:pt x="86668" y="41733"/>
                </a:cubicBezTo>
                <a:cubicBezTo>
                  <a:pt x="86440" y="41668"/>
                  <a:pt x="86205" y="41636"/>
                  <a:pt x="85970" y="41636"/>
                </a:cubicBezTo>
                <a:cubicBezTo>
                  <a:pt x="85214" y="41636"/>
                  <a:pt x="84457" y="41962"/>
                  <a:pt x="83952" y="42554"/>
                </a:cubicBezTo>
                <a:cubicBezTo>
                  <a:pt x="84588" y="42320"/>
                  <a:pt x="85350" y="42251"/>
                  <a:pt x="86144" y="42251"/>
                </a:cubicBezTo>
                <a:cubicBezTo>
                  <a:pt x="87286" y="42251"/>
                  <a:pt x="88492" y="42395"/>
                  <a:pt x="89475" y="42395"/>
                </a:cubicBezTo>
                <a:lnTo>
                  <a:pt x="181073" y="42395"/>
                </a:lnTo>
                <a:lnTo>
                  <a:pt x="181073" y="23952"/>
                </a:lnTo>
                <a:lnTo>
                  <a:pt x="181073" y="11284"/>
                </a:lnTo>
                <a:cubicBezTo>
                  <a:pt x="181073" y="9997"/>
                  <a:pt x="181740" y="4169"/>
                  <a:pt x="179948" y="4169"/>
                </a:cubicBezTo>
                <a:cubicBezTo>
                  <a:pt x="179865" y="4169"/>
                  <a:pt x="179776" y="4181"/>
                  <a:pt x="179681" y="4208"/>
                </a:cubicBezTo>
                <a:cubicBezTo>
                  <a:pt x="176919" y="4208"/>
                  <a:pt x="173199" y="6102"/>
                  <a:pt x="170551" y="6970"/>
                </a:cubicBezTo>
                <a:cubicBezTo>
                  <a:pt x="167766" y="7883"/>
                  <a:pt x="165141" y="9024"/>
                  <a:pt x="162425" y="10097"/>
                </a:cubicBezTo>
                <a:cubicBezTo>
                  <a:pt x="162516" y="9754"/>
                  <a:pt x="162630" y="9435"/>
                  <a:pt x="162722" y="9115"/>
                </a:cubicBezTo>
                <a:lnTo>
                  <a:pt x="162722" y="9115"/>
                </a:lnTo>
                <a:lnTo>
                  <a:pt x="161535" y="10439"/>
                </a:lnTo>
                <a:cubicBezTo>
                  <a:pt x="161535" y="10120"/>
                  <a:pt x="161512" y="9800"/>
                  <a:pt x="161512" y="9481"/>
                </a:cubicBezTo>
                <a:cubicBezTo>
                  <a:pt x="161003" y="10215"/>
                  <a:pt x="160339" y="10841"/>
                  <a:pt x="159558" y="11294"/>
                </a:cubicBezTo>
                <a:lnTo>
                  <a:pt x="159558" y="11294"/>
                </a:lnTo>
                <a:cubicBezTo>
                  <a:pt x="159845" y="11047"/>
                  <a:pt x="160021" y="10673"/>
                  <a:pt x="160006" y="10279"/>
                </a:cubicBezTo>
                <a:lnTo>
                  <a:pt x="160006" y="10279"/>
                </a:lnTo>
                <a:cubicBezTo>
                  <a:pt x="159230" y="10941"/>
                  <a:pt x="158453" y="11580"/>
                  <a:pt x="157700" y="12220"/>
                </a:cubicBezTo>
                <a:cubicBezTo>
                  <a:pt x="157928" y="11763"/>
                  <a:pt x="158134" y="11307"/>
                  <a:pt x="158362" y="10850"/>
                </a:cubicBezTo>
                <a:lnTo>
                  <a:pt x="158362" y="10850"/>
                </a:lnTo>
                <a:cubicBezTo>
                  <a:pt x="157677" y="11329"/>
                  <a:pt x="157061" y="11946"/>
                  <a:pt x="156536" y="12608"/>
                </a:cubicBezTo>
                <a:cubicBezTo>
                  <a:pt x="156559" y="12197"/>
                  <a:pt x="156605" y="11786"/>
                  <a:pt x="156650" y="11375"/>
                </a:cubicBezTo>
                <a:lnTo>
                  <a:pt x="156650" y="11375"/>
                </a:lnTo>
                <a:cubicBezTo>
                  <a:pt x="156239" y="11991"/>
                  <a:pt x="155851" y="12608"/>
                  <a:pt x="155441" y="13224"/>
                </a:cubicBezTo>
                <a:cubicBezTo>
                  <a:pt x="155309" y="12977"/>
                  <a:pt x="155248" y="12694"/>
                  <a:pt x="155259" y="12418"/>
                </a:cubicBezTo>
                <a:lnTo>
                  <a:pt x="155259" y="12418"/>
                </a:lnTo>
                <a:cubicBezTo>
                  <a:pt x="155149" y="12870"/>
                  <a:pt x="154846" y="13279"/>
                  <a:pt x="154436" y="13521"/>
                </a:cubicBezTo>
                <a:cubicBezTo>
                  <a:pt x="154436" y="13155"/>
                  <a:pt x="154436" y="12813"/>
                  <a:pt x="154436" y="12448"/>
                </a:cubicBezTo>
                <a:cubicBezTo>
                  <a:pt x="154094" y="13064"/>
                  <a:pt x="153569" y="13589"/>
                  <a:pt x="152975" y="13977"/>
                </a:cubicBezTo>
                <a:cubicBezTo>
                  <a:pt x="153090" y="13703"/>
                  <a:pt x="153204" y="13429"/>
                  <a:pt x="153318" y="13155"/>
                </a:cubicBezTo>
                <a:lnTo>
                  <a:pt x="153318" y="13155"/>
                </a:lnTo>
                <a:cubicBezTo>
                  <a:pt x="153044" y="13247"/>
                  <a:pt x="152747" y="13338"/>
                  <a:pt x="152450" y="13406"/>
                </a:cubicBezTo>
                <a:cubicBezTo>
                  <a:pt x="152861" y="13064"/>
                  <a:pt x="153135" y="12562"/>
                  <a:pt x="153226" y="12037"/>
                </a:cubicBezTo>
                <a:lnTo>
                  <a:pt x="153226" y="12037"/>
                </a:lnTo>
                <a:cubicBezTo>
                  <a:pt x="152907" y="12220"/>
                  <a:pt x="152587" y="12379"/>
                  <a:pt x="152245" y="12539"/>
                </a:cubicBezTo>
                <a:cubicBezTo>
                  <a:pt x="152519" y="12128"/>
                  <a:pt x="152701" y="11672"/>
                  <a:pt x="152816" y="11192"/>
                </a:cubicBezTo>
                <a:lnTo>
                  <a:pt x="152816" y="11192"/>
                </a:lnTo>
                <a:cubicBezTo>
                  <a:pt x="152341" y="11509"/>
                  <a:pt x="151934" y="12004"/>
                  <a:pt x="151727" y="12545"/>
                </a:cubicBezTo>
                <a:lnTo>
                  <a:pt x="151727" y="12545"/>
                </a:lnTo>
                <a:cubicBezTo>
                  <a:pt x="151877" y="12137"/>
                  <a:pt x="151784" y="11644"/>
                  <a:pt x="151492" y="11329"/>
                </a:cubicBezTo>
                <a:cubicBezTo>
                  <a:pt x="151309" y="12060"/>
                  <a:pt x="151149" y="12767"/>
                  <a:pt x="150967" y="13475"/>
                </a:cubicBezTo>
                <a:cubicBezTo>
                  <a:pt x="150814" y="13356"/>
                  <a:pt x="150712" y="13175"/>
                  <a:pt x="150679" y="12978"/>
                </a:cubicBezTo>
                <a:lnTo>
                  <a:pt x="150679" y="12978"/>
                </a:lnTo>
                <a:cubicBezTo>
                  <a:pt x="150664" y="13774"/>
                  <a:pt x="150101" y="14545"/>
                  <a:pt x="149346" y="14776"/>
                </a:cubicBezTo>
                <a:cubicBezTo>
                  <a:pt x="149529" y="14502"/>
                  <a:pt x="149689" y="14205"/>
                  <a:pt x="149803" y="13886"/>
                </a:cubicBezTo>
                <a:cubicBezTo>
                  <a:pt x="149756" y="13878"/>
                  <a:pt x="149709" y="13874"/>
                  <a:pt x="149662" y="13874"/>
                </a:cubicBezTo>
                <a:cubicBezTo>
                  <a:pt x="149437" y="13874"/>
                  <a:pt x="149220" y="13963"/>
                  <a:pt x="149049" y="14114"/>
                </a:cubicBezTo>
                <a:cubicBezTo>
                  <a:pt x="149415" y="13703"/>
                  <a:pt x="149666" y="13178"/>
                  <a:pt x="149825" y="12653"/>
                </a:cubicBezTo>
                <a:lnTo>
                  <a:pt x="149825" y="12653"/>
                </a:lnTo>
                <a:cubicBezTo>
                  <a:pt x="149643" y="12745"/>
                  <a:pt x="149460" y="12836"/>
                  <a:pt x="149278" y="12950"/>
                </a:cubicBezTo>
                <a:cubicBezTo>
                  <a:pt x="149301" y="12608"/>
                  <a:pt x="149255" y="12265"/>
                  <a:pt x="149186" y="11923"/>
                </a:cubicBezTo>
                <a:cubicBezTo>
                  <a:pt x="149072" y="12790"/>
                  <a:pt x="148753" y="13612"/>
                  <a:pt x="148296" y="14365"/>
                </a:cubicBezTo>
                <a:cubicBezTo>
                  <a:pt x="148238" y="14166"/>
                  <a:pt x="148197" y="13967"/>
                  <a:pt x="148181" y="13768"/>
                </a:cubicBezTo>
                <a:lnTo>
                  <a:pt x="148181" y="13768"/>
                </a:lnTo>
                <a:cubicBezTo>
                  <a:pt x="148039" y="15119"/>
                  <a:pt x="147287" y="15811"/>
                  <a:pt x="146036" y="16397"/>
                </a:cubicBezTo>
                <a:cubicBezTo>
                  <a:pt x="145945" y="16237"/>
                  <a:pt x="145831" y="16100"/>
                  <a:pt x="145717" y="15963"/>
                </a:cubicBezTo>
                <a:cubicBezTo>
                  <a:pt x="145512" y="16237"/>
                  <a:pt x="145420" y="16534"/>
                  <a:pt x="145283" y="16853"/>
                </a:cubicBezTo>
                <a:cubicBezTo>
                  <a:pt x="145032" y="16830"/>
                  <a:pt x="144804" y="16625"/>
                  <a:pt x="144758" y="16374"/>
                </a:cubicBezTo>
                <a:cubicBezTo>
                  <a:pt x="144396" y="17078"/>
                  <a:pt x="143768" y="17640"/>
                  <a:pt x="143015" y="17920"/>
                </a:cubicBezTo>
                <a:lnTo>
                  <a:pt x="143015" y="17920"/>
                </a:lnTo>
                <a:cubicBezTo>
                  <a:pt x="143292" y="17755"/>
                  <a:pt x="143474" y="17411"/>
                  <a:pt x="143389" y="17104"/>
                </a:cubicBezTo>
                <a:lnTo>
                  <a:pt x="143389" y="17104"/>
                </a:lnTo>
                <a:cubicBezTo>
                  <a:pt x="143073" y="17327"/>
                  <a:pt x="142833" y="17656"/>
                  <a:pt x="142705" y="18017"/>
                </a:cubicBezTo>
                <a:lnTo>
                  <a:pt x="142705" y="18017"/>
                </a:lnTo>
                <a:cubicBezTo>
                  <a:pt x="142705" y="18017"/>
                  <a:pt x="142704" y="18017"/>
                  <a:pt x="142704" y="18017"/>
                </a:cubicBezTo>
                <a:cubicBezTo>
                  <a:pt x="142704" y="18017"/>
                  <a:pt x="142705" y="18017"/>
                  <a:pt x="142705" y="18017"/>
                </a:cubicBezTo>
                <a:lnTo>
                  <a:pt x="142705" y="18017"/>
                </a:lnTo>
                <a:cubicBezTo>
                  <a:pt x="142676" y="18099"/>
                  <a:pt x="142652" y="18183"/>
                  <a:pt x="142636" y="18268"/>
                </a:cubicBezTo>
                <a:cubicBezTo>
                  <a:pt x="142626" y="18269"/>
                  <a:pt x="142616" y="18269"/>
                  <a:pt x="142607" y="18269"/>
                </a:cubicBezTo>
                <a:cubicBezTo>
                  <a:pt x="142301" y="18269"/>
                  <a:pt x="142068" y="17917"/>
                  <a:pt x="142179" y="17629"/>
                </a:cubicBezTo>
                <a:lnTo>
                  <a:pt x="142179" y="17629"/>
                </a:lnTo>
                <a:cubicBezTo>
                  <a:pt x="142019" y="18040"/>
                  <a:pt x="141768" y="18382"/>
                  <a:pt x="141471" y="18679"/>
                </a:cubicBezTo>
                <a:cubicBezTo>
                  <a:pt x="141266" y="18497"/>
                  <a:pt x="141129" y="18268"/>
                  <a:pt x="141106" y="17994"/>
                </a:cubicBezTo>
                <a:cubicBezTo>
                  <a:pt x="140924" y="18382"/>
                  <a:pt x="140764" y="18793"/>
                  <a:pt x="140581" y="19181"/>
                </a:cubicBezTo>
                <a:cubicBezTo>
                  <a:pt x="140376" y="19090"/>
                  <a:pt x="140216" y="18907"/>
                  <a:pt x="140148" y="18702"/>
                </a:cubicBezTo>
                <a:cubicBezTo>
                  <a:pt x="139371" y="19432"/>
                  <a:pt x="137774" y="20482"/>
                  <a:pt x="137226" y="21281"/>
                </a:cubicBezTo>
                <a:cubicBezTo>
                  <a:pt x="137409" y="21007"/>
                  <a:pt x="137591" y="20733"/>
                  <a:pt x="137774" y="20459"/>
                </a:cubicBezTo>
                <a:lnTo>
                  <a:pt x="137774" y="20459"/>
                </a:lnTo>
                <a:cubicBezTo>
                  <a:pt x="137020" y="20984"/>
                  <a:pt x="136267" y="21487"/>
                  <a:pt x="135537" y="22012"/>
                </a:cubicBezTo>
                <a:cubicBezTo>
                  <a:pt x="135902" y="21692"/>
                  <a:pt x="136176" y="21236"/>
                  <a:pt x="136267" y="20733"/>
                </a:cubicBezTo>
                <a:lnTo>
                  <a:pt x="136267" y="20733"/>
                </a:lnTo>
                <a:cubicBezTo>
                  <a:pt x="135788" y="21007"/>
                  <a:pt x="135331" y="21304"/>
                  <a:pt x="134875" y="21578"/>
                </a:cubicBezTo>
                <a:cubicBezTo>
                  <a:pt x="135126" y="21281"/>
                  <a:pt x="135240" y="20848"/>
                  <a:pt x="135126" y="20459"/>
                </a:cubicBezTo>
                <a:lnTo>
                  <a:pt x="135126" y="20459"/>
                </a:lnTo>
                <a:cubicBezTo>
                  <a:pt x="134784" y="20848"/>
                  <a:pt x="134441" y="21236"/>
                  <a:pt x="134099" y="21624"/>
                </a:cubicBezTo>
                <a:cubicBezTo>
                  <a:pt x="134487" y="21007"/>
                  <a:pt x="134510" y="20186"/>
                  <a:pt x="134167" y="19546"/>
                </a:cubicBezTo>
                <a:lnTo>
                  <a:pt x="134167" y="19546"/>
                </a:lnTo>
                <a:cubicBezTo>
                  <a:pt x="134190" y="20094"/>
                  <a:pt x="134008" y="20688"/>
                  <a:pt x="133642" y="21121"/>
                </a:cubicBezTo>
                <a:cubicBezTo>
                  <a:pt x="133574" y="20619"/>
                  <a:pt x="133368" y="20163"/>
                  <a:pt x="133072" y="19798"/>
                </a:cubicBezTo>
                <a:lnTo>
                  <a:pt x="133072" y="19798"/>
                </a:lnTo>
                <a:cubicBezTo>
                  <a:pt x="133140" y="20596"/>
                  <a:pt x="132912" y="21418"/>
                  <a:pt x="132455" y="22080"/>
                </a:cubicBezTo>
                <a:cubicBezTo>
                  <a:pt x="132341" y="21692"/>
                  <a:pt x="132250" y="21281"/>
                  <a:pt x="132159" y="20870"/>
                </a:cubicBezTo>
                <a:cubicBezTo>
                  <a:pt x="131748" y="22308"/>
                  <a:pt x="131040" y="24066"/>
                  <a:pt x="129990" y="25161"/>
                </a:cubicBezTo>
                <a:cubicBezTo>
                  <a:pt x="129077" y="26074"/>
                  <a:pt x="127776" y="26577"/>
                  <a:pt x="126681" y="27284"/>
                </a:cubicBezTo>
                <a:cubicBezTo>
                  <a:pt x="124695" y="28608"/>
                  <a:pt x="122960" y="30503"/>
                  <a:pt x="121317" y="32260"/>
                </a:cubicBezTo>
                <a:cubicBezTo>
                  <a:pt x="121225" y="32374"/>
                  <a:pt x="121111" y="32488"/>
                  <a:pt x="120974" y="32534"/>
                </a:cubicBezTo>
                <a:cubicBezTo>
                  <a:pt x="120903" y="32563"/>
                  <a:pt x="120832" y="32576"/>
                  <a:pt x="120762" y="32576"/>
                </a:cubicBezTo>
                <a:cubicBezTo>
                  <a:pt x="120386" y="32576"/>
                  <a:pt x="120041" y="32199"/>
                  <a:pt x="119810" y="31872"/>
                </a:cubicBezTo>
                <a:cubicBezTo>
                  <a:pt x="118395" y="29955"/>
                  <a:pt x="116637" y="28289"/>
                  <a:pt x="114652" y="26965"/>
                </a:cubicBezTo>
                <a:cubicBezTo>
                  <a:pt x="113967" y="26508"/>
                  <a:pt x="113237" y="26097"/>
                  <a:pt x="112689" y="25481"/>
                </a:cubicBezTo>
                <a:cubicBezTo>
                  <a:pt x="112050" y="24819"/>
                  <a:pt x="111662" y="23952"/>
                  <a:pt x="111296" y="23107"/>
                </a:cubicBezTo>
                <a:cubicBezTo>
                  <a:pt x="110155" y="20619"/>
                  <a:pt x="109105" y="16328"/>
                  <a:pt x="106275" y="15255"/>
                </a:cubicBezTo>
                <a:cubicBezTo>
                  <a:pt x="104723" y="14662"/>
                  <a:pt x="104152" y="14251"/>
                  <a:pt x="103125" y="12950"/>
                </a:cubicBezTo>
                <a:cubicBezTo>
                  <a:pt x="100911" y="10028"/>
                  <a:pt x="97784" y="7221"/>
                  <a:pt x="96277" y="3888"/>
                </a:cubicBezTo>
                <a:cubicBezTo>
                  <a:pt x="95548" y="2297"/>
                  <a:pt x="93963" y="0"/>
                  <a:pt x="9199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7" name="Google Shape;3327;p26"/>
          <p:cNvSpPr/>
          <p:nvPr/>
        </p:nvSpPr>
        <p:spPr>
          <a:xfrm>
            <a:off x="9054868" y="6264218"/>
            <a:ext cx="2079433" cy="662033"/>
          </a:xfrm>
          <a:custGeom>
            <a:avLst/>
            <a:gdLst/>
            <a:ahLst/>
            <a:cxnLst/>
            <a:rect l="l" t="t" r="r" b="b"/>
            <a:pathLst>
              <a:path w="62383" h="19861" extrusionOk="0">
                <a:moveTo>
                  <a:pt x="57384" y="3402"/>
                </a:moveTo>
                <a:cubicBezTo>
                  <a:pt x="57374" y="3403"/>
                  <a:pt x="57364" y="3405"/>
                  <a:pt x="57355" y="3406"/>
                </a:cubicBezTo>
                <a:lnTo>
                  <a:pt x="57355" y="3406"/>
                </a:lnTo>
                <a:cubicBezTo>
                  <a:pt x="57364" y="3405"/>
                  <a:pt x="57374" y="3403"/>
                  <a:pt x="57384" y="3402"/>
                </a:cubicBezTo>
                <a:close/>
                <a:moveTo>
                  <a:pt x="28604" y="6032"/>
                </a:moveTo>
                <a:cubicBezTo>
                  <a:pt x="28698" y="6146"/>
                  <a:pt x="28812" y="6245"/>
                  <a:pt x="28943" y="6323"/>
                </a:cubicBezTo>
                <a:cubicBezTo>
                  <a:pt x="28879" y="6182"/>
                  <a:pt x="28750" y="6077"/>
                  <a:pt x="28604" y="6032"/>
                </a:cubicBezTo>
                <a:close/>
                <a:moveTo>
                  <a:pt x="26958" y="8492"/>
                </a:moveTo>
                <a:lnTo>
                  <a:pt x="26958" y="8492"/>
                </a:lnTo>
                <a:cubicBezTo>
                  <a:pt x="26886" y="8534"/>
                  <a:pt x="26814" y="8573"/>
                  <a:pt x="26739" y="8610"/>
                </a:cubicBezTo>
                <a:lnTo>
                  <a:pt x="26739" y="8610"/>
                </a:lnTo>
                <a:cubicBezTo>
                  <a:pt x="26816" y="8580"/>
                  <a:pt x="26890" y="8541"/>
                  <a:pt x="26958" y="8492"/>
                </a:cubicBezTo>
                <a:close/>
                <a:moveTo>
                  <a:pt x="17211" y="9610"/>
                </a:moveTo>
                <a:lnTo>
                  <a:pt x="17210" y="9620"/>
                </a:lnTo>
                <a:lnTo>
                  <a:pt x="17210" y="9620"/>
                </a:lnTo>
                <a:cubicBezTo>
                  <a:pt x="17211" y="9616"/>
                  <a:pt x="17211" y="9613"/>
                  <a:pt x="17211" y="9610"/>
                </a:cubicBezTo>
                <a:close/>
                <a:moveTo>
                  <a:pt x="57932" y="16618"/>
                </a:moveTo>
                <a:cubicBezTo>
                  <a:pt x="57921" y="16625"/>
                  <a:pt x="57913" y="16632"/>
                  <a:pt x="57907" y="16640"/>
                </a:cubicBezTo>
                <a:lnTo>
                  <a:pt x="57907" y="16640"/>
                </a:lnTo>
                <a:cubicBezTo>
                  <a:pt x="57915" y="16633"/>
                  <a:pt x="57923" y="16625"/>
                  <a:pt x="57932" y="16618"/>
                </a:cubicBezTo>
                <a:close/>
                <a:moveTo>
                  <a:pt x="36818" y="1"/>
                </a:moveTo>
                <a:lnTo>
                  <a:pt x="36818" y="1"/>
                </a:lnTo>
                <a:cubicBezTo>
                  <a:pt x="34787" y="1621"/>
                  <a:pt x="31523" y="1325"/>
                  <a:pt x="29446" y="3151"/>
                </a:cubicBezTo>
                <a:cubicBezTo>
                  <a:pt x="29788" y="2831"/>
                  <a:pt x="30062" y="2443"/>
                  <a:pt x="30222" y="2009"/>
                </a:cubicBezTo>
                <a:lnTo>
                  <a:pt x="30222" y="2009"/>
                </a:lnTo>
                <a:cubicBezTo>
                  <a:pt x="29286" y="2443"/>
                  <a:pt x="28441" y="3059"/>
                  <a:pt x="27734" y="3813"/>
                </a:cubicBezTo>
                <a:cubicBezTo>
                  <a:pt x="28030" y="3425"/>
                  <a:pt x="28190" y="2922"/>
                  <a:pt x="28190" y="2420"/>
                </a:cubicBezTo>
                <a:lnTo>
                  <a:pt x="28190" y="2420"/>
                </a:lnTo>
                <a:cubicBezTo>
                  <a:pt x="27072" y="3082"/>
                  <a:pt x="26136" y="3995"/>
                  <a:pt x="25474" y="5091"/>
                </a:cubicBezTo>
                <a:cubicBezTo>
                  <a:pt x="25177" y="5022"/>
                  <a:pt x="24972" y="4680"/>
                  <a:pt x="25063" y="4406"/>
                </a:cubicBezTo>
                <a:lnTo>
                  <a:pt x="25063" y="4406"/>
                </a:lnTo>
                <a:lnTo>
                  <a:pt x="23945" y="5593"/>
                </a:lnTo>
                <a:cubicBezTo>
                  <a:pt x="23945" y="5228"/>
                  <a:pt x="23945" y="4840"/>
                  <a:pt x="23945" y="4452"/>
                </a:cubicBezTo>
                <a:cubicBezTo>
                  <a:pt x="22986" y="5136"/>
                  <a:pt x="22256" y="6095"/>
                  <a:pt x="21890" y="7191"/>
                </a:cubicBezTo>
                <a:cubicBezTo>
                  <a:pt x="21731" y="6894"/>
                  <a:pt x="21571" y="6597"/>
                  <a:pt x="21411" y="6300"/>
                </a:cubicBezTo>
                <a:lnTo>
                  <a:pt x="20315" y="7967"/>
                </a:lnTo>
                <a:cubicBezTo>
                  <a:pt x="20270" y="7487"/>
                  <a:pt x="20247" y="7008"/>
                  <a:pt x="20224" y="6529"/>
                </a:cubicBezTo>
                <a:cubicBezTo>
                  <a:pt x="19790" y="7738"/>
                  <a:pt x="19197" y="8857"/>
                  <a:pt x="18489" y="9907"/>
                </a:cubicBezTo>
                <a:cubicBezTo>
                  <a:pt x="18307" y="9679"/>
                  <a:pt x="18216" y="9359"/>
                  <a:pt x="18238" y="9062"/>
                </a:cubicBezTo>
                <a:lnTo>
                  <a:pt x="18238" y="9062"/>
                </a:lnTo>
                <a:cubicBezTo>
                  <a:pt x="17873" y="9565"/>
                  <a:pt x="17485" y="10089"/>
                  <a:pt x="17120" y="10614"/>
                </a:cubicBezTo>
                <a:lnTo>
                  <a:pt x="17210" y="9620"/>
                </a:lnTo>
                <a:lnTo>
                  <a:pt x="17210" y="9620"/>
                </a:lnTo>
                <a:cubicBezTo>
                  <a:pt x="17086" y="10924"/>
                  <a:pt x="14479" y="11497"/>
                  <a:pt x="15315" y="12991"/>
                </a:cubicBezTo>
                <a:lnTo>
                  <a:pt x="15315" y="12991"/>
                </a:lnTo>
                <a:cubicBezTo>
                  <a:pt x="15008" y="12456"/>
                  <a:pt x="14788" y="11900"/>
                  <a:pt x="14632" y="11322"/>
                </a:cubicBezTo>
                <a:lnTo>
                  <a:pt x="14632" y="11322"/>
                </a:lnTo>
                <a:cubicBezTo>
                  <a:pt x="14130" y="12509"/>
                  <a:pt x="14267" y="13924"/>
                  <a:pt x="14952" y="15020"/>
                </a:cubicBezTo>
                <a:cubicBezTo>
                  <a:pt x="14586" y="14769"/>
                  <a:pt x="14244" y="14540"/>
                  <a:pt x="13879" y="14289"/>
                </a:cubicBezTo>
                <a:lnTo>
                  <a:pt x="13879" y="14289"/>
                </a:lnTo>
                <a:cubicBezTo>
                  <a:pt x="14244" y="14769"/>
                  <a:pt x="14221" y="15499"/>
                  <a:pt x="13810" y="15933"/>
                </a:cubicBezTo>
                <a:cubicBezTo>
                  <a:pt x="13582" y="15659"/>
                  <a:pt x="13422" y="15339"/>
                  <a:pt x="13308" y="14997"/>
                </a:cubicBezTo>
                <a:cubicBezTo>
                  <a:pt x="13011" y="15180"/>
                  <a:pt x="12806" y="15476"/>
                  <a:pt x="12737" y="15819"/>
                </a:cubicBezTo>
                <a:cubicBezTo>
                  <a:pt x="12464" y="15568"/>
                  <a:pt x="12190" y="15294"/>
                  <a:pt x="11916" y="15043"/>
                </a:cubicBezTo>
                <a:lnTo>
                  <a:pt x="11916" y="15043"/>
                </a:lnTo>
                <a:cubicBezTo>
                  <a:pt x="12053" y="15453"/>
                  <a:pt x="12190" y="15887"/>
                  <a:pt x="12327" y="16298"/>
                </a:cubicBezTo>
                <a:cubicBezTo>
                  <a:pt x="11619" y="16298"/>
                  <a:pt x="10934" y="16001"/>
                  <a:pt x="10432" y="15476"/>
                </a:cubicBezTo>
                <a:cubicBezTo>
                  <a:pt x="9839" y="15362"/>
                  <a:pt x="9200" y="14267"/>
                  <a:pt x="8903" y="13582"/>
                </a:cubicBezTo>
                <a:cubicBezTo>
                  <a:pt x="8789" y="13856"/>
                  <a:pt x="8697" y="14107"/>
                  <a:pt x="8583" y="14381"/>
                </a:cubicBezTo>
                <a:cubicBezTo>
                  <a:pt x="8195" y="14084"/>
                  <a:pt x="7739" y="13833"/>
                  <a:pt x="7259" y="13696"/>
                </a:cubicBezTo>
                <a:lnTo>
                  <a:pt x="7259" y="13696"/>
                </a:lnTo>
                <a:cubicBezTo>
                  <a:pt x="7328" y="14061"/>
                  <a:pt x="7442" y="14403"/>
                  <a:pt x="7625" y="14723"/>
                </a:cubicBezTo>
                <a:cubicBezTo>
                  <a:pt x="7419" y="14495"/>
                  <a:pt x="7145" y="14312"/>
                  <a:pt x="6826" y="14221"/>
                </a:cubicBezTo>
                <a:lnTo>
                  <a:pt x="6826" y="14221"/>
                </a:lnTo>
                <a:cubicBezTo>
                  <a:pt x="6940" y="14426"/>
                  <a:pt x="7031" y="14632"/>
                  <a:pt x="7122" y="14837"/>
                </a:cubicBezTo>
                <a:cubicBezTo>
                  <a:pt x="6643" y="14403"/>
                  <a:pt x="6050" y="14107"/>
                  <a:pt x="5388" y="13993"/>
                </a:cubicBezTo>
                <a:lnTo>
                  <a:pt x="5388" y="13993"/>
                </a:lnTo>
                <a:cubicBezTo>
                  <a:pt x="5569" y="14242"/>
                  <a:pt x="5728" y="14469"/>
                  <a:pt x="5887" y="14718"/>
                </a:cubicBezTo>
                <a:lnTo>
                  <a:pt x="5887" y="14718"/>
                </a:lnTo>
                <a:cubicBezTo>
                  <a:pt x="5774" y="14557"/>
                  <a:pt x="4491" y="14219"/>
                  <a:pt x="3813" y="13993"/>
                </a:cubicBezTo>
                <a:cubicBezTo>
                  <a:pt x="3676" y="13924"/>
                  <a:pt x="3539" y="13878"/>
                  <a:pt x="3470" y="13856"/>
                </a:cubicBezTo>
                <a:cubicBezTo>
                  <a:pt x="2329" y="13262"/>
                  <a:pt x="1165" y="12669"/>
                  <a:pt x="1" y="12075"/>
                </a:cubicBezTo>
                <a:lnTo>
                  <a:pt x="1" y="12075"/>
                </a:lnTo>
                <a:cubicBezTo>
                  <a:pt x="1348" y="13422"/>
                  <a:pt x="2854" y="14609"/>
                  <a:pt x="4452" y="15636"/>
                </a:cubicBezTo>
                <a:cubicBezTo>
                  <a:pt x="4018" y="15499"/>
                  <a:pt x="3562" y="15362"/>
                  <a:pt x="3128" y="15248"/>
                </a:cubicBezTo>
                <a:lnTo>
                  <a:pt x="3128" y="15248"/>
                </a:lnTo>
                <a:cubicBezTo>
                  <a:pt x="4132" y="16184"/>
                  <a:pt x="5251" y="17006"/>
                  <a:pt x="6438" y="17713"/>
                </a:cubicBezTo>
                <a:cubicBezTo>
                  <a:pt x="7008" y="18056"/>
                  <a:pt x="7625" y="18352"/>
                  <a:pt x="8287" y="18375"/>
                </a:cubicBezTo>
                <a:cubicBezTo>
                  <a:pt x="8948" y="18375"/>
                  <a:pt x="9656" y="18010"/>
                  <a:pt x="9816" y="17348"/>
                </a:cubicBezTo>
                <a:lnTo>
                  <a:pt x="9816" y="17348"/>
                </a:lnTo>
                <a:cubicBezTo>
                  <a:pt x="9793" y="17599"/>
                  <a:pt x="9793" y="17827"/>
                  <a:pt x="9770" y="18078"/>
                </a:cubicBezTo>
                <a:cubicBezTo>
                  <a:pt x="9996" y="17914"/>
                  <a:pt x="10258" y="17824"/>
                  <a:pt x="10525" y="17824"/>
                </a:cubicBezTo>
                <a:cubicBezTo>
                  <a:pt x="10555" y="17824"/>
                  <a:pt x="10585" y="17825"/>
                  <a:pt x="10615" y="17827"/>
                </a:cubicBezTo>
                <a:cubicBezTo>
                  <a:pt x="10638" y="18078"/>
                  <a:pt x="10523" y="18329"/>
                  <a:pt x="10318" y="18489"/>
                </a:cubicBezTo>
                <a:cubicBezTo>
                  <a:pt x="10790" y="18784"/>
                  <a:pt x="11669" y="19334"/>
                  <a:pt x="12341" y="19334"/>
                </a:cubicBezTo>
                <a:cubicBezTo>
                  <a:pt x="12431" y="19334"/>
                  <a:pt x="12517" y="19324"/>
                  <a:pt x="12598" y="19302"/>
                </a:cubicBezTo>
                <a:lnTo>
                  <a:pt x="12598" y="19302"/>
                </a:lnTo>
                <a:cubicBezTo>
                  <a:pt x="12455" y="19347"/>
                  <a:pt x="12311" y="19407"/>
                  <a:pt x="12167" y="19448"/>
                </a:cubicBezTo>
                <a:cubicBezTo>
                  <a:pt x="13125" y="19402"/>
                  <a:pt x="14084" y="19357"/>
                  <a:pt x="15043" y="19311"/>
                </a:cubicBezTo>
                <a:lnTo>
                  <a:pt x="15043" y="19311"/>
                </a:lnTo>
                <a:cubicBezTo>
                  <a:pt x="14883" y="19425"/>
                  <a:pt x="14746" y="19608"/>
                  <a:pt x="14678" y="19813"/>
                </a:cubicBezTo>
                <a:cubicBezTo>
                  <a:pt x="15245" y="19847"/>
                  <a:pt x="15811" y="19861"/>
                  <a:pt x="16374" y="19861"/>
                </a:cubicBezTo>
                <a:cubicBezTo>
                  <a:pt x="19255" y="19861"/>
                  <a:pt x="22093" y="19493"/>
                  <a:pt x="24995" y="19493"/>
                </a:cubicBezTo>
                <a:cubicBezTo>
                  <a:pt x="27117" y="19448"/>
                  <a:pt x="29240" y="19402"/>
                  <a:pt x="31363" y="19334"/>
                </a:cubicBezTo>
                <a:cubicBezTo>
                  <a:pt x="40242" y="19037"/>
                  <a:pt x="53526" y="18261"/>
                  <a:pt x="62383" y="17531"/>
                </a:cubicBezTo>
                <a:cubicBezTo>
                  <a:pt x="61606" y="17439"/>
                  <a:pt x="60808" y="17485"/>
                  <a:pt x="60032" y="17371"/>
                </a:cubicBezTo>
                <a:cubicBezTo>
                  <a:pt x="59879" y="17349"/>
                  <a:pt x="58837" y="17141"/>
                  <a:pt x="59014" y="17141"/>
                </a:cubicBezTo>
                <a:cubicBezTo>
                  <a:pt x="59023" y="17141"/>
                  <a:pt x="59035" y="17141"/>
                  <a:pt x="59050" y="17142"/>
                </a:cubicBezTo>
                <a:cubicBezTo>
                  <a:pt x="58822" y="17120"/>
                  <a:pt x="58594" y="17120"/>
                  <a:pt x="58365" y="17120"/>
                </a:cubicBezTo>
                <a:cubicBezTo>
                  <a:pt x="58548" y="17028"/>
                  <a:pt x="58708" y="16869"/>
                  <a:pt x="58799" y="16663"/>
                </a:cubicBezTo>
                <a:cubicBezTo>
                  <a:pt x="58770" y="16604"/>
                  <a:pt x="58721" y="16581"/>
                  <a:pt x="58664" y="16581"/>
                </a:cubicBezTo>
                <a:cubicBezTo>
                  <a:pt x="58543" y="16581"/>
                  <a:pt x="58382" y="16684"/>
                  <a:pt x="58274" y="16777"/>
                </a:cubicBezTo>
                <a:cubicBezTo>
                  <a:pt x="58235" y="16805"/>
                  <a:pt x="58186" y="16817"/>
                  <a:pt x="58135" y="16817"/>
                </a:cubicBezTo>
                <a:cubicBezTo>
                  <a:pt x="57991" y="16817"/>
                  <a:pt x="57839" y="16722"/>
                  <a:pt x="57907" y="16640"/>
                </a:cubicBezTo>
                <a:lnTo>
                  <a:pt x="57907" y="16640"/>
                </a:lnTo>
                <a:cubicBezTo>
                  <a:pt x="57614" y="16901"/>
                  <a:pt x="57236" y="17077"/>
                  <a:pt x="56859" y="17165"/>
                </a:cubicBezTo>
                <a:cubicBezTo>
                  <a:pt x="56927" y="16983"/>
                  <a:pt x="56996" y="16800"/>
                  <a:pt x="57087" y="16618"/>
                </a:cubicBezTo>
                <a:lnTo>
                  <a:pt x="57087" y="16618"/>
                </a:lnTo>
                <a:cubicBezTo>
                  <a:pt x="56821" y="16713"/>
                  <a:pt x="56539" y="16760"/>
                  <a:pt x="56254" y="16760"/>
                </a:cubicBezTo>
                <a:cubicBezTo>
                  <a:pt x="56197" y="16760"/>
                  <a:pt x="56140" y="16758"/>
                  <a:pt x="56083" y="16754"/>
                </a:cubicBezTo>
                <a:cubicBezTo>
                  <a:pt x="56608" y="16709"/>
                  <a:pt x="57041" y="16184"/>
                  <a:pt x="56950" y="15659"/>
                </a:cubicBezTo>
                <a:lnTo>
                  <a:pt x="56950" y="15659"/>
                </a:lnTo>
                <a:cubicBezTo>
                  <a:pt x="56494" y="15887"/>
                  <a:pt x="56106" y="16229"/>
                  <a:pt x="55786" y="16618"/>
                </a:cubicBezTo>
                <a:cubicBezTo>
                  <a:pt x="55649" y="16389"/>
                  <a:pt x="55603" y="16115"/>
                  <a:pt x="55672" y="15864"/>
                </a:cubicBezTo>
                <a:lnTo>
                  <a:pt x="55672" y="15864"/>
                </a:lnTo>
                <a:cubicBezTo>
                  <a:pt x="55392" y="16403"/>
                  <a:pt x="54787" y="16758"/>
                  <a:pt x="54182" y="16758"/>
                </a:cubicBezTo>
                <a:cubicBezTo>
                  <a:pt x="54146" y="16758"/>
                  <a:pt x="54110" y="16757"/>
                  <a:pt x="54074" y="16754"/>
                </a:cubicBezTo>
                <a:cubicBezTo>
                  <a:pt x="54348" y="16732"/>
                  <a:pt x="54599" y="16458"/>
                  <a:pt x="54508" y="16184"/>
                </a:cubicBezTo>
                <a:cubicBezTo>
                  <a:pt x="54469" y="16077"/>
                  <a:pt x="54356" y="16028"/>
                  <a:pt x="54244" y="16028"/>
                </a:cubicBezTo>
                <a:cubicBezTo>
                  <a:pt x="54218" y="16028"/>
                  <a:pt x="54192" y="16031"/>
                  <a:pt x="54167" y="16036"/>
                </a:cubicBezTo>
                <a:lnTo>
                  <a:pt x="54167" y="16036"/>
                </a:lnTo>
                <a:cubicBezTo>
                  <a:pt x="54380" y="15699"/>
                  <a:pt x="54471" y="15284"/>
                  <a:pt x="54416" y="14883"/>
                </a:cubicBezTo>
                <a:lnTo>
                  <a:pt x="54416" y="14883"/>
                </a:lnTo>
                <a:cubicBezTo>
                  <a:pt x="54097" y="15385"/>
                  <a:pt x="53755" y="15864"/>
                  <a:pt x="53435" y="16366"/>
                </a:cubicBezTo>
                <a:cubicBezTo>
                  <a:pt x="53412" y="16024"/>
                  <a:pt x="53412" y="15682"/>
                  <a:pt x="53389" y="15339"/>
                </a:cubicBezTo>
                <a:cubicBezTo>
                  <a:pt x="53093" y="15705"/>
                  <a:pt x="52796" y="16093"/>
                  <a:pt x="52476" y="16458"/>
                </a:cubicBezTo>
                <a:lnTo>
                  <a:pt x="52454" y="15545"/>
                </a:lnTo>
                <a:cubicBezTo>
                  <a:pt x="52111" y="16115"/>
                  <a:pt x="51563" y="16572"/>
                  <a:pt x="50924" y="16800"/>
                </a:cubicBezTo>
                <a:cubicBezTo>
                  <a:pt x="50879" y="16618"/>
                  <a:pt x="50856" y="16412"/>
                  <a:pt x="50833" y="16229"/>
                </a:cubicBezTo>
                <a:cubicBezTo>
                  <a:pt x="50768" y="16241"/>
                  <a:pt x="50703" y="16247"/>
                  <a:pt x="50639" y="16247"/>
                </a:cubicBezTo>
                <a:cubicBezTo>
                  <a:pt x="50454" y="16247"/>
                  <a:pt x="50272" y="16200"/>
                  <a:pt x="50102" y="16115"/>
                </a:cubicBezTo>
                <a:cubicBezTo>
                  <a:pt x="50513" y="16115"/>
                  <a:pt x="50924" y="15773"/>
                  <a:pt x="50970" y="15362"/>
                </a:cubicBezTo>
                <a:lnTo>
                  <a:pt x="50970" y="15362"/>
                </a:lnTo>
                <a:cubicBezTo>
                  <a:pt x="50719" y="15431"/>
                  <a:pt x="50468" y="15522"/>
                  <a:pt x="50239" y="15613"/>
                </a:cubicBezTo>
                <a:cubicBezTo>
                  <a:pt x="50559" y="15408"/>
                  <a:pt x="50810" y="15043"/>
                  <a:pt x="50856" y="14632"/>
                </a:cubicBezTo>
                <a:lnTo>
                  <a:pt x="50856" y="14632"/>
                </a:lnTo>
                <a:cubicBezTo>
                  <a:pt x="50513" y="14769"/>
                  <a:pt x="50217" y="14974"/>
                  <a:pt x="49966" y="15248"/>
                </a:cubicBezTo>
                <a:cubicBezTo>
                  <a:pt x="50080" y="14860"/>
                  <a:pt x="50194" y="14472"/>
                  <a:pt x="50308" y="14084"/>
                </a:cubicBezTo>
                <a:lnTo>
                  <a:pt x="50308" y="14084"/>
                </a:lnTo>
                <a:cubicBezTo>
                  <a:pt x="49714" y="14677"/>
                  <a:pt x="49007" y="15157"/>
                  <a:pt x="48231" y="15476"/>
                </a:cubicBezTo>
                <a:cubicBezTo>
                  <a:pt x="48322" y="15339"/>
                  <a:pt x="48231" y="15134"/>
                  <a:pt x="48094" y="15043"/>
                </a:cubicBezTo>
                <a:cubicBezTo>
                  <a:pt x="48014" y="15008"/>
                  <a:pt x="47928" y="14997"/>
                  <a:pt x="47840" y="14997"/>
                </a:cubicBezTo>
                <a:cubicBezTo>
                  <a:pt x="47751" y="14997"/>
                  <a:pt x="47660" y="15008"/>
                  <a:pt x="47569" y="15020"/>
                </a:cubicBezTo>
                <a:cubicBezTo>
                  <a:pt x="47044" y="15065"/>
                  <a:pt x="46496" y="15134"/>
                  <a:pt x="45948" y="15202"/>
                </a:cubicBezTo>
                <a:cubicBezTo>
                  <a:pt x="47683" y="14791"/>
                  <a:pt x="48345" y="13308"/>
                  <a:pt x="49783" y="12623"/>
                </a:cubicBezTo>
                <a:lnTo>
                  <a:pt x="49783" y="12623"/>
                </a:lnTo>
                <a:cubicBezTo>
                  <a:pt x="48482" y="13238"/>
                  <a:pt x="47073" y="13854"/>
                  <a:pt x="45680" y="13854"/>
                </a:cubicBezTo>
                <a:cubicBezTo>
                  <a:pt x="45265" y="13854"/>
                  <a:pt x="44851" y="13799"/>
                  <a:pt x="44442" y="13673"/>
                </a:cubicBezTo>
                <a:cubicBezTo>
                  <a:pt x="46359" y="12577"/>
                  <a:pt x="48208" y="11368"/>
                  <a:pt x="49988" y="10044"/>
                </a:cubicBezTo>
                <a:lnTo>
                  <a:pt x="49988" y="10044"/>
                </a:lnTo>
                <a:cubicBezTo>
                  <a:pt x="45674" y="11938"/>
                  <a:pt x="41178" y="13422"/>
                  <a:pt x="36590" y="14449"/>
                </a:cubicBezTo>
                <a:cubicBezTo>
                  <a:pt x="38142" y="13171"/>
                  <a:pt x="39763" y="11847"/>
                  <a:pt x="41452" y="10751"/>
                </a:cubicBezTo>
                <a:lnTo>
                  <a:pt x="41452" y="10751"/>
                </a:lnTo>
                <a:cubicBezTo>
                  <a:pt x="38096" y="11596"/>
                  <a:pt x="34718" y="12418"/>
                  <a:pt x="31363" y="13262"/>
                </a:cubicBezTo>
                <a:cubicBezTo>
                  <a:pt x="37092" y="11185"/>
                  <a:pt x="43278" y="9953"/>
                  <a:pt x="48779" y="7396"/>
                </a:cubicBezTo>
                <a:cubicBezTo>
                  <a:pt x="51303" y="6236"/>
                  <a:pt x="54644" y="3830"/>
                  <a:pt x="57355" y="3406"/>
                </a:cubicBezTo>
                <a:lnTo>
                  <a:pt x="57355" y="3406"/>
                </a:lnTo>
                <a:cubicBezTo>
                  <a:pt x="54991" y="3770"/>
                  <a:pt x="52649" y="4089"/>
                  <a:pt x="50308" y="4611"/>
                </a:cubicBezTo>
                <a:cubicBezTo>
                  <a:pt x="50673" y="4429"/>
                  <a:pt x="51016" y="4246"/>
                  <a:pt x="51358" y="4086"/>
                </a:cubicBezTo>
                <a:lnTo>
                  <a:pt x="51358" y="4086"/>
                </a:lnTo>
                <a:cubicBezTo>
                  <a:pt x="50354" y="4132"/>
                  <a:pt x="49395" y="4497"/>
                  <a:pt x="48619" y="5136"/>
                </a:cubicBezTo>
                <a:cubicBezTo>
                  <a:pt x="48665" y="4908"/>
                  <a:pt x="48687" y="4703"/>
                  <a:pt x="48710" y="4497"/>
                </a:cubicBezTo>
                <a:lnTo>
                  <a:pt x="48710" y="4497"/>
                </a:lnTo>
                <a:cubicBezTo>
                  <a:pt x="48101" y="4802"/>
                  <a:pt x="47491" y="5128"/>
                  <a:pt x="46862" y="5434"/>
                </a:cubicBezTo>
                <a:lnTo>
                  <a:pt x="46862" y="5434"/>
                </a:lnTo>
                <a:cubicBezTo>
                  <a:pt x="47290" y="5202"/>
                  <a:pt x="47567" y="4691"/>
                  <a:pt x="47546" y="4201"/>
                </a:cubicBezTo>
                <a:lnTo>
                  <a:pt x="47546" y="4201"/>
                </a:lnTo>
                <a:cubicBezTo>
                  <a:pt x="47112" y="4657"/>
                  <a:pt x="46610" y="5045"/>
                  <a:pt x="46040" y="5342"/>
                </a:cubicBezTo>
                <a:cubicBezTo>
                  <a:pt x="46040" y="5068"/>
                  <a:pt x="46085" y="4794"/>
                  <a:pt x="46199" y="4543"/>
                </a:cubicBezTo>
                <a:lnTo>
                  <a:pt x="46199" y="4543"/>
                </a:lnTo>
                <a:cubicBezTo>
                  <a:pt x="45705" y="5037"/>
                  <a:pt x="45111" y="5450"/>
                  <a:pt x="44472" y="5763"/>
                </a:cubicBezTo>
                <a:lnTo>
                  <a:pt x="44472" y="5763"/>
                </a:lnTo>
                <a:cubicBezTo>
                  <a:pt x="44562" y="5699"/>
                  <a:pt x="44612" y="5600"/>
                  <a:pt x="44579" y="5502"/>
                </a:cubicBezTo>
                <a:cubicBezTo>
                  <a:pt x="44561" y="5449"/>
                  <a:pt x="44511" y="5427"/>
                  <a:pt x="44457" y="5427"/>
                </a:cubicBezTo>
                <a:cubicBezTo>
                  <a:pt x="44436" y="5427"/>
                  <a:pt x="44414" y="5431"/>
                  <a:pt x="44393" y="5437"/>
                </a:cubicBezTo>
                <a:lnTo>
                  <a:pt x="44393" y="5437"/>
                </a:lnTo>
                <a:cubicBezTo>
                  <a:pt x="44501" y="5276"/>
                  <a:pt x="44608" y="5115"/>
                  <a:pt x="44716" y="4954"/>
                </a:cubicBezTo>
                <a:lnTo>
                  <a:pt x="44716" y="4954"/>
                </a:lnTo>
                <a:cubicBezTo>
                  <a:pt x="44367" y="5064"/>
                  <a:pt x="44033" y="5174"/>
                  <a:pt x="43690" y="5296"/>
                </a:cubicBezTo>
                <a:lnTo>
                  <a:pt x="43690" y="5296"/>
                </a:lnTo>
                <a:cubicBezTo>
                  <a:pt x="44266" y="5025"/>
                  <a:pt x="44664" y="4382"/>
                  <a:pt x="44624" y="3721"/>
                </a:cubicBezTo>
                <a:lnTo>
                  <a:pt x="44624" y="3721"/>
                </a:lnTo>
                <a:cubicBezTo>
                  <a:pt x="44351" y="3904"/>
                  <a:pt x="44099" y="4064"/>
                  <a:pt x="43848" y="4223"/>
                </a:cubicBezTo>
                <a:cubicBezTo>
                  <a:pt x="44122" y="3835"/>
                  <a:pt x="44168" y="3288"/>
                  <a:pt x="43962" y="2831"/>
                </a:cubicBezTo>
                <a:lnTo>
                  <a:pt x="43962" y="2831"/>
                </a:lnTo>
                <a:cubicBezTo>
                  <a:pt x="43803" y="3904"/>
                  <a:pt x="42821" y="4817"/>
                  <a:pt x="41748" y="4863"/>
                </a:cubicBezTo>
                <a:cubicBezTo>
                  <a:pt x="42228" y="4543"/>
                  <a:pt x="42593" y="4018"/>
                  <a:pt x="42730" y="3470"/>
                </a:cubicBezTo>
                <a:lnTo>
                  <a:pt x="42730" y="3470"/>
                </a:lnTo>
                <a:cubicBezTo>
                  <a:pt x="41794" y="4223"/>
                  <a:pt x="40698" y="4794"/>
                  <a:pt x="39557" y="5114"/>
                </a:cubicBezTo>
                <a:cubicBezTo>
                  <a:pt x="40082" y="4817"/>
                  <a:pt x="40539" y="4360"/>
                  <a:pt x="40858" y="3835"/>
                </a:cubicBezTo>
                <a:lnTo>
                  <a:pt x="40858" y="3835"/>
                </a:lnTo>
                <a:cubicBezTo>
                  <a:pt x="39671" y="4726"/>
                  <a:pt x="38393" y="5479"/>
                  <a:pt x="37046" y="6095"/>
                </a:cubicBezTo>
                <a:cubicBezTo>
                  <a:pt x="37161" y="5912"/>
                  <a:pt x="37275" y="5730"/>
                  <a:pt x="37389" y="5570"/>
                </a:cubicBezTo>
                <a:lnTo>
                  <a:pt x="37389" y="5570"/>
                </a:lnTo>
                <a:cubicBezTo>
                  <a:pt x="36887" y="5639"/>
                  <a:pt x="36430" y="5844"/>
                  <a:pt x="36042" y="6141"/>
                </a:cubicBezTo>
                <a:cubicBezTo>
                  <a:pt x="36339" y="5798"/>
                  <a:pt x="36636" y="5456"/>
                  <a:pt x="36932" y="5114"/>
                </a:cubicBezTo>
                <a:lnTo>
                  <a:pt x="36932" y="5114"/>
                </a:lnTo>
                <a:cubicBezTo>
                  <a:pt x="35768" y="6437"/>
                  <a:pt x="33531" y="6803"/>
                  <a:pt x="32025" y="7465"/>
                </a:cubicBezTo>
                <a:cubicBezTo>
                  <a:pt x="29993" y="8355"/>
                  <a:pt x="28167" y="9496"/>
                  <a:pt x="26022" y="10135"/>
                </a:cubicBezTo>
                <a:cubicBezTo>
                  <a:pt x="23808" y="10820"/>
                  <a:pt x="21548" y="11642"/>
                  <a:pt x="19220" y="11733"/>
                </a:cubicBezTo>
                <a:cubicBezTo>
                  <a:pt x="19973" y="11573"/>
                  <a:pt x="20726" y="11391"/>
                  <a:pt x="21480" y="11208"/>
                </a:cubicBezTo>
                <a:cubicBezTo>
                  <a:pt x="21206" y="10957"/>
                  <a:pt x="20932" y="10683"/>
                  <a:pt x="20658" y="10432"/>
                </a:cubicBezTo>
                <a:lnTo>
                  <a:pt x="20658" y="10432"/>
                </a:lnTo>
                <a:cubicBezTo>
                  <a:pt x="20909" y="10523"/>
                  <a:pt x="21183" y="10637"/>
                  <a:pt x="21434" y="10751"/>
                </a:cubicBezTo>
                <a:cubicBezTo>
                  <a:pt x="21414" y="10711"/>
                  <a:pt x="21391" y="10672"/>
                  <a:pt x="21365" y="10635"/>
                </a:cubicBezTo>
                <a:lnTo>
                  <a:pt x="21365" y="10635"/>
                </a:lnTo>
                <a:cubicBezTo>
                  <a:pt x="21777" y="10819"/>
                  <a:pt x="22231" y="10913"/>
                  <a:pt x="22681" y="10913"/>
                </a:cubicBezTo>
                <a:cubicBezTo>
                  <a:pt x="22714" y="10913"/>
                  <a:pt x="22747" y="10912"/>
                  <a:pt x="22781" y="10911"/>
                </a:cubicBezTo>
                <a:cubicBezTo>
                  <a:pt x="22644" y="10706"/>
                  <a:pt x="22507" y="10523"/>
                  <a:pt x="22370" y="10341"/>
                </a:cubicBezTo>
                <a:cubicBezTo>
                  <a:pt x="22527" y="10170"/>
                  <a:pt x="22753" y="10082"/>
                  <a:pt x="22982" y="10082"/>
                </a:cubicBezTo>
                <a:cubicBezTo>
                  <a:pt x="23150" y="10082"/>
                  <a:pt x="23320" y="10130"/>
                  <a:pt x="23465" y="10226"/>
                </a:cubicBezTo>
                <a:cubicBezTo>
                  <a:pt x="23397" y="10067"/>
                  <a:pt x="23260" y="9953"/>
                  <a:pt x="23077" y="9907"/>
                </a:cubicBezTo>
                <a:cubicBezTo>
                  <a:pt x="23312" y="9852"/>
                  <a:pt x="23547" y="9821"/>
                  <a:pt x="23782" y="9821"/>
                </a:cubicBezTo>
                <a:cubicBezTo>
                  <a:pt x="23935" y="9821"/>
                  <a:pt x="24088" y="9834"/>
                  <a:pt x="24241" y="9861"/>
                </a:cubicBezTo>
                <a:lnTo>
                  <a:pt x="23397" y="9245"/>
                </a:lnTo>
                <a:lnTo>
                  <a:pt x="23397" y="9245"/>
                </a:lnTo>
                <a:cubicBezTo>
                  <a:pt x="23648" y="9313"/>
                  <a:pt x="23899" y="9382"/>
                  <a:pt x="24150" y="9450"/>
                </a:cubicBezTo>
                <a:cubicBezTo>
                  <a:pt x="24013" y="9131"/>
                  <a:pt x="23899" y="8834"/>
                  <a:pt x="23762" y="8537"/>
                </a:cubicBezTo>
                <a:lnTo>
                  <a:pt x="23762" y="8537"/>
                </a:lnTo>
                <a:cubicBezTo>
                  <a:pt x="24238" y="8803"/>
                  <a:pt x="24778" y="8934"/>
                  <a:pt x="25317" y="8934"/>
                </a:cubicBezTo>
                <a:cubicBezTo>
                  <a:pt x="25808" y="8934"/>
                  <a:pt x="26298" y="8826"/>
                  <a:pt x="26739" y="8610"/>
                </a:cubicBezTo>
                <a:lnTo>
                  <a:pt x="26739" y="8610"/>
                </a:lnTo>
                <a:cubicBezTo>
                  <a:pt x="26608" y="8661"/>
                  <a:pt x="26465" y="8686"/>
                  <a:pt x="26322" y="8686"/>
                </a:cubicBezTo>
                <a:cubicBezTo>
                  <a:pt x="25845" y="8686"/>
                  <a:pt x="25355" y="8415"/>
                  <a:pt x="25200" y="7967"/>
                </a:cubicBezTo>
                <a:lnTo>
                  <a:pt x="25200" y="7967"/>
                </a:lnTo>
                <a:cubicBezTo>
                  <a:pt x="25565" y="8195"/>
                  <a:pt x="25953" y="8332"/>
                  <a:pt x="26387" y="8400"/>
                </a:cubicBezTo>
                <a:cubicBezTo>
                  <a:pt x="26273" y="8195"/>
                  <a:pt x="26159" y="8012"/>
                  <a:pt x="26045" y="7830"/>
                </a:cubicBezTo>
                <a:lnTo>
                  <a:pt x="26045" y="7830"/>
                </a:lnTo>
                <a:cubicBezTo>
                  <a:pt x="26455" y="7967"/>
                  <a:pt x="26889" y="8058"/>
                  <a:pt x="27323" y="8104"/>
                </a:cubicBezTo>
                <a:cubicBezTo>
                  <a:pt x="27209" y="7921"/>
                  <a:pt x="27095" y="7716"/>
                  <a:pt x="26980" y="7533"/>
                </a:cubicBezTo>
                <a:cubicBezTo>
                  <a:pt x="27209" y="7510"/>
                  <a:pt x="27437" y="7442"/>
                  <a:pt x="27620" y="7328"/>
                </a:cubicBezTo>
                <a:cubicBezTo>
                  <a:pt x="27346" y="7054"/>
                  <a:pt x="27095" y="6734"/>
                  <a:pt x="26958" y="6369"/>
                </a:cubicBezTo>
                <a:lnTo>
                  <a:pt x="26958" y="6369"/>
                </a:lnTo>
                <a:cubicBezTo>
                  <a:pt x="27330" y="6602"/>
                  <a:pt x="27767" y="6729"/>
                  <a:pt x="28202" y="6729"/>
                </a:cubicBezTo>
                <a:cubicBezTo>
                  <a:pt x="28406" y="6729"/>
                  <a:pt x="28610" y="6701"/>
                  <a:pt x="28806" y="6643"/>
                </a:cubicBezTo>
                <a:cubicBezTo>
                  <a:pt x="28692" y="6392"/>
                  <a:pt x="28510" y="6186"/>
                  <a:pt x="28259" y="6049"/>
                </a:cubicBezTo>
                <a:cubicBezTo>
                  <a:pt x="28320" y="6022"/>
                  <a:pt x="28385" y="6009"/>
                  <a:pt x="28450" y="6009"/>
                </a:cubicBezTo>
                <a:cubicBezTo>
                  <a:pt x="28502" y="6009"/>
                  <a:pt x="28554" y="6017"/>
                  <a:pt x="28604" y="6032"/>
                </a:cubicBezTo>
                <a:lnTo>
                  <a:pt x="28604" y="6032"/>
                </a:lnTo>
                <a:cubicBezTo>
                  <a:pt x="28453" y="5849"/>
                  <a:pt x="28355" y="5627"/>
                  <a:pt x="28327" y="5387"/>
                </a:cubicBezTo>
                <a:lnTo>
                  <a:pt x="28327" y="5387"/>
                </a:lnTo>
                <a:cubicBezTo>
                  <a:pt x="28682" y="5575"/>
                  <a:pt x="29005" y="5654"/>
                  <a:pt x="29304" y="5654"/>
                </a:cubicBezTo>
                <a:cubicBezTo>
                  <a:pt x="30352" y="5654"/>
                  <a:pt x="31101" y="4678"/>
                  <a:pt x="31865" y="3949"/>
                </a:cubicBezTo>
                <a:cubicBezTo>
                  <a:pt x="33372" y="2512"/>
                  <a:pt x="35198" y="1302"/>
                  <a:pt x="368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8" name="Google Shape;3328;p26"/>
          <p:cNvSpPr/>
          <p:nvPr/>
        </p:nvSpPr>
        <p:spPr>
          <a:xfrm>
            <a:off x="9976301" y="5458485"/>
            <a:ext cx="1901367" cy="866633"/>
          </a:xfrm>
          <a:custGeom>
            <a:avLst/>
            <a:gdLst/>
            <a:ahLst/>
            <a:cxnLst/>
            <a:rect l="l" t="t" r="r" b="b"/>
            <a:pathLst>
              <a:path w="57041" h="25999" extrusionOk="0">
                <a:moveTo>
                  <a:pt x="51765" y="245"/>
                </a:moveTo>
                <a:cubicBezTo>
                  <a:pt x="51691" y="245"/>
                  <a:pt x="51565" y="352"/>
                  <a:pt x="51631" y="434"/>
                </a:cubicBezTo>
                <a:cubicBezTo>
                  <a:pt x="51642" y="456"/>
                  <a:pt x="51655" y="473"/>
                  <a:pt x="51672" y="487"/>
                </a:cubicBezTo>
                <a:lnTo>
                  <a:pt x="51672" y="487"/>
                </a:lnTo>
                <a:cubicBezTo>
                  <a:pt x="51734" y="431"/>
                  <a:pt x="51782" y="368"/>
                  <a:pt x="51814" y="297"/>
                </a:cubicBezTo>
                <a:cubicBezTo>
                  <a:pt x="51814" y="260"/>
                  <a:pt x="51793" y="245"/>
                  <a:pt x="51765" y="245"/>
                </a:cubicBezTo>
                <a:close/>
                <a:moveTo>
                  <a:pt x="53590" y="1502"/>
                </a:moveTo>
                <a:cubicBezTo>
                  <a:pt x="53555" y="1502"/>
                  <a:pt x="53517" y="1552"/>
                  <a:pt x="53498" y="1612"/>
                </a:cubicBezTo>
                <a:lnTo>
                  <a:pt x="53498" y="1612"/>
                </a:lnTo>
                <a:cubicBezTo>
                  <a:pt x="53545" y="1592"/>
                  <a:pt x="53592" y="1572"/>
                  <a:pt x="53640" y="1553"/>
                </a:cubicBezTo>
                <a:cubicBezTo>
                  <a:pt x="53626" y="1517"/>
                  <a:pt x="53608" y="1502"/>
                  <a:pt x="53590" y="1502"/>
                </a:cubicBezTo>
                <a:close/>
                <a:moveTo>
                  <a:pt x="41611" y="2101"/>
                </a:moveTo>
                <a:lnTo>
                  <a:pt x="41611" y="2101"/>
                </a:lnTo>
                <a:cubicBezTo>
                  <a:pt x="41632" y="2153"/>
                  <a:pt x="41655" y="2204"/>
                  <a:pt x="41678" y="2254"/>
                </a:cubicBezTo>
                <a:lnTo>
                  <a:pt x="41678" y="2254"/>
                </a:lnTo>
                <a:cubicBezTo>
                  <a:pt x="41661" y="2202"/>
                  <a:pt x="41638" y="2151"/>
                  <a:pt x="41611" y="2101"/>
                </a:cubicBezTo>
                <a:close/>
                <a:moveTo>
                  <a:pt x="54435" y="2465"/>
                </a:moveTo>
                <a:lnTo>
                  <a:pt x="54435" y="2465"/>
                </a:lnTo>
                <a:cubicBezTo>
                  <a:pt x="54436" y="2465"/>
                  <a:pt x="54437" y="2466"/>
                  <a:pt x="54439" y="2466"/>
                </a:cubicBezTo>
                <a:cubicBezTo>
                  <a:pt x="54437" y="2466"/>
                  <a:pt x="54436" y="2465"/>
                  <a:pt x="54435" y="2465"/>
                </a:cubicBezTo>
                <a:close/>
                <a:moveTo>
                  <a:pt x="42775" y="8492"/>
                </a:moveTo>
                <a:cubicBezTo>
                  <a:pt x="42774" y="8492"/>
                  <a:pt x="42773" y="8493"/>
                  <a:pt x="42773" y="8494"/>
                </a:cubicBezTo>
                <a:lnTo>
                  <a:pt x="42773" y="8494"/>
                </a:lnTo>
                <a:cubicBezTo>
                  <a:pt x="42773" y="8493"/>
                  <a:pt x="42774" y="8492"/>
                  <a:pt x="42775" y="8492"/>
                </a:cubicBezTo>
                <a:close/>
                <a:moveTo>
                  <a:pt x="26369" y="13322"/>
                </a:moveTo>
                <a:cubicBezTo>
                  <a:pt x="26322" y="13340"/>
                  <a:pt x="26274" y="13358"/>
                  <a:pt x="26226" y="13376"/>
                </a:cubicBezTo>
                <a:cubicBezTo>
                  <a:pt x="26275" y="13361"/>
                  <a:pt x="26323" y="13343"/>
                  <a:pt x="26369" y="13322"/>
                </a:cubicBezTo>
                <a:close/>
                <a:moveTo>
                  <a:pt x="25630" y="13408"/>
                </a:moveTo>
                <a:lnTo>
                  <a:pt x="25630" y="13408"/>
                </a:lnTo>
                <a:cubicBezTo>
                  <a:pt x="25623" y="13413"/>
                  <a:pt x="25617" y="13417"/>
                  <a:pt x="25610" y="13422"/>
                </a:cubicBezTo>
                <a:cubicBezTo>
                  <a:pt x="25617" y="13418"/>
                  <a:pt x="25623" y="13413"/>
                  <a:pt x="25630" y="13408"/>
                </a:cubicBezTo>
                <a:close/>
                <a:moveTo>
                  <a:pt x="23768" y="14094"/>
                </a:moveTo>
                <a:lnTo>
                  <a:pt x="23670" y="14152"/>
                </a:lnTo>
                <a:cubicBezTo>
                  <a:pt x="23703" y="14134"/>
                  <a:pt x="23736" y="14115"/>
                  <a:pt x="23768" y="14094"/>
                </a:cubicBezTo>
                <a:close/>
                <a:moveTo>
                  <a:pt x="21570" y="14592"/>
                </a:moveTo>
                <a:cubicBezTo>
                  <a:pt x="21532" y="14621"/>
                  <a:pt x="21494" y="14649"/>
                  <a:pt x="21456" y="14677"/>
                </a:cubicBezTo>
                <a:cubicBezTo>
                  <a:pt x="21495" y="14651"/>
                  <a:pt x="21533" y="14622"/>
                  <a:pt x="21570" y="14592"/>
                </a:cubicBezTo>
                <a:close/>
                <a:moveTo>
                  <a:pt x="21136" y="17576"/>
                </a:moveTo>
                <a:lnTo>
                  <a:pt x="21136" y="17576"/>
                </a:lnTo>
                <a:cubicBezTo>
                  <a:pt x="21152" y="17583"/>
                  <a:pt x="21168" y="17589"/>
                  <a:pt x="21184" y="17595"/>
                </a:cubicBezTo>
                <a:lnTo>
                  <a:pt x="21184" y="17595"/>
                </a:lnTo>
                <a:cubicBezTo>
                  <a:pt x="21168" y="17588"/>
                  <a:pt x="21152" y="17582"/>
                  <a:pt x="21136" y="17576"/>
                </a:cubicBezTo>
                <a:close/>
                <a:moveTo>
                  <a:pt x="54005" y="1"/>
                </a:moveTo>
                <a:lnTo>
                  <a:pt x="52042" y="503"/>
                </a:lnTo>
                <a:cubicBezTo>
                  <a:pt x="51982" y="523"/>
                  <a:pt x="51910" y="538"/>
                  <a:pt x="51842" y="538"/>
                </a:cubicBezTo>
                <a:cubicBezTo>
                  <a:pt x="51777" y="538"/>
                  <a:pt x="51715" y="524"/>
                  <a:pt x="51672" y="487"/>
                </a:cubicBezTo>
                <a:lnTo>
                  <a:pt x="51672" y="487"/>
                </a:lnTo>
                <a:cubicBezTo>
                  <a:pt x="51151" y="960"/>
                  <a:pt x="49666" y="969"/>
                  <a:pt x="49075" y="1051"/>
                </a:cubicBezTo>
                <a:cubicBezTo>
                  <a:pt x="47796" y="1256"/>
                  <a:pt x="46678" y="1850"/>
                  <a:pt x="45445" y="2146"/>
                </a:cubicBezTo>
                <a:cubicBezTo>
                  <a:pt x="45902" y="2032"/>
                  <a:pt x="46358" y="1804"/>
                  <a:pt x="46724" y="1484"/>
                </a:cubicBezTo>
                <a:lnTo>
                  <a:pt x="46724" y="1484"/>
                </a:lnTo>
                <a:cubicBezTo>
                  <a:pt x="45902" y="1621"/>
                  <a:pt x="45149" y="1964"/>
                  <a:pt x="44510" y="2489"/>
                </a:cubicBezTo>
                <a:cubicBezTo>
                  <a:pt x="44715" y="2283"/>
                  <a:pt x="44829" y="1987"/>
                  <a:pt x="44806" y="1713"/>
                </a:cubicBezTo>
                <a:lnTo>
                  <a:pt x="44806" y="1713"/>
                </a:lnTo>
                <a:cubicBezTo>
                  <a:pt x="44464" y="1872"/>
                  <a:pt x="44167" y="2146"/>
                  <a:pt x="44007" y="2489"/>
                </a:cubicBezTo>
                <a:cubicBezTo>
                  <a:pt x="44007" y="2192"/>
                  <a:pt x="44076" y="1895"/>
                  <a:pt x="44167" y="1621"/>
                </a:cubicBezTo>
                <a:lnTo>
                  <a:pt x="44167" y="1621"/>
                </a:lnTo>
                <a:cubicBezTo>
                  <a:pt x="43802" y="2169"/>
                  <a:pt x="43300" y="2603"/>
                  <a:pt x="42706" y="2877"/>
                </a:cubicBezTo>
                <a:cubicBezTo>
                  <a:pt x="43003" y="2694"/>
                  <a:pt x="43186" y="2375"/>
                  <a:pt x="43208" y="2055"/>
                </a:cubicBezTo>
                <a:lnTo>
                  <a:pt x="43208" y="2055"/>
                </a:lnTo>
                <a:cubicBezTo>
                  <a:pt x="42889" y="2352"/>
                  <a:pt x="42569" y="2648"/>
                  <a:pt x="42250" y="2922"/>
                </a:cubicBezTo>
                <a:cubicBezTo>
                  <a:pt x="42273" y="2648"/>
                  <a:pt x="42250" y="2329"/>
                  <a:pt x="42136" y="2055"/>
                </a:cubicBezTo>
                <a:cubicBezTo>
                  <a:pt x="41999" y="2329"/>
                  <a:pt x="41953" y="2626"/>
                  <a:pt x="41976" y="2900"/>
                </a:cubicBezTo>
                <a:cubicBezTo>
                  <a:pt x="41883" y="2678"/>
                  <a:pt x="41776" y="2471"/>
                  <a:pt x="41678" y="2254"/>
                </a:cubicBezTo>
                <a:lnTo>
                  <a:pt x="41678" y="2254"/>
                </a:lnTo>
                <a:cubicBezTo>
                  <a:pt x="41731" y="2417"/>
                  <a:pt x="41731" y="2590"/>
                  <a:pt x="41679" y="2763"/>
                </a:cubicBezTo>
                <a:cubicBezTo>
                  <a:pt x="41497" y="2603"/>
                  <a:pt x="41291" y="2420"/>
                  <a:pt x="41086" y="2260"/>
                </a:cubicBezTo>
                <a:lnTo>
                  <a:pt x="41086" y="2260"/>
                </a:lnTo>
                <a:cubicBezTo>
                  <a:pt x="41177" y="2443"/>
                  <a:pt x="41245" y="2626"/>
                  <a:pt x="41337" y="2808"/>
                </a:cubicBezTo>
                <a:cubicBezTo>
                  <a:pt x="41245" y="2945"/>
                  <a:pt x="41154" y="3082"/>
                  <a:pt x="41063" y="3196"/>
                </a:cubicBezTo>
                <a:cubicBezTo>
                  <a:pt x="40949" y="3014"/>
                  <a:pt x="40835" y="2831"/>
                  <a:pt x="40721" y="2626"/>
                </a:cubicBezTo>
                <a:cubicBezTo>
                  <a:pt x="40606" y="3151"/>
                  <a:pt x="40310" y="3630"/>
                  <a:pt x="39876" y="3950"/>
                </a:cubicBezTo>
                <a:cubicBezTo>
                  <a:pt x="39739" y="3790"/>
                  <a:pt x="39671" y="3607"/>
                  <a:pt x="39648" y="3402"/>
                </a:cubicBezTo>
                <a:cubicBezTo>
                  <a:pt x="39488" y="3698"/>
                  <a:pt x="39260" y="3927"/>
                  <a:pt x="38986" y="4109"/>
                </a:cubicBezTo>
                <a:cubicBezTo>
                  <a:pt x="38986" y="3881"/>
                  <a:pt x="38963" y="3653"/>
                  <a:pt x="38963" y="3425"/>
                </a:cubicBezTo>
                <a:cubicBezTo>
                  <a:pt x="38689" y="3904"/>
                  <a:pt x="38301" y="4338"/>
                  <a:pt x="37845" y="4634"/>
                </a:cubicBezTo>
                <a:cubicBezTo>
                  <a:pt x="38073" y="4360"/>
                  <a:pt x="38255" y="4064"/>
                  <a:pt x="38370" y="3721"/>
                </a:cubicBezTo>
                <a:lnTo>
                  <a:pt x="38370" y="3721"/>
                </a:lnTo>
                <a:cubicBezTo>
                  <a:pt x="37502" y="4703"/>
                  <a:pt x="36247" y="5365"/>
                  <a:pt x="34946" y="5547"/>
                </a:cubicBezTo>
                <a:cubicBezTo>
                  <a:pt x="35174" y="5456"/>
                  <a:pt x="35311" y="5228"/>
                  <a:pt x="35311" y="4999"/>
                </a:cubicBezTo>
                <a:lnTo>
                  <a:pt x="35311" y="4999"/>
                </a:lnTo>
                <a:cubicBezTo>
                  <a:pt x="34969" y="5228"/>
                  <a:pt x="34626" y="5479"/>
                  <a:pt x="34307" y="5707"/>
                </a:cubicBezTo>
                <a:cubicBezTo>
                  <a:pt x="34649" y="5456"/>
                  <a:pt x="34900" y="5022"/>
                  <a:pt x="34946" y="4589"/>
                </a:cubicBezTo>
                <a:lnTo>
                  <a:pt x="34946" y="4589"/>
                </a:lnTo>
                <a:cubicBezTo>
                  <a:pt x="34489" y="5136"/>
                  <a:pt x="33827" y="5639"/>
                  <a:pt x="33120" y="5776"/>
                </a:cubicBezTo>
                <a:cubicBezTo>
                  <a:pt x="33097" y="5730"/>
                  <a:pt x="32891" y="5319"/>
                  <a:pt x="32914" y="5296"/>
                </a:cubicBezTo>
                <a:lnTo>
                  <a:pt x="32914" y="5296"/>
                </a:lnTo>
                <a:cubicBezTo>
                  <a:pt x="32526" y="5547"/>
                  <a:pt x="32207" y="5912"/>
                  <a:pt x="32001" y="6323"/>
                </a:cubicBezTo>
                <a:cubicBezTo>
                  <a:pt x="31796" y="6186"/>
                  <a:pt x="31613" y="6004"/>
                  <a:pt x="31499" y="5798"/>
                </a:cubicBezTo>
                <a:lnTo>
                  <a:pt x="31499" y="5798"/>
                </a:lnTo>
                <a:cubicBezTo>
                  <a:pt x="31522" y="6209"/>
                  <a:pt x="31294" y="6643"/>
                  <a:pt x="30928" y="6848"/>
                </a:cubicBezTo>
                <a:cubicBezTo>
                  <a:pt x="30814" y="6689"/>
                  <a:pt x="30723" y="6529"/>
                  <a:pt x="30609" y="6346"/>
                </a:cubicBezTo>
                <a:cubicBezTo>
                  <a:pt x="30152" y="7145"/>
                  <a:pt x="29399" y="7784"/>
                  <a:pt x="28509" y="8104"/>
                </a:cubicBezTo>
                <a:cubicBezTo>
                  <a:pt x="28897" y="7944"/>
                  <a:pt x="29194" y="7556"/>
                  <a:pt x="29194" y="7145"/>
                </a:cubicBezTo>
                <a:lnTo>
                  <a:pt x="29194" y="7145"/>
                </a:lnTo>
                <a:cubicBezTo>
                  <a:pt x="28829" y="7442"/>
                  <a:pt x="28440" y="7739"/>
                  <a:pt x="28075" y="8035"/>
                </a:cubicBezTo>
                <a:cubicBezTo>
                  <a:pt x="28121" y="7716"/>
                  <a:pt x="28167" y="7396"/>
                  <a:pt x="28212" y="7077"/>
                </a:cubicBezTo>
                <a:lnTo>
                  <a:pt x="28212" y="7077"/>
                </a:lnTo>
                <a:cubicBezTo>
                  <a:pt x="27192" y="8008"/>
                  <a:pt x="26042" y="8768"/>
                  <a:pt x="24616" y="8768"/>
                </a:cubicBezTo>
                <a:cubicBezTo>
                  <a:pt x="24596" y="8768"/>
                  <a:pt x="24575" y="8767"/>
                  <a:pt x="24555" y="8767"/>
                </a:cubicBezTo>
                <a:lnTo>
                  <a:pt x="24555" y="8767"/>
                </a:lnTo>
                <a:cubicBezTo>
                  <a:pt x="24593" y="8744"/>
                  <a:pt x="24614" y="8682"/>
                  <a:pt x="24583" y="8652"/>
                </a:cubicBezTo>
                <a:cubicBezTo>
                  <a:pt x="24554" y="8608"/>
                  <a:pt x="24507" y="8592"/>
                  <a:pt x="24459" y="8592"/>
                </a:cubicBezTo>
                <a:cubicBezTo>
                  <a:pt x="24431" y="8592"/>
                  <a:pt x="24403" y="8598"/>
                  <a:pt x="24378" y="8606"/>
                </a:cubicBezTo>
                <a:cubicBezTo>
                  <a:pt x="23863" y="8688"/>
                  <a:pt x="23368" y="8863"/>
                  <a:pt x="22907" y="9081"/>
                </a:cubicBezTo>
                <a:lnTo>
                  <a:pt x="22907" y="9081"/>
                </a:lnTo>
                <a:cubicBezTo>
                  <a:pt x="23121" y="8961"/>
                  <a:pt x="23307" y="8787"/>
                  <a:pt x="23419" y="8583"/>
                </a:cubicBezTo>
                <a:lnTo>
                  <a:pt x="23419" y="8583"/>
                </a:lnTo>
                <a:cubicBezTo>
                  <a:pt x="22860" y="8763"/>
                  <a:pt x="22329" y="9072"/>
                  <a:pt x="21906" y="9486"/>
                </a:cubicBezTo>
                <a:lnTo>
                  <a:pt x="21906" y="9486"/>
                </a:lnTo>
                <a:cubicBezTo>
                  <a:pt x="22097" y="9194"/>
                  <a:pt x="22195" y="8837"/>
                  <a:pt x="22164" y="8492"/>
                </a:cubicBezTo>
                <a:lnTo>
                  <a:pt x="22164" y="8492"/>
                </a:lnTo>
                <a:cubicBezTo>
                  <a:pt x="21570" y="8925"/>
                  <a:pt x="21068" y="9519"/>
                  <a:pt x="20726" y="10204"/>
                </a:cubicBezTo>
                <a:cubicBezTo>
                  <a:pt x="20817" y="9747"/>
                  <a:pt x="20817" y="9268"/>
                  <a:pt x="20726" y="8811"/>
                </a:cubicBezTo>
                <a:cubicBezTo>
                  <a:pt x="20566" y="9313"/>
                  <a:pt x="20406" y="9816"/>
                  <a:pt x="20246" y="10318"/>
                </a:cubicBezTo>
                <a:cubicBezTo>
                  <a:pt x="20178" y="9930"/>
                  <a:pt x="20109" y="9542"/>
                  <a:pt x="20018" y="9154"/>
                </a:cubicBezTo>
                <a:cubicBezTo>
                  <a:pt x="19927" y="9816"/>
                  <a:pt x="19698" y="10478"/>
                  <a:pt x="19356" y="11048"/>
                </a:cubicBezTo>
                <a:cubicBezTo>
                  <a:pt x="19219" y="10888"/>
                  <a:pt x="19128" y="10637"/>
                  <a:pt x="19151" y="10409"/>
                </a:cubicBezTo>
                <a:lnTo>
                  <a:pt x="19151" y="10409"/>
                </a:lnTo>
                <a:cubicBezTo>
                  <a:pt x="19014" y="10523"/>
                  <a:pt x="18991" y="10729"/>
                  <a:pt x="18968" y="10911"/>
                </a:cubicBezTo>
                <a:cubicBezTo>
                  <a:pt x="18956" y="11309"/>
                  <a:pt x="18842" y="11357"/>
                  <a:pt x="18696" y="11357"/>
                </a:cubicBezTo>
                <a:cubicBezTo>
                  <a:pt x="18651" y="11357"/>
                  <a:pt x="18603" y="11352"/>
                  <a:pt x="18553" y="11352"/>
                </a:cubicBezTo>
                <a:cubicBezTo>
                  <a:pt x="18462" y="11352"/>
                  <a:pt x="18367" y="11368"/>
                  <a:pt x="18283" y="11459"/>
                </a:cubicBezTo>
                <a:cubicBezTo>
                  <a:pt x="17918" y="11824"/>
                  <a:pt x="17713" y="12395"/>
                  <a:pt x="17347" y="12783"/>
                </a:cubicBezTo>
                <a:cubicBezTo>
                  <a:pt x="16640" y="13559"/>
                  <a:pt x="15727" y="14152"/>
                  <a:pt x="14745" y="14472"/>
                </a:cubicBezTo>
                <a:cubicBezTo>
                  <a:pt x="15202" y="14130"/>
                  <a:pt x="15453" y="13536"/>
                  <a:pt x="15362" y="12988"/>
                </a:cubicBezTo>
                <a:lnTo>
                  <a:pt x="15362" y="12988"/>
                </a:lnTo>
                <a:cubicBezTo>
                  <a:pt x="15111" y="13422"/>
                  <a:pt x="14905" y="13879"/>
                  <a:pt x="14745" y="14358"/>
                </a:cubicBezTo>
                <a:lnTo>
                  <a:pt x="14745" y="13422"/>
                </a:lnTo>
                <a:cubicBezTo>
                  <a:pt x="14517" y="13742"/>
                  <a:pt x="14357" y="14130"/>
                  <a:pt x="14312" y="14540"/>
                </a:cubicBezTo>
                <a:cubicBezTo>
                  <a:pt x="14334" y="14221"/>
                  <a:pt x="14152" y="13901"/>
                  <a:pt x="13878" y="13742"/>
                </a:cubicBezTo>
                <a:lnTo>
                  <a:pt x="13878" y="13742"/>
                </a:lnTo>
                <a:cubicBezTo>
                  <a:pt x="14038" y="14312"/>
                  <a:pt x="13946" y="14951"/>
                  <a:pt x="13650" y="15453"/>
                </a:cubicBezTo>
                <a:cubicBezTo>
                  <a:pt x="13627" y="15088"/>
                  <a:pt x="13513" y="14700"/>
                  <a:pt x="13307" y="14381"/>
                </a:cubicBezTo>
                <a:cubicBezTo>
                  <a:pt x="13269" y="14687"/>
                  <a:pt x="13231" y="15009"/>
                  <a:pt x="13179" y="15320"/>
                </a:cubicBezTo>
                <a:lnTo>
                  <a:pt x="13179" y="15320"/>
                </a:lnTo>
                <a:cubicBezTo>
                  <a:pt x="13156" y="15288"/>
                  <a:pt x="13124" y="15266"/>
                  <a:pt x="13087" y="15266"/>
                </a:cubicBezTo>
                <a:cubicBezTo>
                  <a:pt x="13077" y="15266"/>
                  <a:pt x="13067" y="15267"/>
                  <a:pt x="13056" y="15271"/>
                </a:cubicBezTo>
                <a:cubicBezTo>
                  <a:pt x="12919" y="15294"/>
                  <a:pt x="12851" y="15453"/>
                  <a:pt x="12805" y="15590"/>
                </a:cubicBezTo>
                <a:cubicBezTo>
                  <a:pt x="12645" y="16001"/>
                  <a:pt x="12349" y="16344"/>
                  <a:pt x="12006" y="16618"/>
                </a:cubicBezTo>
                <a:cubicBezTo>
                  <a:pt x="12098" y="16481"/>
                  <a:pt x="12189" y="16344"/>
                  <a:pt x="12280" y="16207"/>
                </a:cubicBezTo>
                <a:lnTo>
                  <a:pt x="12280" y="16207"/>
                </a:lnTo>
                <a:cubicBezTo>
                  <a:pt x="11595" y="17165"/>
                  <a:pt x="10431" y="17782"/>
                  <a:pt x="9541" y="18535"/>
                </a:cubicBezTo>
                <a:cubicBezTo>
                  <a:pt x="8582" y="19334"/>
                  <a:pt x="7624" y="20133"/>
                  <a:pt x="6620" y="20886"/>
                </a:cubicBezTo>
                <a:cubicBezTo>
                  <a:pt x="4880" y="22231"/>
                  <a:pt x="3155" y="23576"/>
                  <a:pt x="1422" y="24909"/>
                </a:cubicBezTo>
                <a:lnTo>
                  <a:pt x="1422" y="24909"/>
                </a:lnTo>
                <a:cubicBezTo>
                  <a:pt x="3115" y="23711"/>
                  <a:pt x="4959" y="22721"/>
                  <a:pt x="6802" y="21799"/>
                </a:cubicBezTo>
                <a:cubicBezTo>
                  <a:pt x="8971" y="20680"/>
                  <a:pt x="11253" y="19014"/>
                  <a:pt x="13627" y="18512"/>
                </a:cubicBezTo>
                <a:cubicBezTo>
                  <a:pt x="13490" y="18398"/>
                  <a:pt x="13353" y="18261"/>
                  <a:pt x="13262" y="18101"/>
                </a:cubicBezTo>
                <a:cubicBezTo>
                  <a:pt x="13581" y="18033"/>
                  <a:pt x="13901" y="17964"/>
                  <a:pt x="14220" y="17896"/>
                </a:cubicBezTo>
                <a:cubicBezTo>
                  <a:pt x="13992" y="17873"/>
                  <a:pt x="13764" y="17713"/>
                  <a:pt x="13673" y="17508"/>
                </a:cubicBezTo>
                <a:cubicBezTo>
                  <a:pt x="13938" y="17419"/>
                  <a:pt x="14217" y="17386"/>
                  <a:pt x="14499" y="17386"/>
                </a:cubicBezTo>
                <a:cubicBezTo>
                  <a:pt x="14581" y="17386"/>
                  <a:pt x="14663" y="17388"/>
                  <a:pt x="14745" y="17394"/>
                </a:cubicBezTo>
                <a:cubicBezTo>
                  <a:pt x="14540" y="17257"/>
                  <a:pt x="14334" y="17120"/>
                  <a:pt x="14129" y="16983"/>
                </a:cubicBezTo>
                <a:cubicBezTo>
                  <a:pt x="14188" y="16981"/>
                  <a:pt x="14247" y="16980"/>
                  <a:pt x="14306" y="16980"/>
                </a:cubicBezTo>
                <a:cubicBezTo>
                  <a:pt x="14905" y="16980"/>
                  <a:pt x="15489" y="17078"/>
                  <a:pt x="16092" y="17120"/>
                </a:cubicBezTo>
                <a:cubicBezTo>
                  <a:pt x="16069" y="17006"/>
                  <a:pt x="16138" y="16732"/>
                  <a:pt x="16092" y="16595"/>
                </a:cubicBezTo>
                <a:cubicBezTo>
                  <a:pt x="16343" y="16549"/>
                  <a:pt x="16594" y="16503"/>
                  <a:pt x="16845" y="16481"/>
                </a:cubicBezTo>
                <a:cubicBezTo>
                  <a:pt x="16663" y="16435"/>
                  <a:pt x="16663" y="16138"/>
                  <a:pt x="16822" y="16024"/>
                </a:cubicBezTo>
                <a:cubicBezTo>
                  <a:pt x="16902" y="15978"/>
                  <a:pt x="16994" y="15961"/>
                  <a:pt x="17088" y="15961"/>
                </a:cubicBezTo>
                <a:cubicBezTo>
                  <a:pt x="17182" y="15961"/>
                  <a:pt x="17279" y="15978"/>
                  <a:pt x="17370" y="16001"/>
                </a:cubicBezTo>
                <a:cubicBezTo>
                  <a:pt x="17481" y="16015"/>
                  <a:pt x="17601" y="16037"/>
                  <a:pt x="17713" y="16037"/>
                </a:cubicBezTo>
                <a:cubicBezTo>
                  <a:pt x="17786" y="16037"/>
                  <a:pt x="17855" y="16028"/>
                  <a:pt x="17918" y="16001"/>
                </a:cubicBezTo>
                <a:cubicBezTo>
                  <a:pt x="17781" y="15727"/>
                  <a:pt x="17644" y="15453"/>
                  <a:pt x="17530" y="15180"/>
                </a:cubicBezTo>
                <a:lnTo>
                  <a:pt x="17530" y="15180"/>
                </a:lnTo>
                <a:cubicBezTo>
                  <a:pt x="17941" y="15545"/>
                  <a:pt x="18489" y="15705"/>
                  <a:pt x="18991" y="15910"/>
                </a:cubicBezTo>
                <a:cubicBezTo>
                  <a:pt x="19023" y="15926"/>
                  <a:pt x="19067" y="15942"/>
                  <a:pt x="19114" y="15942"/>
                </a:cubicBezTo>
                <a:cubicBezTo>
                  <a:pt x="19133" y="15942"/>
                  <a:pt x="19153" y="15939"/>
                  <a:pt x="19173" y="15933"/>
                </a:cubicBezTo>
                <a:cubicBezTo>
                  <a:pt x="19242" y="15910"/>
                  <a:pt x="19265" y="15841"/>
                  <a:pt x="19288" y="15773"/>
                </a:cubicBezTo>
                <a:lnTo>
                  <a:pt x="20041" y="14130"/>
                </a:lnTo>
                <a:cubicBezTo>
                  <a:pt x="20064" y="14449"/>
                  <a:pt x="20086" y="14769"/>
                  <a:pt x="20109" y="15088"/>
                </a:cubicBezTo>
                <a:cubicBezTo>
                  <a:pt x="20315" y="14723"/>
                  <a:pt x="20566" y="14403"/>
                  <a:pt x="20862" y="14130"/>
                </a:cubicBezTo>
                <a:lnTo>
                  <a:pt x="20862" y="14130"/>
                </a:lnTo>
                <a:cubicBezTo>
                  <a:pt x="20908" y="14426"/>
                  <a:pt x="20840" y="14769"/>
                  <a:pt x="20634" y="15020"/>
                </a:cubicBezTo>
                <a:cubicBezTo>
                  <a:pt x="21159" y="14540"/>
                  <a:pt x="21684" y="14084"/>
                  <a:pt x="22209" y="13605"/>
                </a:cubicBezTo>
                <a:lnTo>
                  <a:pt x="22209" y="13605"/>
                </a:lnTo>
                <a:cubicBezTo>
                  <a:pt x="22107" y="13992"/>
                  <a:pt x="21878" y="14343"/>
                  <a:pt x="21570" y="14592"/>
                </a:cubicBezTo>
                <a:lnTo>
                  <a:pt x="21570" y="14592"/>
                </a:lnTo>
                <a:cubicBezTo>
                  <a:pt x="22080" y="14213"/>
                  <a:pt x="22590" y="13852"/>
                  <a:pt x="23099" y="13490"/>
                </a:cubicBezTo>
                <a:lnTo>
                  <a:pt x="23099" y="13490"/>
                </a:lnTo>
                <a:lnTo>
                  <a:pt x="22734" y="14267"/>
                </a:lnTo>
                <a:cubicBezTo>
                  <a:pt x="23122" y="13787"/>
                  <a:pt x="23716" y="13468"/>
                  <a:pt x="24332" y="13399"/>
                </a:cubicBezTo>
                <a:lnTo>
                  <a:pt x="24332" y="13399"/>
                </a:lnTo>
                <a:cubicBezTo>
                  <a:pt x="24210" y="13683"/>
                  <a:pt x="24017" y="13930"/>
                  <a:pt x="23768" y="14094"/>
                </a:cubicBezTo>
                <a:lnTo>
                  <a:pt x="23768" y="14094"/>
                </a:lnTo>
                <a:lnTo>
                  <a:pt x="26272" y="12600"/>
                </a:lnTo>
                <a:lnTo>
                  <a:pt x="26272" y="12600"/>
                </a:lnTo>
                <a:cubicBezTo>
                  <a:pt x="26138" y="12935"/>
                  <a:pt x="25917" y="13205"/>
                  <a:pt x="25630" y="13408"/>
                </a:cubicBezTo>
                <a:lnTo>
                  <a:pt x="25630" y="13408"/>
                </a:lnTo>
                <a:cubicBezTo>
                  <a:pt x="26013" y="13141"/>
                  <a:pt x="26462" y="12940"/>
                  <a:pt x="26911" y="12806"/>
                </a:cubicBezTo>
                <a:lnTo>
                  <a:pt x="26911" y="12806"/>
                </a:lnTo>
                <a:cubicBezTo>
                  <a:pt x="26797" y="13034"/>
                  <a:pt x="26603" y="13215"/>
                  <a:pt x="26369" y="13322"/>
                </a:cubicBezTo>
                <a:lnTo>
                  <a:pt x="26369" y="13322"/>
                </a:lnTo>
                <a:cubicBezTo>
                  <a:pt x="28591" y="12485"/>
                  <a:pt x="31025" y="11933"/>
                  <a:pt x="33371" y="11687"/>
                </a:cubicBezTo>
                <a:lnTo>
                  <a:pt x="33371" y="11687"/>
                </a:lnTo>
                <a:cubicBezTo>
                  <a:pt x="29970" y="12623"/>
                  <a:pt x="26820" y="14335"/>
                  <a:pt x="24058" y="16526"/>
                </a:cubicBezTo>
                <a:cubicBezTo>
                  <a:pt x="23377" y="17079"/>
                  <a:pt x="22547" y="17691"/>
                  <a:pt x="21724" y="17691"/>
                </a:cubicBezTo>
                <a:cubicBezTo>
                  <a:pt x="21543" y="17691"/>
                  <a:pt x="21362" y="17661"/>
                  <a:pt x="21184" y="17595"/>
                </a:cubicBezTo>
                <a:lnTo>
                  <a:pt x="21184" y="17595"/>
                </a:lnTo>
                <a:cubicBezTo>
                  <a:pt x="21462" y="17705"/>
                  <a:pt x="21722" y="17833"/>
                  <a:pt x="21981" y="17941"/>
                </a:cubicBezTo>
                <a:cubicBezTo>
                  <a:pt x="20840" y="18763"/>
                  <a:pt x="19698" y="19562"/>
                  <a:pt x="18534" y="20384"/>
                </a:cubicBezTo>
                <a:cubicBezTo>
                  <a:pt x="20086" y="20201"/>
                  <a:pt x="21547" y="19494"/>
                  <a:pt x="22643" y="18398"/>
                </a:cubicBezTo>
                <a:lnTo>
                  <a:pt x="22643" y="18398"/>
                </a:lnTo>
                <a:cubicBezTo>
                  <a:pt x="22529" y="18626"/>
                  <a:pt x="22415" y="18832"/>
                  <a:pt x="22300" y="19060"/>
                </a:cubicBezTo>
                <a:cubicBezTo>
                  <a:pt x="22940" y="18489"/>
                  <a:pt x="23647" y="18010"/>
                  <a:pt x="24400" y="17622"/>
                </a:cubicBezTo>
                <a:lnTo>
                  <a:pt x="24400" y="17622"/>
                </a:lnTo>
                <a:cubicBezTo>
                  <a:pt x="24355" y="17896"/>
                  <a:pt x="24286" y="18170"/>
                  <a:pt x="24241" y="18444"/>
                </a:cubicBezTo>
                <a:cubicBezTo>
                  <a:pt x="24788" y="17964"/>
                  <a:pt x="25336" y="17462"/>
                  <a:pt x="25907" y="16983"/>
                </a:cubicBezTo>
                <a:lnTo>
                  <a:pt x="25907" y="16983"/>
                </a:lnTo>
                <a:cubicBezTo>
                  <a:pt x="25656" y="17348"/>
                  <a:pt x="25405" y="17713"/>
                  <a:pt x="25154" y="18078"/>
                </a:cubicBezTo>
                <a:cubicBezTo>
                  <a:pt x="26204" y="17074"/>
                  <a:pt x="27322" y="16138"/>
                  <a:pt x="28486" y="15317"/>
                </a:cubicBezTo>
                <a:lnTo>
                  <a:pt x="28486" y="15317"/>
                </a:lnTo>
                <a:cubicBezTo>
                  <a:pt x="28281" y="15682"/>
                  <a:pt x="28052" y="16047"/>
                  <a:pt x="27824" y="16412"/>
                </a:cubicBezTo>
                <a:cubicBezTo>
                  <a:pt x="28577" y="15682"/>
                  <a:pt x="29605" y="15248"/>
                  <a:pt x="30655" y="15248"/>
                </a:cubicBezTo>
                <a:cubicBezTo>
                  <a:pt x="31180" y="14928"/>
                  <a:pt x="31705" y="14609"/>
                  <a:pt x="32229" y="14289"/>
                </a:cubicBezTo>
                <a:cubicBezTo>
                  <a:pt x="31978" y="14244"/>
                  <a:pt x="31705" y="14198"/>
                  <a:pt x="31453" y="14130"/>
                </a:cubicBezTo>
                <a:cubicBezTo>
                  <a:pt x="32161" y="13490"/>
                  <a:pt x="33097" y="13057"/>
                  <a:pt x="34056" y="12965"/>
                </a:cubicBezTo>
                <a:lnTo>
                  <a:pt x="34056" y="12965"/>
                </a:lnTo>
                <a:cubicBezTo>
                  <a:pt x="33850" y="13331"/>
                  <a:pt x="33667" y="13673"/>
                  <a:pt x="33462" y="14015"/>
                </a:cubicBezTo>
                <a:cubicBezTo>
                  <a:pt x="33804" y="13924"/>
                  <a:pt x="34147" y="13833"/>
                  <a:pt x="34489" y="13742"/>
                </a:cubicBezTo>
                <a:lnTo>
                  <a:pt x="34489" y="13742"/>
                </a:lnTo>
                <a:cubicBezTo>
                  <a:pt x="34421" y="14061"/>
                  <a:pt x="34238" y="14335"/>
                  <a:pt x="33987" y="14518"/>
                </a:cubicBezTo>
                <a:cubicBezTo>
                  <a:pt x="36955" y="12358"/>
                  <a:pt x="40726" y="11224"/>
                  <a:pt x="44437" y="11224"/>
                </a:cubicBezTo>
                <a:cubicBezTo>
                  <a:pt x="46178" y="11224"/>
                  <a:pt x="47906" y="11474"/>
                  <a:pt x="49531" y="11984"/>
                </a:cubicBezTo>
                <a:cubicBezTo>
                  <a:pt x="47354" y="10904"/>
                  <a:pt x="45007" y="10416"/>
                  <a:pt x="42623" y="10416"/>
                </a:cubicBezTo>
                <a:cubicBezTo>
                  <a:pt x="42269" y="10416"/>
                  <a:pt x="41915" y="10427"/>
                  <a:pt x="41560" y="10448"/>
                </a:cubicBezTo>
                <a:lnTo>
                  <a:pt x="41560" y="10448"/>
                </a:lnTo>
                <a:cubicBezTo>
                  <a:pt x="42590" y="10302"/>
                  <a:pt x="43592" y="10070"/>
                  <a:pt x="44555" y="9679"/>
                </a:cubicBezTo>
                <a:cubicBezTo>
                  <a:pt x="44601" y="9656"/>
                  <a:pt x="44646" y="9633"/>
                  <a:pt x="44715" y="9610"/>
                </a:cubicBezTo>
                <a:cubicBezTo>
                  <a:pt x="45407" y="9352"/>
                  <a:pt x="46137" y="9295"/>
                  <a:pt x="46877" y="9295"/>
                </a:cubicBezTo>
                <a:cubicBezTo>
                  <a:pt x="47464" y="9295"/>
                  <a:pt x="48057" y="9331"/>
                  <a:pt x="48642" y="9331"/>
                </a:cubicBezTo>
                <a:cubicBezTo>
                  <a:pt x="48949" y="9331"/>
                  <a:pt x="49253" y="9321"/>
                  <a:pt x="49554" y="9291"/>
                </a:cubicBezTo>
                <a:cubicBezTo>
                  <a:pt x="48869" y="8971"/>
                  <a:pt x="48139" y="8788"/>
                  <a:pt x="47408" y="8583"/>
                </a:cubicBezTo>
                <a:cubicBezTo>
                  <a:pt x="47751" y="8127"/>
                  <a:pt x="48595" y="7853"/>
                  <a:pt x="49143" y="7716"/>
                </a:cubicBezTo>
                <a:cubicBezTo>
                  <a:pt x="49600" y="7602"/>
                  <a:pt x="49965" y="7236"/>
                  <a:pt x="50125" y="6803"/>
                </a:cubicBezTo>
                <a:lnTo>
                  <a:pt x="50125" y="6803"/>
                </a:lnTo>
                <a:cubicBezTo>
                  <a:pt x="49508" y="7168"/>
                  <a:pt x="48869" y="7487"/>
                  <a:pt x="48184" y="7761"/>
                </a:cubicBezTo>
                <a:cubicBezTo>
                  <a:pt x="48527" y="7510"/>
                  <a:pt x="48801" y="7191"/>
                  <a:pt x="49006" y="6848"/>
                </a:cubicBezTo>
                <a:lnTo>
                  <a:pt x="49006" y="6848"/>
                </a:lnTo>
                <a:cubicBezTo>
                  <a:pt x="48499" y="7031"/>
                  <a:pt x="48047" y="7303"/>
                  <a:pt x="47632" y="7634"/>
                </a:cubicBezTo>
                <a:lnTo>
                  <a:pt x="47632" y="7634"/>
                </a:lnTo>
                <a:cubicBezTo>
                  <a:pt x="47843" y="7428"/>
                  <a:pt x="47983" y="7146"/>
                  <a:pt x="48002" y="6848"/>
                </a:cubicBezTo>
                <a:lnTo>
                  <a:pt x="48002" y="6848"/>
                </a:lnTo>
                <a:cubicBezTo>
                  <a:pt x="47522" y="7259"/>
                  <a:pt x="47043" y="7647"/>
                  <a:pt x="46564" y="8058"/>
                </a:cubicBezTo>
                <a:cubicBezTo>
                  <a:pt x="46906" y="7739"/>
                  <a:pt x="47112" y="7328"/>
                  <a:pt x="47180" y="6871"/>
                </a:cubicBezTo>
                <a:lnTo>
                  <a:pt x="47180" y="6871"/>
                </a:lnTo>
                <a:cubicBezTo>
                  <a:pt x="46792" y="7716"/>
                  <a:pt x="46039" y="8355"/>
                  <a:pt x="45149" y="8583"/>
                </a:cubicBezTo>
                <a:cubicBezTo>
                  <a:pt x="45377" y="8469"/>
                  <a:pt x="45468" y="8195"/>
                  <a:pt x="45377" y="7967"/>
                </a:cubicBezTo>
                <a:lnTo>
                  <a:pt x="45377" y="7967"/>
                </a:lnTo>
                <a:cubicBezTo>
                  <a:pt x="45111" y="8110"/>
                  <a:pt x="44900" y="8308"/>
                  <a:pt x="44728" y="8545"/>
                </a:cubicBezTo>
                <a:lnTo>
                  <a:pt x="44728" y="8545"/>
                </a:lnTo>
                <a:cubicBezTo>
                  <a:pt x="44908" y="8258"/>
                  <a:pt x="44954" y="7890"/>
                  <a:pt x="44829" y="7579"/>
                </a:cubicBezTo>
                <a:lnTo>
                  <a:pt x="44829" y="7579"/>
                </a:lnTo>
                <a:cubicBezTo>
                  <a:pt x="44669" y="8012"/>
                  <a:pt x="44464" y="8400"/>
                  <a:pt x="44190" y="8766"/>
                </a:cubicBezTo>
                <a:cubicBezTo>
                  <a:pt x="44190" y="8583"/>
                  <a:pt x="44213" y="8378"/>
                  <a:pt x="44281" y="8218"/>
                </a:cubicBezTo>
                <a:lnTo>
                  <a:pt x="44281" y="8218"/>
                </a:lnTo>
                <a:cubicBezTo>
                  <a:pt x="44076" y="8606"/>
                  <a:pt x="43711" y="8948"/>
                  <a:pt x="43277" y="9108"/>
                </a:cubicBezTo>
                <a:cubicBezTo>
                  <a:pt x="43460" y="8925"/>
                  <a:pt x="43574" y="8652"/>
                  <a:pt x="43574" y="8378"/>
                </a:cubicBezTo>
                <a:lnTo>
                  <a:pt x="43574" y="8378"/>
                </a:lnTo>
                <a:lnTo>
                  <a:pt x="43163" y="8811"/>
                </a:lnTo>
                <a:cubicBezTo>
                  <a:pt x="43186" y="8606"/>
                  <a:pt x="43208" y="8400"/>
                  <a:pt x="43231" y="8218"/>
                </a:cubicBezTo>
                <a:lnTo>
                  <a:pt x="43231" y="8218"/>
                </a:lnTo>
                <a:cubicBezTo>
                  <a:pt x="43163" y="8492"/>
                  <a:pt x="42980" y="8743"/>
                  <a:pt x="42752" y="8925"/>
                </a:cubicBezTo>
                <a:cubicBezTo>
                  <a:pt x="42661" y="8789"/>
                  <a:pt x="42661" y="8586"/>
                  <a:pt x="42773" y="8494"/>
                </a:cubicBezTo>
                <a:lnTo>
                  <a:pt x="42773" y="8494"/>
                </a:lnTo>
                <a:cubicBezTo>
                  <a:pt x="42408" y="8789"/>
                  <a:pt x="41998" y="9017"/>
                  <a:pt x="41565" y="9154"/>
                </a:cubicBezTo>
                <a:cubicBezTo>
                  <a:pt x="41862" y="9040"/>
                  <a:pt x="42044" y="8674"/>
                  <a:pt x="41953" y="8355"/>
                </a:cubicBezTo>
                <a:lnTo>
                  <a:pt x="41953" y="8355"/>
                </a:lnTo>
                <a:cubicBezTo>
                  <a:pt x="41611" y="8629"/>
                  <a:pt x="41268" y="8880"/>
                  <a:pt x="40926" y="9154"/>
                </a:cubicBezTo>
                <a:cubicBezTo>
                  <a:pt x="41109" y="8925"/>
                  <a:pt x="41223" y="8652"/>
                  <a:pt x="41200" y="8355"/>
                </a:cubicBezTo>
                <a:lnTo>
                  <a:pt x="41200" y="8355"/>
                </a:lnTo>
                <a:cubicBezTo>
                  <a:pt x="40584" y="9017"/>
                  <a:pt x="39488" y="9450"/>
                  <a:pt x="38643" y="9701"/>
                </a:cubicBezTo>
                <a:lnTo>
                  <a:pt x="39146" y="9268"/>
                </a:lnTo>
                <a:lnTo>
                  <a:pt x="39146" y="9268"/>
                </a:lnTo>
                <a:cubicBezTo>
                  <a:pt x="38643" y="9428"/>
                  <a:pt x="38164" y="9587"/>
                  <a:pt x="37685" y="9747"/>
                </a:cubicBezTo>
                <a:cubicBezTo>
                  <a:pt x="37822" y="9565"/>
                  <a:pt x="37981" y="9382"/>
                  <a:pt x="38118" y="9199"/>
                </a:cubicBezTo>
                <a:lnTo>
                  <a:pt x="38118" y="9199"/>
                </a:lnTo>
                <a:cubicBezTo>
                  <a:pt x="37616" y="9816"/>
                  <a:pt x="35288" y="9884"/>
                  <a:pt x="34489" y="9930"/>
                </a:cubicBezTo>
                <a:cubicBezTo>
                  <a:pt x="32937" y="10067"/>
                  <a:pt x="31408" y="10249"/>
                  <a:pt x="29924" y="10729"/>
                </a:cubicBezTo>
                <a:cubicBezTo>
                  <a:pt x="31157" y="10272"/>
                  <a:pt x="32412" y="9816"/>
                  <a:pt x="33645" y="9359"/>
                </a:cubicBezTo>
                <a:cubicBezTo>
                  <a:pt x="33800" y="9409"/>
                  <a:pt x="33961" y="9433"/>
                  <a:pt x="34123" y="9433"/>
                </a:cubicBezTo>
                <a:cubicBezTo>
                  <a:pt x="34770" y="9433"/>
                  <a:pt x="35420" y="9053"/>
                  <a:pt x="35676" y="8469"/>
                </a:cubicBezTo>
                <a:lnTo>
                  <a:pt x="35676" y="8469"/>
                </a:lnTo>
                <a:cubicBezTo>
                  <a:pt x="35653" y="8720"/>
                  <a:pt x="35630" y="8971"/>
                  <a:pt x="35608" y="9199"/>
                </a:cubicBezTo>
                <a:cubicBezTo>
                  <a:pt x="36201" y="8811"/>
                  <a:pt x="36795" y="8423"/>
                  <a:pt x="37388" y="8035"/>
                </a:cubicBezTo>
                <a:lnTo>
                  <a:pt x="37388" y="8035"/>
                </a:lnTo>
                <a:cubicBezTo>
                  <a:pt x="37502" y="8241"/>
                  <a:pt x="37434" y="8560"/>
                  <a:pt x="37228" y="8697"/>
                </a:cubicBezTo>
                <a:cubicBezTo>
                  <a:pt x="39648" y="7944"/>
                  <a:pt x="42067" y="7191"/>
                  <a:pt x="44487" y="6460"/>
                </a:cubicBezTo>
                <a:lnTo>
                  <a:pt x="44487" y="6460"/>
                </a:lnTo>
                <a:cubicBezTo>
                  <a:pt x="44281" y="6689"/>
                  <a:pt x="44076" y="6917"/>
                  <a:pt x="43893" y="7145"/>
                </a:cubicBezTo>
                <a:cubicBezTo>
                  <a:pt x="44783" y="6666"/>
                  <a:pt x="45628" y="6027"/>
                  <a:pt x="46336" y="5296"/>
                </a:cubicBezTo>
                <a:lnTo>
                  <a:pt x="46336" y="5296"/>
                </a:lnTo>
                <a:cubicBezTo>
                  <a:pt x="46290" y="5684"/>
                  <a:pt x="46084" y="6027"/>
                  <a:pt x="45811" y="6278"/>
                </a:cubicBezTo>
                <a:cubicBezTo>
                  <a:pt x="46838" y="5776"/>
                  <a:pt x="47659" y="4931"/>
                  <a:pt x="48139" y="3904"/>
                </a:cubicBezTo>
                <a:lnTo>
                  <a:pt x="48139" y="3904"/>
                </a:lnTo>
                <a:cubicBezTo>
                  <a:pt x="48116" y="4497"/>
                  <a:pt x="47910" y="5068"/>
                  <a:pt x="47545" y="5524"/>
                </a:cubicBezTo>
                <a:cubicBezTo>
                  <a:pt x="48047" y="5114"/>
                  <a:pt x="48527" y="4726"/>
                  <a:pt x="49029" y="4315"/>
                </a:cubicBezTo>
                <a:lnTo>
                  <a:pt x="49029" y="4315"/>
                </a:lnTo>
                <a:cubicBezTo>
                  <a:pt x="48869" y="4840"/>
                  <a:pt x="48527" y="5296"/>
                  <a:pt x="48070" y="5616"/>
                </a:cubicBezTo>
                <a:cubicBezTo>
                  <a:pt x="48595" y="5251"/>
                  <a:pt x="49189" y="4977"/>
                  <a:pt x="49805" y="4771"/>
                </a:cubicBezTo>
                <a:lnTo>
                  <a:pt x="49805" y="4771"/>
                </a:lnTo>
                <a:cubicBezTo>
                  <a:pt x="49737" y="4977"/>
                  <a:pt x="49577" y="5136"/>
                  <a:pt x="49371" y="5182"/>
                </a:cubicBezTo>
                <a:cubicBezTo>
                  <a:pt x="50581" y="4931"/>
                  <a:pt x="51722" y="4178"/>
                  <a:pt x="52909" y="4064"/>
                </a:cubicBezTo>
                <a:cubicBezTo>
                  <a:pt x="52999" y="4056"/>
                  <a:pt x="53090" y="4052"/>
                  <a:pt x="53182" y="4052"/>
                </a:cubicBezTo>
                <a:cubicBezTo>
                  <a:pt x="54478" y="4052"/>
                  <a:pt x="56018" y="4774"/>
                  <a:pt x="57041" y="5456"/>
                </a:cubicBezTo>
                <a:cubicBezTo>
                  <a:pt x="55899" y="4383"/>
                  <a:pt x="54507" y="3607"/>
                  <a:pt x="53001" y="3219"/>
                </a:cubicBezTo>
                <a:cubicBezTo>
                  <a:pt x="53297" y="3151"/>
                  <a:pt x="53594" y="3082"/>
                  <a:pt x="53914" y="2991"/>
                </a:cubicBezTo>
                <a:cubicBezTo>
                  <a:pt x="53872" y="2866"/>
                  <a:pt x="54097" y="2454"/>
                  <a:pt x="54363" y="2454"/>
                </a:cubicBezTo>
                <a:cubicBezTo>
                  <a:pt x="54387" y="2454"/>
                  <a:pt x="54411" y="2458"/>
                  <a:pt x="54435" y="2465"/>
                </a:cubicBezTo>
                <a:lnTo>
                  <a:pt x="54435" y="2465"/>
                </a:lnTo>
                <a:cubicBezTo>
                  <a:pt x="54247" y="2408"/>
                  <a:pt x="54074" y="2352"/>
                  <a:pt x="53891" y="2295"/>
                </a:cubicBezTo>
                <a:lnTo>
                  <a:pt x="53891" y="2295"/>
                </a:lnTo>
                <a:cubicBezTo>
                  <a:pt x="54050" y="2286"/>
                  <a:pt x="54202" y="2069"/>
                  <a:pt x="54073" y="1941"/>
                </a:cubicBezTo>
                <a:cubicBezTo>
                  <a:pt x="53959" y="1804"/>
                  <a:pt x="53731" y="1872"/>
                  <a:pt x="53548" y="1804"/>
                </a:cubicBezTo>
                <a:cubicBezTo>
                  <a:pt x="53478" y="1774"/>
                  <a:pt x="53474" y="1685"/>
                  <a:pt x="53498" y="1612"/>
                </a:cubicBezTo>
                <a:lnTo>
                  <a:pt x="53498" y="1612"/>
                </a:lnTo>
                <a:cubicBezTo>
                  <a:pt x="53162" y="1751"/>
                  <a:pt x="52842" y="1889"/>
                  <a:pt x="52521" y="2009"/>
                </a:cubicBezTo>
                <a:cubicBezTo>
                  <a:pt x="52604" y="1490"/>
                  <a:pt x="53103" y="1084"/>
                  <a:pt x="53622" y="1084"/>
                </a:cubicBezTo>
                <a:cubicBezTo>
                  <a:pt x="53674" y="1084"/>
                  <a:pt x="53725" y="1088"/>
                  <a:pt x="53777" y="1096"/>
                </a:cubicBezTo>
                <a:cubicBezTo>
                  <a:pt x="53617" y="731"/>
                  <a:pt x="53708" y="252"/>
                  <a:pt x="54005" y="1"/>
                </a:cubicBezTo>
                <a:close/>
                <a:moveTo>
                  <a:pt x="1422" y="24909"/>
                </a:moveTo>
                <a:lnTo>
                  <a:pt x="1422" y="24909"/>
                </a:lnTo>
                <a:cubicBezTo>
                  <a:pt x="934" y="25254"/>
                  <a:pt x="459" y="25616"/>
                  <a:pt x="0" y="25999"/>
                </a:cubicBezTo>
                <a:cubicBezTo>
                  <a:pt x="475" y="25637"/>
                  <a:pt x="949" y="25273"/>
                  <a:pt x="1422" y="24909"/>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29" name="Google Shape;3329;p26"/>
          <p:cNvGrpSpPr/>
          <p:nvPr/>
        </p:nvGrpSpPr>
        <p:grpSpPr>
          <a:xfrm flipH="1">
            <a:off x="10122700" y="4093433"/>
            <a:ext cx="3615733" cy="4102667"/>
            <a:chOff x="4675" y="5263075"/>
            <a:chExt cx="2711800" cy="3077000"/>
          </a:xfrm>
        </p:grpSpPr>
        <p:sp>
          <p:nvSpPr>
            <p:cNvPr id="3330" name="Google Shape;3330;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33" name="Google Shape;3333;p26"/>
            <p:cNvGrpSpPr/>
            <p:nvPr/>
          </p:nvGrpSpPr>
          <p:grpSpPr>
            <a:xfrm>
              <a:off x="4675" y="5345475"/>
              <a:ext cx="2711800" cy="2994600"/>
              <a:chOff x="4675" y="5345475"/>
              <a:chExt cx="2711800" cy="2994600"/>
            </a:xfrm>
          </p:grpSpPr>
          <p:sp>
            <p:nvSpPr>
              <p:cNvPr id="3334" name="Google Shape;3334;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61" name="Google Shape;3361;p26"/>
              <p:cNvGrpSpPr/>
              <p:nvPr/>
            </p:nvGrpSpPr>
            <p:grpSpPr>
              <a:xfrm>
                <a:off x="4675" y="5593050"/>
                <a:ext cx="2711800" cy="2747025"/>
                <a:chOff x="4675" y="3688050"/>
                <a:chExt cx="2711800" cy="2747025"/>
              </a:xfrm>
            </p:grpSpPr>
            <p:sp>
              <p:nvSpPr>
                <p:cNvPr id="3362" name="Google Shape;3362;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4" name="Google Shape;3374;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75" name="Google Shape;3375;p26"/>
          <p:cNvSpPr/>
          <p:nvPr/>
        </p:nvSpPr>
        <p:spPr>
          <a:xfrm>
            <a:off x="6625435" y="5761069"/>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6" name="Google Shape;3376;p26"/>
          <p:cNvSpPr/>
          <p:nvPr/>
        </p:nvSpPr>
        <p:spPr>
          <a:xfrm>
            <a:off x="9391616" y="6739883"/>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7" name="Google Shape;3377;p26"/>
          <p:cNvGrpSpPr/>
          <p:nvPr/>
        </p:nvGrpSpPr>
        <p:grpSpPr>
          <a:xfrm>
            <a:off x="7482501" y="5052250"/>
            <a:ext cx="2941153" cy="2536357"/>
            <a:chOff x="-125125" y="3044149"/>
            <a:chExt cx="2205865" cy="1902268"/>
          </a:xfrm>
        </p:grpSpPr>
        <p:sp>
          <p:nvSpPr>
            <p:cNvPr id="3378" name="Google Shape;3378;p26"/>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26"/>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80" name="Google Shape;3380;p26"/>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26"/>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26"/>
          <p:cNvSpPr/>
          <p:nvPr/>
        </p:nvSpPr>
        <p:spPr>
          <a:xfrm>
            <a:off x="922693"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166788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383"/>
        <p:cNvGrpSpPr/>
        <p:nvPr/>
      </p:nvGrpSpPr>
      <p:grpSpPr>
        <a:xfrm>
          <a:off x="0" y="0"/>
          <a:ext cx="0" cy="0"/>
          <a:chOff x="0" y="0"/>
          <a:chExt cx="0" cy="0"/>
        </a:xfrm>
      </p:grpSpPr>
      <p:sp>
        <p:nvSpPr>
          <p:cNvPr id="3384" name="Google Shape;3384;p27"/>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85" name="Google Shape;3385;p27"/>
          <p:cNvSpPr/>
          <p:nvPr/>
        </p:nvSpPr>
        <p:spPr>
          <a:xfrm>
            <a:off x="11064817"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27"/>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7" name="Google Shape;3387;p27"/>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8" name="Google Shape;3388;p27"/>
          <p:cNvSpPr/>
          <p:nvPr/>
        </p:nvSpPr>
        <p:spPr>
          <a:xfrm>
            <a:off x="-2225967" y="43415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9" name="Google Shape;3389;p27"/>
          <p:cNvSpPr/>
          <p:nvPr/>
        </p:nvSpPr>
        <p:spPr>
          <a:xfrm>
            <a:off x="9041422" y="45242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0" name="Google Shape;3390;p27"/>
          <p:cNvSpPr/>
          <p:nvPr/>
        </p:nvSpPr>
        <p:spPr>
          <a:xfrm flipH="1">
            <a:off x="11355054" y="3201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1" name="Google Shape;3391;p27"/>
          <p:cNvSpPr/>
          <p:nvPr/>
        </p:nvSpPr>
        <p:spPr>
          <a:xfrm flipH="1">
            <a:off x="12491449" y="38578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2" name="Google Shape;3392;p27"/>
          <p:cNvSpPr/>
          <p:nvPr/>
        </p:nvSpPr>
        <p:spPr>
          <a:xfrm>
            <a:off x="93501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3" name="Google Shape;3393;p27"/>
          <p:cNvSpPr/>
          <p:nvPr/>
        </p:nvSpPr>
        <p:spPr>
          <a:xfrm flipH="1">
            <a:off x="114114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4" name="Google Shape;3394;p27"/>
          <p:cNvSpPr/>
          <p:nvPr/>
        </p:nvSpPr>
        <p:spPr>
          <a:xfrm flipH="1">
            <a:off x="11177939"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5" name="Google Shape;3395;p27"/>
          <p:cNvSpPr/>
          <p:nvPr/>
        </p:nvSpPr>
        <p:spPr>
          <a:xfrm flipH="1">
            <a:off x="5391509" y="-3743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6" name="Google Shape;3396;p27"/>
          <p:cNvSpPr/>
          <p:nvPr/>
        </p:nvSpPr>
        <p:spPr>
          <a:xfrm flipH="1">
            <a:off x="7374782" y="-2727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7" name="Google Shape;3397;p27"/>
          <p:cNvSpPr/>
          <p:nvPr/>
        </p:nvSpPr>
        <p:spPr>
          <a:xfrm flipH="1">
            <a:off x="12356664" y="50822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8" name="Google Shape;3398;p27"/>
          <p:cNvSpPr/>
          <p:nvPr/>
        </p:nvSpPr>
        <p:spPr>
          <a:xfrm>
            <a:off x="10987279" y="46673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9" name="Google Shape;3399;p27"/>
          <p:cNvSpPr/>
          <p:nvPr/>
        </p:nvSpPr>
        <p:spPr>
          <a:xfrm rot="589025" flipH="1">
            <a:off x="11053595" y="61952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0" name="Google Shape;3400;p27"/>
          <p:cNvSpPr/>
          <p:nvPr/>
        </p:nvSpPr>
        <p:spPr>
          <a:xfrm rot="2035852">
            <a:off x="9985972" y="54981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1" name="Google Shape;3401;p27"/>
          <p:cNvGrpSpPr/>
          <p:nvPr/>
        </p:nvGrpSpPr>
        <p:grpSpPr>
          <a:xfrm flipH="1">
            <a:off x="11425167" y="5234333"/>
            <a:ext cx="2339633" cy="1780400"/>
            <a:chOff x="0" y="3611325"/>
            <a:chExt cx="1754725" cy="1335300"/>
          </a:xfrm>
        </p:grpSpPr>
        <p:sp>
          <p:nvSpPr>
            <p:cNvPr id="3402" name="Google Shape;3402;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04" name="Google Shape;3404;p27"/>
          <p:cNvSpPr/>
          <p:nvPr/>
        </p:nvSpPr>
        <p:spPr>
          <a:xfrm flipH="1">
            <a:off x="102341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5" name="Google Shape;3405;p27"/>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6" name="Google Shape;3406;p27"/>
          <p:cNvGrpSpPr/>
          <p:nvPr/>
        </p:nvGrpSpPr>
        <p:grpSpPr>
          <a:xfrm>
            <a:off x="-1466868" y="4318466"/>
            <a:ext cx="3341949" cy="2404365"/>
            <a:chOff x="4827150" y="2632375"/>
            <a:chExt cx="1863125" cy="1340425"/>
          </a:xfrm>
        </p:grpSpPr>
        <p:sp>
          <p:nvSpPr>
            <p:cNvPr id="3407" name="Google Shape;3407;p27"/>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08" name="Google Shape;3408;p27"/>
            <p:cNvGrpSpPr/>
            <p:nvPr/>
          </p:nvGrpSpPr>
          <p:grpSpPr>
            <a:xfrm>
              <a:off x="4827150" y="2632375"/>
              <a:ext cx="1863125" cy="1274825"/>
              <a:chOff x="4827150" y="2632375"/>
              <a:chExt cx="1863125" cy="1274825"/>
            </a:xfrm>
          </p:grpSpPr>
          <p:sp>
            <p:nvSpPr>
              <p:cNvPr id="3409" name="Google Shape;3409;p27"/>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27"/>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27"/>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27"/>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27"/>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414" name="Google Shape;3414;p27"/>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5" name="Google Shape;3415;p27"/>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6" name="Google Shape;3416;p27"/>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7" name="Google Shape;3417;p27"/>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8" name="Google Shape;3418;p27"/>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9" name="Google Shape;3419;p27"/>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20" name="Google Shape;3420;p27"/>
          <p:cNvGrpSpPr/>
          <p:nvPr/>
        </p:nvGrpSpPr>
        <p:grpSpPr>
          <a:xfrm flipH="1">
            <a:off x="-1979349" y="5561884"/>
            <a:ext cx="2339633" cy="1780400"/>
            <a:chOff x="0" y="3611325"/>
            <a:chExt cx="1754725" cy="1335300"/>
          </a:xfrm>
        </p:grpSpPr>
        <p:sp>
          <p:nvSpPr>
            <p:cNvPr id="3421" name="Google Shape;3421;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3" name="Google Shape;3423;p27"/>
          <p:cNvSpPr/>
          <p:nvPr/>
        </p:nvSpPr>
        <p:spPr>
          <a:xfrm>
            <a:off x="2021879" y="62059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5051962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424"/>
        <p:cNvGrpSpPr/>
        <p:nvPr/>
      </p:nvGrpSpPr>
      <p:grpSpPr>
        <a:xfrm>
          <a:off x="0" y="0"/>
          <a:ext cx="0" cy="0"/>
          <a:chOff x="0" y="0"/>
          <a:chExt cx="0" cy="0"/>
        </a:xfrm>
      </p:grpSpPr>
      <p:sp>
        <p:nvSpPr>
          <p:cNvPr id="3425" name="Google Shape;3425;p2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426" name="Google Shape;3426;p28"/>
          <p:cNvGrpSpPr/>
          <p:nvPr/>
        </p:nvGrpSpPr>
        <p:grpSpPr>
          <a:xfrm>
            <a:off x="501972" y="281020"/>
            <a:ext cx="1058253" cy="5931080"/>
            <a:chOff x="1715304" y="-626435"/>
            <a:chExt cx="793690" cy="4448310"/>
          </a:xfrm>
        </p:grpSpPr>
        <p:sp>
          <p:nvSpPr>
            <p:cNvPr id="3427" name="Google Shape;3427;p28"/>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28"/>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28"/>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0" name="Google Shape;3430;p28"/>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28"/>
          <p:cNvSpPr/>
          <p:nvPr/>
        </p:nvSpPr>
        <p:spPr>
          <a:xfrm>
            <a:off x="111067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2" name="Google Shape;3432;p28"/>
          <p:cNvSpPr/>
          <p:nvPr/>
        </p:nvSpPr>
        <p:spPr>
          <a:xfrm>
            <a:off x="118604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3" name="Google Shape;3433;p28"/>
          <p:cNvSpPr/>
          <p:nvPr/>
        </p:nvSpPr>
        <p:spPr>
          <a:xfrm>
            <a:off x="128634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4" name="Google Shape;3434;p28"/>
          <p:cNvSpPr/>
          <p:nvPr/>
        </p:nvSpPr>
        <p:spPr>
          <a:xfrm>
            <a:off x="101003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5" name="Google Shape;3435;p28"/>
          <p:cNvGrpSpPr/>
          <p:nvPr/>
        </p:nvGrpSpPr>
        <p:grpSpPr>
          <a:xfrm>
            <a:off x="-1415206" y="-1196281"/>
            <a:ext cx="3145663" cy="7140295"/>
            <a:chOff x="13093133" y="-435336"/>
            <a:chExt cx="2359247" cy="5355221"/>
          </a:xfrm>
        </p:grpSpPr>
        <p:sp>
          <p:nvSpPr>
            <p:cNvPr id="3436" name="Google Shape;3436;p2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9" name="Google Shape;3439;p28"/>
          <p:cNvSpPr/>
          <p:nvPr/>
        </p:nvSpPr>
        <p:spPr>
          <a:xfrm>
            <a:off x="1" y="5603901"/>
            <a:ext cx="110044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0" name="Google Shape;3440;p28"/>
          <p:cNvSpPr/>
          <p:nvPr/>
        </p:nvSpPr>
        <p:spPr>
          <a:xfrm>
            <a:off x="425900" y="61400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1" name="Google Shape;3441;p28"/>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2" name="Google Shape;3442;p28"/>
          <p:cNvSpPr/>
          <p:nvPr/>
        </p:nvSpPr>
        <p:spPr>
          <a:xfrm>
            <a:off x="1991369" y="64154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3" name="Google Shape;3443;p28"/>
          <p:cNvSpPr/>
          <p:nvPr/>
        </p:nvSpPr>
        <p:spPr>
          <a:xfrm>
            <a:off x="3744796" y="64123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4" name="Google Shape;3444;p28"/>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5" name="Google Shape;3445;p28"/>
          <p:cNvSpPr/>
          <p:nvPr/>
        </p:nvSpPr>
        <p:spPr>
          <a:xfrm>
            <a:off x="102217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6" name="Google Shape;3446;p28"/>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7" name="Google Shape;3447;p28"/>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8" name="Google Shape;3448;p28"/>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9" name="Google Shape;3449;p28"/>
          <p:cNvSpPr/>
          <p:nvPr/>
        </p:nvSpPr>
        <p:spPr>
          <a:xfrm>
            <a:off x="114081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0" name="Google Shape;3450;p28"/>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1" name="Google Shape;3451;p28"/>
          <p:cNvSpPr/>
          <p:nvPr/>
        </p:nvSpPr>
        <p:spPr>
          <a:xfrm>
            <a:off x="114443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2" name="Google Shape;3452;p28"/>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3" name="Google Shape;3453;p28"/>
          <p:cNvSpPr/>
          <p:nvPr/>
        </p:nvSpPr>
        <p:spPr>
          <a:xfrm>
            <a:off x="115631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54" name="Google Shape;3454;p28"/>
          <p:cNvGrpSpPr/>
          <p:nvPr/>
        </p:nvGrpSpPr>
        <p:grpSpPr>
          <a:xfrm>
            <a:off x="11239669" y="6274949"/>
            <a:ext cx="1646351" cy="797857"/>
            <a:chOff x="7591551" y="4706211"/>
            <a:chExt cx="1234763" cy="598393"/>
          </a:xfrm>
        </p:grpSpPr>
        <p:sp>
          <p:nvSpPr>
            <p:cNvPr id="3455" name="Google Shape;3455;p28"/>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28"/>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28"/>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8" name="Google Shape;3458;p28"/>
          <p:cNvGrpSpPr/>
          <p:nvPr/>
        </p:nvGrpSpPr>
        <p:grpSpPr>
          <a:xfrm>
            <a:off x="12867320" y="5618725"/>
            <a:ext cx="1280507" cy="1661835"/>
            <a:chOff x="8812290" y="4214044"/>
            <a:chExt cx="960380" cy="1246376"/>
          </a:xfrm>
        </p:grpSpPr>
        <p:sp>
          <p:nvSpPr>
            <p:cNvPr id="3459" name="Google Shape;3459;p28"/>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28"/>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28"/>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28"/>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3" name="Google Shape;3463;p28"/>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4" name="Google Shape;3464;p28"/>
          <p:cNvGrpSpPr/>
          <p:nvPr/>
        </p:nvGrpSpPr>
        <p:grpSpPr>
          <a:xfrm>
            <a:off x="828458" y="6470779"/>
            <a:ext cx="1291879" cy="700740"/>
            <a:chOff x="563218" y="4869746"/>
            <a:chExt cx="968909" cy="525555"/>
          </a:xfrm>
        </p:grpSpPr>
        <p:sp>
          <p:nvSpPr>
            <p:cNvPr id="3465" name="Google Shape;3465;p28"/>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28"/>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28"/>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8" name="Google Shape;3468;p28"/>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9" name="Google Shape;3469;p28"/>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0" name="Google Shape;3470;p28"/>
          <p:cNvGrpSpPr/>
          <p:nvPr/>
        </p:nvGrpSpPr>
        <p:grpSpPr>
          <a:xfrm>
            <a:off x="-672050" y="5476923"/>
            <a:ext cx="1244339" cy="1738013"/>
            <a:chOff x="-504037" y="4107692"/>
            <a:chExt cx="933254" cy="1303510"/>
          </a:xfrm>
        </p:grpSpPr>
        <p:sp>
          <p:nvSpPr>
            <p:cNvPr id="3471" name="Google Shape;3471;p28"/>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28"/>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28"/>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28"/>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5" name="Google Shape;3475;p28"/>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6" name="Google Shape;3476;p28"/>
          <p:cNvGrpSpPr/>
          <p:nvPr/>
        </p:nvGrpSpPr>
        <p:grpSpPr>
          <a:xfrm rot="-465538" flipH="1">
            <a:off x="11350605" y="4895226"/>
            <a:ext cx="1377673" cy="3797053"/>
            <a:chOff x="12111431" y="2541073"/>
            <a:chExt cx="1033302" cy="2847919"/>
          </a:xfrm>
        </p:grpSpPr>
        <p:sp>
          <p:nvSpPr>
            <p:cNvPr id="3477" name="Google Shape;3477;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9" name="Google Shape;3479;p28"/>
          <p:cNvGrpSpPr/>
          <p:nvPr/>
        </p:nvGrpSpPr>
        <p:grpSpPr>
          <a:xfrm rot="638277" flipH="1">
            <a:off x="11027048" y="3885794"/>
            <a:ext cx="1377717" cy="3797173"/>
            <a:chOff x="12111431" y="2541073"/>
            <a:chExt cx="1033302" cy="2847919"/>
          </a:xfrm>
        </p:grpSpPr>
        <p:sp>
          <p:nvSpPr>
            <p:cNvPr id="3480" name="Google Shape;3480;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2" name="Google Shape;3482;p28"/>
          <p:cNvGrpSpPr/>
          <p:nvPr/>
        </p:nvGrpSpPr>
        <p:grpSpPr>
          <a:xfrm flipH="1">
            <a:off x="-1622716" y="3674833"/>
            <a:ext cx="3615733" cy="4102667"/>
            <a:chOff x="4675" y="5263075"/>
            <a:chExt cx="2711800" cy="3077000"/>
          </a:xfrm>
        </p:grpSpPr>
        <p:sp>
          <p:nvSpPr>
            <p:cNvPr id="3483" name="Google Shape;3483;p28"/>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28"/>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28"/>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86" name="Google Shape;3486;p28"/>
            <p:cNvGrpSpPr/>
            <p:nvPr/>
          </p:nvGrpSpPr>
          <p:grpSpPr>
            <a:xfrm>
              <a:off x="4675" y="5345475"/>
              <a:ext cx="2711800" cy="2994600"/>
              <a:chOff x="4675" y="5345475"/>
              <a:chExt cx="2711800" cy="2994600"/>
            </a:xfrm>
          </p:grpSpPr>
          <p:sp>
            <p:nvSpPr>
              <p:cNvPr id="3487" name="Google Shape;3487;p28"/>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28"/>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8"/>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28"/>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28"/>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28"/>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28"/>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28"/>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28"/>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28"/>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28"/>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28"/>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28"/>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28"/>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28"/>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28"/>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28"/>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28"/>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28"/>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28"/>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28"/>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28"/>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8"/>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28"/>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28"/>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28"/>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28"/>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14" name="Google Shape;3514;p28"/>
              <p:cNvGrpSpPr/>
              <p:nvPr/>
            </p:nvGrpSpPr>
            <p:grpSpPr>
              <a:xfrm>
                <a:off x="4675" y="5593050"/>
                <a:ext cx="2711800" cy="2747025"/>
                <a:chOff x="4675" y="3688050"/>
                <a:chExt cx="2711800" cy="2747025"/>
              </a:xfrm>
            </p:grpSpPr>
            <p:sp>
              <p:nvSpPr>
                <p:cNvPr id="3515" name="Google Shape;3515;p28"/>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28"/>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28"/>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28"/>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28"/>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28"/>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28"/>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28"/>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28"/>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8"/>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8"/>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8"/>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7" name="Google Shape;3527;p28"/>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28" name="Google Shape;3528;p28"/>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9" name="Google Shape;3529;p28"/>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0" name="Google Shape;3530;p28"/>
          <p:cNvSpPr/>
          <p:nvPr/>
        </p:nvSpPr>
        <p:spPr>
          <a:xfrm flipH="1">
            <a:off x="3865579" y="56837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31" name="Google Shape;3531;p28"/>
          <p:cNvGrpSpPr/>
          <p:nvPr/>
        </p:nvGrpSpPr>
        <p:grpSpPr>
          <a:xfrm>
            <a:off x="10312699" y="5995961"/>
            <a:ext cx="1013880" cy="1056199"/>
            <a:chOff x="6896324" y="4496970"/>
            <a:chExt cx="760410" cy="792149"/>
          </a:xfrm>
        </p:grpSpPr>
        <p:sp>
          <p:nvSpPr>
            <p:cNvPr id="3532" name="Google Shape;3532;p28"/>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28"/>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28"/>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5" name="Google Shape;3535;p28"/>
          <p:cNvGrpSpPr/>
          <p:nvPr/>
        </p:nvGrpSpPr>
        <p:grpSpPr>
          <a:xfrm>
            <a:off x="9012818" y="5374133"/>
            <a:ext cx="2339633" cy="1780400"/>
            <a:chOff x="0" y="3611325"/>
            <a:chExt cx="1754725" cy="1335300"/>
          </a:xfrm>
        </p:grpSpPr>
        <p:sp>
          <p:nvSpPr>
            <p:cNvPr id="3536" name="Google Shape;3536;p2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2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38" name="Google Shape;3538;p28"/>
          <p:cNvSpPr/>
          <p:nvPr/>
        </p:nvSpPr>
        <p:spPr>
          <a:xfrm flipH="1">
            <a:off x="9796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9" name="Google Shape;3539;p28"/>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6366426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40"/>
        <p:cNvGrpSpPr/>
        <p:nvPr/>
      </p:nvGrpSpPr>
      <p:grpSpPr>
        <a:xfrm>
          <a:off x="0" y="0"/>
          <a:ext cx="0" cy="0"/>
          <a:chOff x="0" y="0"/>
          <a:chExt cx="0" cy="0"/>
        </a:xfrm>
      </p:grpSpPr>
      <p:sp>
        <p:nvSpPr>
          <p:cNvPr id="3541" name="Google Shape;3541;p2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42" name="Google Shape;3542;p29"/>
          <p:cNvSpPr/>
          <p:nvPr/>
        </p:nvSpPr>
        <p:spPr>
          <a:xfrm flipH="1">
            <a:off x="-1790383" y="-8533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43" name="Google Shape;3543;p29"/>
          <p:cNvGrpSpPr/>
          <p:nvPr/>
        </p:nvGrpSpPr>
        <p:grpSpPr>
          <a:xfrm>
            <a:off x="-1497700" y="3426967"/>
            <a:ext cx="3615733" cy="4102667"/>
            <a:chOff x="4675" y="5263075"/>
            <a:chExt cx="2711800" cy="3077000"/>
          </a:xfrm>
        </p:grpSpPr>
        <p:sp>
          <p:nvSpPr>
            <p:cNvPr id="3544" name="Google Shape;3544;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47" name="Google Shape;3547;p29"/>
            <p:cNvGrpSpPr/>
            <p:nvPr/>
          </p:nvGrpSpPr>
          <p:grpSpPr>
            <a:xfrm>
              <a:off x="4675" y="5345475"/>
              <a:ext cx="2711800" cy="2994600"/>
              <a:chOff x="4675" y="5345475"/>
              <a:chExt cx="2711800" cy="2994600"/>
            </a:xfrm>
          </p:grpSpPr>
          <p:sp>
            <p:nvSpPr>
              <p:cNvPr id="3548" name="Google Shape;3548;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76" name="Google Shape;3576;p29"/>
              <p:cNvGrpSpPr/>
              <p:nvPr/>
            </p:nvGrpSpPr>
            <p:grpSpPr>
              <a:xfrm>
                <a:off x="4675" y="5593050"/>
                <a:ext cx="2711800" cy="2747025"/>
                <a:chOff x="4675" y="3688050"/>
                <a:chExt cx="2711800" cy="2747025"/>
              </a:xfrm>
            </p:grpSpPr>
            <p:sp>
              <p:nvSpPr>
                <p:cNvPr id="3577" name="Google Shape;3577;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89" name="Google Shape;3589;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90" name="Google Shape;3590;p29"/>
          <p:cNvSpPr/>
          <p:nvPr/>
        </p:nvSpPr>
        <p:spPr>
          <a:xfrm>
            <a:off x="-891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1" name="Google Shape;3591;p29"/>
          <p:cNvSpPr/>
          <p:nvPr/>
        </p:nvSpPr>
        <p:spPr>
          <a:xfrm flipH="1">
            <a:off x="-3114983" y="-6858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2" name="Google Shape;3592;p29"/>
          <p:cNvSpPr/>
          <p:nvPr/>
        </p:nvSpPr>
        <p:spPr>
          <a:xfrm>
            <a:off x="-277733" y="6357400"/>
            <a:ext cx="12806533" cy="1120000"/>
          </a:xfrm>
          <a:custGeom>
            <a:avLst/>
            <a:gdLst/>
            <a:ahLst/>
            <a:cxnLst/>
            <a:rect l="l" t="t" r="r" b="b"/>
            <a:pathLst>
              <a:path w="384196" h="33600" extrusionOk="0">
                <a:moveTo>
                  <a:pt x="195339" y="5251"/>
                </a:moveTo>
                <a:cubicBezTo>
                  <a:pt x="195499" y="5616"/>
                  <a:pt x="195681" y="5981"/>
                  <a:pt x="195910" y="6301"/>
                </a:cubicBezTo>
                <a:cubicBezTo>
                  <a:pt x="195704" y="6187"/>
                  <a:pt x="195499" y="6072"/>
                  <a:pt x="195293" y="5958"/>
                </a:cubicBezTo>
                <a:lnTo>
                  <a:pt x="195293" y="5296"/>
                </a:lnTo>
                <a:cubicBezTo>
                  <a:pt x="195316" y="5273"/>
                  <a:pt x="195316" y="5273"/>
                  <a:pt x="195339" y="5251"/>
                </a:cubicBezTo>
                <a:close/>
                <a:moveTo>
                  <a:pt x="51608" y="1"/>
                </a:moveTo>
                <a:lnTo>
                  <a:pt x="51608" y="1"/>
                </a:lnTo>
                <a:cubicBezTo>
                  <a:pt x="50992" y="1690"/>
                  <a:pt x="49873" y="3562"/>
                  <a:pt x="49554" y="5228"/>
                </a:cubicBezTo>
                <a:cubicBezTo>
                  <a:pt x="49645" y="4634"/>
                  <a:pt x="49668" y="4109"/>
                  <a:pt x="49759" y="3516"/>
                </a:cubicBezTo>
                <a:lnTo>
                  <a:pt x="49759" y="3516"/>
                </a:lnTo>
                <a:cubicBezTo>
                  <a:pt x="49052" y="4315"/>
                  <a:pt x="48207" y="5091"/>
                  <a:pt x="47294" y="5616"/>
                </a:cubicBezTo>
                <a:cubicBezTo>
                  <a:pt x="47682" y="5114"/>
                  <a:pt x="47682" y="4612"/>
                  <a:pt x="47865" y="4087"/>
                </a:cubicBezTo>
                <a:lnTo>
                  <a:pt x="47865" y="4087"/>
                </a:lnTo>
                <a:cubicBezTo>
                  <a:pt x="47111" y="4543"/>
                  <a:pt x="46404" y="5114"/>
                  <a:pt x="45651" y="5639"/>
                </a:cubicBezTo>
                <a:cubicBezTo>
                  <a:pt x="45902" y="5251"/>
                  <a:pt x="46016" y="4680"/>
                  <a:pt x="46244" y="4292"/>
                </a:cubicBezTo>
                <a:lnTo>
                  <a:pt x="46244" y="4292"/>
                </a:lnTo>
                <a:cubicBezTo>
                  <a:pt x="45422" y="4589"/>
                  <a:pt x="44760" y="5182"/>
                  <a:pt x="44007" y="5616"/>
                </a:cubicBezTo>
                <a:cubicBezTo>
                  <a:pt x="44441" y="5091"/>
                  <a:pt x="44897" y="4452"/>
                  <a:pt x="45217" y="3881"/>
                </a:cubicBezTo>
                <a:lnTo>
                  <a:pt x="45217" y="3881"/>
                </a:lnTo>
                <a:cubicBezTo>
                  <a:pt x="44281" y="4406"/>
                  <a:pt x="43345" y="4954"/>
                  <a:pt x="42592" y="5639"/>
                </a:cubicBezTo>
                <a:cubicBezTo>
                  <a:pt x="42866" y="4064"/>
                  <a:pt x="44692" y="2603"/>
                  <a:pt x="45422" y="1051"/>
                </a:cubicBezTo>
                <a:lnTo>
                  <a:pt x="45422" y="1051"/>
                </a:lnTo>
                <a:cubicBezTo>
                  <a:pt x="43345" y="2192"/>
                  <a:pt x="41633" y="4109"/>
                  <a:pt x="39762" y="5525"/>
                </a:cubicBezTo>
                <a:cubicBezTo>
                  <a:pt x="40332" y="4863"/>
                  <a:pt x="40926" y="4292"/>
                  <a:pt x="41108" y="3470"/>
                </a:cubicBezTo>
                <a:lnTo>
                  <a:pt x="41108" y="3470"/>
                </a:lnTo>
                <a:cubicBezTo>
                  <a:pt x="39397" y="3881"/>
                  <a:pt x="38164" y="5410"/>
                  <a:pt x="36657" y="5890"/>
                </a:cubicBezTo>
                <a:cubicBezTo>
                  <a:pt x="37114" y="5388"/>
                  <a:pt x="37160" y="4794"/>
                  <a:pt x="37388" y="4292"/>
                </a:cubicBezTo>
                <a:lnTo>
                  <a:pt x="37388" y="4292"/>
                </a:lnTo>
                <a:cubicBezTo>
                  <a:pt x="36452" y="4680"/>
                  <a:pt x="35379" y="5456"/>
                  <a:pt x="34421" y="5935"/>
                </a:cubicBezTo>
                <a:cubicBezTo>
                  <a:pt x="34831" y="5410"/>
                  <a:pt x="35242" y="4840"/>
                  <a:pt x="35539" y="4292"/>
                </a:cubicBezTo>
                <a:lnTo>
                  <a:pt x="35539" y="4292"/>
                </a:lnTo>
                <a:cubicBezTo>
                  <a:pt x="34512" y="4771"/>
                  <a:pt x="33530" y="5593"/>
                  <a:pt x="32503" y="6095"/>
                </a:cubicBezTo>
                <a:cubicBezTo>
                  <a:pt x="33097" y="5137"/>
                  <a:pt x="34170" y="4315"/>
                  <a:pt x="35083" y="3630"/>
                </a:cubicBezTo>
                <a:lnTo>
                  <a:pt x="35083" y="3630"/>
                </a:lnTo>
                <a:cubicBezTo>
                  <a:pt x="33485" y="4064"/>
                  <a:pt x="31499" y="4383"/>
                  <a:pt x="30015" y="5091"/>
                </a:cubicBezTo>
                <a:cubicBezTo>
                  <a:pt x="29856" y="5182"/>
                  <a:pt x="29696" y="5296"/>
                  <a:pt x="29559" y="5433"/>
                </a:cubicBezTo>
                <a:cubicBezTo>
                  <a:pt x="30951" y="3767"/>
                  <a:pt x="32207" y="1964"/>
                  <a:pt x="33667" y="343"/>
                </a:cubicBezTo>
                <a:lnTo>
                  <a:pt x="33667" y="343"/>
                </a:lnTo>
                <a:cubicBezTo>
                  <a:pt x="30381" y="777"/>
                  <a:pt x="29513" y="3813"/>
                  <a:pt x="27002" y="5068"/>
                </a:cubicBezTo>
                <a:cubicBezTo>
                  <a:pt x="27664" y="4269"/>
                  <a:pt x="28372" y="3425"/>
                  <a:pt x="28783" y="2443"/>
                </a:cubicBezTo>
                <a:cubicBezTo>
                  <a:pt x="26751" y="2443"/>
                  <a:pt x="24834" y="4269"/>
                  <a:pt x="23305" y="5479"/>
                </a:cubicBezTo>
                <a:cubicBezTo>
                  <a:pt x="23784" y="5068"/>
                  <a:pt x="24218" y="4429"/>
                  <a:pt x="24423" y="3881"/>
                </a:cubicBezTo>
                <a:lnTo>
                  <a:pt x="24423" y="3881"/>
                </a:lnTo>
                <a:cubicBezTo>
                  <a:pt x="23305" y="3904"/>
                  <a:pt x="22414" y="4589"/>
                  <a:pt x="21616" y="5273"/>
                </a:cubicBezTo>
                <a:cubicBezTo>
                  <a:pt x="22163" y="4497"/>
                  <a:pt x="22962" y="3721"/>
                  <a:pt x="23008" y="2671"/>
                </a:cubicBezTo>
                <a:lnTo>
                  <a:pt x="23008" y="2671"/>
                </a:lnTo>
                <a:cubicBezTo>
                  <a:pt x="21958" y="3402"/>
                  <a:pt x="20999" y="4292"/>
                  <a:pt x="20018" y="5068"/>
                </a:cubicBezTo>
                <a:cubicBezTo>
                  <a:pt x="20908" y="3562"/>
                  <a:pt x="22232" y="2215"/>
                  <a:pt x="22825" y="594"/>
                </a:cubicBezTo>
                <a:lnTo>
                  <a:pt x="22825" y="594"/>
                </a:lnTo>
                <a:cubicBezTo>
                  <a:pt x="20943" y="706"/>
                  <a:pt x="18159" y="3348"/>
                  <a:pt x="17561" y="5173"/>
                </a:cubicBezTo>
                <a:lnTo>
                  <a:pt x="17561" y="5173"/>
                </a:lnTo>
                <a:cubicBezTo>
                  <a:pt x="17797" y="4343"/>
                  <a:pt x="17711" y="3042"/>
                  <a:pt x="17667" y="2078"/>
                </a:cubicBezTo>
                <a:lnTo>
                  <a:pt x="17667" y="2078"/>
                </a:lnTo>
                <a:cubicBezTo>
                  <a:pt x="16685" y="2786"/>
                  <a:pt x="16160" y="3881"/>
                  <a:pt x="15681" y="4885"/>
                </a:cubicBezTo>
                <a:cubicBezTo>
                  <a:pt x="15613" y="3744"/>
                  <a:pt x="15795" y="2534"/>
                  <a:pt x="15430" y="1439"/>
                </a:cubicBezTo>
                <a:cubicBezTo>
                  <a:pt x="15088" y="2329"/>
                  <a:pt x="15407" y="3356"/>
                  <a:pt x="14859" y="4041"/>
                </a:cubicBezTo>
                <a:cubicBezTo>
                  <a:pt x="14814" y="2900"/>
                  <a:pt x="14768" y="1713"/>
                  <a:pt x="14563" y="594"/>
                </a:cubicBezTo>
                <a:cubicBezTo>
                  <a:pt x="13832" y="1393"/>
                  <a:pt x="14083" y="2740"/>
                  <a:pt x="13832" y="3630"/>
                </a:cubicBezTo>
                <a:cubicBezTo>
                  <a:pt x="13650" y="2694"/>
                  <a:pt x="13513" y="1667"/>
                  <a:pt x="13170" y="845"/>
                </a:cubicBezTo>
                <a:cubicBezTo>
                  <a:pt x="12942" y="2078"/>
                  <a:pt x="12280" y="3174"/>
                  <a:pt x="12303" y="4452"/>
                </a:cubicBezTo>
                <a:cubicBezTo>
                  <a:pt x="11687" y="3630"/>
                  <a:pt x="11276" y="2398"/>
                  <a:pt x="10705" y="1462"/>
                </a:cubicBezTo>
                <a:lnTo>
                  <a:pt x="10705" y="1462"/>
                </a:lnTo>
                <a:cubicBezTo>
                  <a:pt x="10637" y="2808"/>
                  <a:pt x="11093" y="3790"/>
                  <a:pt x="11344" y="5022"/>
                </a:cubicBezTo>
                <a:cubicBezTo>
                  <a:pt x="10340" y="4360"/>
                  <a:pt x="9610" y="3425"/>
                  <a:pt x="8674" y="2694"/>
                </a:cubicBezTo>
                <a:lnTo>
                  <a:pt x="8674" y="2694"/>
                </a:lnTo>
                <a:cubicBezTo>
                  <a:pt x="9107" y="3447"/>
                  <a:pt x="9518" y="4178"/>
                  <a:pt x="9427" y="5068"/>
                </a:cubicBezTo>
                <a:cubicBezTo>
                  <a:pt x="8628" y="4497"/>
                  <a:pt x="7852" y="3699"/>
                  <a:pt x="7053" y="3105"/>
                </a:cubicBezTo>
                <a:lnTo>
                  <a:pt x="7053" y="3105"/>
                </a:lnTo>
                <a:cubicBezTo>
                  <a:pt x="7213" y="4132"/>
                  <a:pt x="7555" y="5388"/>
                  <a:pt x="8217" y="6301"/>
                </a:cubicBezTo>
                <a:cubicBezTo>
                  <a:pt x="7099" y="5730"/>
                  <a:pt x="5935" y="4840"/>
                  <a:pt x="4748" y="4475"/>
                </a:cubicBezTo>
                <a:cubicBezTo>
                  <a:pt x="2077" y="6871"/>
                  <a:pt x="1643" y="12486"/>
                  <a:pt x="1484" y="15864"/>
                </a:cubicBezTo>
                <a:cubicBezTo>
                  <a:pt x="1301" y="19311"/>
                  <a:pt x="0" y="25862"/>
                  <a:pt x="3287" y="28395"/>
                </a:cubicBezTo>
                <a:cubicBezTo>
                  <a:pt x="4236" y="29129"/>
                  <a:pt x="5625" y="29405"/>
                  <a:pt x="7223" y="29405"/>
                </a:cubicBezTo>
                <a:cubicBezTo>
                  <a:pt x="11541" y="29405"/>
                  <a:pt x="17385" y="27391"/>
                  <a:pt x="20200" y="26957"/>
                </a:cubicBezTo>
                <a:cubicBezTo>
                  <a:pt x="20671" y="26884"/>
                  <a:pt x="21145" y="26851"/>
                  <a:pt x="21623" y="26851"/>
                </a:cubicBezTo>
                <a:cubicBezTo>
                  <a:pt x="26442" y="26851"/>
                  <a:pt x="31599" y="30246"/>
                  <a:pt x="36394" y="30246"/>
                </a:cubicBezTo>
                <a:cubicBezTo>
                  <a:pt x="36452" y="30246"/>
                  <a:pt x="36509" y="30245"/>
                  <a:pt x="36566" y="30244"/>
                </a:cubicBezTo>
                <a:cubicBezTo>
                  <a:pt x="36813" y="30240"/>
                  <a:pt x="37060" y="30237"/>
                  <a:pt x="37306" y="30237"/>
                </a:cubicBezTo>
                <a:cubicBezTo>
                  <a:pt x="46768" y="30237"/>
                  <a:pt x="55120" y="33577"/>
                  <a:pt x="64664" y="33600"/>
                </a:cubicBezTo>
                <a:cubicBezTo>
                  <a:pt x="72532" y="33600"/>
                  <a:pt x="80845" y="30278"/>
                  <a:pt x="88787" y="30278"/>
                </a:cubicBezTo>
                <a:cubicBezTo>
                  <a:pt x="90016" y="30278"/>
                  <a:pt x="91235" y="30358"/>
                  <a:pt x="92443" y="30541"/>
                </a:cubicBezTo>
                <a:cubicBezTo>
                  <a:pt x="92555" y="30558"/>
                  <a:pt x="92668" y="30567"/>
                  <a:pt x="92783" y="30567"/>
                </a:cubicBezTo>
                <a:cubicBezTo>
                  <a:pt x="94328" y="30567"/>
                  <a:pt x="96109" y="29068"/>
                  <a:pt x="97829" y="27985"/>
                </a:cubicBezTo>
                <a:cubicBezTo>
                  <a:pt x="97966" y="28122"/>
                  <a:pt x="98126" y="28281"/>
                  <a:pt x="98286" y="28395"/>
                </a:cubicBezTo>
                <a:cubicBezTo>
                  <a:pt x="99235" y="29129"/>
                  <a:pt x="100624" y="29405"/>
                  <a:pt x="102222" y="29405"/>
                </a:cubicBezTo>
                <a:cubicBezTo>
                  <a:pt x="106540" y="29405"/>
                  <a:pt x="112384" y="27391"/>
                  <a:pt x="115199" y="26957"/>
                </a:cubicBezTo>
                <a:cubicBezTo>
                  <a:pt x="115670" y="26884"/>
                  <a:pt x="116144" y="26851"/>
                  <a:pt x="116622" y="26851"/>
                </a:cubicBezTo>
                <a:cubicBezTo>
                  <a:pt x="121441" y="26851"/>
                  <a:pt x="126600" y="30246"/>
                  <a:pt x="131415" y="30246"/>
                </a:cubicBezTo>
                <a:cubicBezTo>
                  <a:pt x="131473" y="30246"/>
                  <a:pt x="131530" y="30245"/>
                  <a:pt x="131588" y="30244"/>
                </a:cubicBezTo>
                <a:cubicBezTo>
                  <a:pt x="131835" y="30240"/>
                  <a:pt x="132081" y="30237"/>
                  <a:pt x="132326" y="30237"/>
                </a:cubicBezTo>
                <a:cubicBezTo>
                  <a:pt x="141767" y="30237"/>
                  <a:pt x="150119" y="33577"/>
                  <a:pt x="159663" y="33600"/>
                </a:cubicBezTo>
                <a:cubicBezTo>
                  <a:pt x="167531" y="33600"/>
                  <a:pt x="175844" y="30278"/>
                  <a:pt x="183786" y="30278"/>
                </a:cubicBezTo>
                <a:cubicBezTo>
                  <a:pt x="185015" y="30278"/>
                  <a:pt x="186234" y="30358"/>
                  <a:pt x="187441" y="30541"/>
                </a:cubicBezTo>
                <a:cubicBezTo>
                  <a:pt x="187555" y="30560"/>
                  <a:pt x="187671" y="30569"/>
                  <a:pt x="187788" y="30569"/>
                </a:cubicBezTo>
                <a:cubicBezTo>
                  <a:pt x="188962" y="30569"/>
                  <a:pt x="190288" y="29676"/>
                  <a:pt x="191596" y="28784"/>
                </a:cubicBezTo>
                <a:cubicBezTo>
                  <a:pt x="192486" y="29231"/>
                  <a:pt x="193628" y="29408"/>
                  <a:pt x="194903" y="29408"/>
                </a:cubicBezTo>
                <a:cubicBezTo>
                  <a:pt x="199222" y="29408"/>
                  <a:pt x="205074" y="27380"/>
                  <a:pt x="207893" y="26957"/>
                </a:cubicBezTo>
                <a:cubicBezTo>
                  <a:pt x="208363" y="26884"/>
                  <a:pt x="208838" y="26851"/>
                  <a:pt x="209315" y="26851"/>
                </a:cubicBezTo>
                <a:cubicBezTo>
                  <a:pt x="214135" y="26851"/>
                  <a:pt x="219293" y="30246"/>
                  <a:pt x="224109" y="30246"/>
                </a:cubicBezTo>
                <a:cubicBezTo>
                  <a:pt x="224166" y="30246"/>
                  <a:pt x="224224" y="30245"/>
                  <a:pt x="224282" y="30244"/>
                </a:cubicBezTo>
                <a:cubicBezTo>
                  <a:pt x="224528" y="30240"/>
                  <a:pt x="224774" y="30237"/>
                  <a:pt x="225019" y="30237"/>
                </a:cubicBezTo>
                <a:cubicBezTo>
                  <a:pt x="234461" y="30237"/>
                  <a:pt x="242812" y="33577"/>
                  <a:pt x="252357" y="33600"/>
                </a:cubicBezTo>
                <a:cubicBezTo>
                  <a:pt x="260224" y="33600"/>
                  <a:pt x="268537" y="30278"/>
                  <a:pt x="276480" y="30278"/>
                </a:cubicBezTo>
                <a:cubicBezTo>
                  <a:pt x="277708" y="30278"/>
                  <a:pt x="278928" y="30358"/>
                  <a:pt x="280135" y="30541"/>
                </a:cubicBezTo>
                <a:cubicBezTo>
                  <a:pt x="280247" y="30558"/>
                  <a:pt x="280361" y="30567"/>
                  <a:pt x="280476" y="30567"/>
                </a:cubicBezTo>
                <a:cubicBezTo>
                  <a:pt x="282021" y="30567"/>
                  <a:pt x="283801" y="29068"/>
                  <a:pt x="285522" y="27985"/>
                </a:cubicBezTo>
                <a:cubicBezTo>
                  <a:pt x="285659" y="28122"/>
                  <a:pt x="285819" y="28281"/>
                  <a:pt x="285978" y="28395"/>
                </a:cubicBezTo>
                <a:cubicBezTo>
                  <a:pt x="286928" y="29129"/>
                  <a:pt x="288317" y="29405"/>
                  <a:pt x="289914" y="29405"/>
                </a:cubicBezTo>
                <a:cubicBezTo>
                  <a:pt x="294232" y="29405"/>
                  <a:pt x="300076" y="27391"/>
                  <a:pt x="302892" y="26957"/>
                </a:cubicBezTo>
                <a:cubicBezTo>
                  <a:pt x="303362" y="26884"/>
                  <a:pt x="303836" y="26851"/>
                  <a:pt x="304314" y="26851"/>
                </a:cubicBezTo>
                <a:cubicBezTo>
                  <a:pt x="309134" y="26851"/>
                  <a:pt x="314292" y="30246"/>
                  <a:pt x="319108" y="30246"/>
                </a:cubicBezTo>
                <a:cubicBezTo>
                  <a:pt x="319165" y="30246"/>
                  <a:pt x="319223" y="30245"/>
                  <a:pt x="319280" y="30244"/>
                </a:cubicBezTo>
                <a:cubicBezTo>
                  <a:pt x="319527" y="30240"/>
                  <a:pt x="319773" y="30237"/>
                  <a:pt x="320018" y="30237"/>
                </a:cubicBezTo>
                <a:cubicBezTo>
                  <a:pt x="329460" y="30237"/>
                  <a:pt x="337811" y="33577"/>
                  <a:pt x="347356" y="33600"/>
                </a:cubicBezTo>
                <a:cubicBezTo>
                  <a:pt x="355223" y="33600"/>
                  <a:pt x="363536" y="30278"/>
                  <a:pt x="371479" y="30278"/>
                </a:cubicBezTo>
                <a:cubicBezTo>
                  <a:pt x="372707" y="30278"/>
                  <a:pt x="373926" y="30358"/>
                  <a:pt x="375134" y="30541"/>
                </a:cubicBezTo>
                <a:cubicBezTo>
                  <a:pt x="375245" y="30558"/>
                  <a:pt x="375357" y="30566"/>
                  <a:pt x="375471" y="30566"/>
                </a:cubicBezTo>
                <a:cubicBezTo>
                  <a:pt x="377792" y="30566"/>
                  <a:pt x="380679" y="27172"/>
                  <a:pt x="382986" y="26889"/>
                </a:cubicBezTo>
                <a:lnTo>
                  <a:pt x="382986" y="5296"/>
                </a:lnTo>
                <a:cubicBezTo>
                  <a:pt x="383465" y="4954"/>
                  <a:pt x="383922" y="4360"/>
                  <a:pt x="384196" y="3904"/>
                </a:cubicBezTo>
                <a:lnTo>
                  <a:pt x="384196" y="3904"/>
                </a:lnTo>
                <a:cubicBezTo>
                  <a:pt x="383191" y="4064"/>
                  <a:pt x="382164" y="4908"/>
                  <a:pt x="381251" y="5273"/>
                </a:cubicBezTo>
                <a:cubicBezTo>
                  <a:pt x="381730" y="4885"/>
                  <a:pt x="382004" y="4497"/>
                  <a:pt x="382370" y="4087"/>
                </a:cubicBezTo>
                <a:lnTo>
                  <a:pt x="382370" y="4087"/>
                </a:lnTo>
                <a:cubicBezTo>
                  <a:pt x="381867" y="4360"/>
                  <a:pt x="381251" y="4543"/>
                  <a:pt x="380795" y="4863"/>
                </a:cubicBezTo>
                <a:cubicBezTo>
                  <a:pt x="381228" y="4452"/>
                  <a:pt x="381594" y="3904"/>
                  <a:pt x="381936" y="3470"/>
                </a:cubicBezTo>
                <a:lnTo>
                  <a:pt x="381936" y="3470"/>
                </a:lnTo>
                <a:cubicBezTo>
                  <a:pt x="381160" y="3904"/>
                  <a:pt x="380247" y="4406"/>
                  <a:pt x="379516" y="4863"/>
                </a:cubicBezTo>
                <a:cubicBezTo>
                  <a:pt x="380544" y="3653"/>
                  <a:pt x="382164" y="2717"/>
                  <a:pt x="383146" y="1416"/>
                </a:cubicBezTo>
                <a:lnTo>
                  <a:pt x="383146" y="1416"/>
                </a:lnTo>
                <a:cubicBezTo>
                  <a:pt x="380429" y="2238"/>
                  <a:pt x="378649" y="3676"/>
                  <a:pt x="376389" y="5228"/>
                </a:cubicBezTo>
                <a:lnTo>
                  <a:pt x="376389" y="5228"/>
                </a:lnTo>
                <a:cubicBezTo>
                  <a:pt x="376458" y="4954"/>
                  <a:pt x="376526" y="4726"/>
                  <a:pt x="376595" y="4497"/>
                </a:cubicBezTo>
                <a:lnTo>
                  <a:pt x="376595" y="4497"/>
                </a:lnTo>
                <a:cubicBezTo>
                  <a:pt x="376093" y="4726"/>
                  <a:pt x="375271" y="4977"/>
                  <a:pt x="374837" y="5273"/>
                </a:cubicBezTo>
                <a:cubicBezTo>
                  <a:pt x="375043" y="4863"/>
                  <a:pt x="375043" y="4475"/>
                  <a:pt x="375157" y="4132"/>
                </a:cubicBezTo>
                <a:lnTo>
                  <a:pt x="375157" y="4132"/>
                </a:lnTo>
                <a:cubicBezTo>
                  <a:pt x="374586" y="4497"/>
                  <a:pt x="373924" y="4863"/>
                  <a:pt x="373399" y="5068"/>
                </a:cubicBezTo>
                <a:cubicBezTo>
                  <a:pt x="373879" y="4589"/>
                  <a:pt x="374335" y="4041"/>
                  <a:pt x="374700" y="3493"/>
                </a:cubicBezTo>
                <a:lnTo>
                  <a:pt x="374700" y="3493"/>
                </a:lnTo>
                <a:cubicBezTo>
                  <a:pt x="373559" y="3539"/>
                  <a:pt x="372463" y="4475"/>
                  <a:pt x="371505" y="5068"/>
                </a:cubicBezTo>
                <a:cubicBezTo>
                  <a:pt x="372030" y="4566"/>
                  <a:pt x="372623" y="3972"/>
                  <a:pt x="372897" y="3265"/>
                </a:cubicBezTo>
                <a:cubicBezTo>
                  <a:pt x="372883" y="3265"/>
                  <a:pt x="372868" y="3265"/>
                  <a:pt x="372854" y="3265"/>
                </a:cubicBezTo>
                <a:cubicBezTo>
                  <a:pt x="371526" y="3265"/>
                  <a:pt x="370420" y="4299"/>
                  <a:pt x="369291" y="4908"/>
                </a:cubicBezTo>
                <a:cubicBezTo>
                  <a:pt x="369747" y="4429"/>
                  <a:pt x="370090" y="3790"/>
                  <a:pt x="370432" y="3265"/>
                </a:cubicBezTo>
                <a:lnTo>
                  <a:pt x="370432" y="3265"/>
                </a:lnTo>
                <a:cubicBezTo>
                  <a:pt x="369199" y="3356"/>
                  <a:pt x="368218" y="4338"/>
                  <a:pt x="367031" y="4703"/>
                </a:cubicBezTo>
                <a:cubicBezTo>
                  <a:pt x="367647" y="4132"/>
                  <a:pt x="368286" y="3470"/>
                  <a:pt x="368789" y="2877"/>
                </a:cubicBezTo>
                <a:lnTo>
                  <a:pt x="368789" y="2877"/>
                </a:lnTo>
                <a:cubicBezTo>
                  <a:pt x="367282" y="3151"/>
                  <a:pt x="365730" y="4338"/>
                  <a:pt x="364315" y="4863"/>
                </a:cubicBezTo>
                <a:cubicBezTo>
                  <a:pt x="364634" y="3630"/>
                  <a:pt x="366415" y="2626"/>
                  <a:pt x="367510" y="1827"/>
                </a:cubicBezTo>
                <a:lnTo>
                  <a:pt x="367510" y="1827"/>
                </a:lnTo>
                <a:cubicBezTo>
                  <a:pt x="365388" y="2306"/>
                  <a:pt x="363105" y="4657"/>
                  <a:pt x="361005" y="5091"/>
                </a:cubicBezTo>
                <a:cubicBezTo>
                  <a:pt x="362094" y="4276"/>
                  <a:pt x="361847" y="4020"/>
                  <a:pt x="361134" y="4020"/>
                </a:cubicBezTo>
                <a:cubicBezTo>
                  <a:pt x="360130" y="4020"/>
                  <a:pt x="358201" y="4529"/>
                  <a:pt x="357787" y="4703"/>
                </a:cubicBezTo>
                <a:cubicBezTo>
                  <a:pt x="358426" y="4338"/>
                  <a:pt x="358654" y="3767"/>
                  <a:pt x="358928" y="3265"/>
                </a:cubicBezTo>
                <a:lnTo>
                  <a:pt x="358928" y="3265"/>
                </a:lnTo>
                <a:cubicBezTo>
                  <a:pt x="357901" y="3425"/>
                  <a:pt x="356919" y="4087"/>
                  <a:pt x="355915" y="4246"/>
                </a:cubicBezTo>
                <a:cubicBezTo>
                  <a:pt x="356440" y="3699"/>
                  <a:pt x="357056" y="3082"/>
                  <a:pt x="357285" y="2489"/>
                </a:cubicBezTo>
                <a:lnTo>
                  <a:pt x="357285" y="2489"/>
                </a:lnTo>
                <a:cubicBezTo>
                  <a:pt x="356577" y="2854"/>
                  <a:pt x="355915" y="3311"/>
                  <a:pt x="355253" y="3790"/>
                </a:cubicBezTo>
                <a:cubicBezTo>
                  <a:pt x="355869" y="3059"/>
                  <a:pt x="356874" y="2580"/>
                  <a:pt x="357285" y="1621"/>
                </a:cubicBezTo>
                <a:lnTo>
                  <a:pt x="357285" y="1621"/>
                </a:lnTo>
                <a:cubicBezTo>
                  <a:pt x="355459" y="1987"/>
                  <a:pt x="353381" y="3493"/>
                  <a:pt x="351784" y="4543"/>
                </a:cubicBezTo>
                <a:cubicBezTo>
                  <a:pt x="352058" y="4338"/>
                  <a:pt x="352468" y="3676"/>
                  <a:pt x="352765" y="3265"/>
                </a:cubicBezTo>
                <a:lnTo>
                  <a:pt x="352765" y="3265"/>
                </a:lnTo>
                <a:cubicBezTo>
                  <a:pt x="352012" y="3539"/>
                  <a:pt x="351350" y="4018"/>
                  <a:pt x="350597" y="4292"/>
                </a:cubicBezTo>
                <a:cubicBezTo>
                  <a:pt x="351122" y="3813"/>
                  <a:pt x="351578" y="3288"/>
                  <a:pt x="351943" y="2694"/>
                </a:cubicBezTo>
                <a:lnTo>
                  <a:pt x="351943" y="2694"/>
                </a:lnTo>
                <a:cubicBezTo>
                  <a:pt x="350734" y="3037"/>
                  <a:pt x="349775" y="3950"/>
                  <a:pt x="348702" y="4452"/>
                </a:cubicBezTo>
                <a:cubicBezTo>
                  <a:pt x="349250" y="3721"/>
                  <a:pt x="350277" y="3196"/>
                  <a:pt x="350757" y="2306"/>
                </a:cubicBezTo>
                <a:lnTo>
                  <a:pt x="350757" y="2306"/>
                </a:lnTo>
                <a:cubicBezTo>
                  <a:pt x="349752" y="2786"/>
                  <a:pt x="348611" y="3174"/>
                  <a:pt x="347721" y="3836"/>
                </a:cubicBezTo>
                <a:cubicBezTo>
                  <a:pt x="348611" y="2991"/>
                  <a:pt x="349935" y="2238"/>
                  <a:pt x="350505" y="1211"/>
                </a:cubicBezTo>
                <a:lnTo>
                  <a:pt x="350505" y="1211"/>
                </a:lnTo>
                <a:cubicBezTo>
                  <a:pt x="348542" y="1713"/>
                  <a:pt x="346579" y="2580"/>
                  <a:pt x="345005" y="3927"/>
                </a:cubicBezTo>
                <a:cubicBezTo>
                  <a:pt x="345438" y="3470"/>
                  <a:pt x="346420" y="2443"/>
                  <a:pt x="346602" y="1621"/>
                </a:cubicBezTo>
                <a:lnTo>
                  <a:pt x="346602" y="1621"/>
                </a:lnTo>
                <a:cubicBezTo>
                  <a:pt x="345119" y="1964"/>
                  <a:pt x="343726" y="3196"/>
                  <a:pt x="342585" y="4246"/>
                </a:cubicBezTo>
                <a:cubicBezTo>
                  <a:pt x="342950" y="3584"/>
                  <a:pt x="343338" y="2945"/>
                  <a:pt x="343681" y="2238"/>
                </a:cubicBezTo>
                <a:lnTo>
                  <a:pt x="343681" y="2238"/>
                </a:lnTo>
                <a:cubicBezTo>
                  <a:pt x="342654" y="2557"/>
                  <a:pt x="341604" y="3516"/>
                  <a:pt x="340736" y="4246"/>
                </a:cubicBezTo>
                <a:cubicBezTo>
                  <a:pt x="341147" y="3721"/>
                  <a:pt x="341421" y="3105"/>
                  <a:pt x="341672" y="2489"/>
                </a:cubicBezTo>
                <a:lnTo>
                  <a:pt x="341672" y="2489"/>
                </a:lnTo>
                <a:cubicBezTo>
                  <a:pt x="340919" y="2945"/>
                  <a:pt x="340166" y="3584"/>
                  <a:pt x="339458" y="4041"/>
                </a:cubicBezTo>
                <a:cubicBezTo>
                  <a:pt x="339709" y="3562"/>
                  <a:pt x="339937" y="2763"/>
                  <a:pt x="340211" y="2238"/>
                </a:cubicBezTo>
                <a:lnTo>
                  <a:pt x="340211" y="2238"/>
                </a:lnTo>
                <a:cubicBezTo>
                  <a:pt x="339504" y="2968"/>
                  <a:pt x="337952" y="3858"/>
                  <a:pt x="337586" y="4885"/>
                </a:cubicBezTo>
                <a:cubicBezTo>
                  <a:pt x="337495" y="4224"/>
                  <a:pt x="337335" y="3516"/>
                  <a:pt x="337107" y="2900"/>
                </a:cubicBezTo>
                <a:cubicBezTo>
                  <a:pt x="336856" y="3425"/>
                  <a:pt x="336377" y="3836"/>
                  <a:pt x="336194" y="4406"/>
                </a:cubicBezTo>
                <a:cubicBezTo>
                  <a:pt x="336057" y="3813"/>
                  <a:pt x="335852" y="3402"/>
                  <a:pt x="335943" y="2694"/>
                </a:cubicBezTo>
                <a:lnTo>
                  <a:pt x="335943" y="2694"/>
                </a:lnTo>
                <a:cubicBezTo>
                  <a:pt x="335578" y="3288"/>
                  <a:pt x="335235" y="4132"/>
                  <a:pt x="334961" y="4657"/>
                </a:cubicBezTo>
                <a:cubicBezTo>
                  <a:pt x="334528" y="3676"/>
                  <a:pt x="334710" y="2534"/>
                  <a:pt x="334710" y="1439"/>
                </a:cubicBezTo>
                <a:lnTo>
                  <a:pt x="334710" y="1439"/>
                </a:lnTo>
                <a:cubicBezTo>
                  <a:pt x="334665" y="2466"/>
                  <a:pt x="334482" y="3699"/>
                  <a:pt x="333934" y="4452"/>
                </a:cubicBezTo>
                <a:cubicBezTo>
                  <a:pt x="333775" y="2922"/>
                  <a:pt x="334208" y="1530"/>
                  <a:pt x="334299" y="1"/>
                </a:cubicBezTo>
                <a:lnTo>
                  <a:pt x="334299" y="1"/>
                </a:lnTo>
                <a:cubicBezTo>
                  <a:pt x="333683" y="1690"/>
                  <a:pt x="332565" y="3562"/>
                  <a:pt x="332245" y="5228"/>
                </a:cubicBezTo>
                <a:cubicBezTo>
                  <a:pt x="332337" y="4634"/>
                  <a:pt x="332359" y="4109"/>
                  <a:pt x="332451" y="3516"/>
                </a:cubicBezTo>
                <a:lnTo>
                  <a:pt x="332451" y="3516"/>
                </a:lnTo>
                <a:cubicBezTo>
                  <a:pt x="331743" y="4315"/>
                  <a:pt x="330899" y="5091"/>
                  <a:pt x="329986" y="5616"/>
                </a:cubicBezTo>
                <a:cubicBezTo>
                  <a:pt x="330396" y="5114"/>
                  <a:pt x="330374" y="4612"/>
                  <a:pt x="330556" y="4087"/>
                </a:cubicBezTo>
                <a:lnTo>
                  <a:pt x="330556" y="4087"/>
                </a:lnTo>
                <a:cubicBezTo>
                  <a:pt x="329803" y="4543"/>
                  <a:pt x="329095" y="5114"/>
                  <a:pt x="328342" y="5639"/>
                </a:cubicBezTo>
                <a:cubicBezTo>
                  <a:pt x="328593" y="5251"/>
                  <a:pt x="328707" y="4680"/>
                  <a:pt x="328936" y="4292"/>
                </a:cubicBezTo>
                <a:lnTo>
                  <a:pt x="328936" y="4292"/>
                </a:lnTo>
                <a:cubicBezTo>
                  <a:pt x="328114" y="4589"/>
                  <a:pt x="327475" y="5182"/>
                  <a:pt x="326721" y="5616"/>
                </a:cubicBezTo>
                <a:cubicBezTo>
                  <a:pt x="327132" y="5091"/>
                  <a:pt x="327589" y="4452"/>
                  <a:pt x="327908" y="3881"/>
                </a:cubicBezTo>
                <a:lnTo>
                  <a:pt x="327908" y="3881"/>
                </a:lnTo>
                <a:cubicBezTo>
                  <a:pt x="326973" y="4406"/>
                  <a:pt x="326060" y="4954"/>
                  <a:pt x="325283" y="5639"/>
                </a:cubicBezTo>
                <a:cubicBezTo>
                  <a:pt x="325580" y="4064"/>
                  <a:pt x="327383" y="2603"/>
                  <a:pt x="328114" y="1051"/>
                </a:cubicBezTo>
                <a:lnTo>
                  <a:pt x="328114" y="1051"/>
                </a:lnTo>
                <a:cubicBezTo>
                  <a:pt x="326037" y="2192"/>
                  <a:pt x="324325" y="4109"/>
                  <a:pt x="322453" y="5525"/>
                </a:cubicBezTo>
                <a:cubicBezTo>
                  <a:pt x="323024" y="4863"/>
                  <a:pt x="323640" y="4292"/>
                  <a:pt x="323800" y="3470"/>
                </a:cubicBezTo>
                <a:lnTo>
                  <a:pt x="323800" y="3470"/>
                </a:lnTo>
                <a:cubicBezTo>
                  <a:pt x="322088" y="3881"/>
                  <a:pt x="320855" y="5410"/>
                  <a:pt x="319372" y="5890"/>
                </a:cubicBezTo>
                <a:cubicBezTo>
                  <a:pt x="319828" y="5388"/>
                  <a:pt x="319851" y="4794"/>
                  <a:pt x="320079" y="4292"/>
                </a:cubicBezTo>
                <a:lnTo>
                  <a:pt x="320079" y="4292"/>
                </a:lnTo>
                <a:cubicBezTo>
                  <a:pt x="319143" y="4680"/>
                  <a:pt x="318071" y="5456"/>
                  <a:pt x="317112" y="5935"/>
                </a:cubicBezTo>
                <a:cubicBezTo>
                  <a:pt x="317546" y="5410"/>
                  <a:pt x="317934" y="4840"/>
                  <a:pt x="318253" y="4292"/>
                </a:cubicBezTo>
                <a:lnTo>
                  <a:pt x="318253" y="4292"/>
                </a:lnTo>
                <a:cubicBezTo>
                  <a:pt x="317203" y="4771"/>
                  <a:pt x="316222" y="5593"/>
                  <a:pt x="315195" y="6095"/>
                </a:cubicBezTo>
                <a:cubicBezTo>
                  <a:pt x="315811" y="5137"/>
                  <a:pt x="316861" y="4315"/>
                  <a:pt x="317774" y="3630"/>
                </a:cubicBezTo>
                <a:lnTo>
                  <a:pt x="317774" y="3630"/>
                </a:lnTo>
                <a:cubicBezTo>
                  <a:pt x="316176" y="4064"/>
                  <a:pt x="314190" y="4383"/>
                  <a:pt x="312730" y="5091"/>
                </a:cubicBezTo>
                <a:cubicBezTo>
                  <a:pt x="312547" y="5182"/>
                  <a:pt x="312387" y="5296"/>
                  <a:pt x="312273" y="5433"/>
                </a:cubicBezTo>
                <a:cubicBezTo>
                  <a:pt x="313643" y="3767"/>
                  <a:pt x="314898" y="1964"/>
                  <a:pt x="316359" y="343"/>
                </a:cubicBezTo>
                <a:lnTo>
                  <a:pt x="316359" y="343"/>
                </a:lnTo>
                <a:cubicBezTo>
                  <a:pt x="313095" y="777"/>
                  <a:pt x="312227" y="3813"/>
                  <a:pt x="309694" y="5068"/>
                </a:cubicBezTo>
                <a:cubicBezTo>
                  <a:pt x="310356" y="4269"/>
                  <a:pt x="311086" y="3425"/>
                  <a:pt x="311474" y="2443"/>
                </a:cubicBezTo>
                <a:cubicBezTo>
                  <a:pt x="309443" y="2443"/>
                  <a:pt x="307525" y="4269"/>
                  <a:pt x="306019" y="5479"/>
                </a:cubicBezTo>
                <a:cubicBezTo>
                  <a:pt x="306475" y="5068"/>
                  <a:pt x="306909" y="4429"/>
                  <a:pt x="307115" y="3881"/>
                </a:cubicBezTo>
                <a:lnTo>
                  <a:pt x="307115" y="3881"/>
                </a:lnTo>
                <a:cubicBezTo>
                  <a:pt x="305996" y="3904"/>
                  <a:pt x="305106" y="4589"/>
                  <a:pt x="304307" y="5273"/>
                </a:cubicBezTo>
                <a:cubicBezTo>
                  <a:pt x="304878" y="4497"/>
                  <a:pt x="305677" y="3721"/>
                  <a:pt x="305699" y="2671"/>
                </a:cubicBezTo>
                <a:lnTo>
                  <a:pt x="305699" y="2671"/>
                </a:lnTo>
                <a:cubicBezTo>
                  <a:pt x="304649" y="3402"/>
                  <a:pt x="303714" y="4292"/>
                  <a:pt x="302732" y="5068"/>
                </a:cubicBezTo>
                <a:cubicBezTo>
                  <a:pt x="303599" y="3562"/>
                  <a:pt x="304923" y="2215"/>
                  <a:pt x="305517" y="594"/>
                </a:cubicBezTo>
                <a:lnTo>
                  <a:pt x="305517" y="594"/>
                </a:lnTo>
                <a:cubicBezTo>
                  <a:pt x="303654" y="705"/>
                  <a:pt x="300907" y="3295"/>
                  <a:pt x="300271" y="5117"/>
                </a:cubicBezTo>
                <a:lnTo>
                  <a:pt x="300271" y="5117"/>
                </a:lnTo>
                <a:cubicBezTo>
                  <a:pt x="300504" y="4286"/>
                  <a:pt x="300401" y="3021"/>
                  <a:pt x="300358" y="2078"/>
                </a:cubicBezTo>
                <a:lnTo>
                  <a:pt x="300358" y="2078"/>
                </a:lnTo>
                <a:cubicBezTo>
                  <a:pt x="299377" y="2786"/>
                  <a:pt x="298852" y="3881"/>
                  <a:pt x="298372" y="4885"/>
                </a:cubicBezTo>
                <a:cubicBezTo>
                  <a:pt x="298304" y="3744"/>
                  <a:pt x="298487" y="2534"/>
                  <a:pt x="298121" y="1439"/>
                </a:cubicBezTo>
                <a:cubicBezTo>
                  <a:pt x="297802" y="2329"/>
                  <a:pt x="298099" y="3356"/>
                  <a:pt x="297551" y="4041"/>
                </a:cubicBezTo>
                <a:cubicBezTo>
                  <a:pt x="297505" y="2900"/>
                  <a:pt x="297459" y="1713"/>
                  <a:pt x="297277" y="594"/>
                </a:cubicBezTo>
                <a:cubicBezTo>
                  <a:pt x="296524" y="1393"/>
                  <a:pt x="296775" y="2740"/>
                  <a:pt x="296546" y="3630"/>
                </a:cubicBezTo>
                <a:cubicBezTo>
                  <a:pt x="296341" y="2694"/>
                  <a:pt x="296227" y="1667"/>
                  <a:pt x="295862" y="845"/>
                </a:cubicBezTo>
                <a:cubicBezTo>
                  <a:pt x="295633" y="2078"/>
                  <a:pt x="294971" y="3174"/>
                  <a:pt x="294994" y="4452"/>
                </a:cubicBezTo>
                <a:cubicBezTo>
                  <a:pt x="294378" y="3630"/>
                  <a:pt x="293967" y="2398"/>
                  <a:pt x="293397" y="1462"/>
                </a:cubicBezTo>
                <a:lnTo>
                  <a:pt x="293397" y="1462"/>
                </a:lnTo>
                <a:cubicBezTo>
                  <a:pt x="293328" y="2808"/>
                  <a:pt x="293785" y="3790"/>
                  <a:pt x="294036" y="5022"/>
                </a:cubicBezTo>
                <a:cubicBezTo>
                  <a:pt x="293031" y="4360"/>
                  <a:pt x="292301" y="3425"/>
                  <a:pt x="291365" y="2694"/>
                </a:cubicBezTo>
                <a:lnTo>
                  <a:pt x="291365" y="2694"/>
                </a:lnTo>
                <a:cubicBezTo>
                  <a:pt x="291799" y="3447"/>
                  <a:pt x="292210" y="4178"/>
                  <a:pt x="292141" y="5068"/>
                </a:cubicBezTo>
                <a:cubicBezTo>
                  <a:pt x="291319" y="4497"/>
                  <a:pt x="290566" y="3699"/>
                  <a:pt x="289744" y="3105"/>
                </a:cubicBezTo>
                <a:lnTo>
                  <a:pt x="289744" y="3105"/>
                </a:lnTo>
                <a:cubicBezTo>
                  <a:pt x="289904" y="4132"/>
                  <a:pt x="290247" y="5388"/>
                  <a:pt x="290909" y="6301"/>
                </a:cubicBezTo>
                <a:cubicBezTo>
                  <a:pt x="290110" y="5890"/>
                  <a:pt x="289288" y="5319"/>
                  <a:pt x="288443" y="4885"/>
                </a:cubicBezTo>
                <a:cubicBezTo>
                  <a:pt x="288740" y="4566"/>
                  <a:pt x="289014" y="4201"/>
                  <a:pt x="289197" y="3904"/>
                </a:cubicBezTo>
                <a:lnTo>
                  <a:pt x="289197" y="3904"/>
                </a:lnTo>
                <a:cubicBezTo>
                  <a:pt x="288672" y="3972"/>
                  <a:pt x="288147" y="4246"/>
                  <a:pt x="287622" y="4543"/>
                </a:cubicBezTo>
                <a:cubicBezTo>
                  <a:pt x="287576" y="4520"/>
                  <a:pt x="287508" y="4497"/>
                  <a:pt x="287439" y="4475"/>
                </a:cubicBezTo>
                <a:cubicBezTo>
                  <a:pt x="287302" y="4589"/>
                  <a:pt x="287188" y="4726"/>
                  <a:pt x="287051" y="4863"/>
                </a:cubicBezTo>
                <a:cubicBezTo>
                  <a:pt x="286777" y="5022"/>
                  <a:pt x="286503" y="5159"/>
                  <a:pt x="286252" y="5273"/>
                </a:cubicBezTo>
                <a:cubicBezTo>
                  <a:pt x="286732" y="4885"/>
                  <a:pt x="287005" y="4497"/>
                  <a:pt x="287371" y="4087"/>
                </a:cubicBezTo>
                <a:lnTo>
                  <a:pt x="287371" y="4087"/>
                </a:lnTo>
                <a:cubicBezTo>
                  <a:pt x="286869" y="4360"/>
                  <a:pt x="286252" y="4543"/>
                  <a:pt x="285796" y="4863"/>
                </a:cubicBezTo>
                <a:cubicBezTo>
                  <a:pt x="286229" y="4452"/>
                  <a:pt x="286572" y="3904"/>
                  <a:pt x="286937" y="3470"/>
                </a:cubicBezTo>
                <a:lnTo>
                  <a:pt x="286937" y="3470"/>
                </a:lnTo>
                <a:cubicBezTo>
                  <a:pt x="286161" y="3904"/>
                  <a:pt x="285248" y="4406"/>
                  <a:pt x="284518" y="4863"/>
                </a:cubicBezTo>
                <a:cubicBezTo>
                  <a:pt x="285545" y="3653"/>
                  <a:pt x="287165" y="2717"/>
                  <a:pt x="288124" y="1416"/>
                </a:cubicBezTo>
                <a:lnTo>
                  <a:pt x="288124" y="1416"/>
                </a:lnTo>
                <a:cubicBezTo>
                  <a:pt x="285431" y="2238"/>
                  <a:pt x="283650" y="3676"/>
                  <a:pt x="281390" y="5228"/>
                </a:cubicBezTo>
                <a:lnTo>
                  <a:pt x="281390" y="5228"/>
                </a:lnTo>
                <a:cubicBezTo>
                  <a:pt x="281459" y="4954"/>
                  <a:pt x="281527" y="4726"/>
                  <a:pt x="281596" y="4497"/>
                </a:cubicBezTo>
                <a:lnTo>
                  <a:pt x="281596" y="4497"/>
                </a:lnTo>
                <a:cubicBezTo>
                  <a:pt x="281094" y="4726"/>
                  <a:pt x="280249" y="4977"/>
                  <a:pt x="279838" y="5273"/>
                </a:cubicBezTo>
                <a:cubicBezTo>
                  <a:pt x="280044" y="4863"/>
                  <a:pt x="280021" y="4475"/>
                  <a:pt x="280135" y="4132"/>
                </a:cubicBezTo>
                <a:lnTo>
                  <a:pt x="280135" y="4132"/>
                </a:lnTo>
                <a:cubicBezTo>
                  <a:pt x="279587" y="4497"/>
                  <a:pt x="278925" y="4863"/>
                  <a:pt x="278400" y="5068"/>
                </a:cubicBezTo>
                <a:cubicBezTo>
                  <a:pt x="278880" y="4589"/>
                  <a:pt x="279336" y="4041"/>
                  <a:pt x="279701" y="3493"/>
                </a:cubicBezTo>
                <a:lnTo>
                  <a:pt x="279701" y="3493"/>
                </a:lnTo>
                <a:cubicBezTo>
                  <a:pt x="278560" y="3539"/>
                  <a:pt x="277464" y="4475"/>
                  <a:pt x="276506" y="5068"/>
                </a:cubicBezTo>
                <a:cubicBezTo>
                  <a:pt x="277031" y="4566"/>
                  <a:pt x="277624" y="3972"/>
                  <a:pt x="277898" y="3265"/>
                </a:cubicBezTo>
                <a:cubicBezTo>
                  <a:pt x="277883" y="3265"/>
                  <a:pt x="277869" y="3265"/>
                  <a:pt x="277854" y="3265"/>
                </a:cubicBezTo>
                <a:cubicBezTo>
                  <a:pt x="276505" y="3265"/>
                  <a:pt x="275421" y="4299"/>
                  <a:pt x="274292" y="4908"/>
                </a:cubicBezTo>
                <a:cubicBezTo>
                  <a:pt x="274725" y="4429"/>
                  <a:pt x="275091" y="3790"/>
                  <a:pt x="275433" y="3265"/>
                </a:cubicBezTo>
                <a:lnTo>
                  <a:pt x="275433" y="3265"/>
                </a:lnTo>
                <a:cubicBezTo>
                  <a:pt x="274200" y="3356"/>
                  <a:pt x="273219" y="4338"/>
                  <a:pt x="272032" y="4703"/>
                </a:cubicBezTo>
                <a:cubicBezTo>
                  <a:pt x="272648" y="4132"/>
                  <a:pt x="273287" y="3470"/>
                  <a:pt x="273790" y="2877"/>
                </a:cubicBezTo>
                <a:lnTo>
                  <a:pt x="273790" y="2877"/>
                </a:lnTo>
                <a:cubicBezTo>
                  <a:pt x="272283" y="3151"/>
                  <a:pt x="270708" y="4338"/>
                  <a:pt x="269316" y="4863"/>
                </a:cubicBezTo>
                <a:cubicBezTo>
                  <a:pt x="269635" y="3630"/>
                  <a:pt x="271416" y="2626"/>
                  <a:pt x="272511" y="1827"/>
                </a:cubicBezTo>
                <a:lnTo>
                  <a:pt x="272511" y="1827"/>
                </a:lnTo>
                <a:cubicBezTo>
                  <a:pt x="270389" y="2306"/>
                  <a:pt x="268083" y="4657"/>
                  <a:pt x="266006" y="5091"/>
                </a:cubicBezTo>
                <a:cubicBezTo>
                  <a:pt x="267096" y="4276"/>
                  <a:pt x="266848" y="4020"/>
                  <a:pt x="266136" y="4020"/>
                </a:cubicBezTo>
                <a:cubicBezTo>
                  <a:pt x="265131" y="4020"/>
                  <a:pt x="263202" y="4529"/>
                  <a:pt x="262788" y="4703"/>
                </a:cubicBezTo>
                <a:cubicBezTo>
                  <a:pt x="263427" y="4338"/>
                  <a:pt x="263655" y="3767"/>
                  <a:pt x="263929" y="3265"/>
                </a:cubicBezTo>
                <a:lnTo>
                  <a:pt x="263929" y="3265"/>
                </a:lnTo>
                <a:cubicBezTo>
                  <a:pt x="262902" y="3425"/>
                  <a:pt x="261920" y="4087"/>
                  <a:pt x="260916" y="4246"/>
                </a:cubicBezTo>
                <a:cubicBezTo>
                  <a:pt x="261441" y="3699"/>
                  <a:pt x="262057" y="3082"/>
                  <a:pt x="262286" y="2489"/>
                </a:cubicBezTo>
                <a:lnTo>
                  <a:pt x="262286" y="2489"/>
                </a:lnTo>
                <a:cubicBezTo>
                  <a:pt x="261578" y="2854"/>
                  <a:pt x="260893" y="3311"/>
                  <a:pt x="260254" y="3790"/>
                </a:cubicBezTo>
                <a:cubicBezTo>
                  <a:pt x="260870" y="3059"/>
                  <a:pt x="261875" y="2580"/>
                  <a:pt x="262286" y="1621"/>
                </a:cubicBezTo>
                <a:lnTo>
                  <a:pt x="262286" y="1621"/>
                </a:lnTo>
                <a:cubicBezTo>
                  <a:pt x="260460" y="1987"/>
                  <a:pt x="258383" y="3493"/>
                  <a:pt x="256785" y="4543"/>
                </a:cubicBezTo>
                <a:cubicBezTo>
                  <a:pt x="257059" y="4338"/>
                  <a:pt x="257469" y="3676"/>
                  <a:pt x="257766" y="3265"/>
                </a:cubicBezTo>
                <a:lnTo>
                  <a:pt x="257766" y="3265"/>
                </a:lnTo>
                <a:cubicBezTo>
                  <a:pt x="257013" y="3539"/>
                  <a:pt x="256351" y="4018"/>
                  <a:pt x="255598" y="4292"/>
                </a:cubicBezTo>
                <a:cubicBezTo>
                  <a:pt x="256123" y="3813"/>
                  <a:pt x="256579" y="3288"/>
                  <a:pt x="256945" y="2694"/>
                </a:cubicBezTo>
                <a:lnTo>
                  <a:pt x="256945" y="2694"/>
                </a:lnTo>
                <a:cubicBezTo>
                  <a:pt x="255735" y="3037"/>
                  <a:pt x="254776" y="3950"/>
                  <a:pt x="253680" y="4452"/>
                </a:cubicBezTo>
                <a:cubicBezTo>
                  <a:pt x="254251" y="3721"/>
                  <a:pt x="255278" y="3196"/>
                  <a:pt x="255758" y="2306"/>
                </a:cubicBezTo>
                <a:lnTo>
                  <a:pt x="255758" y="2306"/>
                </a:lnTo>
                <a:cubicBezTo>
                  <a:pt x="254730" y="2786"/>
                  <a:pt x="253612" y="3174"/>
                  <a:pt x="252699" y="3836"/>
                </a:cubicBezTo>
                <a:cubicBezTo>
                  <a:pt x="253612" y="2991"/>
                  <a:pt x="254913" y="2238"/>
                  <a:pt x="255507" y="1211"/>
                </a:cubicBezTo>
                <a:lnTo>
                  <a:pt x="255507" y="1211"/>
                </a:lnTo>
                <a:cubicBezTo>
                  <a:pt x="253544" y="1713"/>
                  <a:pt x="251581" y="2580"/>
                  <a:pt x="250006" y="3927"/>
                </a:cubicBezTo>
                <a:cubicBezTo>
                  <a:pt x="250439" y="3470"/>
                  <a:pt x="251421" y="2443"/>
                  <a:pt x="251581" y="1621"/>
                </a:cubicBezTo>
                <a:lnTo>
                  <a:pt x="251581" y="1621"/>
                </a:lnTo>
                <a:cubicBezTo>
                  <a:pt x="250120" y="1964"/>
                  <a:pt x="248727" y="3196"/>
                  <a:pt x="247586" y="4246"/>
                </a:cubicBezTo>
                <a:cubicBezTo>
                  <a:pt x="247951" y="3584"/>
                  <a:pt x="248339" y="2945"/>
                  <a:pt x="248659" y="2238"/>
                </a:cubicBezTo>
                <a:lnTo>
                  <a:pt x="248659" y="2238"/>
                </a:lnTo>
                <a:cubicBezTo>
                  <a:pt x="247632" y="2557"/>
                  <a:pt x="246605" y="3516"/>
                  <a:pt x="245737" y="4246"/>
                </a:cubicBezTo>
                <a:cubicBezTo>
                  <a:pt x="246148" y="3721"/>
                  <a:pt x="246422" y="3105"/>
                  <a:pt x="246673" y="2489"/>
                </a:cubicBezTo>
                <a:lnTo>
                  <a:pt x="246673" y="2489"/>
                </a:lnTo>
                <a:cubicBezTo>
                  <a:pt x="245920" y="2945"/>
                  <a:pt x="245167" y="3584"/>
                  <a:pt x="244459" y="4041"/>
                </a:cubicBezTo>
                <a:cubicBezTo>
                  <a:pt x="244710" y="3562"/>
                  <a:pt x="244938" y="2763"/>
                  <a:pt x="245212" y="2238"/>
                </a:cubicBezTo>
                <a:lnTo>
                  <a:pt x="245212" y="2238"/>
                </a:lnTo>
                <a:cubicBezTo>
                  <a:pt x="244505" y="2968"/>
                  <a:pt x="242953" y="3858"/>
                  <a:pt x="242587" y="4885"/>
                </a:cubicBezTo>
                <a:cubicBezTo>
                  <a:pt x="242496" y="4224"/>
                  <a:pt x="242336" y="3516"/>
                  <a:pt x="242108" y="2900"/>
                </a:cubicBezTo>
                <a:cubicBezTo>
                  <a:pt x="241857" y="3425"/>
                  <a:pt x="241378" y="3836"/>
                  <a:pt x="241195" y="4406"/>
                </a:cubicBezTo>
                <a:cubicBezTo>
                  <a:pt x="241058" y="3813"/>
                  <a:pt x="240853" y="3402"/>
                  <a:pt x="240944" y="2694"/>
                </a:cubicBezTo>
                <a:lnTo>
                  <a:pt x="240944" y="2694"/>
                </a:lnTo>
                <a:cubicBezTo>
                  <a:pt x="240579" y="3288"/>
                  <a:pt x="240236" y="4132"/>
                  <a:pt x="239962" y="4657"/>
                </a:cubicBezTo>
                <a:cubicBezTo>
                  <a:pt x="239529" y="3676"/>
                  <a:pt x="239711" y="2534"/>
                  <a:pt x="239711" y="1439"/>
                </a:cubicBezTo>
                <a:lnTo>
                  <a:pt x="239711" y="1439"/>
                </a:lnTo>
                <a:cubicBezTo>
                  <a:pt x="239643" y="2466"/>
                  <a:pt x="239483" y="3699"/>
                  <a:pt x="238935" y="4452"/>
                </a:cubicBezTo>
                <a:cubicBezTo>
                  <a:pt x="238776" y="2922"/>
                  <a:pt x="239209" y="1530"/>
                  <a:pt x="239301" y="1"/>
                </a:cubicBezTo>
                <a:lnTo>
                  <a:pt x="239301" y="1"/>
                </a:lnTo>
                <a:cubicBezTo>
                  <a:pt x="238684" y="1690"/>
                  <a:pt x="237566" y="3562"/>
                  <a:pt x="237246" y="5228"/>
                </a:cubicBezTo>
                <a:cubicBezTo>
                  <a:pt x="237338" y="4634"/>
                  <a:pt x="237360" y="4109"/>
                  <a:pt x="237452" y="3516"/>
                </a:cubicBezTo>
                <a:lnTo>
                  <a:pt x="237452" y="3516"/>
                </a:lnTo>
                <a:cubicBezTo>
                  <a:pt x="236744" y="4315"/>
                  <a:pt x="235900" y="5091"/>
                  <a:pt x="234987" y="5616"/>
                </a:cubicBezTo>
                <a:cubicBezTo>
                  <a:pt x="235397" y="5114"/>
                  <a:pt x="235375" y="4612"/>
                  <a:pt x="235557" y="4087"/>
                </a:cubicBezTo>
                <a:lnTo>
                  <a:pt x="235557" y="4087"/>
                </a:lnTo>
                <a:cubicBezTo>
                  <a:pt x="234804" y="4543"/>
                  <a:pt x="234096" y="5114"/>
                  <a:pt x="233343" y="5639"/>
                </a:cubicBezTo>
                <a:cubicBezTo>
                  <a:pt x="233594" y="5251"/>
                  <a:pt x="233708" y="4680"/>
                  <a:pt x="233937" y="4292"/>
                </a:cubicBezTo>
                <a:lnTo>
                  <a:pt x="233937" y="4292"/>
                </a:lnTo>
                <a:cubicBezTo>
                  <a:pt x="233115" y="4589"/>
                  <a:pt x="232476" y="5182"/>
                  <a:pt x="231700" y="5616"/>
                </a:cubicBezTo>
                <a:cubicBezTo>
                  <a:pt x="232133" y="5091"/>
                  <a:pt x="232590" y="4452"/>
                  <a:pt x="232909" y="3881"/>
                </a:cubicBezTo>
                <a:lnTo>
                  <a:pt x="232909" y="3881"/>
                </a:lnTo>
                <a:cubicBezTo>
                  <a:pt x="231974" y="4406"/>
                  <a:pt x="231038" y="4954"/>
                  <a:pt x="230285" y="5639"/>
                </a:cubicBezTo>
                <a:cubicBezTo>
                  <a:pt x="230558" y="4064"/>
                  <a:pt x="232384" y="2603"/>
                  <a:pt x="233115" y="1051"/>
                </a:cubicBezTo>
                <a:lnTo>
                  <a:pt x="233115" y="1051"/>
                </a:lnTo>
                <a:cubicBezTo>
                  <a:pt x="231038" y="2192"/>
                  <a:pt x="229326" y="4109"/>
                  <a:pt x="227454" y="5525"/>
                </a:cubicBezTo>
                <a:cubicBezTo>
                  <a:pt x="228025" y="4863"/>
                  <a:pt x="228618" y="4292"/>
                  <a:pt x="228801" y="3470"/>
                </a:cubicBezTo>
                <a:lnTo>
                  <a:pt x="228801" y="3470"/>
                </a:lnTo>
                <a:cubicBezTo>
                  <a:pt x="227089" y="3881"/>
                  <a:pt x="225856" y="5410"/>
                  <a:pt x="224350" y="5890"/>
                </a:cubicBezTo>
                <a:cubicBezTo>
                  <a:pt x="224806" y="5388"/>
                  <a:pt x="224852" y="4794"/>
                  <a:pt x="225080" y="4292"/>
                </a:cubicBezTo>
                <a:lnTo>
                  <a:pt x="225080" y="4292"/>
                </a:lnTo>
                <a:cubicBezTo>
                  <a:pt x="224145" y="4680"/>
                  <a:pt x="223072" y="5456"/>
                  <a:pt x="222113" y="5935"/>
                </a:cubicBezTo>
                <a:cubicBezTo>
                  <a:pt x="222524" y="5410"/>
                  <a:pt x="222935" y="4840"/>
                  <a:pt x="223254" y="4292"/>
                </a:cubicBezTo>
                <a:lnTo>
                  <a:pt x="223254" y="4292"/>
                </a:lnTo>
                <a:cubicBezTo>
                  <a:pt x="222204" y="4771"/>
                  <a:pt x="221223" y="5593"/>
                  <a:pt x="220196" y="6095"/>
                </a:cubicBezTo>
                <a:cubicBezTo>
                  <a:pt x="220789" y="5137"/>
                  <a:pt x="221862" y="4315"/>
                  <a:pt x="222775" y="3630"/>
                </a:cubicBezTo>
                <a:lnTo>
                  <a:pt x="222775" y="3630"/>
                </a:lnTo>
                <a:cubicBezTo>
                  <a:pt x="221177" y="4064"/>
                  <a:pt x="219191" y="4383"/>
                  <a:pt x="217708" y="5091"/>
                </a:cubicBezTo>
                <a:cubicBezTo>
                  <a:pt x="217548" y="5182"/>
                  <a:pt x="217388" y="5296"/>
                  <a:pt x="217251" y="5433"/>
                </a:cubicBezTo>
                <a:cubicBezTo>
                  <a:pt x="218644" y="3767"/>
                  <a:pt x="219899" y="1964"/>
                  <a:pt x="221360" y="343"/>
                </a:cubicBezTo>
                <a:lnTo>
                  <a:pt x="221360" y="343"/>
                </a:lnTo>
                <a:cubicBezTo>
                  <a:pt x="218073" y="777"/>
                  <a:pt x="217228" y="3813"/>
                  <a:pt x="214695" y="5068"/>
                </a:cubicBezTo>
                <a:cubicBezTo>
                  <a:pt x="215357" y="4269"/>
                  <a:pt x="216064" y="3425"/>
                  <a:pt x="216475" y="2443"/>
                </a:cubicBezTo>
                <a:cubicBezTo>
                  <a:pt x="214444" y="2443"/>
                  <a:pt x="212526" y="4269"/>
                  <a:pt x="211020" y="5479"/>
                </a:cubicBezTo>
                <a:lnTo>
                  <a:pt x="211020" y="5479"/>
                </a:lnTo>
                <a:cubicBezTo>
                  <a:pt x="211477" y="5068"/>
                  <a:pt x="211910" y="4429"/>
                  <a:pt x="212116" y="3881"/>
                </a:cubicBezTo>
                <a:lnTo>
                  <a:pt x="212116" y="3881"/>
                </a:lnTo>
                <a:cubicBezTo>
                  <a:pt x="210997" y="3904"/>
                  <a:pt x="210107" y="4589"/>
                  <a:pt x="209308" y="5273"/>
                </a:cubicBezTo>
                <a:cubicBezTo>
                  <a:pt x="209879" y="4497"/>
                  <a:pt x="210655" y="3721"/>
                  <a:pt x="210700" y="2671"/>
                </a:cubicBezTo>
                <a:lnTo>
                  <a:pt x="210700" y="2671"/>
                </a:lnTo>
                <a:cubicBezTo>
                  <a:pt x="209650" y="3402"/>
                  <a:pt x="208715" y="4292"/>
                  <a:pt x="207733" y="5068"/>
                </a:cubicBezTo>
                <a:cubicBezTo>
                  <a:pt x="208601" y="3562"/>
                  <a:pt x="209924" y="2215"/>
                  <a:pt x="210518" y="594"/>
                </a:cubicBezTo>
                <a:lnTo>
                  <a:pt x="210518" y="594"/>
                </a:lnTo>
                <a:cubicBezTo>
                  <a:pt x="208636" y="706"/>
                  <a:pt x="205851" y="3348"/>
                  <a:pt x="205253" y="5173"/>
                </a:cubicBezTo>
                <a:lnTo>
                  <a:pt x="205253" y="5173"/>
                </a:lnTo>
                <a:cubicBezTo>
                  <a:pt x="205489" y="4343"/>
                  <a:pt x="205403" y="3042"/>
                  <a:pt x="205359" y="2078"/>
                </a:cubicBezTo>
                <a:lnTo>
                  <a:pt x="205359" y="2078"/>
                </a:lnTo>
                <a:cubicBezTo>
                  <a:pt x="204378" y="2786"/>
                  <a:pt x="203853" y="3881"/>
                  <a:pt x="203374" y="4885"/>
                </a:cubicBezTo>
                <a:cubicBezTo>
                  <a:pt x="203305" y="3744"/>
                  <a:pt x="203488" y="2534"/>
                  <a:pt x="203122" y="1439"/>
                </a:cubicBezTo>
                <a:cubicBezTo>
                  <a:pt x="202780" y="2329"/>
                  <a:pt x="203100" y="3356"/>
                  <a:pt x="202552" y="4041"/>
                </a:cubicBezTo>
                <a:cubicBezTo>
                  <a:pt x="202506" y="2900"/>
                  <a:pt x="202461" y="1713"/>
                  <a:pt x="202255" y="594"/>
                </a:cubicBezTo>
                <a:cubicBezTo>
                  <a:pt x="201525" y="1393"/>
                  <a:pt x="201776" y="2740"/>
                  <a:pt x="201525" y="3630"/>
                </a:cubicBezTo>
                <a:cubicBezTo>
                  <a:pt x="201342" y="2694"/>
                  <a:pt x="201228" y="1667"/>
                  <a:pt x="200863" y="845"/>
                </a:cubicBezTo>
                <a:cubicBezTo>
                  <a:pt x="200634" y="2078"/>
                  <a:pt x="199973" y="3174"/>
                  <a:pt x="199995" y="4452"/>
                </a:cubicBezTo>
                <a:cubicBezTo>
                  <a:pt x="199379" y="3630"/>
                  <a:pt x="198968" y="2398"/>
                  <a:pt x="198398" y="1462"/>
                </a:cubicBezTo>
                <a:lnTo>
                  <a:pt x="198398" y="1462"/>
                </a:lnTo>
                <a:cubicBezTo>
                  <a:pt x="198329" y="2808"/>
                  <a:pt x="198786" y="3790"/>
                  <a:pt x="199037" y="5022"/>
                </a:cubicBezTo>
                <a:cubicBezTo>
                  <a:pt x="198032" y="4360"/>
                  <a:pt x="197302" y="3425"/>
                  <a:pt x="196366" y="2694"/>
                </a:cubicBezTo>
                <a:lnTo>
                  <a:pt x="196366" y="2694"/>
                </a:lnTo>
                <a:cubicBezTo>
                  <a:pt x="196800" y="3447"/>
                  <a:pt x="197211" y="4178"/>
                  <a:pt x="197119" y="5068"/>
                </a:cubicBezTo>
                <a:cubicBezTo>
                  <a:pt x="196823" y="4840"/>
                  <a:pt x="196503" y="4589"/>
                  <a:pt x="196206" y="4338"/>
                </a:cubicBezTo>
                <a:cubicBezTo>
                  <a:pt x="196321" y="4178"/>
                  <a:pt x="196412" y="4041"/>
                  <a:pt x="196503" y="3904"/>
                </a:cubicBezTo>
                <a:lnTo>
                  <a:pt x="196503" y="3904"/>
                </a:lnTo>
                <a:cubicBezTo>
                  <a:pt x="196298" y="3927"/>
                  <a:pt x="196092" y="3995"/>
                  <a:pt x="195910" y="4064"/>
                </a:cubicBezTo>
                <a:cubicBezTo>
                  <a:pt x="195522" y="3744"/>
                  <a:pt x="195134" y="3402"/>
                  <a:pt x="194746" y="3105"/>
                </a:cubicBezTo>
                <a:lnTo>
                  <a:pt x="194746" y="3105"/>
                </a:lnTo>
                <a:cubicBezTo>
                  <a:pt x="194814" y="3539"/>
                  <a:pt x="194905" y="3995"/>
                  <a:pt x="195065" y="4475"/>
                </a:cubicBezTo>
                <a:cubicBezTo>
                  <a:pt x="194654" y="4703"/>
                  <a:pt x="194266" y="4931"/>
                  <a:pt x="193878" y="5114"/>
                </a:cubicBezTo>
                <a:cubicBezTo>
                  <a:pt x="193855" y="5114"/>
                  <a:pt x="193810" y="5091"/>
                  <a:pt x="193787" y="5068"/>
                </a:cubicBezTo>
                <a:cubicBezTo>
                  <a:pt x="194129" y="4749"/>
                  <a:pt x="194358" y="4429"/>
                  <a:pt x="194677" y="4087"/>
                </a:cubicBezTo>
                <a:lnTo>
                  <a:pt x="194677" y="4087"/>
                </a:lnTo>
                <a:cubicBezTo>
                  <a:pt x="194221" y="4338"/>
                  <a:pt x="193673" y="4520"/>
                  <a:pt x="193239" y="4794"/>
                </a:cubicBezTo>
                <a:lnTo>
                  <a:pt x="193193" y="4771"/>
                </a:lnTo>
                <a:cubicBezTo>
                  <a:pt x="193581" y="4383"/>
                  <a:pt x="193924" y="3881"/>
                  <a:pt x="194243" y="3470"/>
                </a:cubicBezTo>
                <a:lnTo>
                  <a:pt x="194243" y="3470"/>
                </a:lnTo>
                <a:cubicBezTo>
                  <a:pt x="193673" y="3790"/>
                  <a:pt x="193056" y="4132"/>
                  <a:pt x="192463" y="4475"/>
                </a:cubicBezTo>
                <a:lnTo>
                  <a:pt x="192440" y="4475"/>
                </a:lnTo>
                <a:cubicBezTo>
                  <a:pt x="192440" y="4475"/>
                  <a:pt x="192440" y="4497"/>
                  <a:pt x="192417" y="4497"/>
                </a:cubicBezTo>
                <a:cubicBezTo>
                  <a:pt x="192212" y="4612"/>
                  <a:pt x="192007" y="4749"/>
                  <a:pt x="191824" y="4863"/>
                </a:cubicBezTo>
                <a:cubicBezTo>
                  <a:pt x="192851" y="3653"/>
                  <a:pt x="194472" y="2717"/>
                  <a:pt x="195430" y="1416"/>
                </a:cubicBezTo>
                <a:lnTo>
                  <a:pt x="195430" y="1416"/>
                </a:lnTo>
                <a:cubicBezTo>
                  <a:pt x="192737" y="2238"/>
                  <a:pt x="190957" y="3676"/>
                  <a:pt x="188697" y="5228"/>
                </a:cubicBezTo>
                <a:lnTo>
                  <a:pt x="188697" y="5228"/>
                </a:lnTo>
                <a:cubicBezTo>
                  <a:pt x="188765" y="4954"/>
                  <a:pt x="188834" y="4726"/>
                  <a:pt x="188902" y="4497"/>
                </a:cubicBezTo>
                <a:lnTo>
                  <a:pt x="188902" y="4497"/>
                </a:lnTo>
                <a:cubicBezTo>
                  <a:pt x="188400" y="4726"/>
                  <a:pt x="187556" y="4977"/>
                  <a:pt x="187145" y="5273"/>
                </a:cubicBezTo>
                <a:cubicBezTo>
                  <a:pt x="187350" y="4863"/>
                  <a:pt x="187327" y="4475"/>
                  <a:pt x="187464" y="4132"/>
                </a:cubicBezTo>
                <a:lnTo>
                  <a:pt x="187464" y="4132"/>
                </a:lnTo>
                <a:cubicBezTo>
                  <a:pt x="186894" y="4497"/>
                  <a:pt x="186232" y="4863"/>
                  <a:pt x="185707" y="5068"/>
                </a:cubicBezTo>
                <a:cubicBezTo>
                  <a:pt x="186186" y="4589"/>
                  <a:pt x="186643" y="4041"/>
                  <a:pt x="187008" y="3493"/>
                </a:cubicBezTo>
                <a:lnTo>
                  <a:pt x="187008" y="3493"/>
                </a:lnTo>
                <a:cubicBezTo>
                  <a:pt x="185867" y="3539"/>
                  <a:pt x="184771" y="4475"/>
                  <a:pt x="183812" y="5068"/>
                </a:cubicBezTo>
                <a:cubicBezTo>
                  <a:pt x="184337" y="4566"/>
                  <a:pt x="184931" y="3972"/>
                  <a:pt x="185205" y="3265"/>
                </a:cubicBezTo>
                <a:cubicBezTo>
                  <a:pt x="185190" y="3265"/>
                  <a:pt x="185176" y="3265"/>
                  <a:pt x="185161" y="3265"/>
                </a:cubicBezTo>
                <a:cubicBezTo>
                  <a:pt x="183834" y="3265"/>
                  <a:pt x="182727" y="4299"/>
                  <a:pt x="181598" y="4908"/>
                </a:cubicBezTo>
                <a:cubicBezTo>
                  <a:pt x="182055" y="4429"/>
                  <a:pt x="182397" y="3790"/>
                  <a:pt x="182739" y="3265"/>
                </a:cubicBezTo>
                <a:lnTo>
                  <a:pt x="182739" y="3265"/>
                </a:lnTo>
                <a:cubicBezTo>
                  <a:pt x="181507" y="3356"/>
                  <a:pt x="180525" y="4338"/>
                  <a:pt x="179338" y="4703"/>
                </a:cubicBezTo>
                <a:cubicBezTo>
                  <a:pt x="179955" y="4132"/>
                  <a:pt x="180594" y="3470"/>
                  <a:pt x="181096" y="2877"/>
                </a:cubicBezTo>
                <a:lnTo>
                  <a:pt x="181096" y="2877"/>
                </a:lnTo>
                <a:cubicBezTo>
                  <a:pt x="179590" y="3151"/>
                  <a:pt x="178015" y="4338"/>
                  <a:pt x="176622" y="4863"/>
                </a:cubicBezTo>
                <a:cubicBezTo>
                  <a:pt x="176942" y="3630"/>
                  <a:pt x="178722" y="2626"/>
                  <a:pt x="179818" y="1827"/>
                </a:cubicBezTo>
                <a:lnTo>
                  <a:pt x="179818" y="1827"/>
                </a:lnTo>
                <a:cubicBezTo>
                  <a:pt x="177695" y="2306"/>
                  <a:pt x="175413" y="4657"/>
                  <a:pt x="173313" y="5091"/>
                </a:cubicBezTo>
                <a:cubicBezTo>
                  <a:pt x="174402" y="4276"/>
                  <a:pt x="174155" y="4020"/>
                  <a:pt x="173442" y="4020"/>
                </a:cubicBezTo>
                <a:cubicBezTo>
                  <a:pt x="172437" y="4020"/>
                  <a:pt x="170508" y="4529"/>
                  <a:pt x="170094" y="4703"/>
                </a:cubicBezTo>
                <a:cubicBezTo>
                  <a:pt x="170733" y="4338"/>
                  <a:pt x="170962" y="3767"/>
                  <a:pt x="171235" y="3265"/>
                </a:cubicBezTo>
                <a:lnTo>
                  <a:pt x="171235" y="3265"/>
                </a:lnTo>
                <a:cubicBezTo>
                  <a:pt x="170208" y="3425"/>
                  <a:pt x="169227" y="4087"/>
                  <a:pt x="168223" y="4246"/>
                </a:cubicBezTo>
                <a:cubicBezTo>
                  <a:pt x="168748" y="3699"/>
                  <a:pt x="169364" y="3082"/>
                  <a:pt x="169592" y="2489"/>
                </a:cubicBezTo>
                <a:lnTo>
                  <a:pt x="169592" y="2489"/>
                </a:lnTo>
                <a:cubicBezTo>
                  <a:pt x="168884" y="2854"/>
                  <a:pt x="168200" y="3311"/>
                  <a:pt x="167561" y="3790"/>
                </a:cubicBezTo>
                <a:cubicBezTo>
                  <a:pt x="168177" y="3059"/>
                  <a:pt x="169181" y="2580"/>
                  <a:pt x="169592" y="1621"/>
                </a:cubicBezTo>
                <a:lnTo>
                  <a:pt x="169592" y="1621"/>
                </a:lnTo>
                <a:cubicBezTo>
                  <a:pt x="167766" y="1987"/>
                  <a:pt x="165689" y="3493"/>
                  <a:pt x="164091" y="4543"/>
                </a:cubicBezTo>
                <a:cubicBezTo>
                  <a:pt x="164365" y="4338"/>
                  <a:pt x="164776" y="3676"/>
                  <a:pt x="165073" y="3265"/>
                </a:cubicBezTo>
                <a:lnTo>
                  <a:pt x="165073" y="3265"/>
                </a:lnTo>
                <a:cubicBezTo>
                  <a:pt x="164319" y="3539"/>
                  <a:pt x="163657" y="4018"/>
                  <a:pt x="162904" y="4292"/>
                </a:cubicBezTo>
                <a:cubicBezTo>
                  <a:pt x="163429" y="3813"/>
                  <a:pt x="163886" y="3288"/>
                  <a:pt x="164251" y="2694"/>
                </a:cubicBezTo>
                <a:lnTo>
                  <a:pt x="164251" y="2694"/>
                </a:lnTo>
                <a:cubicBezTo>
                  <a:pt x="163041" y="3037"/>
                  <a:pt x="162083" y="3950"/>
                  <a:pt x="160987" y="4452"/>
                </a:cubicBezTo>
                <a:cubicBezTo>
                  <a:pt x="161558" y="3721"/>
                  <a:pt x="162585" y="3196"/>
                  <a:pt x="163064" y="2306"/>
                </a:cubicBezTo>
                <a:lnTo>
                  <a:pt x="163064" y="2306"/>
                </a:lnTo>
                <a:cubicBezTo>
                  <a:pt x="162060" y="2786"/>
                  <a:pt x="160918" y="3174"/>
                  <a:pt x="160028" y="3836"/>
                </a:cubicBezTo>
                <a:cubicBezTo>
                  <a:pt x="160918" y="2991"/>
                  <a:pt x="162242" y="2238"/>
                  <a:pt x="162813" y="1211"/>
                </a:cubicBezTo>
                <a:lnTo>
                  <a:pt x="162813" y="1211"/>
                </a:lnTo>
                <a:cubicBezTo>
                  <a:pt x="160850" y="1713"/>
                  <a:pt x="158887" y="2580"/>
                  <a:pt x="157312" y="3927"/>
                </a:cubicBezTo>
                <a:cubicBezTo>
                  <a:pt x="157746" y="3470"/>
                  <a:pt x="158727" y="2443"/>
                  <a:pt x="158910" y="1621"/>
                </a:cubicBezTo>
                <a:lnTo>
                  <a:pt x="158910" y="1621"/>
                </a:lnTo>
                <a:cubicBezTo>
                  <a:pt x="157426" y="1964"/>
                  <a:pt x="156034" y="3196"/>
                  <a:pt x="154893" y="4246"/>
                </a:cubicBezTo>
                <a:cubicBezTo>
                  <a:pt x="155258" y="3584"/>
                  <a:pt x="155646" y="2945"/>
                  <a:pt x="155988" y="2238"/>
                </a:cubicBezTo>
                <a:lnTo>
                  <a:pt x="155988" y="2238"/>
                </a:lnTo>
                <a:cubicBezTo>
                  <a:pt x="154938" y="2557"/>
                  <a:pt x="153911" y="3516"/>
                  <a:pt x="153044" y="4246"/>
                </a:cubicBezTo>
                <a:cubicBezTo>
                  <a:pt x="153455" y="3721"/>
                  <a:pt x="153728" y="3105"/>
                  <a:pt x="153980" y="2489"/>
                </a:cubicBezTo>
                <a:lnTo>
                  <a:pt x="153980" y="2489"/>
                </a:lnTo>
                <a:cubicBezTo>
                  <a:pt x="153226" y="2945"/>
                  <a:pt x="152473" y="3584"/>
                  <a:pt x="151766" y="4041"/>
                </a:cubicBezTo>
                <a:cubicBezTo>
                  <a:pt x="152017" y="3562"/>
                  <a:pt x="152245" y="2763"/>
                  <a:pt x="152519" y="2238"/>
                </a:cubicBezTo>
                <a:lnTo>
                  <a:pt x="152519" y="2238"/>
                </a:lnTo>
                <a:cubicBezTo>
                  <a:pt x="151811" y="2968"/>
                  <a:pt x="150259" y="3858"/>
                  <a:pt x="149894" y="4885"/>
                </a:cubicBezTo>
                <a:cubicBezTo>
                  <a:pt x="149803" y="4224"/>
                  <a:pt x="149643" y="3516"/>
                  <a:pt x="149415" y="2900"/>
                </a:cubicBezTo>
                <a:cubicBezTo>
                  <a:pt x="149163" y="3425"/>
                  <a:pt x="148684" y="3836"/>
                  <a:pt x="148501" y="4406"/>
                </a:cubicBezTo>
                <a:cubicBezTo>
                  <a:pt x="148365" y="3813"/>
                  <a:pt x="148159" y="3402"/>
                  <a:pt x="148250" y="2694"/>
                </a:cubicBezTo>
                <a:lnTo>
                  <a:pt x="148250" y="2694"/>
                </a:lnTo>
                <a:cubicBezTo>
                  <a:pt x="147885" y="3288"/>
                  <a:pt x="147543" y="4132"/>
                  <a:pt x="147269" y="4657"/>
                </a:cubicBezTo>
                <a:cubicBezTo>
                  <a:pt x="146835" y="3676"/>
                  <a:pt x="147018" y="2534"/>
                  <a:pt x="147018" y="1439"/>
                </a:cubicBezTo>
                <a:lnTo>
                  <a:pt x="147018" y="1439"/>
                </a:lnTo>
                <a:cubicBezTo>
                  <a:pt x="146972" y="2466"/>
                  <a:pt x="146790" y="3699"/>
                  <a:pt x="146242" y="4452"/>
                </a:cubicBezTo>
                <a:cubicBezTo>
                  <a:pt x="146082" y="2922"/>
                  <a:pt x="146516" y="1530"/>
                  <a:pt x="146607" y="1"/>
                </a:cubicBezTo>
                <a:lnTo>
                  <a:pt x="146607" y="1"/>
                </a:lnTo>
                <a:cubicBezTo>
                  <a:pt x="145991" y="1690"/>
                  <a:pt x="144872" y="3562"/>
                  <a:pt x="144553" y="5228"/>
                </a:cubicBezTo>
                <a:lnTo>
                  <a:pt x="144553" y="5228"/>
                </a:lnTo>
                <a:cubicBezTo>
                  <a:pt x="144644" y="4634"/>
                  <a:pt x="144667" y="4109"/>
                  <a:pt x="144758" y="3516"/>
                </a:cubicBezTo>
                <a:lnTo>
                  <a:pt x="144758" y="3516"/>
                </a:lnTo>
                <a:cubicBezTo>
                  <a:pt x="144051" y="4315"/>
                  <a:pt x="143206" y="5091"/>
                  <a:pt x="142293" y="5616"/>
                </a:cubicBezTo>
                <a:cubicBezTo>
                  <a:pt x="142704" y="5114"/>
                  <a:pt x="142681" y="4612"/>
                  <a:pt x="142864" y="4087"/>
                </a:cubicBezTo>
                <a:lnTo>
                  <a:pt x="142864" y="4087"/>
                </a:lnTo>
                <a:cubicBezTo>
                  <a:pt x="142110" y="4543"/>
                  <a:pt x="141403" y="5114"/>
                  <a:pt x="140650" y="5639"/>
                </a:cubicBezTo>
                <a:cubicBezTo>
                  <a:pt x="140901" y="5251"/>
                  <a:pt x="141015" y="4680"/>
                  <a:pt x="141243" y="4292"/>
                </a:cubicBezTo>
                <a:lnTo>
                  <a:pt x="141243" y="4292"/>
                </a:lnTo>
                <a:cubicBezTo>
                  <a:pt x="140421" y="4589"/>
                  <a:pt x="139782" y="5182"/>
                  <a:pt x="139029" y="5616"/>
                </a:cubicBezTo>
                <a:cubicBezTo>
                  <a:pt x="139440" y="5091"/>
                  <a:pt x="139896" y="4452"/>
                  <a:pt x="140216" y="3881"/>
                </a:cubicBezTo>
                <a:lnTo>
                  <a:pt x="140216" y="3881"/>
                </a:lnTo>
                <a:cubicBezTo>
                  <a:pt x="139280" y="4406"/>
                  <a:pt x="138367" y="4954"/>
                  <a:pt x="137591" y="5639"/>
                </a:cubicBezTo>
                <a:cubicBezTo>
                  <a:pt x="137888" y="4064"/>
                  <a:pt x="139691" y="2603"/>
                  <a:pt x="140421" y="1051"/>
                </a:cubicBezTo>
                <a:lnTo>
                  <a:pt x="140421" y="1051"/>
                </a:lnTo>
                <a:cubicBezTo>
                  <a:pt x="138344" y="2192"/>
                  <a:pt x="136632" y="4109"/>
                  <a:pt x="134761" y="5525"/>
                </a:cubicBezTo>
                <a:cubicBezTo>
                  <a:pt x="135331" y="4863"/>
                  <a:pt x="135948" y="4292"/>
                  <a:pt x="136107" y="3470"/>
                </a:cubicBezTo>
                <a:lnTo>
                  <a:pt x="136107" y="3470"/>
                </a:lnTo>
                <a:cubicBezTo>
                  <a:pt x="134395" y="3881"/>
                  <a:pt x="133163" y="5410"/>
                  <a:pt x="131656" y="5890"/>
                </a:cubicBezTo>
                <a:cubicBezTo>
                  <a:pt x="132113" y="5388"/>
                  <a:pt x="132159" y="4794"/>
                  <a:pt x="132387" y="4292"/>
                </a:cubicBezTo>
                <a:lnTo>
                  <a:pt x="132387" y="4292"/>
                </a:lnTo>
                <a:cubicBezTo>
                  <a:pt x="131451" y="4680"/>
                  <a:pt x="130378" y="5456"/>
                  <a:pt x="129420" y="5935"/>
                </a:cubicBezTo>
                <a:cubicBezTo>
                  <a:pt x="129853" y="5410"/>
                  <a:pt x="130241" y="4840"/>
                  <a:pt x="130561" y="4292"/>
                </a:cubicBezTo>
                <a:lnTo>
                  <a:pt x="130561" y="4292"/>
                </a:lnTo>
                <a:cubicBezTo>
                  <a:pt x="129511" y="4771"/>
                  <a:pt x="128529" y="5593"/>
                  <a:pt x="127502" y="6095"/>
                </a:cubicBezTo>
                <a:cubicBezTo>
                  <a:pt x="128096" y="5137"/>
                  <a:pt x="129168" y="4315"/>
                  <a:pt x="130081" y="3630"/>
                </a:cubicBezTo>
                <a:lnTo>
                  <a:pt x="130081" y="3630"/>
                </a:lnTo>
                <a:cubicBezTo>
                  <a:pt x="128484" y="4064"/>
                  <a:pt x="126498" y="4383"/>
                  <a:pt x="125014" y="5091"/>
                </a:cubicBezTo>
                <a:cubicBezTo>
                  <a:pt x="124854" y="5182"/>
                  <a:pt x="124695" y="5296"/>
                  <a:pt x="124581" y="5433"/>
                </a:cubicBezTo>
                <a:cubicBezTo>
                  <a:pt x="125950" y="3767"/>
                  <a:pt x="127205" y="1964"/>
                  <a:pt x="128666" y="343"/>
                </a:cubicBezTo>
                <a:lnTo>
                  <a:pt x="128666" y="343"/>
                </a:lnTo>
                <a:cubicBezTo>
                  <a:pt x="125402" y="777"/>
                  <a:pt x="124535" y="3813"/>
                  <a:pt x="122001" y="5068"/>
                </a:cubicBezTo>
                <a:cubicBezTo>
                  <a:pt x="122663" y="4269"/>
                  <a:pt x="123394" y="3425"/>
                  <a:pt x="123782" y="2443"/>
                </a:cubicBezTo>
                <a:cubicBezTo>
                  <a:pt x="121750" y="2443"/>
                  <a:pt x="119833" y="4269"/>
                  <a:pt x="118326" y="5479"/>
                </a:cubicBezTo>
                <a:cubicBezTo>
                  <a:pt x="118783" y="5068"/>
                  <a:pt x="119217" y="4429"/>
                  <a:pt x="119422" y="3881"/>
                </a:cubicBezTo>
                <a:lnTo>
                  <a:pt x="119422" y="3881"/>
                </a:lnTo>
                <a:cubicBezTo>
                  <a:pt x="118304" y="3904"/>
                  <a:pt x="117413" y="4589"/>
                  <a:pt x="116615" y="5273"/>
                </a:cubicBezTo>
                <a:cubicBezTo>
                  <a:pt x="117185" y="4497"/>
                  <a:pt x="117984" y="3721"/>
                  <a:pt x="118007" y="2671"/>
                </a:cubicBezTo>
                <a:lnTo>
                  <a:pt x="118007" y="2671"/>
                </a:lnTo>
                <a:cubicBezTo>
                  <a:pt x="116957" y="3402"/>
                  <a:pt x="116021" y="4292"/>
                  <a:pt x="115040" y="5068"/>
                </a:cubicBezTo>
                <a:cubicBezTo>
                  <a:pt x="115907" y="3562"/>
                  <a:pt x="117231" y="2215"/>
                  <a:pt x="117824" y="594"/>
                </a:cubicBezTo>
                <a:lnTo>
                  <a:pt x="117824" y="594"/>
                </a:lnTo>
                <a:cubicBezTo>
                  <a:pt x="115961" y="705"/>
                  <a:pt x="113214" y="3295"/>
                  <a:pt x="112579" y="5117"/>
                </a:cubicBezTo>
                <a:lnTo>
                  <a:pt x="112579" y="5117"/>
                </a:lnTo>
                <a:cubicBezTo>
                  <a:pt x="112812" y="4286"/>
                  <a:pt x="112709" y="3021"/>
                  <a:pt x="112666" y="2078"/>
                </a:cubicBezTo>
                <a:lnTo>
                  <a:pt x="112666" y="2078"/>
                </a:lnTo>
                <a:cubicBezTo>
                  <a:pt x="111684" y="2786"/>
                  <a:pt x="111159" y="3881"/>
                  <a:pt x="110680" y="4885"/>
                </a:cubicBezTo>
                <a:cubicBezTo>
                  <a:pt x="110611" y="3744"/>
                  <a:pt x="110794" y="2534"/>
                  <a:pt x="110429" y="1439"/>
                </a:cubicBezTo>
                <a:cubicBezTo>
                  <a:pt x="110086" y="2329"/>
                  <a:pt x="110406" y="3356"/>
                  <a:pt x="109858" y="4041"/>
                </a:cubicBezTo>
                <a:cubicBezTo>
                  <a:pt x="109813" y="2900"/>
                  <a:pt x="109767" y="1713"/>
                  <a:pt x="109584" y="594"/>
                </a:cubicBezTo>
                <a:cubicBezTo>
                  <a:pt x="108831" y="1393"/>
                  <a:pt x="109082" y="2740"/>
                  <a:pt x="108854" y="3630"/>
                </a:cubicBezTo>
                <a:cubicBezTo>
                  <a:pt x="108649" y="2694"/>
                  <a:pt x="108534" y="1667"/>
                  <a:pt x="108169" y="845"/>
                </a:cubicBezTo>
                <a:cubicBezTo>
                  <a:pt x="107941" y="2078"/>
                  <a:pt x="107279" y="3174"/>
                  <a:pt x="107302" y="4452"/>
                </a:cubicBezTo>
                <a:cubicBezTo>
                  <a:pt x="106686" y="3630"/>
                  <a:pt x="106275" y="2398"/>
                  <a:pt x="105704" y="1462"/>
                </a:cubicBezTo>
                <a:lnTo>
                  <a:pt x="105704" y="1462"/>
                </a:lnTo>
                <a:cubicBezTo>
                  <a:pt x="105636" y="2808"/>
                  <a:pt x="106092" y="3790"/>
                  <a:pt x="106343" y="5022"/>
                </a:cubicBezTo>
                <a:cubicBezTo>
                  <a:pt x="105339" y="4360"/>
                  <a:pt x="104608" y="3425"/>
                  <a:pt x="103673" y="2694"/>
                </a:cubicBezTo>
                <a:lnTo>
                  <a:pt x="103673" y="2694"/>
                </a:lnTo>
                <a:cubicBezTo>
                  <a:pt x="104106" y="3447"/>
                  <a:pt x="104517" y="4178"/>
                  <a:pt x="104449" y="5068"/>
                </a:cubicBezTo>
                <a:cubicBezTo>
                  <a:pt x="103627" y="4497"/>
                  <a:pt x="102851" y="3699"/>
                  <a:pt x="102052" y="3105"/>
                </a:cubicBezTo>
                <a:lnTo>
                  <a:pt x="102052" y="3105"/>
                </a:lnTo>
                <a:cubicBezTo>
                  <a:pt x="102212" y="4132"/>
                  <a:pt x="102554" y="5388"/>
                  <a:pt x="103216" y="6301"/>
                </a:cubicBezTo>
                <a:cubicBezTo>
                  <a:pt x="102417" y="5890"/>
                  <a:pt x="101595" y="5319"/>
                  <a:pt x="100751" y="4885"/>
                </a:cubicBezTo>
                <a:cubicBezTo>
                  <a:pt x="101048" y="4566"/>
                  <a:pt x="101299" y="4201"/>
                  <a:pt x="101504" y="3904"/>
                </a:cubicBezTo>
                <a:lnTo>
                  <a:pt x="101504" y="3904"/>
                </a:lnTo>
                <a:cubicBezTo>
                  <a:pt x="100979" y="3972"/>
                  <a:pt x="100454" y="4246"/>
                  <a:pt x="99929" y="4543"/>
                </a:cubicBezTo>
                <a:cubicBezTo>
                  <a:pt x="99884" y="4520"/>
                  <a:pt x="99815" y="4497"/>
                  <a:pt x="99747" y="4475"/>
                </a:cubicBezTo>
                <a:cubicBezTo>
                  <a:pt x="99610" y="4589"/>
                  <a:pt x="99496" y="4726"/>
                  <a:pt x="99359" y="4863"/>
                </a:cubicBezTo>
                <a:cubicBezTo>
                  <a:pt x="99085" y="5022"/>
                  <a:pt x="98811" y="5159"/>
                  <a:pt x="98560" y="5273"/>
                </a:cubicBezTo>
                <a:cubicBezTo>
                  <a:pt x="99039" y="4885"/>
                  <a:pt x="99290" y="4497"/>
                  <a:pt x="99678" y="4087"/>
                </a:cubicBezTo>
                <a:lnTo>
                  <a:pt x="99678" y="4087"/>
                </a:lnTo>
                <a:cubicBezTo>
                  <a:pt x="99176" y="4360"/>
                  <a:pt x="98560" y="4543"/>
                  <a:pt x="98103" y="4863"/>
                </a:cubicBezTo>
                <a:cubicBezTo>
                  <a:pt x="98537" y="4452"/>
                  <a:pt x="98879" y="3904"/>
                  <a:pt x="99222" y="3470"/>
                </a:cubicBezTo>
                <a:lnTo>
                  <a:pt x="99222" y="3470"/>
                </a:lnTo>
                <a:cubicBezTo>
                  <a:pt x="98468" y="3904"/>
                  <a:pt x="97555" y="4406"/>
                  <a:pt x="96825" y="4863"/>
                </a:cubicBezTo>
                <a:cubicBezTo>
                  <a:pt x="97852" y="3653"/>
                  <a:pt x="99473" y="2717"/>
                  <a:pt x="100431" y="1416"/>
                </a:cubicBezTo>
                <a:lnTo>
                  <a:pt x="100431" y="1416"/>
                </a:lnTo>
                <a:cubicBezTo>
                  <a:pt x="97738" y="2238"/>
                  <a:pt x="95935" y="3676"/>
                  <a:pt x="93698" y="5228"/>
                </a:cubicBezTo>
                <a:cubicBezTo>
                  <a:pt x="93766" y="4954"/>
                  <a:pt x="93835" y="4726"/>
                  <a:pt x="93903" y="4497"/>
                </a:cubicBezTo>
                <a:lnTo>
                  <a:pt x="93903" y="4497"/>
                </a:lnTo>
                <a:cubicBezTo>
                  <a:pt x="93401" y="4726"/>
                  <a:pt x="92557" y="4977"/>
                  <a:pt x="92146" y="5273"/>
                </a:cubicBezTo>
                <a:cubicBezTo>
                  <a:pt x="92351" y="4863"/>
                  <a:pt x="92328" y="4475"/>
                  <a:pt x="92443" y="4132"/>
                </a:cubicBezTo>
                <a:lnTo>
                  <a:pt x="92443" y="4132"/>
                </a:lnTo>
                <a:cubicBezTo>
                  <a:pt x="91895" y="4497"/>
                  <a:pt x="91233" y="4863"/>
                  <a:pt x="90708" y="5068"/>
                </a:cubicBezTo>
                <a:cubicBezTo>
                  <a:pt x="91187" y="4589"/>
                  <a:pt x="91644" y="4041"/>
                  <a:pt x="92009" y="3493"/>
                </a:cubicBezTo>
                <a:lnTo>
                  <a:pt x="92009" y="3493"/>
                </a:lnTo>
                <a:cubicBezTo>
                  <a:pt x="90868" y="3539"/>
                  <a:pt x="89772" y="4475"/>
                  <a:pt x="88813" y="5068"/>
                </a:cubicBezTo>
                <a:cubicBezTo>
                  <a:pt x="89338" y="4566"/>
                  <a:pt x="89932" y="3972"/>
                  <a:pt x="90206" y="3265"/>
                </a:cubicBezTo>
                <a:cubicBezTo>
                  <a:pt x="90191" y="3265"/>
                  <a:pt x="90176" y="3265"/>
                  <a:pt x="90162" y="3265"/>
                </a:cubicBezTo>
                <a:cubicBezTo>
                  <a:pt x="88813" y="3265"/>
                  <a:pt x="87728" y="4299"/>
                  <a:pt x="86599" y="4908"/>
                </a:cubicBezTo>
                <a:cubicBezTo>
                  <a:pt x="87033" y="4429"/>
                  <a:pt x="87398" y="3790"/>
                  <a:pt x="87741" y="3265"/>
                </a:cubicBezTo>
                <a:lnTo>
                  <a:pt x="87741" y="3265"/>
                </a:lnTo>
                <a:cubicBezTo>
                  <a:pt x="86508" y="3356"/>
                  <a:pt x="85526" y="4338"/>
                  <a:pt x="84340" y="4703"/>
                </a:cubicBezTo>
                <a:cubicBezTo>
                  <a:pt x="84956" y="4132"/>
                  <a:pt x="85595" y="3470"/>
                  <a:pt x="86097" y="2877"/>
                </a:cubicBezTo>
                <a:lnTo>
                  <a:pt x="86097" y="2877"/>
                </a:lnTo>
                <a:cubicBezTo>
                  <a:pt x="84591" y="3151"/>
                  <a:pt x="83016" y="4338"/>
                  <a:pt x="81623" y="4863"/>
                </a:cubicBezTo>
                <a:cubicBezTo>
                  <a:pt x="81943" y="3630"/>
                  <a:pt x="83723" y="2626"/>
                  <a:pt x="84819" y="1827"/>
                </a:cubicBezTo>
                <a:lnTo>
                  <a:pt x="84819" y="1827"/>
                </a:lnTo>
                <a:cubicBezTo>
                  <a:pt x="82696" y="2306"/>
                  <a:pt x="80391" y="4657"/>
                  <a:pt x="78314" y="5091"/>
                </a:cubicBezTo>
                <a:cubicBezTo>
                  <a:pt x="79403" y="4276"/>
                  <a:pt x="79156" y="4020"/>
                  <a:pt x="78443" y="4020"/>
                </a:cubicBezTo>
                <a:cubicBezTo>
                  <a:pt x="77439" y="4020"/>
                  <a:pt x="75509" y="4529"/>
                  <a:pt x="75095" y="4703"/>
                </a:cubicBezTo>
                <a:cubicBezTo>
                  <a:pt x="75734" y="4338"/>
                  <a:pt x="75963" y="3767"/>
                  <a:pt x="76237" y="3265"/>
                </a:cubicBezTo>
                <a:lnTo>
                  <a:pt x="76237" y="3265"/>
                </a:lnTo>
                <a:cubicBezTo>
                  <a:pt x="75209" y="3425"/>
                  <a:pt x="74228" y="4087"/>
                  <a:pt x="73224" y="4246"/>
                </a:cubicBezTo>
                <a:cubicBezTo>
                  <a:pt x="73749" y="3699"/>
                  <a:pt x="74342" y="3082"/>
                  <a:pt x="74593" y="2489"/>
                </a:cubicBezTo>
                <a:lnTo>
                  <a:pt x="74593" y="2489"/>
                </a:lnTo>
                <a:cubicBezTo>
                  <a:pt x="73886" y="2854"/>
                  <a:pt x="73201" y="3311"/>
                  <a:pt x="72562" y="3790"/>
                </a:cubicBezTo>
                <a:cubicBezTo>
                  <a:pt x="73178" y="3059"/>
                  <a:pt x="74159" y="2580"/>
                  <a:pt x="74593" y="1621"/>
                </a:cubicBezTo>
                <a:lnTo>
                  <a:pt x="74593" y="1621"/>
                </a:lnTo>
                <a:cubicBezTo>
                  <a:pt x="72767" y="1987"/>
                  <a:pt x="70690" y="3493"/>
                  <a:pt x="69092" y="4543"/>
                </a:cubicBezTo>
                <a:cubicBezTo>
                  <a:pt x="69366" y="4338"/>
                  <a:pt x="69777" y="3676"/>
                  <a:pt x="70074" y="3265"/>
                </a:cubicBezTo>
                <a:lnTo>
                  <a:pt x="70074" y="3265"/>
                </a:lnTo>
                <a:cubicBezTo>
                  <a:pt x="69321" y="3539"/>
                  <a:pt x="68659" y="4018"/>
                  <a:pt x="67905" y="4292"/>
                </a:cubicBezTo>
                <a:cubicBezTo>
                  <a:pt x="68407" y="3813"/>
                  <a:pt x="68887" y="3288"/>
                  <a:pt x="69252" y="2694"/>
                </a:cubicBezTo>
                <a:lnTo>
                  <a:pt x="69252" y="2694"/>
                </a:lnTo>
                <a:cubicBezTo>
                  <a:pt x="68042" y="3037"/>
                  <a:pt x="67084" y="3950"/>
                  <a:pt x="65988" y="4452"/>
                </a:cubicBezTo>
                <a:cubicBezTo>
                  <a:pt x="66559" y="3721"/>
                  <a:pt x="67586" y="3196"/>
                  <a:pt x="68042" y="2306"/>
                </a:cubicBezTo>
                <a:lnTo>
                  <a:pt x="68042" y="2306"/>
                </a:lnTo>
                <a:cubicBezTo>
                  <a:pt x="67038" y="2786"/>
                  <a:pt x="65920" y="3174"/>
                  <a:pt x="65007" y="3836"/>
                </a:cubicBezTo>
                <a:cubicBezTo>
                  <a:pt x="65920" y="2991"/>
                  <a:pt x="67221" y="2238"/>
                  <a:pt x="67814" y="1211"/>
                </a:cubicBezTo>
                <a:lnTo>
                  <a:pt x="67814" y="1211"/>
                </a:lnTo>
                <a:cubicBezTo>
                  <a:pt x="65851" y="1713"/>
                  <a:pt x="63888" y="2580"/>
                  <a:pt x="62313" y="3927"/>
                </a:cubicBezTo>
                <a:cubicBezTo>
                  <a:pt x="62724" y="3470"/>
                  <a:pt x="63728" y="2443"/>
                  <a:pt x="63888" y="1621"/>
                </a:cubicBezTo>
                <a:lnTo>
                  <a:pt x="63888" y="1621"/>
                </a:lnTo>
                <a:cubicBezTo>
                  <a:pt x="62427" y="1964"/>
                  <a:pt x="61012" y="3196"/>
                  <a:pt x="59894" y="4246"/>
                </a:cubicBezTo>
                <a:cubicBezTo>
                  <a:pt x="60259" y="3584"/>
                  <a:pt x="60647" y="2945"/>
                  <a:pt x="60966" y="2238"/>
                </a:cubicBezTo>
                <a:lnTo>
                  <a:pt x="60966" y="2238"/>
                </a:lnTo>
                <a:cubicBezTo>
                  <a:pt x="59939" y="2557"/>
                  <a:pt x="58912" y="3516"/>
                  <a:pt x="58045" y="4246"/>
                </a:cubicBezTo>
                <a:cubicBezTo>
                  <a:pt x="58456" y="3721"/>
                  <a:pt x="58730" y="3105"/>
                  <a:pt x="58981" y="2489"/>
                </a:cubicBezTo>
                <a:lnTo>
                  <a:pt x="58981" y="2489"/>
                </a:lnTo>
                <a:cubicBezTo>
                  <a:pt x="58227" y="2945"/>
                  <a:pt x="57474" y="3584"/>
                  <a:pt x="56767" y="4041"/>
                </a:cubicBezTo>
                <a:cubicBezTo>
                  <a:pt x="56995" y="3562"/>
                  <a:pt x="57246" y="2763"/>
                  <a:pt x="57520" y="2238"/>
                </a:cubicBezTo>
                <a:lnTo>
                  <a:pt x="57520" y="2238"/>
                </a:lnTo>
                <a:cubicBezTo>
                  <a:pt x="56789" y="2968"/>
                  <a:pt x="55260" y="3858"/>
                  <a:pt x="54895" y="4885"/>
                </a:cubicBezTo>
                <a:cubicBezTo>
                  <a:pt x="54804" y="4224"/>
                  <a:pt x="54644" y="3516"/>
                  <a:pt x="54416" y="2900"/>
                </a:cubicBezTo>
                <a:cubicBezTo>
                  <a:pt x="54164" y="3425"/>
                  <a:pt x="53685" y="3836"/>
                  <a:pt x="53503" y="4406"/>
                </a:cubicBezTo>
                <a:cubicBezTo>
                  <a:pt x="53366" y="3813"/>
                  <a:pt x="53160" y="3402"/>
                  <a:pt x="53251" y="2694"/>
                </a:cubicBezTo>
                <a:lnTo>
                  <a:pt x="53251" y="2694"/>
                </a:lnTo>
                <a:cubicBezTo>
                  <a:pt x="52886" y="3288"/>
                  <a:pt x="52544" y="4132"/>
                  <a:pt x="52270" y="4657"/>
                </a:cubicBezTo>
                <a:cubicBezTo>
                  <a:pt x="51836" y="3676"/>
                  <a:pt x="52019" y="2534"/>
                  <a:pt x="52019" y="1439"/>
                </a:cubicBezTo>
                <a:lnTo>
                  <a:pt x="52019" y="1439"/>
                </a:lnTo>
                <a:cubicBezTo>
                  <a:pt x="51950" y="2466"/>
                  <a:pt x="51791" y="3699"/>
                  <a:pt x="51243" y="4452"/>
                </a:cubicBezTo>
                <a:cubicBezTo>
                  <a:pt x="51083" y="2922"/>
                  <a:pt x="51517" y="1530"/>
                  <a:pt x="5160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93" name="Google Shape;3593;p29"/>
          <p:cNvGrpSpPr/>
          <p:nvPr/>
        </p:nvGrpSpPr>
        <p:grpSpPr>
          <a:xfrm>
            <a:off x="-1097149" y="5286849"/>
            <a:ext cx="3103900" cy="2509775"/>
            <a:chOff x="-807750" y="3519275"/>
            <a:chExt cx="2490825" cy="2014050"/>
          </a:xfrm>
        </p:grpSpPr>
        <p:sp>
          <p:nvSpPr>
            <p:cNvPr id="3594" name="Google Shape;3594;p29"/>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29"/>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6" name="Google Shape;3596;p29"/>
          <p:cNvGrpSpPr/>
          <p:nvPr/>
        </p:nvGrpSpPr>
        <p:grpSpPr>
          <a:xfrm>
            <a:off x="-2316000" y="3693951"/>
            <a:ext cx="3615733" cy="4102667"/>
            <a:chOff x="4675" y="5263075"/>
            <a:chExt cx="2711800" cy="3077000"/>
          </a:xfrm>
        </p:grpSpPr>
        <p:sp>
          <p:nvSpPr>
            <p:cNvPr id="3597" name="Google Shape;3597;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00" name="Google Shape;3600;p29"/>
            <p:cNvGrpSpPr/>
            <p:nvPr/>
          </p:nvGrpSpPr>
          <p:grpSpPr>
            <a:xfrm>
              <a:off x="4675" y="5345475"/>
              <a:ext cx="2711800" cy="2994600"/>
              <a:chOff x="4675" y="5345475"/>
              <a:chExt cx="2711800" cy="2994600"/>
            </a:xfrm>
          </p:grpSpPr>
          <p:sp>
            <p:nvSpPr>
              <p:cNvPr id="3601" name="Google Shape;3601;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29" name="Google Shape;3629;p29"/>
              <p:cNvGrpSpPr/>
              <p:nvPr/>
            </p:nvGrpSpPr>
            <p:grpSpPr>
              <a:xfrm>
                <a:off x="4675" y="5593050"/>
                <a:ext cx="2711800" cy="2747025"/>
                <a:chOff x="4675" y="3688050"/>
                <a:chExt cx="2711800" cy="2747025"/>
              </a:xfrm>
            </p:grpSpPr>
            <p:sp>
              <p:nvSpPr>
                <p:cNvPr id="3630" name="Google Shape;3630;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2" name="Google Shape;3642;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643" name="Google Shape;3643;p29"/>
          <p:cNvSpPr/>
          <p:nvPr/>
        </p:nvSpPr>
        <p:spPr>
          <a:xfrm>
            <a:off x="1176967" y="6496634"/>
            <a:ext cx="11283012" cy="1730967"/>
          </a:xfrm>
          <a:custGeom>
            <a:avLst/>
            <a:gdLst/>
            <a:ahLst/>
            <a:cxnLst/>
            <a:rect l="l" t="t" r="r" b="b"/>
            <a:pathLst>
              <a:path w="303715" h="51929" extrusionOk="0">
                <a:moveTo>
                  <a:pt x="79752" y="1"/>
                </a:moveTo>
                <a:cubicBezTo>
                  <a:pt x="78794" y="2626"/>
                  <a:pt x="77059" y="5502"/>
                  <a:pt x="76557" y="8081"/>
                </a:cubicBezTo>
                <a:cubicBezTo>
                  <a:pt x="76717" y="7168"/>
                  <a:pt x="76739" y="6323"/>
                  <a:pt x="76899" y="5410"/>
                </a:cubicBezTo>
                <a:lnTo>
                  <a:pt x="76899" y="5410"/>
                </a:lnTo>
                <a:cubicBezTo>
                  <a:pt x="75781" y="6643"/>
                  <a:pt x="74503" y="7853"/>
                  <a:pt x="73087" y="8697"/>
                </a:cubicBezTo>
                <a:cubicBezTo>
                  <a:pt x="73704" y="7876"/>
                  <a:pt x="73681" y="7122"/>
                  <a:pt x="73955" y="6301"/>
                </a:cubicBezTo>
                <a:lnTo>
                  <a:pt x="73955" y="6301"/>
                </a:lnTo>
                <a:cubicBezTo>
                  <a:pt x="72814" y="7008"/>
                  <a:pt x="71695" y="7898"/>
                  <a:pt x="70554" y="8720"/>
                </a:cubicBezTo>
                <a:cubicBezTo>
                  <a:pt x="70919" y="8127"/>
                  <a:pt x="71102" y="7214"/>
                  <a:pt x="71444" y="6620"/>
                </a:cubicBezTo>
                <a:lnTo>
                  <a:pt x="71444" y="6620"/>
                </a:lnTo>
                <a:cubicBezTo>
                  <a:pt x="70166" y="7077"/>
                  <a:pt x="69184" y="7990"/>
                  <a:pt x="68020" y="8674"/>
                </a:cubicBezTo>
                <a:cubicBezTo>
                  <a:pt x="68682" y="7876"/>
                  <a:pt x="69390" y="6871"/>
                  <a:pt x="69846" y="5981"/>
                </a:cubicBezTo>
                <a:lnTo>
                  <a:pt x="69846" y="5981"/>
                </a:lnTo>
                <a:cubicBezTo>
                  <a:pt x="68431" y="6803"/>
                  <a:pt x="66993" y="7647"/>
                  <a:pt x="65806" y="8697"/>
                </a:cubicBezTo>
                <a:cubicBezTo>
                  <a:pt x="66263" y="6278"/>
                  <a:pt x="69070" y="3995"/>
                  <a:pt x="70166" y="1621"/>
                </a:cubicBezTo>
                <a:lnTo>
                  <a:pt x="70166" y="1621"/>
                </a:lnTo>
                <a:cubicBezTo>
                  <a:pt x="66993" y="3379"/>
                  <a:pt x="64323" y="6346"/>
                  <a:pt x="61424" y="8538"/>
                </a:cubicBezTo>
                <a:lnTo>
                  <a:pt x="61424" y="8538"/>
                </a:lnTo>
                <a:cubicBezTo>
                  <a:pt x="62314" y="7510"/>
                  <a:pt x="63250" y="6620"/>
                  <a:pt x="63524" y="5342"/>
                </a:cubicBezTo>
                <a:lnTo>
                  <a:pt x="63524" y="5342"/>
                </a:lnTo>
                <a:cubicBezTo>
                  <a:pt x="60876" y="6004"/>
                  <a:pt x="58959" y="8332"/>
                  <a:pt x="56653" y="9085"/>
                </a:cubicBezTo>
                <a:cubicBezTo>
                  <a:pt x="57361" y="8332"/>
                  <a:pt x="57429" y="7419"/>
                  <a:pt x="57772" y="6620"/>
                </a:cubicBezTo>
                <a:lnTo>
                  <a:pt x="57772" y="6620"/>
                </a:lnTo>
                <a:cubicBezTo>
                  <a:pt x="56334" y="7214"/>
                  <a:pt x="54667" y="8446"/>
                  <a:pt x="53161" y="9154"/>
                </a:cubicBezTo>
                <a:cubicBezTo>
                  <a:pt x="53823" y="8355"/>
                  <a:pt x="54462" y="7465"/>
                  <a:pt x="54941" y="6620"/>
                </a:cubicBezTo>
                <a:lnTo>
                  <a:pt x="54941" y="6620"/>
                </a:lnTo>
                <a:cubicBezTo>
                  <a:pt x="53321" y="7351"/>
                  <a:pt x="51814" y="8629"/>
                  <a:pt x="50239" y="9405"/>
                </a:cubicBezTo>
                <a:cubicBezTo>
                  <a:pt x="51152" y="7921"/>
                  <a:pt x="52796" y="6666"/>
                  <a:pt x="54211" y="5616"/>
                </a:cubicBezTo>
                <a:lnTo>
                  <a:pt x="54211" y="5616"/>
                </a:lnTo>
                <a:cubicBezTo>
                  <a:pt x="51723" y="6255"/>
                  <a:pt x="48664" y="6757"/>
                  <a:pt x="46382" y="7853"/>
                </a:cubicBezTo>
                <a:cubicBezTo>
                  <a:pt x="46108" y="7990"/>
                  <a:pt x="45880" y="8172"/>
                  <a:pt x="45674" y="8378"/>
                </a:cubicBezTo>
                <a:cubicBezTo>
                  <a:pt x="47820" y="5798"/>
                  <a:pt x="49760" y="3014"/>
                  <a:pt x="52020" y="503"/>
                </a:cubicBezTo>
                <a:lnTo>
                  <a:pt x="52020" y="503"/>
                </a:lnTo>
                <a:cubicBezTo>
                  <a:pt x="46952" y="1188"/>
                  <a:pt x="45629" y="5867"/>
                  <a:pt x="41725" y="7830"/>
                </a:cubicBezTo>
                <a:cubicBezTo>
                  <a:pt x="42753" y="6575"/>
                  <a:pt x="43848" y="5274"/>
                  <a:pt x="44464" y="3767"/>
                </a:cubicBezTo>
                <a:cubicBezTo>
                  <a:pt x="44452" y="3767"/>
                  <a:pt x="44439" y="3767"/>
                  <a:pt x="44427" y="3767"/>
                </a:cubicBezTo>
                <a:cubicBezTo>
                  <a:pt x="41291" y="3767"/>
                  <a:pt x="38338" y="6605"/>
                  <a:pt x="36019" y="8446"/>
                </a:cubicBezTo>
                <a:cubicBezTo>
                  <a:pt x="36727" y="7830"/>
                  <a:pt x="37411" y="6848"/>
                  <a:pt x="37708" y="5981"/>
                </a:cubicBezTo>
                <a:lnTo>
                  <a:pt x="37708" y="5981"/>
                </a:lnTo>
                <a:cubicBezTo>
                  <a:pt x="36019" y="6027"/>
                  <a:pt x="34604" y="7100"/>
                  <a:pt x="33394" y="8149"/>
                </a:cubicBezTo>
                <a:cubicBezTo>
                  <a:pt x="34262" y="6940"/>
                  <a:pt x="35494" y="5730"/>
                  <a:pt x="35540" y="4132"/>
                </a:cubicBezTo>
                <a:lnTo>
                  <a:pt x="35540" y="4132"/>
                </a:lnTo>
                <a:cubicBezTo>
                  <a:pt x="33919" y="5228"/>
                  <a:pt x="32458" y="6620"/>
                  <a:pt x="30929" y="7830"/>
                </a:cubicBezTo>
                <a:cubicBezTo>
                  <a:pt x="32276" y="5502"/>
                  <a:pt x="34353" y="3425"/>
                  <a:pt x="35266" y="914"/>
                </a:cubicBezTo>
                <a:lnTo>
                  <a:pt x="35266" y="914"/>
                </a:lnTo>
                <a:cubicBezTo>
                  <a:pt x="32357" y="1071"/>
                  <a:pt x="28066" y="5154"/>
                  <a:pt x="27124" y="7981"/>
                </a:cubicBezTo>
                <a:lnTo>
                  <a:pt x="27124" y="7981"/>
                </a:lnTo>
                <a:cubicBezTo>
                  <a:pt x="27494" y="6692"/>
                  <a:pt x="27364" y="4704"/>
                  <a:pt x="27277" y="3196"/>
                </a:cubicBezTo>
                <a:lnTo>
                  <a:pt x="27277" y="3196"/>
                </a:lnTo>
                <a:cubicBezTo>
                  <a:pt x="25771" y="4315"/>
                  <a:pt x="24949" y="6004"/>
                  <a:pt x="24218" y="7533"/>
                </a:cubicBezTo>
                <a:cubicBezTo>
                  <a:pt x="24104" y="5776"/>
                  <a:pt x="24378" y="3927"/>
                  <a:pt x="23830" y="2215"/>
                </a:cubicBezTo>
                <a:cubicBezTo>
                  <a:pt x="23305" y="3607"/>
                  <a:pt x="23808" y="5159"/>
                  <a:pt x="22963" y="6255"/>
                </a:cubicBezTo>
                <a:cubicBezTo>
                  <a:pt x="22872" y="4452"/>
                  <a:pt x="22803" y="2649"/>
                  <a:pt x="22507" y="891"/>
                </a:cubicBezTo>
                <a:cubicBezTo>
                  <a:pt x="21365" y="2146"/>
                  <a:pt x="21753" y="4224"/>
                  <a:pt x="21388" y="5616"/>
                </a:cubicBezTo>
                <a:cubicBezTo>
                  <a:pt x="21091" y="4155"/>
                  <a:pt x="20886" y="2580"/>
                  <a:pt x="20338" y="1302"/>
                </a:cubicBezTo>
                <a:cubicBezTo>
                  <a:pt x="19996" y="3196"/>
                  <a:pt x="18946" y="4885"/>
                  <a:pt x="19014" y="6871"/>
                </a:cubicBezTo>
                <a:cubicBezTo>
                  <a:pt x="18056" y="5593"/>
                  <a:pt x="17394" y="3721"/>
                  <a:pt x="16526" y="2261"/>
                </a:cubicBezTo>
                <a:lnTo>
                  <a:pt x="16526" y="2261"/>
                </a:lnTo>
                <a:cubicBezTo>
                  <a:pt x="16412" y="4315"/>
                  <a:pt x="17143" y="5821"/>
                  <a:pt x="17508" y="7739"/>
                </a:cubicBezTo>
                <a:cubicBezTo>
                  <a:pt x="15956" y="6734"/>
                  <a:pt x="14814" y="5296"/>
                  <a:pt x="13399" y="4155"/>
                </a:cubicBezTo>
                <a:lnTo>
                  <a:pt x="13399" y="4155"/>
                </a:lnTo>
                <a:cubicBezTo>
                  <a:pt x="14038" y="5319"/>
                  <a:pt x="14677" y="6460"/>
                  <a:pt x="14563" y="7830"/>
                </a:cubicBezTo>
                <a:cubicBezTo>
                  <a:pt x="13308" y="6940"/>
                  <a:pt x="12121" y="5730"/>
                  <a:pt x="10866" y="4794"/>
                </a:cubicBezTo>
                <a:lnTo>
                  <a:pt x="10866" y="4794"/>
                </a:lnTo>
                <a:cubicBezTo>
                  <a:pt x="11140" y="6369"/>
                  <a:pt x="11665" y="8309"/>
                  <a:pt x="12669" y="9702"/>
                </a:cubicBezTo>
                <a:cubicBezTo>
                  <a:pt x="10957" y="8834"/>
                  <a:pt x="9131" y="7465"/>
                  <a:pt x="7328" y="6894"/>
                </a:cubicBezTo>
                <a:cubicBezTo>
                  <a:pt x="3174" y="10637"/>
                  <a:pt x="2512" y="19288"/>
                  <a:pt x="2260" y="24515"/>
                </a:cubicBezTo>
                <a:cubicBezTo>
                  <a:pt x="2009" y="29833"/>
                  <a:pt x="1" y="39968"/>
                  <a:pt x="5068" y="43894"/>
                </a:cubicBezTo>
                <a:cubicBezTo>
                  <a:pt x="6526" y="45026"/>
                  <a:pt x="8663" y="45451"/>
                  <a:pt x="11125" y="45451"/>
                </a:cubicBezTo>
                <a:cubicBezTo>
                  <a:pt x="17796" y="45451"/>
                  <a:pt x="26845" y="42324"/>
                  <a:pt x="31180" y="41657"/>
                </a:cubicBezTo>
                <a:cubicBezTo>
                  <a:pt x="31912" y="41543"/>
                  <a:pt x="32650" y="41490"/>
                  <a:pt x="33393" y="41490"/>
                </a:cubicBezTo>
                <a:cubicBezTo>
                  <a:pt x="40848" y="41490"/>
                  <a:pt x="48819" y="46727"/>
                  <a:pt x="56217" y="46727"/>
                </a:cubicBezTo>
                <a:cubicBezTo>
                  <a:pt x="56317" y="46727"/>
                  <a:pt x="56416" y="46726"/>
                  <a:pt x="56516" y="46724"/>
                </a:cubicBezTo>
                <a:cubicBezTo>
                  <a:pt x="56886" y="46717"/>
                  <a:pt x="57254" y="46714"/>
                  <a:pt x="57621" y="46714"/>
                </a:cubicBezTo>
                <a:cubicBezTo>
                  <a:pt x="72250" y="46714"/>
                  <a:pt x="85145" y="51906"/>
                  <a:pt x="99930" y="51928"/>
                </a:cubicBezTo>
                <a:cubicBezTo>
                  <a:pt x="112096" y="51928"/>
                  <a:pt x="124948" y="46802"/>
                  <a:pt x="137237" y="46802"/>
                </a:cubicBezTo>
                <a:cubicBezTo>
                  <a:pt x="139128" y="46802"/>
                  <a:pt x="141005" y="46924"/>
                  <a:pt x="142864" y="47204"/>
                </a:cubicBezTo>
                <a:cubicBezTo>
                  <a:pt x="143028" y="47228"/>
                  <a:pt x="143193" y="47239"/>
                  <a:pt x="143361" y="47239"/>
                </a:cubicBezTo>
                <a:cubicBezTo>
                  <a:pt x="145745" y="47239"/>
                  <a:pt x="148528" y="44917"/>
                  <a:pt x="151173" y="43232"/>
                </a:cubicBezTo>
                <a:cubicBezTo>
                  <a:pt x="151401" y="43460"/>
                  <a:pt x="151652" y="43688"/>
                  <a:pt x="151926" y="43894"/>
                </a:cubicBezTo>
                <a:cubicBezTo>
                  <a:pt x="153384" y="45026"/>
                  <a:pt x="155520" y="45451"/>
                  <a:pt x="157979" y="45451"/>
                </a:cubicBezTo>
                <a:cubicBezTo>
                  <a:pt x="164645" y="45451"/>
                  <a:pt x="173686" y="42324"/>
                  <a:pt x="178038" y="41657"/>
                </a:cubicBezTo>
                <a:cubicBezTo>
                  <a:pt x="178768" y="41543"/>
                  <a:pt x="179504" y="41490"/>
                  <a:pt x="180246" y="41490"/>
                </a:cubicBezTo>
                <a:cubicBezTo>
                  <a:pt x="187683" y="41490"/>
                  <a:pt x="195655" y="46727"/>
                  <a:pt x="203052" y="46727"/>
                </a:cubicBezTo>
                <a:cubicBezTo>
                  <a:pt x="203152" y="46727"/>
                  <a:pt x="203252" y="46726"/>
                  <a:pt x="203351" y="46724"/>
                </a:cubicBezTo>
                <a:cubicBezTo>
                  <a:pt x="203721" y="46717"/>
                  <a:pt x="204089" y="46714"/>
                  <a:pt x="204457" y="46714"/>
                </a:cubicBezTo>
                <a:cubicBezTo>
                  <a:pt x="219086" y="46714"/>
                  <a:pt x="232003" y="51906"/>
                  <a:pt x="246765" y="51928"/>
                </a:cubicBezTo>
                <a:cubicBezTo>
                  <a:pt x="258931" y="51928"/>
                  <a:pt x="271800" y="46802"/>
                  <a:pt x="284079" y="46802"/>
                </a:cubicBezTo>
                <a:cubicBezTo>
                  <a:pt x="285968" y="46802"/>
                  <a:pt x="287843" y="46924"/>
                  <a:pt x="289700" y="47204"/>
                </a:cubicBezTo>
                <a:cubicBezTo>
                  <a:pt x="289867" y="47228"/>
                  <a:pt x="290036" y="47240"/>
                  <a:pt x="290208" y="47240"/>
                </a:cubicBezTo>
                <a:cubicBezTo>
                  <a:pt x="293803" y="47240"/>
                  <a:pt x="298270" y="42000"/>
                  <a:pt x="301843" y="41543"/>
                </a:cubicBezTo>
                <a:lnTo>
                  <a:pt x="301843" y="8172"/>
                </a:lnTo>
                <a:cubicBezTo>
                  <a:pt x="302596" y="7625"/>
                  <a:pt x="303281" y="6734"/>
                  <a:pt x="303714" y="6004"/>
                </a:cubicBezTo>
                <a:lnTo>
                  <a:pt x="303714" y="6004"/>
                </a:lnTo>
                <a:cubicBezTo>
                  <a:pt x="302139" y="6255"/>
                  <a:pt x="300564" y="7579"/>
                  <a:pt x="299149" y="8127"/>
                </a:cubicBezTo>
                <a:cubicBezTo>
                  <a:pt x="299902" y="7556"/>
                  <a:pt x="300313" y="6940"/>
                  <a:pt x="300884" y="6301"/>
                </a:cubicBezTo>
                <a:lnTo>
                  <a:pt x="300884" y="6301"/>
                </a:lnTo>
                <a:cubicBezTo>
                  <a:pt x="300108" y="6734"/>
                  <a:pt x="299172" y="7008"/>
                  <a:pt x="298442" y="7510"/>
                </a:cubicBezTo>
                <a:cubicBezTo>
                  <a:pt x="299126" y="6871"/>
                  <a:pt x="299674" y="6027"/>
                  <a:pt x="300199" y="5365"/>
                </a:cubicBezTo>
                <a:lnTo>
                  <a:pt x="300199" y="5365"/>
                </a:lnTo>
                <a:cubicBezTo>
                  <a:pt x="299035" y="6027"/>
                  <a:pt x="297620" y="6780"/>
                  <a:pt x="296479" y="7488"/>
                </a:cubicBezTo>
                <a:cubicBezTo>
                  <a:pt x="298076" y="5616"/>
                  <a:pt x="300564" y="4201"/>
                  <a:pt x="302071" y="2169"/>
                </a:cubicBezTo>
                <a:lnTo>
                  <a:pt x="302071" y="2169"/>
                </a:lnTo>
                <a:cubicBezTo>
                  <a:pt x="297894" y="3447"/>
                  <a:pt x="295132" y="5684"/>
                  <a:pt x="291640" y="8058"/>
                </a:cubicBezTo>
                <a:cubicBezTo>
                  <a:pt x="291754" y="7647"/>
                  <a:pt x="291868" y="7305"/>
                  <a:pt x="291959" y="6963"/>
                </a:cubicBezTo>
                <a:lnTo>
                  <a:pt x="291959" y="6963"/>
                </a:lnTo>
                <a:cubicBezTo>
                  <a:pt x="291183" y="7282"/>
                  <a:pt x="289905" y="7670"/>
                  <a:pt x="289243" y="8127"/>
                </a:cubicBezTo>
                <a:cubicBezTo>
                  <a:pt x="289563" y="7510"/>
                  <a:pt x="289540" y="6917"/>
                  <a:pt x="289722" y="6369"/>
                </a:cubicBezTo>
                <a:lnTo>
                  <a:pt x="289722" y="6369"/>
                </a:lnTo>
                <a:cubicBezTo>
                  <a:pt x="288878" y="6940"/>
                  <a:pt x="287828" y="7488"/>
                  <a:pt x="287006" y="7807"/>
                </a:cubicBezTo>
                <a:cubicBezTo>
                  <a:pt x="287759" y="7077"/>
                  <a:pt x="288467" y="6232"/>
                  <a:pt x="289038" y="5365"/>
                </a:cubicBezTo>
                <a:lnTo>
                  <a:pt x="289038" y="5365"/>
                </a:lnTo>
                <a:cubicBezTo>
                  <a:pt x="287257" y="5456"/>
                  <a:pt x="285568" y="6917"/>
                  <a:pt x="284107" y="7807"/>
                </a:cubicBezTo>
                <a:cubicBezTo>
                  <a:pt x="284906" y="7054"/>
                  <a:pt x="285819" y="6118"/>
                  <a:pt x="286253" y="5045"/>
                </a:cubicBezTo>
                <a:cubicBezTo>
                  <a:pt x="286224" y="5045"/>
                  <a:pt x="286196" y="5044"/>
                  <a:pt x="286167" y="5044"/>
                </a:cubicBezTo>
                <a:cubicBezTo>
                  <a:pt x="284106" y="5044"/>
                  <a:pt x="282417" y="6656"/>
                  <a:pt x="280684" y="7579"/>
                </a:cubicBezTo>
                <a:cubicBezTo>
                  <a:pt x="281368" y="6826"/>
                  <a:pt x="281893" y="5844"/>
                  <a:pt x="282441" y="5045"/>
                </a:cubicBezTo>
                <a:lnTo>
                  <a:pt x="282441" y="5045"/>
                </a:lnTo>
                <a:cubicBezTo>
                  <a:pt x="280547" y="5159"/>
                  <a:pt x="279017" y="6689"/>
                  <a:pt x="277168" y="7236"/>
                </a:cubicBezTo>
                <a:lnTo>
                  <a:pt x="277168" y="7236"/>
                </a:lnTo>
                <a:cubicBezTo>
                  <a:pt x="278127" y="6369"/>
                  <a:pt x="279131" y="5365"/>
                  <a:pt x="279908" y="4429"/>
                </a:cubicBezTo>
                <a:lnTo>
                  <a:pt x="279908" y="4429"/>
                </a:lnTo>
                <a:cubicBezTo>
                  <a:pt x="277557" y="4863"/>
                  <a:pt x="275160" y="6689"/>
                  <a:pt x="272991" y="7488"/>
                </a:cubicBezTo>
                <a:cubicBezTo>
                  <a:pt x="273494" y="5616"/>
                  <a:pt x="276233" y="4041"/>
                  <a:pt x="277922" y="2831"/>
                </a:cubicBezTo>
                <a:lnTo>
                  <a:pt x="277922" y="2831"/>
                </a:lnTo>
                <a:cubicBezTo>
                  <a:pt x="274635" y="3562"/>
                  <a:pt x="271097" y="7168"/>
                  <a:pt x="267856" y="7853"/>
                </a:cubicBezTo>
                <a:cubicBezTo>
                  <a:pt x="269545" y="6600"/>
                  <a:pt x="269163" y="6208"/>
                  <a:pt x="268060" y="6208"/>
                </a:cubicBezTo>
                <a:cubicBezTo>
                  <a:pt x="266509" y="6208"/>
                  <a:pt x="263533" y="6983"/>
                  <a:pt x="262880" y="7236"/>
                </a:cubicBezTo>
                <a:lnTo>
                  <a:pt x="262880" y="7236"/>
                </a:lnTo>
                <a:cubicBezTo>
                  <a:pt x="263884" y="6712"/>
                  <a:pt x="264249" y="5821"/>
                  <a:pt x="264660" y="5022"/>
                </a:cubicBezTo>
                <a:lnTo>
                  <a:pt x="264660" y="5022"/>
                </a:lnTo>
                <a:cubicBezTo>
                  <a:pt x="263085" y="5274"/>
                  <a:pt x="261556" y="6323"/>
                  <a:pt x="260004" y="6552"/>
                </a:cubicBezTo>
                <a:cubicBezTo>
                  <a:pt x="260826" y="5730"/>
                  <a:pt x="261739" y="4749"/>
                  <a:pt x="262104" y="3836"/>
                </a:cubicBezTo>
                <a:lnTo>
                  <a:pt x="262104" y="3836"/>
                </a:lnTo>
                <a:cubicBezTo>
                  <a:pt x="261008" y="4406"/>
                  <a:pt x="259981" y="5114"/>
                  <a:pt x="258977" y="5867"/>
                </a:cubicBezTo>
                <a:cubicBezTo>
                  <a:pt x="259935" y="4703"/>
                  <a:pt x="261465" y="3995"/>
                  <a:pt x="262104" y="2512"/>
                </a:cubicBezTo>
                <a:lnTo>
                  <a:pt x="262104" y="2512"/>
                </a:lnTo>
                <a:cubicBezTo>
                  <a:pt x="259296" y="3059"/>
                  <a:pt x="256101" y="5388"/>
                  <a:pt x="253613" y="7008"/>
                </a:cubicBezTo>
                <a:cubicBezTo>
                  <a:pt x="254046" y="6712"/>
                  <a:pt x="254663" y="5684"/>
                  <a:pt x="255119" y="5022"/>
                </a:cubicBezTo>
                <a:lnTo>
                  <a:pt x="255119" y="5022"/>
                </a:lnTo>
                <a:cubicBezTo>
                  <a:pt x="253978" y="5456"/>
                  <a:pt x="252928" y="6187"/>
                  <a:pt x="251787" y="6620"/>
                </a:cubicBezTo>
                <a:cubicBezTo>
                  <a:pt x="252586" y="5890"/>
                  <a:pt x="253316" y="5068"/>
                  <a:pt x="253864" y="4155"/>
                </a:cubicBezTo>
                <a:lnTo>
                  <a:pt x="253864" y="4155"/>
                </a:lnTo>
                <a:cubicBezTo>
                  <a:pt x="251992" y="4703"/>
                  <a:pt x="250509" y="6072"/>
                  <a:pt x="248842" y="6871"/>
                </a:cubicBezTo>
                <a:cubicBezTo>
                  <a:pt x="249710" y="5753"/>
                  <a:pt x="251307" y="4931"/>
                  <a:pt x="252015" y="3539"/>
                </a:cubicBezTo>
                <a:lnTo>
                  <a:pt x="252015" y="3539"/>
                </a:lnTo>
                <a:cubicBezTo>
                  <a:pt x="250463" y="4292"/>
                  <a:pt x="248705" y="4908"/>
                  <a:pt x="247313" y="5913"/>
                </a:cubicBezTo>
                <a:cubicBezTo>
                  <a:pt x="248728" y="4612"/>
                  <a:pt x="250737" y="3447"/>
                  <a:pt x="251627" y="1850"/>
                </a:cubicBezTo>
                <a:lnTo>
                  <a:pt x="251627" y="1850"/>
                </a:lnTo>
                <a:cubicBezTo>
                  <a:pt x="248591" y="2649"/>
                  <a:pt x="245555" y="3972"/>
                  <a:pt x="243136" y="6050"/>
                </a:cubicBezTo>
                <a:cubicBezTo>
                  <a:pt x="243798" y="5342"/>
                  <a:pt x="245327" y="3767"/>
                  <a:pt x="245578" y="2489"/>
                </a:cubicBezTo>
                <a:lnTo>
                  <a:pt x="245578" y="2489"/>
                </a:lnTo>
                <a:cubicBezTo>
                  <a:pt x="243319" y="3014"/>
                  <a:pt x="241150" y="4908"/>
                  <a:pt x="239415" y="6552"/>
                </a:cubicBezTo>
                <a:cubicBezTo>
                  <a:pt x="239963" y="5525"/>
                  <a:pt x="240557" y="4520"/>
                  <a:pt x="241082" y="3447"/>
                </a:cubicBezTo>
                <a:lnTo>
                  <a:pt x="241082" y="3447"/>
                </a:lnTo>
                <a:cubicBezTo>
                  <a:pt x="239484" y="3950"/>
                  <a:pt x="237886" y="5433"/>
                  <a:pt x="236539" y="6552"/>
                </a:cubicBezTo>
                <a:cubicBezTo>
                  <a:pt x="237179" y="5730"/>
                  <a:pt x="237589" y="4794"/>
                  <a:pt x="237977" y="3836"/>
                </a:cubicBezTo>
                <a:lnTo>
                  <a:pt x="237977" y="3836"/>
                </a:lnTo>
                <a:cubicBezTo>
                  <a:pt x="236813" y="4566"/>
                  <a:pt x="235649" y="5525"/>
                  <a:pt x="234576" y="6232"/>
                </a:cubicBezTo>
                <a:cubicBezTo>
                  <a:pt x="234942" y="5502"/>
                  <a:pt x="235307" y="4269"/>
                  <a:pt x="235741" y="3425"/>
                </a:cubicBezTo>
                <a:lnTo>
                  <a:pt x="235741" y="3425"/>
                </a:lnTo>
                <a:cubicBezTo>
                  <a:pt x="234622" y="4589"/>
                  <a:pt x="232225" y="5958"/>
                  <a:pt x="231655" y="7533"/>
                </a:cubicBezTo>
                <a:cubicBezTo>
                  <a:pt x="231541" y="6506"/>
                  <a:pt x="231290" y="5410"/>
                  <a:pt x="230947" y="4475"/>
                </a:cubicBezTo>
                <a:cubicBezTo>
                  <a:pt x="230536" y="5296"/>
                  <a:pt x="229806" y="5913"/>
                  <a:pt x="229532" y="6803"/>
                </a:cubicBezTo>
                <a:cubicBezTo>
                  <a:pt x="229304" y="5867"/>
                  <a:pt x="228984" y="5251"/>
                  <a:pt x="229121" y="4155"/>
                </a:cubicBezTo>
                <a:lnTo>
                  <a:pt x="229121" y="4155"/>
                </a:lnTo>
                <a:cubicBezTo>
                  <a:pt x="228551" y="5068"/>
                  <a:pt x="228048" y="6369"/>
                  <a:pt x="227615" y="7191"/>
                </a:cubicBezTo>
                <a:cubicBezTo>
                  <a:pt x="226930" y="5684"/>
                  <a:pt x="227204" y="3904"/>
                  <a:pt x="227204" y="2238"/>
                </a:cubicBezTo>
                <a:lnTo>
                  <a:pt x="227204" y="2238"/>
                </a:lnTo>
                <a:cubicBezTo>
                  <a:pt x="227135" y="3790"/>
                  <a:pt x="226884" y="5707"/>
                  <a:pt x="226017" y="6871"/>
                </a:cubicBezTo>
                <a:cubicBezTo>
                  <a:pt x="225766" y="4497"/>
                  <a:pt x="226451" y="2352"/>
                  <a:pt x="226588" y="1"/>
                </a:cubicBezTo>
                <a:lnTo>
                  <a:pt x="226588" y="1"/>
                </a:lnTo>
                <a:cubicBezTo>
                  <a:pt x="225652" y="2626"/>
                  <a:pt x="223917" y="5502"/>
                  <a:pt x="223392" y="8081"/>
                </a:cubicBezTo>
                <a:cubicBezTo>
                  <a:pt x="223552" y="7168"/>
                  <a:pt x="223597" y="6323"/>
                  <a:pt x="223734" y="5410"/>
                </a:cubicBezTo>
                <a:lnTo>
                  <a:pt x="223734" y="5410"/>
                </a:lnTo>
                <a:cubicBezTo>
                  <a:pt x="222616" y="6643"/>
                  <a:pt x="221338" y="7853"/>
                  <a:pt x="219923" y="8697"/>
                </a:cubicBezTo>
                <a:cubicBezTo>
                  <a:pt x="220539" y="7876"/>
                  <a:pt x="220516" y="7122"/>
                  <a:pt x="220790" y="6301"/>
                </a:cubicBezTo>
                <a:lnTo>
                  <a:pt x="220790" y="6301"/>
                </a:lnTo>
                <a:cubicBezTo>
                  <a:pt x="219649" y="7008"/>
                  <a:pt x="218530" y="7898"/>
                  <a:pt x="217389" y="8720"/>
                </a:cubicBezTo>
                <a:cubicBezTo>
                  <a:pt x="217777" y="8127"/>
                  <a:pt x="217960" y="7214"/>
                  <a:pt x="218279" y="6620"/>
                </a:cubicBezTo>
                <a:lnTo>
                  <a:pt x="218279" y="6620"/>
                </a:lnTo>
                <a:cubicBezTo>
                  <a:pt x="217024" y="7077"/>
                  <a:pt x="216019" y="7990"/>
                  <a:pt x="214855" y="8674"/>
                </a:cubicBezTo>
                <a:cubicBezTo>
                  <a:pt x="215517" y="7876"/>
                  <a:pt x="216225" y="6871"/>
                  <a:pt x="216704" y="5981"/>
                </a:cubicBezTo>
                <a:lnTo>
                  <a:pt x="216704" y="5981"/>
                </a:lnTo>
                <a:cubicBezTo>
                  <a:pt x="215266" y="6803"/>
                  <a:pt x="213828" y="7647"/>
                  <a:pt x="212641" y="8697"/>
                </a:cubicBezTo>
                <a:cubicBezTo>
                  <a:pt x="213098" y="6278"/>
                  <a:pt x="215905" y="3995"/>
                  <a:pt x="217024" y="1621"/>
                </a:cubicBezTo>
                <a:lnTo>
                  <a:pt x="217024" y="1621"/>
                </a:lnTo>
                <a:cubicBezTo>
                  <a:pt x="213828" y="3379"/>
                  <a:pt x="211158" y="6346"/>
                  <a:pt x="208259" y="8538"/>
                </a:cubicBezTo>
                <a:cubicBezTo>
                  <a:pt x="209172" y="7510"/>
                  <a:pt x="210085" y="6620"/>
                  <a:pt x="210359" y="5342"/>
                </a:cubicBezTo>
                <a:lnTo>
                  <a:pt x="210359" y="5342"/>
                </a:lnTo>
                <a:cubicBezTo>
                  <a:pt x="207711" y="6004"/>
                  <a:pt x="205817" y="8332"/>
                  <a:pt x="203488" y="9085"/>
                </a:cubicBezTo>
                <a:cubicBezTo>
                  <a:pt x="204196" y="8332"/>
                  <a:pt x="204264" y="7419"/>
                  <a:pt x="204607" y="6620"/>
                </a:cubicBezTo>
                <a:lnTo>
                  <a:pt x="204607" y="6620"/>
                </a:lnTo>
                <a:cubicBezTo>
                  <a:pt x="203169" y="7214"/>
                  <a:pt x="201503" y="8446"/>
                  <a:pt x="200019" y="9154"/>
                </a:cubicBezTo>
                <a:cubicBezTo>
                  <a:pt x="200681" y="8355"/>
                  <a:pt x="201297" y="7465"/>
                  <a:pt x="201777" y="6620"/>
                </a:cubicBezTo>
                <a:lnTo>
                  <a:pt x="201777" y="6620"/>
                </a:lnTo>
                <a:cubicBezTo>
                  <a:pt x="200156" y="7351"/>
                  <a:pt x="198649" y="8629"/>
                  <a:pt x="197074" y="9405"/>
                </a:cubicBezTo>
                <a:cubicBezTo>
                  <a:pt x="197988" y="7921"/>
                  <a:pt x="199631" y="6666"/>
                  <a:pt x="201069" y="5616"/>
                </a:cubicBezTo>
                <a:lnTo>
                  <a:pt x="201069" y="5616"/>
                </a:lnTo>
                <a:cubicBezTo>
                  <a:pt x="198581" y="6255"/>
                  <a:pt x="195522" y="6757"/>
                  <a:pt x="193240" y="7853"/>
                </a:cubicBezTo>
                <a:cubicBezTo>
                  <a:pt x="192966" y="7990"/>
                  <a:pt x="192715" y="8172"/>
                  <a:pt x="192532" y="8378"/>
                </a:cubicBezTo>
                <a:cubicBezTo>
                  <a:pt x="194655" y="5798"/>
                  <a:pt x="196595" y="3014"/>
                  <a:pt x="198855" y="503"/>
                </a:cubicBezTo>
                <a:lnTo>
                  <a:pt x="198855" y="503"/>
                </a:lnTo>
                <a:cubicBezTo>
                  <a:pt x="193788" y="1188"/>
                  <a:pt x="192464" y="5867"/>
                  <a:pt x="188561" y="7830"/>
                </a:cubicBezTo>
                <a:cubicBezTo>
                  <a:pt x="189588" y="6575"/>
                  <a:pt x="190683" y="5274"/>
                  <a:pt x="191323" y="3767"/>
                </a:cubicBezTo>
                <a:cubicBezTo>
                  <a:pt x="191310" y="3767"/>
                  <a:pt x="191297" y="3767"/>
                  <a:pt x="191285" y="3767"/>
                </a:cubicBezTo>
                <a:cubicBezTo>
                  <a:pt x="188126" y="3767"/>
                  <a:pt x="185196" y="6605"/>
                  <a:pt x="182854" y="8446"/>
                </a:cubicBezTo>
                <a:cubicBezTo>
                  <a:pt x="183562" y="7830"/>
                  <a:pt x="184269" y="6848"/>
                  <a:pt x="184566" y="5981"/>
                </a:cubicBezTo>
                <a:lnTo>
                  <a:pt x="184566" y="5981"/>
                </a:lnTo>
                <a:cubicBezTo>
                  <a:pt x="182854" y="6027"/>
                  <a:pt x="181462" y="7100"/>
                  <a:pt x="180252" y="8149"/>
                </a:cubicBezTo>
                <a:cubicBezTo>
                  <a:pt x="181097" y="6940"/>
                  <a:pt x="182329" y="5730"/>
                  <a:pt x="182398" y="4132"/>
                </a:cubicBezTo>
                <a:lnTo>
                  <a:pt x="182398" y="4132"/>
                </a:lnTo>
                <a:cubicBezTo>
                  <a:pt x="180754" y="5228"/>
                  <a:pt x="179294" y="6620"/>
                  <a:pt x="177787" y="7830"/>
                </a:cubicBezTo>
                <a:cubicBezTo>
                  <a:pt x="179134" y="5502"/>
                  <a:pt x="181188" y="3425"/>
                  <a:pt x="182124" y="914"/>
                </a:cubicBezTo>
                <a:lnTo>
                  <a:pt x="182124" y="914"/>
                </a:lnTo>
                <a:cubicBezTo>
                  <a:pt x="179212" y="1069"/>
                  <a:pt x="174959" y="5099"/>
                  <a:pt x="173979" y="7924"/>
                </a:cubicBezTo>
                <a:lnTo>
                  <a:pt x="173979" y="7924"/>
                </a:lnTo>
                <a:cubicBezTo>
                  <a:pt x="174345" y="6635"/>
                  <a:pt x="174200" y="4682"/>
                  <a:pt x="174135" y="3196"/>
                </a:cubicBezTo>
                <a:lnTo>
                  <a:pt x="174135" y="3196"/>
                </a:lnTo>
                <a:cubicBezTo>
                  <a:pt x="172606" y="4315"/>
                  <a:pt x="171807" y="6004"/>
                  <a:pt x="171054" y="7533"/>
                </a:cubicBezTo>
                <a:cubicBezTo>
                  <a:pt x="170940" y="5776"/>
                  <a:pt x="171236" y="3927"/>
                  <a:pt x="170688" y="2215"/>
                </a:cubicBezTo>
                <a:cubicBezTo>
                  <a:pt x="170163" y="3607"/>
                  <a:pt x="170643" y="5159"/>
                  <a:pt x="169798" y="6255"/>
                </a:cubicBezTo>
                <a:cubicBezTo>
                  <a:pt x="169707" y="4452"/>
                  <a:pt x="169638" y="2649"/>
                  <a:pt x="169342" y="891"/>
                </a:cubicBezTo>
                <a:cubicBezTo>
                  <a:pt x="168200" y="2146"/>
                  <a:pt x="168589" y="4224"/>
                  <a:pt x="168223" y="5616"/>
                </a:cubicBezTo>
                <a:cubicBezTo>
                  <a:pt x="167927" y="4155"/>
                  <a:pt x="167721" y="2580"/>
                  <a:pt x="167173" y="1302"/>
                </a:cubicBezTo>
                <a:cubicBezTo>
                  <a:pt x="166831" y="3196"/>
                  <a:pt x="165804" y="4885"/>
                  <a:pt x="165849" y="6871"/>
                </a:cubicBezTo>
                <a:cubicBezTo>
                  <a:pt x="164891" y="5593"/>
                  <a:pt x="164252" y="3721"/>
                  <a:pt x="163362" y="2261"/>
                </a:cubicBezTo>
                <a:lnTo>
                  <a:pt x="163362" y="2261"/>
                </a:lnTo>
                <a:cubicBezTo>
                  <a:pt x="163270" y="4315"/>
                  <a:pt x="163978" y="5821"/>
                  <a:pt x="164343" y="7739"/>
                </a:cubicBezTo>
                <a:cubicBezTo>
                  <a:pt x="162791" y="6734"/>
                  <a:pt x="161672" y="5296"/>
                  <a:pt x="160234" y="4155"/>
                </a:cubicBezTo>
                <a:lnTo>
                  <a:pt x="160234" y="4155"/>
                </a:lnTo>
                <a:cubicBezTo>
                  <a:pt x="160896" y="5319"/>
                  <a:pt x="161535" y="6460"/>
                  <a:pt x="161399" y="7830"/>
                </a:cubicBezTo>
                <a:cubicBezTo>
                  <a:pt x="160143" y="6940"/>
                  <a:pt x="158979" y="5730"/>
                  <a:pt x="157701" y="4794"/>
                </a:cubicBezTo>
                <a:lnTo>
                  <a:pt x="157701" y="4794"/>
                </a:lnTo>
                <a:cubicBezTo>
                  <a:pt x="157975" y="6369"/>
                  <a:pt x="158500" y="8309"/>
                  <a:pt x="159527" y="9702"/>
                </a:cubicBezTo>
                <a:cubicBezTo>
                  <a:pt x="158294" y="9085"/>
                  <a:pt x="156993" y="8195"/>
                  <a:pt x="155715" y="7556"/>
                </a:cubicBezTo>
                <a:cubicBezTo>
                  <a:pt x="156172" y="7054"/>
                  <a:pt x="156582" y="6506"/>
                  <a:pt x="156856" y="6004"/>
                </a:cubicBezTo>
                <a:lnTo>
                  <a:pt x="156856" y="6004"/>
                </a:lnTo>
                <a:cubicBezTo>
                  <a:pt x="156057" y="6141"/>
                  <a:pt x="155236" y="6552"/>
                  <a:pt x="154460" y="7008"/>
                </a:cubicBezTo>
                <a:cubicBezTo>
                  <a:pt x="154368" y="6963"/>
                  <a:pt x="154254" y="6940"/>
                  <a:pt x="154163" y="6894"/>
                </a:cubicBezTo>
                <a:cubicBezTo>
                  <a:pt x="153957" y="7100"/>
                  <a:pt x="153752" y="7305"/>
                  <a:pt x="153569" y="7510"/>
                </a:cubicBezTo>
                <a:cubicBezTo>
                  <a:pt x="153136" y="7761"/>
                  <a:pt x="152725" y="7967"/>
                  <a:pt x="152314" y="8127"/>
                </a:cubicBezTo>
                <a:cubicBezTo>
                  <a:pt x="153067" y="7556"/>
                  <a:pt x="153478" y="6940"/>
                  <a:pt x="154049" y="6301"/>
                </a:cubicBezTo>
                <a:lnTo>
                  <a:pt x="154049" y="6301"/>
                </a:lnTo>
                <a:cubicBezTo>
                  <a:pt x="153273" y="6734"/>
                  <a:pt x="152314" y="7008"/>
                  <a:pt x="151606" y="7510"/>
                </a:cubicBezTo>
                <a:cubicBezTo>
                  <a:pt x="152291" y="6871"/>
                  <a:pt x="152839" y="6027"/>
                  <a:pt x="153364" y="5365"/>
                </a:cubicBezTo>
                <a:lnTo>
                  <a:pt x="153364" y="5365"/>
                </a:lnTo>
                <a:cubicBezTo>
                  <a:pt x="152200" y="6027"/>
                  <a:pt x="150762" y="6780"/>
                  <a:pt x="149644" y="7488"/>
                </a:cubicBezTo>
                <a:cubicBezTo>
                  <a:pt x="151241" y="5616"/>
                  <a:pt x="153729" y="4201"/>
                  <a:pt x="155236" y="2169"/>
                </a:cubicBezTo>
                <a:lnTo>
                  <a:pt x="155236" y="2169"/>
                </a:lnTo>
                <a:cubicBezTo>
                  <a:pt x="151036" y="3447"/>
                  <a:pt x="148274" y="5684"/>
                  <a:pt x="144805" y="8058"/>
                </a:cubicBezTo>
                <a:cubicBezTo>
                  <a:pt x="144896" y="7647"/>
                  <a:pt x="145033" y="7305"/>
                  <a:pt x="145124" y="6963"/>
                </a:cubicBezTo>
                <a:lnTo>
                  <a:pt x="145124" y="6963"/>
                </a:lnTo>
                <a:cubicBezTo>
                  <a:pt x="144348" y="7282"/>
                  <a:pt x="143047" y="7670"/>
                  <a:pt x="142408" y="8127"/>
                </a:cubicBezTo>
                <a:cubicBezTo>
                  <a:pt x="142727" y="7510"/>
                  <a:pt x="142705" y="6917"/>
                  <a:pt x="142887" y="6369"/>
                </a:cubicBezTo>
                <a:lnTo>
                  <a:pt x="142887" y="6369"/>
                </a:lnTo>
                <a:cubicBezTo>
                  <a:pt x="142020" y="6940"/>
                  <a:pt x="140993" y="7488"/>
                  <a:pt x="140171" y="7807"/>
                </a:cubicBezTo>
                <a:cubicBezTo>
                  <a:pt x="140924" y="7077"/>
                  <a:pt x="141609" y="6232"/>
                  <a:pt x="142180" y="5365"/>
                </a:cubicBezTo>
                <a:lnTo>
                  <a:pt x="142180" y="5365"/>
                </a:lnTo>
                <a:cubicBezTo>
                  <a:pt x="140422" y="5456"/>
                  <a:pt x="138733" y="6917"/>
                  <a:pt x="137249" y="7807"/>
                </a:cubicBezTo>
                <a:cubicBezTo>
                  <a:pt x="138048" y="7054"/>
                  <a:pt x="138984" y="6118"/>
                  <a:pt x="139395" y="5045"/>
                </a:cubicBezTo>
                <a:cubicBezTo>
                  <a:pt x="139367" y="5045"/>
                  <a:pt x="139338" y="5044"/>
                  <a:pt x="139310" y="5044"/>
                </a:cubicBezTo>
                <a:cubicBezTo>
                  <a:pt x="137271" y="5044"/>
                  <a:pt x="135582" y="6656"/>
                  <a:pt x="133848" y="7579"/>
                </a:cubicBezTo>
                <a:cubicBezTo>
                  <a:pt x="134510" y="6826"/>
                  <a:pt x="135058" y="5844"/>
                  <a:pt x="135606" y="5045"/>
                </a:cubicBezTo>
                <a:lnTo>
                  <a:pt x="135606" y="5045"/>
                </a:lnTo>
                <a:cubicBezTo>
                  <a:pt x="133711" y="5159"/>
                  <a:pt x="132182" y="6689"/>
                  <a:pt x="130333" y="7236"/>
                </a:cubicBezTo>
                <a:cubicBezTo>
                  <a:pt x="131292" y="6369"/>
                  <a:pt x="132296" y="5365"/>
                  <a:pt x="133050" y="4429"/>
                </a:cubicBezTo>
                <a:lnTo>
                  <a:pt x="133050" y="4429"/>
                </a:lnTo>
                <a:cubicBezTo>
                  <a:pt x="130721" y="4863"/>
                  <a:pt x="128302" y="6689"/>
                  <a:pt x="126156" y="7488"/>
                </a:cubicBezTo>
                <a:cubicBezTo>
                  <a:pt x="126658" y="5616"/>
                  <a:pt x="129397" y="4041"/>
                  <a:pt x="131087" y="2831"/>
                </a:cubicBezTo>
                <a:lnTo>
                  <a:pt x="131087" y="2831"/>
                </a:lnTo>
                <a:cubicBezTo>
                  <a:pt x="127800" y="3562"/>
                  <a:pt x="124262" y="7168"/>
                  <a:pt x="121021" y="7853"/>
                </a:cubicBezTo>
                <a:cubicBezTo>
                  <a:pt x="122710" y="6600"/>
                  <a:pt x="122328" y="6208"/>
                  <a:pt x="121224" y="6208"/>
                </a:cubicBezTo>
                <a:cubicBezTo>
                  <a:pt x="119674" y="6208"/>
                  <a:pt x="116698" y="6983"/>
                  <a:pt x="116045" y="7236"/>
                </a:cubicBezTo>
                <a:cubicBezTo>
                  <a:pt x="117026" y="6712"/>
                  <a:pt x="117391" y="5821"/>
                  <a:pt x="117802" y="5022"/>
                </a:cubicBezTo>
                <a:lnTo>
                  <a:pt x="117802" y="5022"/>
                </a:lnTo>
                <a:cubicBezTo>
                  <a:pt x="116227" y="5274"/>
                  <a:pt x="114721" y="6323"/>
                  <a:pt x="113169" y="6552"/>
                </a:cubicBezTo>
                <a:cubicBezTo>
                  <a:pt x="113968" y="5730"/>
                  <a:pt x="114903" y="4749"/>
                  <a:pt x="115269" y="3836"/>
                </a:cubicBezTo>
                <a:lnTo>
                  <a:pt x="115269" y="3836"/>
                </a:lnTo>
                <a:cubicBezTo>
                  <a:pt x="114173" y="4406"/>
                  <a:pt x="113146" y="5114"/>
                  <a:pt x="112142" y="5867"/>
                </a:cubicBezTo>
                <a:cubicBezTo>
                  <a:pt x="113077" y="4703"/>
                  <a:pt x="114629" y="3995"/>
                  <a:pt x="115269" y="2512"/>
                </a:cubicBezTo>
                <a:lnTo>
                  <a:pt x="115269" y="2512"/>
                </a:lnTo>
                <a:cubicBezTo>
                  <a:pt x="112461" y="3059"/>
                  <a:pt x="109243" y="5388"/>
                  <a:pt x="106755" y="7008"/>
                </a:cubicBezTo>
                <a:cubicBezTo>
                  <a:pt x="107188" y="6712"/>
                  <a:pt x="107828" y="5684"/>
                  <a:pt x="108284" y="5022"/>
                </a:cubicBezTo>
                <a:lnTo>
                  <a:pt x="108284" y="5022"/>
                </a:lnTo>
                <a:cubicBezTo>
                  <a:pt x="107120" y="5456"/>
                  <a:pt x="106093" y="6187"/>
                  <a:pt x="104929" y="6620"/>
                </a:cubicBezTo>
                <a:cubicBezTo>
                  <a:pt x="105728" y="5890"/>
                  <a:pt x="106458" y="5068"/>
                  <a:pt x="107029" y="4155"/>
                </a:cubicBezTo>
                <a:lnTo>
                  <a:pt x="107029" y="4155"/>
                </a:lnTo>
                <a:cubicBezTo>
                  <a:pt x="105134" y="4703"/>
                  <a:pt x="103673" y="6072"/>
                  <a:pt x="101984" y="6871"/>
                </a:cubicBezTo>
                <a:cubicBezTo>
                  <a:pt x="102874" y="5753"/>
                  <a:pt x="104449" y="4931"/>
                  <a:pt x="105180" y="3539"/>
                </a:cubicBezTo>
                <a:lnTo>
                  <a:pt x="105180" y="3539"/>
                </a:lnTo>
                <a:cubicBezTo>
                  <a:pt x="103605" y="4292"/>
                  <a:pt x="101870" y="4908"/>
                  <a:pt x="100478" y="5913"/>
                </a:cubicBezTo>
                <a:cubicBezTo>
                  <a:pt x="101870" y="4612"/>
                  <a:pt x="103902" y="3447"/>
                  <a:pt x="104792" y="1850"/>
                </a:cubicBezTo>
                <a:lnTo>
                  <a:pt x="104792" y="1850"/>
                </a:lnTo>
                <a:cubicBezTo>
                  <a:pt x="101756" y="2649"/>
                  <a:pt x="98720" y="3972"/>
                  <a:pt x="96278" y="6050"/>
                </a:cubicBezTo>
                <a:cubicBezTo>
                  <a:pt x="96940" y="5342"/>
                  <a:pt x="98469" y="3767"/>
                  <a:pt x="98743" y="2489"/>
                </a:cubicBezTo>
                <a:lnTo>
                  <a:pt x="98743" y="2489"/>
                </a:lnTo>
                <a:cubicBezTo>
                  <a:pt x="96483" y="3014"/>
                  <a:pt x="94315" y="4908"/>
                  <a:pt x="92557" y="6552"/>
                </a:cubicBezTo>
                <a:cubicBezTo>
                  <a:pt x="93128" y="5525"/>
                  <a:pt x="93722" y="4520"/>
                  <a:pt x="94224" y="3447"/>
                </a:cubicBezTo>
                <a:lnTo>
                  <a:pt x="94224" y="3447"/>
                </a:lnTo>
                <a:cubicBezTo>
                  <a:pt x="92649" y="3950"/>
                  <a:pt x="91051" y="5433"/>
                  <a:pt x="89704" y="6552"/>
                </a:cubicBezTo>
                <a:cubicBezTo>
                  <a:pt x="90343" y="5730"/>
                  <a:pt x="90754" y="4794"/>
                  <a:pt x="91142" y="3836"/>
                </a:cubicBezTo>
                <a:lnTo>
                  <a:pt x="91142" y="3836"/>
                </a:lnTo>
                <a:cubicBezTo>
                  <a:pt x="89978" y="4566"/>
                  <a:pt x="88814" y="5525"/>
                  <a:pt x="87718" y="6232"/>
                </a:cubicBezTo>
                <a:cubicBezTo>
                  <a:pt x="88106" y="5502"/>
                  <a:pt x="88472" y="4269"/>
                  <a:pt x="88905" y="3425"/>
                </a:cubicBezTo>
                <a:lnTo>
                  <a:pt x="88905" y="3425"/>
                </a:lnTo>
                <a:cubicBezTo>
                  <a:pt x="87787" y="4589"/>
                  <a:pt x="85390" y="5958"/>
                  <a:pt x="84820" y="7533"/>
                </a:cubicBezTo>
                <a:cubicBezTo>
                  <a:pt x="84683" y="6506"/>
                  <a:pt x="84432" y="5410"/>
                  <a:pt x="84089" y="4475"/>
                </a:cubicBezTo>
                <a:cubicBezTo>
                  <a:pt x="83701" y="5296"/>
                  <a:pt x="82948" y="5913"/>
                  <a:pt x="82674" y="6803"/>
                </a:cubicBezTo>
                <a:cubicBezTo>
                  <a:pt x="82446" y="5867"/>
                  <a:pt x="82126" y="5251"/>
                  <a:pt x="82286" y="4155"/>
                </a:cubicBezTo>
                <a:lnTo>
                  <a:pt x="82286" y="4155"/>
                </a:lnTo>
                <a:cubicBezTo>
                  <a:pt x="81715" y="5068"/>
                  <a:pt x="81190" y="6369"/>
                  <a:pt x="80780" y="7191"/>
                </a:cubicBezTo>
                <a:cubicBezTo>
                  <a:pt x="80095" y="5684"/>
                  <a:pt x="80369" y="3904"/>
                  <a:pt x="80369" y="2238"/>
                </a:cubicBezTo>
                <a:lnTo>
                  <a:pt x="80369" y="2238"/>
                </a:lnTo>
                <a:cubicBezTo>
                  <a:pt x="80300" y="3790"/>
                  <a:pt x="80026" y="5707"/>
                  <a:pt x="79182" y="6871"/>
                </a:cubicBezTo>
                <a:cubicBezTo>
                  <a:pt x="78931" y="4497"/>
                  <a:pt x="79615" y="2352"/>
                  <a:pt x="7975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4" name="Google Shape;3644;p29"/>
          <p:cNvSpPr/>
          <p:nvPr/>
        </p:nvSpPr>
        <p:spPr>
          <a:xfrm>
            <a:off x="-3800542" y="-74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5" name="Google Shape;3645;p29"/>
          <p:cNvGrpSpPr/>
          <p:nvPr/>
        </p:nvGrpSpPr>
        <p:grpSpPr>
          <a:xfrm rot="935900" flipH="1">
            <a:off x="10297104" y="729152"/>
            <a:ext cx="2415808" cy="1522113"/>
            <a:chOff x="1783375" y="3070625"/>
            <a:chExt cx="1811800" cy="1141550"/>
          </a:xfrm>
        </p:grpSpPr>
        <p:sp>
          <p:nvSpPr>
            <p:cNvPr id="3646" name="Google Shape;3646;p29"/>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9"/>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8" name="Google Shape;3648;p29"/>
          <p:cNvSpPr/>
          <p:nvPr/>
        </p:nvSpPr>
        <p:spPr>
          <a:xfrm flipH="1">
            <a:off x="8272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9" name="Google Shape;3649;p29"/>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332732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650"/>
        <p:cNvGrpSpPr/>
        <p:nvPr/>
      </p:nvGrpSpPr>
      <p:grpSpPr>
        <a:xfrm>
          <a:off x="0" y="0"/>
          <a:ext cx="0" cy="0"/>
          <a:chOff x="0" y="0"/>
          <a:chExt cx="0" cy="0"/>
        </a:xfrm>
      </p:grpSpPr>
      <p:sp>
        <p:nvSpPr>
          <p:cNvPr id="3651" name="Google Shape;3651;p30"/>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2" name="Google Shape;3652;p30"/>
          <p:cNvGrpSpPr/>
          <p:nvPr/>
        </p:nvGrpSpPr>
        <p:grpSpPr>
          <a:xfrm flipH="1">
            <a:off x="9141597" y="85203"/>
            <a:ext cx="4465385" cy="6096013"/>
            <a:chOff x="-8979" y="-3697236"/>
            <a:chExt cx="3349039" cy="4572010"/>
          </a:xfrm>
        </p:grpSpPr>
        <p:sp>
          <p:nvSpPr>
            <p:cNvPr id="3653" name="Google Shape;3653;p30"/>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30"/>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55" name="Google Shape;3655;p30"/>
          <p:cNvSpPr/>
          <p:nvPr/>
        </p:nvSpPr>
        <p:spPr>
          <a:xfrm flipH="1">
            <a:off x="7847135" y="-6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6" name="Google Shape;3656;p30"/>
          <p:cNvSpPr/>
          <p:nvPr/>
        </p:nvSpPr>
        <p:spPr>
          <a:xfrm flipH="1">
            <a:off x="9744242"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7" name="Google Shape;3657;p30"/>
          <p:cNvSpPr/>
          <p:nvPr/>
        </p:nvSpPr>
        <p:spPr>
          <a:xfrm flipH="1">
            <a:off x="-3842600" y="-9023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8" name="Google Shape;3658;p30"/>
          <p:cNvSpPr/>
          <p:nvPr/>
        </p:nvSpPr>
        <p:spPr>
          <a:xfrm flipH="1">
            <a:off x="-583400" y="-7640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9" name="Google Shape;3659;p30"/>
          <p:cNvSpPr/>
          <p:nvPr/>
        </p:nvSpPr>
        <p:spPr>
          <a:xfrm>
            <a:off x="1081467" y="-8006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0" name="Google Shape;3660;p30"/>
          <p:cNvSpPr/>
          <p:nvPr/>
        </p:nvSpPr>
        <p:spPr>
          <a:xfrm rot="-1242405">
            <a:off x="-329899" y="-548465"/>
            <a:ext cx="4813427" cy="1812759"/>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1" name="Google Shape;3661;p30"/>
          <p:cNvSpPr/>
          <p:nvPr/>
        </p:nvSpPr>
        <p:spPr>
          <a:xfrm>
            <a:off x="10945238" y="4403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2" name="Google Shape;3662;p30"/>
          <p:cNvSpPr/>
          <p:nvPr/>
        </p:nvSpPr>
        <p:spPr>
          <a:xfrm>
            <a:off x="-1536818" y="45473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3" name="Google Shape;3663;p30"/>
          <p:cNvSpPr/>
          <p:nvPr/>
        </p:nvSpPr>
        <p:spPr>
          <a:xfrm flipH="1">
            <a:off x="-141996" y="61418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4" name="Google Shape;3664;p30"/>
          <p:cNvSpPr/>
          <p:nvPr/>
        </p:nvSpPr>
        <p:spPr>
          <a:xfrm flipH="1">
            <a:off x="1875622" y="61258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65" name="Google Shape;3665;p30"/>
          <p:cNvGrpSpPr/>
          <p:nvPr/>
        </p:nvGrpSpPr>
        <p:grpSpPr>
          <a:xfrm flipH="1">
            <a:off x="4041627" y="6250601"/>
            <a:ext cx="2091933" cy="322100"/>
            <a:chOff x="3293275" y="4614600"/>
            <a:chExt cx="1568950" cy="241575"/>
          </a:xfrm>
        </p:grpSpPr>
        <p:sp>
          <p:nvSpPr>
            <p:cNvPr id="3666" name="Google Shape;3666;p30"/>
            <p:cNvSpPr/>
            <p:nvPr/>
          </p:nvSpPr>
          <p:spPr>
            <a:xfrm>
              <a:off x="4528375" y="46152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30"/>
            <p:cNvSpPr/>
            <p:nvPr/>
          </p:nvSpPr>
          <p:spPr>
            <a:xfrm>
              <a:off x="4528950" y="46146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30"/>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30"/>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30"/>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30"/>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2" name="Google Shape;3672;p30"/>
          <p:cNvSpPr/>
          <p:nvPr/>
        </p:nvSpPr>
        <p:spPr>
          <a:xfrm>
            <a:off x="8341681" y="60900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3" name="Google Shape;3673;p30"/>
          <p:cNvSpPr/>
          <p:nvPr/>
        </p:nvSpPr>
        <p:spPr>
          <a:xfrm>
            <a:off x="9432962" y="62731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4" name="Google Shape;3674;p30"/>
          <p:cNvSpPr/>
          <p:nvPr/>
        </p:nvSpPr>
        <p:spPr>
          <a:xfrm>
            <a:off x="9552281" y="45875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75" name="Google Shape;3675;p30"/>
          <p:cNvGrpSpPr/>
          <p:nvPr/>
        </p:nvGrpSpPr>
        <p:grpSpPr>
          <a:xfrm>
            <a:off x="-464023" y="5189317"/>
            <a:ext cx="2339633" cy="1780400"/>
            <a:chOff x="0" y="3611325"/>
            <a:chExt cx="1754725" cy="1335300"/>
          </a:xfrm>
        </p:grpSpPr>
        <p:sp>
          <p:nvSpPr>
            <p:cNvPr id="3676" name="Google Shape;3676;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8" name="Google Shape;3678;p30"/>
          <p:cNvSpPr/>
          <p:nvPr/>
        </p:nvSpPr>
        <p:spPr>
          <a:xfrm>
            <a:off x="11293875" y="6375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9" name="Google Shape;3679;p30"/>
          <p:cNvSpPr/>
          <p:nvPr/>
        </p:nvSpPr>
        <p:spPr>
          <a:xfrm>
            <a:off x="12499321" y="5650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0" name="Google Shape;3680;p30"/>
          <p:cNvGrpSpPr/>
          <p:nvPr/>
        </p:nvGrpSpPr>
        <p:grpSpPr>
          <a:xfrm>
            <a:off x="8708477" y="5945533"/>
            <a:ext cx="2339633" cy="1780400"/>
            <a:chOff x="0" y="3611325"/>
            <a:chExt cx="1754725" cy="1335300"/>
          </a:xfrm>
        </p:grpSpPr>
        <p:sp>
          <p:nvSpPr>
            <p:cNvPr id="3681" name="Google Shape;3681;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3" name="Google Shape;3683;p30"/>
          <p:cNvSpPr/>
          <p:nvPr/>
        </p:nvSpPr>
        <p:spPr>
          <a:xfrm flipH="1">
            <a:off x="640392" y="58372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4" name="Google Shape;3684;p30"/>
          <p:cNvSpPr/>
          <p:nvPr/>
        </p:nvSpPr>
        <p:spPr>
          <a:xfrm>
            <a:off x="9073441" y="5860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5" name="Google Shape;3685;p30"/>
          <p:cNvSpPr/>
          <p:nvPr/>
        </p:nvSpPr>
        <p:spPr>
          <a:xfrm>
            <a:off x="-925526" y="5837198"/>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6" name="Google Shape;3686;p30"/>
          <p:cNvGrpSpPr/>
          <p:nvPr/>
        </p:nvGrpSpPr>
        <p:grpSpPr>
          <a:xfrm flipH="1">
            <a:off x="7733427" y="6252334"/>
            <a:ext cx="452733" cy="194767"/>
            <a:chOff x="3170025" y="4972625"/>
            <a:chExt cx="339550" cy="146075"/>
          </a:xfrm>
        </p:grpSpPr>
        <p:sp>
          <p:nvSpPr>
            <p:cNvPr id="3687" name="Google Shape;3687;p30"/>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30"/>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9" name="Google Shape;3689;p30"/>
          <p:cNvSpPr/>
          <p:nvPr/>
        </p:nvSpPr>
        <p:spPr>
          <a:xfrm>
            <a:off x="10267409" y="45690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0" name="Google Shape;3690;p30"/>
          <p:cNvSpPr/>
          <p:nvPr/>
        </p:nvSpPr>
        <p:spPr>
          <a:xfrm>
            <a:off x="10903194" y="56036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1" name="Google Shape;3691;p30"/>
          <p:cNvSpPr/>
          <p:nvPr/>
        </p:nvSpPr>
        <p:spPr>
          <a:xfrm rot="-589025">
            <a:off x="11390631" y="68396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2" name="Google Shape;3692;p30"/>
          <p:cNvSpPr/>
          <p:nvPr/>
        </p:nvSpPr>
        <p:spPr>
          <a:xfrm rot="2035852">
            <a:off x="11663982" y="63077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014849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693"/>
        <p:cNvGrpSpPr/>
        <p:nvPr/>
      </p:nvGrpSpPr>
      <p:grpSpPr>
        <a:xfrm>
          <a:off x="0" y="0"/>
          <a:ext cx="0" cy="0"/>
          <a:chOff x="0" y="0"/>
          <a:chExt cx="0" cy="0"/>
        </a:xfrm>
      </p:grpSpPr>
      <p:sp>
        <p:nvSpPr>
          <p:cNvPr id="3694" name="Google Shape;3694;p31"/>
          <p:cNvSpPr txBox="1">
            <a:spLocks noGrp="1"/>
          </p:cNvSpPr>
          <p:nvPr>
            <p:ph type="title"/>
          </p:nvPr>
        </p:nvSpPr>
        <p:spPr>
          <a:xfrm>
            <a:off x="3232800" y="615663"/>
            <a:ext cx="5726400" cy="15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95" name="Google Shape;3695;p31"/>
          <p:cNvSpPr txBox="1">
            <a:spLocks noGrp="1"/>
          </p:cNvSpPr>
          <p:nvPr>
            <p:ph type="subTitle" idx="1"/>
          </p:nvPr>
        </p:nvSpPr>
        <p:spPr>
          <a:xfrm>
            <a:off x="3806200" y="2124833"/>
            <a:ext cx="4579600" cy="190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6" name="Google Shape;3696;p31"/>
          <p:cNvSpPr txBox="1"/>
          <p:nvPr/>
        </p:nvSpPr>
        <p:spPr>
          <a:xfrm>
            <a:off x="3523200" y="4817633"/>
            <a:ext cx="5145600" cy="820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a:solidFill>
                  <a:schemeClr val="lt1"/>
                </a:solidFill>
                <a:latin typeface="Nunito"/>
                <a:ea typeface="Nunito"/>
                <a:cs typeface="Nunito"/>
                <a:sym typeface="Nunito"/>
              </a:rPr>
              <a:t>CREDITS: This presentation template was created by </a:t>
            </a:r>
            <a:r>
              <a:rPr lang="en" sz="1333">
                <a:solidFill>
                  <a:schemeClr val="lt1"/>
                </a:solidFill>
                <a:uFill>
                  <a:noFill/>
                </a:uFill>
                <a:latin typeface="Nunito"/>
                <a:ea typeface="Nunito"/>
                <a:cs typeface="Nunito"/>
                <a:sym typeface="Nunito"/>
                <a:hlinkClick r:id="rId2">
                  <a:extLst>
                    <a:ext uri="{A12FA001-AC4F-418D-AE19-62706E023703}">
                      <ahyp:hlinkClr xmlns:ahyp="http://schemas.microsoft.com/office/drawing/2018/hyperlinkcolor" xmlns="" val="tx"/>
                    </a:ext>
                  </a:extLst>
                </a:hlinkClick>
              </a:rPr>
              <a:t>Slidesgo</a:t>
            </a:r>
            <a:r>
              <a:rPr lang="en" sz="1333">
                <a:solidFill>
                  <a:schemeClr val="lt1"/>
                </a:solidFill>
                <a:latin typeface="Nunito"/>
                <a:ea typeface="Nunito"/>
                <a:cs typeface="Nunito"/>
                <a:sym typeface="Nunito"/>
              </a:rPr>
              <a:t>, including icons by </a:t>
            </a:r>
            <a:r>
              <a:rPr lang="en" sz="1333">
                <a:solidFill>
                  <a:schemeClr val="lt1"/>
                </a:solidFill>
                <a:uFill>
                  <a:noFill/>
                </a:uFill>
                <a:latin typeface="Nunito"/>
                <a:ea typeface="Nunito"/>
                <a:cs typeface="Nunito"/>
                <a:sym typeface="Nunito"/>
                <a:hlinkClick r:id="rId3">
                  <a:extLst>
                    <a:ext uri="{A12FA001-AC4F-418D-AE19-62706E023703}">
                      <ahyp:hlinkClr xmlns:ahyp="http://schemas.microsoft.com/office/drawing/2018/hyperlinkcolor" xmlns="" val="tx"/>
                    </a:ext>
                  </a:extLst>
                </a:hlinkClick>
              </a:rPr>
              <a:t>Flaticon</a:t>
            </a:r>
            <a:r>
              <a:rPr lang="en" sz="1333">
                <a:solidFill>
                  <a:schemeClr val="lt1"/>
                </a:solidFill>
                <a:latin typeface="Nunito"/>
                <a:ea typeface="Nunito"/>
                <a:cs typeface="Nunito"/>
                <a:sym typeface="Nunito"/>
              </a:rPr>
              <a:t>, infographics &amp; images by </a:t>
            </a:r>
            <a:r>
              <a:rPr lang="en" sz="1333">
                <a:solidFill>
                  <a:schemeClr val="lt1"/>
                </a:solidFill>
                <a:uFill>
                  <a:noFill/>
                </a:uFill>
                <a:latin typeface="Nunito"/>
                <a:ea typeface="Nunito"/>
                <a:cs typeface="Nunito"/>
                <a:sym typeface="Nunito"/>
                <a:hlinkClick r:id="rId4">
                  <a:extLst>
                    <a:ext uri="{A12FA001-AC4F-418D-AE19-62706E023703}">
                      <ahyp:hlinkClr xmlns:ahyp="http://schemas.microsoft.com/office/drawing/2018/hyperlinkcolor" xmlns="" val="tx"/>
                    </a:ext>
                  </a:extLst>
                </a:hlinkClick>
              </a:rPr>
              <a:t>Freepik</a:t>
            </a:r>
            <a:endParaRPr sz="1333">
              <a:solidFill>
                <a:schemeClr val="lt1"/>
              </a:solidFill>
              <a:latin typeface="Nunito"/>
              <a:ea typeface="Nunito"/>
              <a:cs typeface="Nunito"/>
              <a:sym typeface="Nunito"/>
            </a:endParaRPr>
          </a:p>
        </p:txBody>
      </p:sp>
      <p:sp>
        <p:nvSpPr>
          <p:cNvPr id="3697" name="Google Shape;3697;p31"/>
          <p:cNvSpPr/>
          <p:nvPr/>
        </p:nvSpPr>
        <p:spPr>
          <a:xfrm>
            <a:off x="10186574" y="2082733"/>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8" name="Google Shape;3698;p31"/>
          <p:cNvSpPr/>
          <p:nvPr/>
        </p:nvSpPr>
        <p:spPr>
          <a:xfrm>
            <a:off x="8902421" y="-796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9" name="Google Shape;3699;p31"/>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0" name="Google Shape;3700;p31"/>
          <p:cNvSpPr/>
          <p:nvPr/>
        </p:nvSpPr>
        <p:spPr>
          <a:xfrm>
            <a:off x="-3328008"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1" name="Google Shape;3701;p31"/>
          <p:cNvSpPr/>
          <p:nvPr/>
        </p:nvSpPr>
        <p:spPr>
          <a:xfrm flipH="1">
            <a:off x="11453669"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2" name="Google Shape;3702;p31"/>
          <p:cNvSpPr/>
          <p:nvPr/>
        </p:nvSpPr>
        <p:spPr>
          <a:xfrm flipH="1">
            <a:off x="8669886"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3" name="Google Shape;3703;p31"/>
          <p:cNvSpPr/>
          <p:nvPr/>
        </p:nvSpPr>
        <p:spPr>
          <a:xfrm flipH="1">
            <a:off x="10417620"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04" name="Google Shape;3704;p31"/>
          <p:cNvGrpSpPr/>
          <p:nvPr/>
        </p:nvGrpSpPr>
        <p:grpSpPr>
          <a:xfrm rot="-1331565">
            <a:off x="10565914" y="4262053"/>
            <a:ext cx="1093719" cy="2223064"/>
            <a:chOff x="4436225" y="3772425"/>
            <a:chExt cx="1450575" cy="2948400"/>
          </a:xfrm>
        </p:grpSpPr>
        <p:grpSp>
          <p:nvGrpSpPr>
            <p:cNvPr id="3705" name="Google Shape;3705;p31"/>
            <p:cNvGrpSpPr/>
            <p:nvPr/>
          </p:nvGrpSpPr>
          <p:grpSpPr>
            <a:xfrm>
              <a:off x="4436225" y="3772425"/>
              <a:ext cx="1450575" cy="2493025"/>
              <a:chOff x="4436225" y="3772425"/>
              <a:chExt cx="1450575" cy="2493025"/>
            </a:xfrm>
          </p:grpSpPr>
          <p:sp>
            <p:nvSpPr>
              <p:cNvPr id="3706" name="Google Shape;3706;p31"/>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31"/>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31"/>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31"/>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31"/>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31"/>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31"/>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31"/>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31"/>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31"/>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31"/>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31"/>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31"/>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31"/>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0" name="Google Shape;3720;p31"/>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1" name="Google Shape;3721;p31"/>
          <p:cNvSpPr/>
          <p:nvPr/>
        </p:nvSpPr>
        <p:spPr>
          <a:xfrm rot="3030638" flipH="1">
            <a:off x="7570822" y="63622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22" name="Google Shape;3722;p31"/>
          <p:cNvGrpSpPr/>
          <p:nvPr/>
        </p:nvGrpSpPr>
        <p:grpSpPr>
          <a:xfrm>
            <a:off x="11173055" y="3124669"/>
            <a:ext cx="1018933" cy="3484655"/>
            <a:chOff x="8333266" y="2350451"/>
            <a:chExt cx="764200" cy="2613491"/>
          </a:xfrm>
        </p:grpSpPr>
        <p:sp>
          <p:nvSpPr>
            <p:cNvPr id="3723" name="Google Shape;3723;p31"/>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31"/>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31"/>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31"/>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31"/>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31"/>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31"/>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31"/>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31"/>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31"/>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31"/>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34" name="Google Shape;3734;p31"/>
            <p:cNvGrpSpPr/>
            <p:nvPr/>
          </p:nvGrpSpPr>
          <p:grpSpPr>
            <a:xfrm flipH="1">
              <a:off x="8333266" y="2350451"/>
              <a:ext cx="702645" cy="2346115"/>
              <a:chOff x="12111431" y="2541073"/>
              <a:chExt cx="1033302" cy="2847919"/>
            </a:xfrm>
          </p:grpSpPr>
          <p:sp>
            <p:nvSpPr>
              <p:cNvPr id="3735" name="Google Shape;3735;p31"/>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31"/>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37" name="Google Shape;3737;p31"/>
          <p:cNvGrpSpPr/>
          <p:nvPr/>
        </p:nvGrpSpPr>
        <p:grpSpPr>
          <a:xfrm>
            <a:off x="10091321" y="6037332"/>
            <a:ext cx="1665279" cy="656483"/>
            <a:chOff x="12680715" y="5206674"/>
            <a:chExt cx="1248959" cy="492362"/>
          </a:xfrm>
        </p:grpSpPr>
        <p:sp>
          <p:nvSpPr>
            <p:cNvPr id="3738" name="Google Shape;3738;p31"/>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31"/>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31"/>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31"/>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31"/>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31"/>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4" name="Google Shape;3744;p31"/>
          <p:cNvGrpSpPr/>
          <p:nvPr/>
        </p:nvGrpSpPr>
        <p:grpSpPr>
          <a:xfrm flipH="1">
            <a:off x="10512730" y="5254567"/>
            <a:ext cx="2339633" cy="1780400"/>
            <a:chOff x="0" y="3611325"/>
            <a:chExt cx="1754725" cy="1335300"/>
          </a:xfrm>
        </p:grpSpPr>
        <p:sp>
          <p:nvSpPr>
            <p:cNvPr id="3745" name="Google Shape;3745;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7" name="Google Shape;3747;p31"/>
          <p:cNvGrpSpPr/>
          <p:nvPr/>
        </p:nvGrpSpPr>
        <p:grpSpPr>
          <a:xfrm>
            <a:off x="-639735" y="2802866"/>
            <a:ext cx="3341949" cy="2404365"/>
            <a:chOff x="4827150" y="2632375"/>
            <a:chExt cx="1863125" cy="1340425"/>
          </a:xfrm>
        </p:grpSpPr>
        <p:sp>
          <p:nvSpPr>
            <p:cNvPr id="3748" name="Google Shape;3748;p3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49" name="Google Shape;3749;p31"/>
            <p:cNvGrpSpPr/>
            <p:nvPr/>
          </p:nvGrpSpPr>
          <p:grpSpPr>
            <a:xfrm>
              <a:off x="4827150" y="2632375"/>
              <a:ext cx="1863125" cy="1274825"/>
              <a:chOff x="4827150" y="2632375"/>
              <a:chExt cx="1863125" cy="1274825"/>
            </a:xfrm>
          </p:grpSpPr>
          <p:sp>
            <p:nvSpPr>
              <p:cNvPr id="3750" name="Google Shape;3750;p3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3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3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3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3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55" name="Google Shape;3755;p31"/>
          <p:cNvGrpSpPr/>
          <p:nvPr/>
        </p:nvGrpSpPr>
        <p:grpSpPr>
          <a:xfrm flipH="1">
            <a:off x="-2093498" y="-14"/>
            <a:ext cx="4579700" cy="6252071"/>
            <a:chOff x="-8979" y="-3697236"/>
            <a:chExt cx="3349039" cy="4572010"/>
          </a:xfrm>
        </p:grpSpPr>
        <p:sp>
          <p:nvSpPr>
            <p:cNvPr id="3756" name="Google Shape;3756;p31"/>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31"/>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8" name="Google Shape;3758;p31"/>
          <p:cNvGrpSpPr/>
          <p:nvPr/>
        </p:nvGrpSpPr>
        <p:grpSpPr>
          <a:xfrm flipH="1">
            <a:off x="119303" y="2019389"/>
            <a:ext cx="1517751" cy="1621576"/>
            <a:chOff x="454950" y="2869750"/>
            <a:chExt cx="1109900" cy="1185825"/>
          </a:xfrm>
        </p:grpSpPr>
        <p:sp>
          <p:nvSpPr>
            <p:cNvPr id="3759" name="Google Shape;3759;p31"/>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31"/>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31"/>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31"/>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31"/>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31"/>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31"/>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31"/>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31"/>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31"/>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31"/>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31"/>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31"/>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31"/>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31"/>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31"/>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75" name="Google Shape;3775;p31"/>
          <p:cNvSpPr/>
          <p:nvPr/>
        </p:nvSpPr>
        <p:spPr>
          <a:xfrm flipH="1">
            <a:off x="-577963" y="6078633"/>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6" name="Google Shape;3776;p31"/>
          <p:cNvSpPr/>
          <p:nvPr/>
        </p:nvSpPr>
        <p:spPr>
          <a:xfrm flipH="1">
            <a:off x="85761" y="6261672"/>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7" name="Google Shape;3777;p31"/>
          <p:cNvSpPr/>
          <p:nvPr/>
        </p:nvSpPr>
        <p:spPr>
          <a:xfrm flipH="1">
            <a:off x="-577946" y="4576095"/>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8" name="Google Shape;3778;p31"/>
          <p:cNvSpPr/>
          <p:nvPr/>
        </p:nvSpPr>
        <p:spPr>
          <a:xfrm flipH="1">
            <a:off x="-747375" y="4286169"/>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79" name="Google Shape;3779;p31"/>
          <p:cNvGrpSpPr/>
          <p:nvPr/>
        </p:nvGrpSpPr>
        <p:grpSpPr>
          <a:xfrm flipH="1">
            <a:off x="85764" y="5804367"/>
            <a:ext cx="2339633" cy="1780400"/>
            <a:chOff x="0" y="3611325"/>
            <a:chExt cx="1754725" cy="1335300"/>
          </a:xfrm>
        </p:grpSpPr>
        <p:sp>
          <p:nvSpPr>
            <p:cNvPr id="3780" name="Google Shape;3780;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82" name="Google Shape;3782;p31"/>
          <p:cNvSpPr/>
          <p:nvPr/>
        </p:nvSpPr>
        <p:spPr>
          <a:xfrm flipH="1">
            <a:off x="-614733" y="4557569"/>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3" name="Google Shape;3783;p31"/>
          <p:cNvSpPr/>
          <p:nvPr/>
        </p:nvSpPr>
        <p:spPr>
          <a:xfrm flipH="1">
            <a:off x="-614725" y="49910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4" name="Google Shape;3784;p31"/>
          <p:cNvSpPr/>
          <p:nvPr/>
        </p:nvSpPr>
        <p:spPr>
          <a:xfrm rot="589025" flipH="1">
            <a:off x="-813759" y="38742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5" name="Google Shape;3785;p31"/>
          <p:cNvSpPr/>
          <p:nvPr/>
        </p:nvSpPr>
        <p:spPr>
          <a:xfrm rot="-2035852" flipH="1">
            <a:off x="-813782" y="45096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6" name="Google Shape;3786;p31"/>
          <p:cNvSpPr/>
          <p:nvPr/>
        </p:nvSpPr>
        <p:spPr>
          <a:xfrm flipH="1">
            <a:off x="-1167234" y="5207232"/>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87" name="Google Shape;3787;p31"/>
          <p:cNvGrpSpPr/>
          <p:nvPr/>
        </p:nvGrpSpPr>
        <p:grpSpPr>
          <a:xfrm flipH="1">
            <a:off x="-108639" y="-47188"/>
            <a:ext cx="2119203" cy="2944189"/>
            <a:chOff x="6690382" y="-4766279"/>
            <a:chExt cx="1589402" cy="2208142"/>
          </a:xfrm>
        </p:grpSpPr>
        <p:sp>
          <p:nvSpPr>
            <p:cNvPr id="3788" name="Google Shape;3788;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3" name="Google Shape;3803;p31"/>
          <p:cNvGrpSpPr/>
          <p:nvPr/>
        </p:nvGrpSpPr>
        <p:grpSpPr>
          <a:xfrm rot="-5400000">
            <a:off x="607477" y="-459681"/>
            <a:ext cx="2119203" cy="2944189"/>
            <a:chOff x="6690382" y="-4766279"/>
            <a:chExt cx="1589402" cy="2208142"/>
          </a:xfrm>
        </p:grpSpPr>
        <p:sp>
          <p:nvSpPr>
            <p:cNvPr id="3804" name="Google Shape;3804;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627340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19"/>
        <p:cNvGrpSpPr/>
        <p:nvPr/>
      </p:nvGrpSpPr>
      <p:grpSpPr>
        <a:xfrm>
          <a:off x="0" y="0"/>
          <a:ext cx="0" cy="0"/>
          <a:chOff x="0" y="0"/>
          <a:chExt cx="0" cy="0"/>
        </a:xfrm>
      </p:grpSpPr>
      <p:sp>
        <p:nvSpPr>
          <p:cNvPr id="3820" name="Google Shape;3820;p32"/>
          <p:cNvSpPr/>
          <p:nvPr/>
        </p:nvSpPr>
        <p:spPr>
          <a:xfrm>
            <a:off x="11268017" y="6979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1" name="Google Shape;3821;p32"/>
          <p:cNvSpPr/>
          <p:nvPr/>
        </p:nvSpPr>
        <p:spPr>
          <a:xfrm>
            <a:off x="-2022767" y="45447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2" name="Google Shape;3822;p32"/>
          <p:cNvSpPr/>
          <p:nvPr/>
        </p:nvSpPr>
        <p:spPr>
          <a:xfrm>
            <a:off x="9244622" y="47274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3" name="Google Shape;3823;p32"/>
          <p:cNvSpPr/>
          <p:nvPr/>
        </p:nvSpPr>
        <p:spPr>
          <a:xfrm flipH="1">
            <a:off x="11558254" y="34051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4" name="Google Shape;3824;p32"/>
          <p:cNvSpPr/>
          <p:nvPr/>
        </p:nvSpPr>
        <p:spPr>
          <a:xfrm flipH="1">
            <a:off x="12694649" y="40610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5" name="Google Shape;3825;p32"/>
          <p:cNvSpPr/>
          <p:nvPr/>
        </p:nvSpPr>
        <p:spPr>
          <a:xfrm>
            <a:off x="95533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6" name="Google Shape;3826;p32"/>
          <p:cNvSpPr/>
          <p:nvPr/>
        </p:nvSpPr>
        <p:spPr>
          <a:xfrm flipH="1">
            <a:off x="11614647" y="5867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7" name="Google Shape;3827;p32"/>
          <p:cNvSpPr/>
          <p:nvPr/>
        </p:nvSpPr>
        <p:spPr>
          <a:xfrm flipH="1">
            <a:off x="11381139" y="5142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8" name="Google Shape;3828;p32"/>
          <p:cNvSpPr/>
          <p:nvPr/>
        </p:nvSpPr>
        <p:spPr>
          <a:xfrm flipH="1">
            <a:off x="5594709" y="-1711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9" name="Google Shape;3829;p32"/>
          <p:cNvSpPr/>
          <p:nvPr/>
        </p:nvSpPr>
        <p:spPr>
          <a:xfrm flipH="1">
            <a:off x="7577982" y="-69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0" name="Google Shape;3830;p32"/>
          <p:cNvSpPr/>
          <p:nvPr/>
        </p:nvSpPr>
        <p:spPr>
          <a:xfrm flipH="1">
            <a:off x="12559863" y="52854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1" name="Google Shape;3831;p32"/>
          <p:cNvSpPr/>
          <p:nvPr/>
        </p:nvSpPr>
        <p:spPr>
          <a:xfrm>
            <a:off x="11190479" y="48705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2" name="Google Shape;3832;p32"/>
          <p:cNvSpPr/>
          <p:nvPr/>
        </p:nvSpPr>
        <p:spPr>
          <a:xfrm rot="589025" flipH="1">
            <a:off x="11256795" y="63984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3" name="Google Shape;3833;p32"/>
          <p:cNvSpPr/>
          <p:nvPr/>
        </p:nvSpPr>
        <p:spPr>
          <a:xfrm rot="2035852">
            <a:off x="10189172" y="57013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34" name="Google Shape;3834;p32"/>
          <p:cNvGrpSpPr/>
          <p:nvPr/>
        </p:nvGrpSpPr>
        <p:grpSpPr>
          <a:xfrm flipH="1">
            <a:off x="11628368" y="5437533"/>
            <a:ext cx="2339633" cy="1780400"/>
            <a:chOff x="0" y="3611325"/>
            <a:chExt cx="1754725" cy="1335300"/>
          </a:xfrm>
        </p:grpSpPr>
        <p:sp>
          <p:nvSpPr>
            <p:cNvPr id="3835" name="Google Shape;3835;p32"/>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32"/>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7" name="Google Shape;3837;p32"/>
          <p:cNvSpPr/>
          <p:nvPr/>
        </p:nvSpPr>
        <p:spPr>
          <a:xfrm flipH="1">
            <a:off x="10437353" y="5352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8" name="Google Shape;3838;p32"/>
          <p:cNvSpPr/>
          <p:nvPr/>
        </p:nvSpPr>
        <p:spPr>
          <a:xfrm>
            <a:off x="2225079" y="64091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9" name="Google Shape;3839;p32"/>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0" name="Google Shape;3840;p32"/>
          <p:cNvGrpSpPr/>
          <p:nvPr/>
        </p:nvGrpSpPr>
        <p:grpSpPr>
          <a:xfrm>
            <a:off x="-1415206" y="-1196281"/>
            <a:ext cx="3145663" cy="7140295"/>
            <a:chOff x="13093133" y="-435336"/>
            <a:chExt cx="2359247" cy="5355221"/>
          </a:xfrm>
        </p:grpSpPr>
        <p:sp>
          <p:nvSpPr>
            <p:cNvPr id="3841" name="Google Shape;3841;p32"/>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32"/>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32"/>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32"/>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32"/>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32"/>
          <p:cNvGrpSpPr/>
          <p:nvPr/>
        </p:nvGrpSpPr>
        <p:grpSpPr>
          <a:xfrm>
            <a:off x="828458" y="6470779"/>
            <a:ext cx="1291879" cy="700740"/>
            <a:chOff x="563218" y="4869746"/>
            <a:chExt cx="968909" cy="525555"/>
          </a:xfrm>
        </p:grpSpPr>
        <p:sp>
          <p:nvSpPr>
            <p:cNvPr id="3847" name="Google Shape;3847;p32"/>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32"/>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32"/>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0" name="Google Shape;3850;p32"/>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1" name="Google Shape;3851;p32"/>
          <p:cNvGrpSpPr/>
          <p:nvPr/>
        </p:nvGrpSpPr>
        <p:grpSpPr>
          <a:xfrm>
            <a:off x="-672050" y="5476923"/>
            <a:ext cx="1244339" cy="1738013"/>
            <a:chOff x="-504037" y="4107692"/>
            <a:chExt cx="933254" cy="1303510"/>
          </a:xfrm>
        </p:grpSpPr>
        <p:sp>
          <p:nvSpPr>
            <p:cNvPr id="3852" name="Google Shape;3852;p32"/>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32"/>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32"/>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32"/>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6" name="Google Shape;3856;p32"/>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7" name="Google Shape;3857;p32"/>
          <p:cNvGrpSpPr/>
          <p:nvPr/>
        </p:nvGrpSpPr>
        <p:grpSpPr>
          <a:xfrm flipH="1">
            <a:off x="-1622716" y="3674833"/>
            <a:ext cx="3615733" cy="4102667"/>
            <a:chOff x="4675" y="5263075"/>
            <a:chExt cx="2711800" cy="3077000"/>
          </a:xfrm>
        </p:grpSpPr>
        <p:sp>
          <p:nvSpPr>
            <p:cNvPr id="3858" name="Google Shape;3858;p3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3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3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61" name="Google Shape;3861;p32"/>
            <p:cNvGrpSpPr/>
            <p:nvPr/>
          </p:nvGrpSpPr>
          <p:grpSpPr>
            <a:xfrm>
              <a:off x="4675" y="5345475"/>
              <a:ext cx="2711800" cy="2994600"/>
              <a:chOff x="4675" y="5345475"/>
              <a:chExt cx="2711800" cy="2994600"/>
            </a:xfrm>
          </p:grpSpPr>
          <p:sp>
            <p:nvSpPr>
              <p:cNvPr id="3862" name="Google Shape;3862;p3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3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3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3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3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3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3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3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3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3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3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3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3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3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3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3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3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3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3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3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3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3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3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3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3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3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3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89" name="Google Shape;3889;p32"/>
              <p:cNvGrpSpPr/>
              <p:nvPr/>
            </p:nvGrpSpPr>
            <p:grpSpPr>
              <a:xfrm>
                <a:off x="4675" y="5593050"/>
                <a:ext cx="2711800" cy="2747025"/>
                <a:chOff x="4675" y="3688050"/>
                <a:chExt cx="2711800" cy="2747025"/>
              </a:xfrm>
            </p:grpSpPr>
            <p:sp>
              <p:nvSpPr>
                <p:cNvPr id="3890" name="Google Shape;3890;p3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3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3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3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3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3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3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3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3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3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3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3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02" name="Google Shape;3902;p3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03" name="Google Shape;3903;p32"/>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4" name="Google Shape;3904;p32"/>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327217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905"/>
        <p:cNvGrpSpPr/>
        <p:nvPr/>
      </p:nvGrpSpPr>
      <p:grpSpPr>
        <a:xfrm>
          <a:off x="0" y="0"/>
          <a:ext cx="0" cy="0"/>
          <a:chOff x="0" y="0"/>
          <a:chExt cx="0" cy="0"/>
        </a:xfrm>
      </p:grpSpPr>
      <p:sp>
        <p:nvSpPr>
          <p:cNvPr id="3906" name="Google Shape;3906;p33"/>
          <p:cNvSpPr/>
          <p:nvPr/>
        </p:nvSpPr>
        <p:spPr>
          <a:xfrm flipH="1">
            <a:off x="1090524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7" name="Google Shape;3907;p33"/>
          <p:cNvSpPr/>
          <p:nvPr/>
        </p:nvSpPr>
        <p:spPr>
          <a:xfrm rot="1658019" flipH="1">
            <a:off x="4548762"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8" name="Google Shape;3908;p33"/>
          <p:cNvSpPr/>
          <p:nvPr/>
        </p:nvSpPr>
        <p:spPr>
          <a:xfrm flipH="1">
            <a:off x="968546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9" name="Google Shape;3909;p33"/>
          <p:cNvSpPr/>
          <p:nvPr/>
        </p:nvSpPr>
        <p:spPr>
          <a:xfrm>
            <a:off x="805487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0" name="Google Shape;3910;p33"/>
          <p:cNvSpPr/>
          <p:nvPr/>
        </p:nvSpPr>
        <p:spPr>
          <a:xfrm>
            <a:off x="-281833"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1" name="Google Shape;3911;p33"/>
          <p:cNvSpPr/>
          <p:nvPr/>
        </p:nvSpPr>
        <p:spPr>
          <a:xfrm flipH="1">
            <a:off x="3821196"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12" name="Google Shape;3912;p33"/>
          <p:cNvGrpSpPr/>
          <p:nvPr/>
        </p:nvGrpSpPr>
        <p:grpSpPr>
          <a:xfrm>
            <a:off x="9511042" y="4262284"/>
            <a:ext cx="3615733" cy="4102667"/>
            <a:chOff x="4675" y="5263075"/>
            <a:chExt cx="2711800" cy="3077000"/>
          </a:xfrm>
        </p:grpSpPr>
        <p:sp>
          <p:nvSpPr>
            <p:cNvPr id="3913" name="Google Shape;3913;p3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3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3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16" name="Google Shape;3916;p33"/>
            <p:cNvGrpSpPr/>
            <p:nvPr/>
          </p:nvGrpSpPr>
          <p:grpSpPr>
            <a:xfrm>
              <a:off x="4675" y="5345475"/>
              <a:ext cx="2711800" cy="2994600"/>
              <a:chOff x="4675" y="5345475"/>
              <a:chExt cx="2711800" cy="2994600"/>
            </a:xfrm>
          </p:grpSpPr>
          <p:sp>
            <p:nvSpPr>
              <p:cNvPr id="3917" name="Google Shape;3917;p3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3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3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3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3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3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3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3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3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3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3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3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3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3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3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3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3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3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3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3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3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3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3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3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3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3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3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44" name="Google Shape;3944;p33"/>
              <p:cNvGrpSpPr/>
              <p:nvPr/>
            </p:nvGrpSpPr>
            <p:grpSpPr>
              <a:xfrm>
                <a:off x="4675" y="5593050"/>
                <a:ext cx="2711800" cy="2747025"/>
                <a:chOff x="4675" y="3688050"/>
                <a:chExt cx="2711800" cy="2747025"/>
              </a:xfrm>
            </p:grpSpPr>
            <p:sp>
              <p:nvSpPr>
                <p:cNvPr id="3945" name="Google Shape;3945;p3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3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3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3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3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3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3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3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3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3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3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3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7" name="Google Shape;3957;p3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58" name="Google Shape;3958;p33"/>
          <p:cNvSpPr/>
          <p:nvPr/>
        </p:nvSpPr>
        <p:spPr>
          <a:xfrm flipH="1">
            <a:off x="5941641"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59" name="Google Shape;3959;p33"/>
          <p:cNvSpPr/>
          <p:nvPr/>
        </p:nvSpPr>
        <p:spPr>
          <a:xfrm flipH="1">
            <a:off x="1122940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0" name="Google Shape;3960;p33"/>
          <p:cNvSpPr/>
          <p:nvPr/>
        </p:nvSpPr>
        <p:spPr>
          <a:xfrm flipH="1">
            <a:off x="9036541"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1" name="Google Shape;3961;p33"/>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2" name="Google Shape;3962;p33"/>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3" name="Google Shape;3963;p33"/>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64" name="Google Shape;3964;p33"/>
          <p:cNvGrpSpPr/>
          <p:nvPr/>
        </p:nvGrpSpPr>
        <p:grpSpPr>
          <a:xfrm>
            <a:off x="-1466868" y="4318466"/>
            <a:ext cx="3341949" cy="2404365"/>
            <a:chOff x="4827150" y="2632375"/>
            <a:chExt cx="1863125" cy="1340425"/>
          </a:xfrm>
        </p:grpSpPr>
        <p:sp>
          <p:nvSpPr>
            <p:cNvPr id="3965" name="Google Shape;3965;p3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66" name="Google Shape;3966;p33"/>
            <p:cNvGrpSpPr/>
            <p:nvPr/>
          </p:nvGrpSpPr>
          <p:grpSpPr>
            <a:xfrm>
              <a:off x="4827150" y="2632375"/>
              <a:ext cx="1863125" cy="1274825"/>
              <a:chOff x="4827150" y="2632375"/>
              <a:chExt cx="1863125" cy="1274825"/>
            </a:xfrm>
          </p:grpSpPr>
          <p:sp>
            <p:nvSpPr>
              <p:cNvPr id="3967" name="Google Shape;3967;p3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3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3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3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3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72" name="Google Shape;3972;p33"/>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3" name="Google Shape;3973;p33"/>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4" name="Google Shape;3974;p33"/>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5" name="Google Shape;3975;p33"/>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6" name="Google Shape;3976;p33"/>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7" name="Google Shape;3977;p33"/>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78" name="Google Shape;3978;p33"/>
          <p:cNvGrpSpPr/>
          <p:nvPr/>
        </p:nvGrpSpPr>
        <p:grpSpPr>
          <a:xfrm flipH="1">
            <a:off x="-1979349" y="5561884"/>
            <a:ext cx="2339633" cy="1780400"/>
            <a:chOff x="0" y="3611325"/>
            <a:chExt cx="1754725" cy="1335300"/>
          </a:xfrm>
        </p:grpSpPr>
        <p:sp>
          <p:nvSpPr>
            <p:cNvPr id="3979" name="Google Shape;3979;p3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3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990410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80459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bg"/>
          <p:cNvSpPr/>
          <p:nvPr userDrawn="1"/>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pic>
        <p:nvPicPr>
          <p:cNvPr id="7" name="glow"/>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699" t="1289" r="699" b="1537"/>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4" name="sun cloud" descr="F:\1-原创素材\1_mm1102\PPT\PPT_014\materaials\home_bg_sc.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rot="18900000">
            <a:off x="-3747974" y="-1014748"/>
            <a:ext cx="19687956" cy="18948587"/>
          </a:xfrm>
          <a:prstGeom prst="rect">
            <a:avLst/>
          </a:prstGeom>
          <a:noFill/>
          <a:extLst>
            <a:ext uri="{909E8E84-426E-40DD-AFC4-6F175D3DCCD1}">
              <a14:hiddenFill xmlns:a14="http://schemas.microsoft.com/office/drawing/2010/main">
                <a:solidFill>
                  <a:srgbClr val="FFFFFF"/>
                </a:solidFill>
              </a14:hiddenFill>
            </a:ext>
          </a:extLst>
        </p:spPr>
      </p:pic>
      <p:pic>
        <p:nvPicPr>
          <p:cNvPr id="5" name="earth" descr="F:\1-原创素材\1_mm1102\PPT\PPT_014\materaials\home_bg.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3743090" y="-1004241"/>
            <a:ext cx="19678180" cy="18927572"/>
          </a:xfrm>
          <a:prstGeom prst="rect">
            <a:avLst/>
          </a:prstGeom>
          <a:noFill/>
          <a:extLst>
            <a:ext uri="{909E8E84-426E-40DD-AFC4-6F175D3DCCD1}">
              <a14:hiddenFill xmlns:a14="http://schemas.microsoft.com/office/drawing/2010/main">
                <a:solidFill>
                  <a:srgbClr val="FFFFFF"/>
                </a:solidFill>
              </a14:hiddenFill>
            </a:ext>
          </a:extLst>
        </p:spPr>
      </p:pic>
      <p:pic>
        <p:nvPicPr>
          <p:cNvPr id="6" name="train" descr="F:\1-原创素材\1_mm1102\PPT\PPT_014\materaials\home_bg_train.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rot="8100000">
            <a:off x="114202" y="2477745"/>
            <a:ext cx="11963604" cy="119636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19991244"/>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par>
                                <p:cTn id="8" presetID="8" presetClass="emph" presetSubtype="0" fill="hold" nodeType="withEffect">
                                  <p:stCondLst>
                                    <p:cond delay="0"/>
                                  </p:stCondLst>
                                  <p:childTnLst>
                                    <p:animRot by="21600000">
                                      <p:cBhvr>
                                        <p:cTn id="9" dur="20000" fill="hold"/>
                                        <p:tgtEl>
                                          <p:spTgt spid="5"/>
                                        </p:tgtEl>
                                        <p:attrNameLst>
                                          <p:attrName>r</p:attrName>
                                        </p:attrNameLst>
                                      </p:cBhvr>
                                    </p:animRot>
                                  </p:childTnLst>
                                </p:cTn>
                              </p:par>
                              <p:par>
                                <p:cTn id="10" presetID="8" presetClass="emph" presetSubtype="0" fill="hold" nodeType="withEffect">
                                  <p:stCondLst>
                                    <p:cond delay="0"/>
                                  </p:stCondLst>
                                  <p:childTnLst>
                                    <p:animRot by="-15600000">
                                      <p:cBhvr>
                                        <p:cTn id="11" dur="16000" fill="hold"/>
                                        <p:tgtEl>
                                          <p:spTgt spid="6"/>
                                        </p:tgtEl>
                                        <p:attrNameLst>
                                          <p:attrName>r</p:attrName>
                                        </p:attrNameLst>
                                      </p:cBhvr>
                                    </p:animRot>
                                  </p:childTnLst>
                                </p:cTn>
                              </p:par>
                              <p:par>
                                <p:cTn id="12" presetID="10"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2000"/>
                                        <p:tgtEl>
                                          <p:spTgt spid="4"/>
                                        </p:tgtEl>
                                      </p:cBhvr>
                                    </p:animEffect>
                                  </p:childTnLst>
                                </p:cTn>
                              </p:par>
                              <p:par>
                                <p:cTn id="15" presetID="8" presetClass="emph" presetSubtype="0" fill="hold" nodeType="withEffect">
                                  <p:stCondLst>
                                    <p:cond delay="0"/>
                                  </p:stCondLst>
                                  <p:childTnLst>
                                    <p:animRot by="3000000">
                                      <p:cBhvr>
                                        <p:cTn id="16" dur="20000" fill="hold"/>
                                        <p:tgtEl>
                                          <p:spTgt spid="4"/>
                                        </p:tgtEl>
                                        <p:attrNameLst>
                                          <p:attrName>r</p:attrName>
                                        </p:attrNameLst>
                                      </p:cBhvr>
                                    </p:animRo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C4ADCB6-9944-487D-9339-D429E54F5A02}"/>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530CC48A-4DB0-4747-87C6-E3CD40A6AB3B}"/>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xmlns="" id="{FB2325A1-5419-4E2B-9422-B4F96BE32499}"/>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5" name="页脚占位符 4">
            <a:extLst>
              <a:ext uri="{FF2B5EF4-FFF2-40B4-BE49-F238E27FC236}">
                <a16:creationId xmlns:a16="http://schemas.microsoft.com/office/drawing/2014/main" xmlns="" id="{845C473B-7264-4ACF-B508-9761DA12798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E5E3F195-0716-4886-9A07-BFC1B0CD194F}"/>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110298105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391477" y="1019679"/>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pic>
        <p:nvPicPr>
          <p:cNvPr id="3079" name="kite" descr="F:\1-原创素材\1_mm1102\PPT\PPT_014\materaials\contents_4.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2397026" y="3034493"/>
            <a:ext cx="900740" cy="758519"/>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TextBox 3"/>
          <p:cNvSpPr txBox="1"/>
          <p:nvPr userDrawn="1"/>
        </p:nvSpPr>
        <p:spPr>
          <a:xfrm>
            <a:off x="-3889110" y="7845491"/>
            <a:ext cx="1303562" cy="461665"/>
          </a:xfrm>
          <a:prstGeom prst="rect">
            <a:avLst/>
          </a:prstGeom>
          <a:noFill/>
        </p:spPr>
        <p:txBody>
          <a:bodyPr wrap="none" rtlCol="0">
            <a:spAutoFit/>
          </a:bodyPr>
          <a:lstStyle/>
          <a:p>
            <a:r>
              <a:rPr lang="en-US" altLang="zh-CN" sz="2400" dirty="0">
                <a:solidFill>
                  <a:schemeClr val="bg1"/>
                </a:solidFill>
              </a:rPr>
              <a:t>Contents</a:t>
            </a:r>
            <a:endParaRPr lang="zh-CN" altLang="en-US" sz="2400" dirty="0">
              <a:solidFill>
                <a:schemeClr val="bg1"/>
              </a:solidFill>
            </a:endParaRPr>
          </a:p>
        </p:txBody>
      </p:sp>
    </p:spTree>
    <p:extLst>
      <p:ext uri="{BB962C8B-B14F-4D97-AF65-F5344CB8AC3E}">
        <p14:creationId xmlns:p14="http://schemas.microsoft.com/office/powerpoint/2010/main" val="244617228"/>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fade">
                                      <p:cBhvr>
                                        <p:cTn id="7" dur="2000"/>
                                        <p:tgtEl>
                                          <p:spTgt spid="3076"/>
                                        </p:tgtEl>
                                      </p:cBhvr>
                                    </p:animEffect>
                                    <p:anim calcmode="lin" valueType="num">
                                      <p:cBhvr>
                                        <p:cTn id="8" dur="2000" fill="hold"/>
                                        <p:tgtEl>
                                          <p:spTgt spid="3076"/>
                                        </p:tgtEl>
                                        <p:attrNameLst>
                                          <p:attrName>ppt_x</p:attrName>
                                        </p:attrNameLst>
                                      </p:cBhvr>
                                      <p:tavLst>
                                        <p:tav tm="0">
                                          <p:val>
                                            <p:strVal val="#ppt_x"/>
                                          </p:val>
                                        </p:tav>
                                        <p:tav tm="100000">
                                          <p:val>
                                            <p:strVal val="#ppt_x"/>
                                          </p:val>
                                        </p:tav>
                                      </p:tavLst>
                                    </p:anim>
                                    <p:anim calcmode="lin" valueType="num">
                                      <p:cBhvr>
                                        <p:cTn id="9" dur="2000" fill="hold"/>
                                        <p:tgtEl>
                                          <p:spTgt spid="3076"/>
                                        </p:tgtEl>
                                        <p:attrNameLst>
                                          <p:attrName>ppt_y</p:attrName>
                                        </p:attrNameLst>
                                      </p:cBhvr>
                                      <p:tavLst>
                                        <p:tav tm="0">
                                          <p:val>
                                            <p:strVal val="#ppt_y+.1"/>
                                          </p:val>
                                        </p:tav>
                                        <p:tav tm="100000">
                                          <p:val>
                                            <p:strVal val="#ppt_y"/>
                                          </p:val>
                                        </p:tav>
                                      </p:tavLst>
                                    </p:anim>
                                  </p:childTnLst>
                                </p:cTn>
                              </p:par>
                              <p:par>
                                <p:cTn id="10" presetID="42" presetClass="path" presetSubtype="0" fill="hold" nodeType="withEffect">
                                  <p:stCondLst>
                                    <p:cond delay="0"/>
                                  </p:stCondLst>
                                  <p:childTnLst>
                                    <p:animMotion origin="layout" path="M 4.16667E-6 4.93827E-7 L -0.64809 -0.37593 " pathEditMode="relative" rAng="0" ptsTypes="AA">
                                      <p:cBhvr>
                                        <p:cTn id="11" dur="12000" fill="hold"/>
                                        <p:tgtEl>
                                          <p:spTgt spid="3079"/>
                                        </p:tgtEl>
                                        <p:attrNameLst>
                                          <p:attrName>ppt_x</p:attrName>
                                          <p:attrName>ppt_y</p:attrName>
                                        </p:attrNameLst>
                                      </p:cBhvr>
                                      <p:rCtr x="-32413" y="-18796"/>
                                    </p:animMotion>
                                  </p:childTnLst>
                                </p:cTn>
                              </p:par>
                              <p:par>
                                <p:cTn id="12" presetID="10" presetClass="entr" presetSubtype="0" fill="hold" nodeType="withEffect">
                                  <p:stCondLst>
                                    <p:cond delay="1000"/>
                                  </p:stCondLst>
                                  <p:childTnLst>
                                    <p:set>
                                      <p:cBhvr>
                                        <p:cTn id="13" dur="1" fill="hold">
                                          <p:stCondLst>
                                            <p:cond delay="0"/>
                                          </p:stCondLst>
                                        </p:cTn>
                                        <p:tgtEl>
                                          <p:spTgt spid="3077"/>
                                        </p:tgtEl>
                                        <p:attrNameLst>
                                          <p:attrName>style.visibility</p:attrName>
                                        </p:attrNameLst>
                                      </p:cBhvr>
                                      <p:to>
                                        <p:strVal val="visible"/>
                                      </p:to>
                                    </p:set>
                                    <p:animEffect transition="in" filter="fade">
                                      <p:cBhvr>
                                        <p:cTn id="14" dur="2000"/>
                                        <p:tgtEl>
                                          <p:spTgt spid="3077"/>
                                        </p:tgtEl>
                                      </p:cBhvr>
                                    </p:animEffect>
                                  </p:childTnLst>
                                </p:cTn>
                              </p:par>
                              <p:par>
                                <p:cTn id="15" presetID="42" presetClass="entr" presetSubtype="0" fill="hold" nodeType="withEffect">
                                  <p:stCondLst>
                                    <p:cond delay="200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500"/>
                                        <p:tgtEl>
                                          <p:spTgt spid="3"/>
                                        </p:tgtEl>
                                      </p:cBhvr>
                                    </p:animEffect>
                                    <p:anim calcmode="lin" valueType="num">
                                      <p:cBhvr>
                                        <p:cTn id="18" dur="1500" fill="hold"/>
                                        <p:tgtEl>
                                          <p:spTgt spid="3"/>
                                        </p:tgtEl>
                                        <p:attrNameLst>
                                          <p:attrName>ppt_x</p:attrName>
                                        </p:attrNameLst>
                                      </p:cBhvr>
                                      <p:tavLst>
                                        <p:tav tm="0">
                                          <p:val>
                                            <p:strVal val="#ppt_x"/>
                                          </p:val>
                                        </p:tav>
                                        <p:tav tm="100000">
                                          <p:val>
                                            <p:strVal val="#ppt_x"/>
                                          </p:val>
                                        </p:tav>
                                      </p:tavLst>
                                    </p:anim>
                                    <p:anim calcmode="lin" valueType="num">
                                      <p:cBhvr>
                                        <p:cTn id="19" dur="1500" fill="hold"/>
                                        <p:tgtEl>
                                          <p:spTgt spid="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3000"/>
                                  </p:stCondLst>
                                  <p:childTnLst>
                                    <p:set>
                                      <p:cBhvr>
                                        <p:cTn id="21" dur="1" fill="hold">
                                          <p:stCondLst>
                                            <p:cond delay="0"/>
                                          </p:stCondLst>
                                        </p:cTn>
                                        <p:tgtEl>
                                          <p:spTgt spid="3078"/>
                                        </p:tgtEl>
                                        <p:attrNameLst>
                                          <p:attrName>style.visibility</p:attrName>
                                        </p:attrNameLst>
                                      </p:cBhvr>
                                      <p:to>
                                        <p:strVal val="visible"/>
                                      </p:to>
                                    </p:set>
                                    <p:animEffect transition="in" filter="fade">
                                      <p:cBhvr>
                                        <p:cTn id="22" dur="3000"/>
                                        <p:tgtEl>
                                          <p:spTgt spid="3078"/>
                                        </p:tgtEl>
                                      </p:cBhvr>
                                    </p:animEffect>
                                    <p:anim calcmode="lin" valueType="num">
                                      <p:cBhvr>
                                        <p:cTn id="23" dur="3000" fill="hold"/>
                                        <p:tgtEl>
                                          <p:spTgt spid="3078"/>
                                        </p:tgtEl>
                                        <p:attrNameLst>
                                          <p:attrName>ppt_x</p:attrName>
                                        </p:attrNameLst>
                                      </p:cBhvr>
                                      <p:tavLst>
                                        <p:tav tm="0">
                                          <p:val>
                                            <p:strVal val="#ppt_x"/>
                                          </p:val>
                                        </p:tav>
                                        <p:tav tm="100000">
                                          <p:val>
                                            <p:strVal val="#ppt_x"/>
                                          </p:val>
                                        </p:tav>
                                      </p:tavLst>
                                    </p:anim>
                                    <p:anim calcmode="lin" valueType="num">
                                      <p:cBhvr>
                                        <p:cTn id="24" dur="3000" fill="hold"/>
                                        <p:tgtEl>
                                          <p:spTgt spid="3078"/>
                                        </p:tgtEl>
                                        <p:attrNameLst>
                                          <p:attrName>ppt_y</p:attrName>
                                        </p:attrNameLst>
                                      </p:cBhvr>
                                      <p:tavLst>
                                        <p:tav tm="0">
                                          <p:val>
                                            <p:strVal val="#ppt_y+.1"/>
                                          </p:val>
                                        </p:tav>
                                        <p:tav tm="100000">
                                          <p:val>
                                            <p:strVal val="#ppt_y"/>
                                          </p:val>
                                        </p:tav>
                                      </p:tavLst>
                                    </p:anim>
                                  </p:childTnLst>
                                </p:cTn>
                              </p:par>
                              <p:par>
                                <p:cTn id="25" presetID="8" presetClass="emph" presetSubtype="0" fill="hold" nodeType="withEffect">
                                  <p:stCondLst>
                                    <p:cond delay="6000"/>
                                  </p:stCondLst>
                                  <p:childTnLst>
                                    <p:animRot by="300000">
                                      <p:cBhvr>
                                        <p:cTn id="26" dur="2000" fill="hold"/>
                                        <p:tgtEl>
                                          <p:spTgt spid="3078"/>
                                        </p:tgtEl>
                                        <p:attrNameLst>
                                          <p:attrName>r</p:attrName>
                                        </p:attrNameLst>
                                      </p:cBhvr>
                                    </p:animRot>
                                  </p:childTnLst>
                                </p:cTn>
                              </p:par>
                              <p:par>
                                <p:cTn id="27" presetID="8" presetClass="emph" presetSubtype="0" fill="hold" nodeType="withEffect">
                                  <p:stCondLst>
                                    <p:cond delay="8000"/>
                                  </p:stCondLst>
                                  <p:childTnLst>
                                    <p:animRot by="-300000">
                                      <p:cBhvr>
                                        <p:cTn id="28" dur="2000" fill="hold"/>
                                        <p:tgtEl>
                                          <p:spTgt spid="3078"/>
                                        </p:tgtEl>
                                        <p:attrNameLst>
                                          <p:attrName>r</p:attrName>
                                        </p:attrNameLst>
                                      </p:cBhvr>
                                    </p:animRot>
                                  </p:childTnLst>
                                </p:cTn>
                              </p:par>
                              <p:par>
                                <p:cTn id="29" presetID="8" presetClass="emph" presetSubtype="0" fill="hold" nodeType="withEffect">
                                  <p:stCondLst>
                                    <p:cond delay="10000"/>
                                  </p:stCondLst>
                                  <p:childTnLst>
                                    <p:animRot by="300000">
                                      <p:cBhvr>
                                        <p:cTn id="30" dur="2000" fill="hold"/>
                                        <p:tgtEl>
                                          <p:spTgt spid="3078"/>
                                        </p:tgtEl>
                                        <p:attrNameLst>
                                          <p:attrName>r</p:attrName>
                                        </p:attrNameLst>
                                      </p:cBhvr>
                                    </p:animRot>
                                  </p:childTnLst>
                                </p:cTn>
                              </p:par>
                              <p:par>
                                <p:cTn id="31" presetID="42" presetClass="entr" presetSubtype="0" fill="hold" nodeType="withEffect">
                                  <p:stCondLst>
                                    <p:cond delay="50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3000"/>
                                        <p:tgtEl>
                                          <p:spTgt spid="18"/>
                                        </p:tgtEl>
                                      </p:cBhvr>
                                    </p:animEffect>
                                    <p:anim calcmode="lin" valueType="num">
                                      <p:cBhvr>
                                        <p:cTn id="34" dur="3000" fill="hold"/>
                                        <p:tgtEl>
                                          <p:spTgt spid="18"/>
                                        </p:tgtEl>
                                        <p:attrNameLst>
                                          <p:attrName>ppt_x</p:attrName>
                                        </p:attrNameLst>
                                      </p:cBhvr>
                                      <p:tavLst>
                                        <p:tav tm="0">
                                          <p:val>
                                            <p:strVal val="#ppt_x"/>
                                          </p:val>
                                        </p:tav>
                                        <p:tav tm="100000">
                                          <p:val>
                                            <p:strVal val="#ppt_x"/>
                                          </p:val>
                                        </p:tav>
                                      </p:tavLst>
                                    </p:anim>
                                    <p:anim calcmode="lin" valueType="num">
                                      <p:cBhvr>
                                        <p:cTn id="35" dur="3000" fill="hold"/>
                                        <p:tgtEl>
                                          <p:spTgt spid="18"/>
                                        </p:tgtEl>
                                        <p:attrNameLst>
                                          <p:attrName>ppt_y</p:attrName>
                                        </p:attrNameLst>
                                      </p:cBhvr>
                                      <p:tavLst>
                                        <p:tav tm="0">
                                          <p:val>
                                            <p:strVal val="#ppt_y+.1"/>
                                          </p:val>
                                        </p:tav>
                                        <p:tav tm="100000">
                                          <p:val>
                                            <p:strVal val="#ppt_y"/>
                                          </p:val>
                                        </p:tav>
                                      </p:tavLst>
                                    </p:anim>
                                  </p:childTnLst>
                                </p:cTn>
                              </p:par>
                              <p:par>
                                <p:cTn id="36" presetID="8" presetClass="emph" presetSubtype="0" fill="hold" nodeType="withEffect">
                                  <p:stCondLst>
                                    <p:cond delay="8000"/>
                                  </p:stCondLst>
                                  <p:childTnLst>
                                    <p:animRot by="600000">
                                      <p:cBhvr>
                                        <p:cTn id="37" dur="2000" fill="hold"/>
                                        <p:tgtEl>
                                          <p:spTgt spid="18"/>
                                        </p:tgtEl>
                                        <p:attrNameLst>
                                          <p:attrName>r</p:attrName>
                                        </p:attrNameLst>
                                      </p:cBhvr>
                                    </p:animRot>
                                  </p:childTnLst>
                                </p:cTn>
                              </p:par>
                              <p:par>
                                <p:cTn id="38" presetID="8" presetClass="emph" presetSubtype="0" fill="hold" nodeType="withEffect">
                                  <p:stCondLst>
                                    <p:cond delay="10000"/>
                                  </p:stCondLst>
                                  <p:childTnLst>
                                    <p:animRot by="-600000">
                                      <p:cBhvr>
                                        <p:cTn id="39" dur="2000" fill="hold"/>
                                        <p:tgtEl>
                                          <p:spTgt spid="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226292" y="548681"/>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kite_group"/>
          <p:cNvGrpSpPr/>
          <p:nvPr userDrawn="1"/>
        </p:nvGrpSpPr>
        <p:grpSpPr>
          <a:xfrm>
            <a:off x="-240704" y="-1580104"/>
            <a:ext cx="5808371" cy="2887303"/>
            <a:chOff x="-180528" y="-1185078"/>
            <a:chExt cx="4356278" cy="2165477"/>
          </a:xfrm>
        </p:grpSpPr>
        <p:pic>
          <p:nvPicPr>
            <p:cNvPr id="19" name="kite" descr="F:\1-原创素材\1_mm1102\PPT\PPT_014\materaials\contents_4.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3500195" y="411510"/>
              <a:ext cx="675555" cy="568889"/>
            </a:xfrm>
            <a:prstGeom prst="rect">
              <a:avLst/>
            </a:prstGeom>
            <a:noFill/>
            <a:extLst>
              <a:ext uri="{909E8E84-426E-40DD-AFC4-6F175D3DCCD1}">
                <a14:hiddenFill xmlns:a14="http://schemas.microsoft.com/office/drawing/2010/main">
                  <a:solidFill>
                    <a:srgbClr val="FFFFFF"/>
                  </a:solidFill>
                </a14:hiddenFill>
              </a:ext>
            </a:extLst>
          </p:spPr>
        </p:pic>
        <p:sp>
          <p:nvSpPr>
            <p:cNvPr id="2" name="椭圆 1"/>
            <p:cNvSpPr/>
            <p:nvPr userDrawn="1"/>
          </p:nvSpPr>
          <p:spPr>
            <a:xfrm>
              <a:off x="-180528" y="-1185078"/>
              <a:ext cx="72008" cy="720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Tree>
    <p:extLst>
      <p:ext uri="{BB962C8B-B14F-4D97-AF65-F5344CB8AC3E}">
        <p14:creationId xmlns:p14="http://schemas.microsoft.com/office/powerpoint/2010/main" val="1109277384"/>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300000">
                                      <p:cBhvr>
                                        <p:cTn id="6" dur="2000" fill="hold"/>
                                        <p:tgtEl>
                                          <p:spTgt spid="3078"/>
                                        </p:tgtEl>
                                        <p:attrNameLst>
                                          <p:attrName>r</p:attrName>
                                        </p:attrNameLst>
                                      </p:cBhvr>
                                    </p:animRot>
                                  </p:childTnLst>
                                </p:cTn>
                              </p:par>
                              <p:par>
                                <p:cTn id="7" presetID="8" presetClass="emph" presetSubtype="0" fill="hold" nodeType="withEffect">
                                  <p:stCondLst>
                                    <p:cond delay="2000"/>
                                  </p:stCondLst>
                                  <p:childTnLst>
                                    <p:animRot by="300000">
                                      <p:cBhvr>
                                        <p:cTn id="8" dur="2000" fill="hold"/>
                                        <p:tgtEl>
                                          <p:spTgt spid="3078"/>
                                        </p:tgtEl>
                                        <p:attrNameLst>
                                          <p:attrName>r</p:attrName>
                                        </p:attrNameLst>
                                      </p:cBhvr>
                                    </p:animRot>
                                  </p:childTnLst>
                                </p:cTn>
                              </p:par>
                              <p:par>
                                <p:cTn id="9" presetID="8" presetClass="emph" presetSubtype="0" fill="hold" nodeType="withEffect">
                                  <p:stCondLst>
                                    <p:cond delay="4000"/>
                                  </p:stCondLst>
                                  <p:childTnLst>
                                    <p:animRot by="-300000">
                                      <p:cBhvr>
                                        <p:cTn id="10" dur="2000" fill="hold"/>
                                        <p:tgtEl>
                                          <p:spTgt spid="3078"/>
                                        </p:tgtEl>
                                        <p:attrNameLst>
                                          <p:attrName>r</p:attrName>
                                        </p:attrNameLst>
                                      </p:cBhvr>
                                    </p:animRot>
                                  </p:childTnLst>
                                </p:cTn>
                              </p:par>
                              <p:par>
                                <p:cTn id="11" presetID="8" presetClass="emph" presetSubtype="0" fill="hold" nodeType="withEffect">
                                  <p:stCondLst>
                                    <p:cond delay="6000"/>
                                  </p:stCondLst>
                                  <p:childTnLst>
                                    <p:animRot by="300000">
                                      <p:cBhvr>
                                        <p:cTn id="12" dur="2000" fill="hold"/>
                                        <p:tgtEl>
                                          <p:spTgt spid="3078"/>
                                        </p:tgtEl>
                                        <p:attrNameLst>
                                          <p:attrName>r</p:attrName>
                                        </p:attrNameLst>
                                      </p:cBhvr>
                                    </p:animRot>
                                  </p:childTnLst>
                                </p:cTn>
                              </p:par>
                              <p:par>
                                <p:cTn id="13" presetID="8" presetClass="emph" presetSubtype="0" fill="hold" nodeType="withEffect">
                                  <p:stCondLst>
                                    <p:cond delay="0"/>
                                  </p:stCondLst>
                                  <p:childTnLst>
                                    <p:animRot by="600000">
                                      <p:cBhvr>
                                        <p:cTn id="14" dur="2000" fill="hold"/>
                                        <p:tgtEl>
                                          <p:spTgt spid="18"/>
                                        </p:tgtEl>
                                        <p:attrNameLst>
                                          <p:attrName>r</p:attrName>
                                        </p:attrNameLst>
                                      </p:cBhvr>
                                    </p:animRot>
                                  </p:childTnLst>
                                </p:cTn>
                              </p:par>
                              <p:par>
                                <p:cTn id="15" presetID="8" presetClass="emph" presetSubtype="0" fill="hold" nodeType="withEffect">
                                  <p:stCondLst>
                                    <p:cond delay="2000"/>
                                  </p:stCondLst>
                                  <p:childTnLst>
                                    <p:animRot by="-600000">
                                      <p:cBhvr>
                                        <p:cTn id="16" dur="2000" fill="hold"/>
                                        <p:tgtEl>
                                          <p:spTgt spid="18"/>
                                        </p:tgtEl>
                                        <p:attrNameLst>
                                          <p:attrName>r</p:attrName>
                                        </p:attrNameLst>
                                      </p:cBhvr>
                                    </p:animRot>
                                  </p:childTnLst>
                                </p:cTn>
                              </p:par>
                              <p:par>
                                <p:cTn id="17" presetID="8" presetClass="emph" presetSubtype="0" fill="hold" nodeType="withEffect">
                                  <p:stCondLst>
                                    <p:cond delay="4000"/>
                                  </p:stCondLst>
                                  <p:childTnLst>
                                    <p:animRot by="600000">
                                      <p:cBhvr>
                                        <p:cTn id="18" dur="2000" fill="hold"/>
                                        <p:tgtEl>
                                          <p:spTgt spid="18"/>
                                        </p:tgtEl>
                                        <p:attrNameLst>
                                          <p:attrName>r</p:attrName>
                                        </p:attrNameLst>
                                      </p:cBhvr>
                                    </p:animRot>
                                  </p:childTnLst>
                                </p:cTn>
                              </p:par>
                              <p:par>
                                <p:cTn id="19" presetID="8" presetClass="emph" presetSubtype="0" fill="hold" nodeType="withEffect">
                                  <p:stCondLst>
                                    <p:cond delay="6000"/>
                                  </p:stCondLst>
                                  <p:childTnLst>
                                    <p:animRot by="-300000">
                                      <p:cBhvr>
                                        <p:cTn id="20" dur="2000" fill="hold"/>
                                        <p:tgtEl>
                                          <p:spTgt spid="18"/>
                                        </p:tgtEl>
                                        <p:attrNameLst>
                                          <p:attrName>r</p:attrName>
                                        </p:attrNameLst>
                                      </p:cBhvr>
                                    </p:animRot>
                                  </p:childTnLst>
                                </p:cTn>
                              </p:par>
                              <p:par>
                                <p:cTn id="21" presetID="8" presetClass="emph" presetSubtype="0" fill="hold" nodeType="withEffect">
                                  <p:stCondLst>
                                    <p:cond delay="0"/>
                                  </p:stCondLst>
                                  <p:childTnLst>
                                    <p:animRot by="-600000">
                                      <p:cBhvr>
                                        <p:cTn id="22" dur="4000" fill="hold"/>
                                        <p:tgtEl>
                                          <p:spTgt spid="4"/>
                                        </p:tgtEl>
                                        <p:attrNameLst>
                                          <p:attrName>r</p:attrName>
                                        </p:attrNameLst>
                                      </p:cBhvr>
                                    </p:animRot>
                                  </p:childTnLst>
                                </p:cTn>
                              </p:par>
                              <p:par>
                                <p:cTn id="23" presetID="8" presetClass="emph" presetSubtype="0" fill="hold" nodeType="withEffect">
                                  <p:stCondLst>
                                    <p:cond delay="4000"/>
                                  </p:stCondLst>
                                  <p:childTnLst>
                                    <p:animRot by="600000">
                                      <p:cBhvr>
                                        <p:cTn id="24" dur="4000" fill="hold"/>
                                        <p:tgtEl>
                                          <p:spTgt spid="4"/>
                                        </p:tgtEl>
                                        <p:attrNameLst>
                                          <p:attrName>r</p:attrName>
                                        </p:attrNameLst>
                                      </p:cBhvr>
                                    </p:animRot>
                                  </p:childTnLst>
                                </p:cTn>
                              </p:par>
                              <p:par>
                                <p:cTn id="25" presetID="42" presetClass="path" presetSubtype="0" accel="50000" decel="50000" fill="hold" nodeType="withEffect">
                                  <p:stCondLst>
                                    <p:cond delay="0"/>
                                  </p:stCondLst>
                                  <p:childTnLst>
                                    <p:animMotion origin="layout" path="M -2.77778E-6 3.08642E-6 L 0.0375 0.01975 " pathEditMode="relative" rAng="0" ptsTypes="AA">
                                      <p:cBhvr>
                                        <p:cTn id="26" dur="5000" fill="hold"/>
                                        <p:tgtEl>
                                          <p:spTgt spid="4"/>
                                        </p:tgtEl>
                                        <p:attrNameLst>
                                          <p:attrName>ppt_x</p:attrName>
                                          <p:attrName>ppt_y</p:attrName>
                                        </p:attrNameLst>
                                      </p:cBhvr>
                                      <p:rCtr x="1875" y="988"/>
                                    </p:animMotion>
                                  </p:childTnLst>
                                </p:cTn>
                              </p:par>
                              <p:par>
                                <p:cTn id="27" presetID="42" presetClass="path" presetSubtype="0" accel="50000" decel="50000" fill="hold" nodeType="withEffect">
                                  <p:stCondLst>
                                    <p:cond delay="5000"/>
                                  </p:stCondLst>
                                  <p:childTnLst>
                                    <p:animMotion origin="layout" path="M 0.0375 0.01975 L 0.02969 -0.01235 " pathEditMode="relative" rAng="0" ptsTypes="AA">
                                      <p:cBhvr>
                                        <p:cTn id="28" dur="3000" fill="hold"/>
                                        <p:tgtEl>
                                          <p:spTgt spid="4"/>
                                        </p:tgtEl>
                                        <p:attrNameLst>
                                          <p:attrName>ppt_x</p:attrName>
                                          <p:attrName>ppt_y</p:attrName>
                                        </p:attrNameLst>
                                      </p:cBhvr>
                                      <p:rCtr x="-399" y="-1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grpSp>
        <p:nvGrpSpPr>
          <p:cNvPr id="2" name="L_blue"/>
          <p:cNvGrpSpPr/>
          <p:nvPr userDrawn="1"/>
        </p:nvGrpSpPr>
        <p:grpSpPr>
          <a:xfrm>
            <a:off x="0" y="34210"/>
            <a:ext cx="647589" cy="6748492"/>
            <a:chOff x="0" y="25657"/>
            <a:chExt cx="485692" cy="5061369"/>
          </a:xfrm>
        </p:grpSpPr>
        <p:pic>
          <p:nvPicPr>
            <p:cNvPr id="3" name="Picture 2" descr="F:\1-原创素材\1_mm1102\PPT\PPT_014\materaials\page_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5657"/>
              <a:ext cx="485692" cy="431415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10" descr="F:\1-原创素材\1_mm1102\PPT\PPT_014\materaials\page_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303703"/>
              <a:ext cx="350460" cy="2783323"/>
            </a:xfrm>
            <a:prstGeom prst="rect">
              <a:avLst/>
            </a:prstGeom>
            <a:noFill/>
            <a:extLst>
              <a:ext uri="{909E8E84-426E-40DD-AFC4-6F175D3DCCD1}">
                <a14:hiddenFill xmlns:a14="http://schemas.microsoft.com/office/drawing/2010/main">
                  <a:solidFill>
                    <a:srgbClr val="FFFFFF"/>
                  </a:solidFill>
                </a14:hiddenFill>
              </a:ext>
            </a:extLst>
          </p:spPr>
        </p:pic>
      </p:grpSp>
      <p:pic>
        <p:nvPicPr>
          <p:cNvPr id="5" name="B2_green" descr="F:\1-原创素材\1_mm1102\PPT\PPT_014\materaials\page_10.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rot="10800000">
            <a:off x="6149677" y="6008211"/>
            <a:ext cx="5524828" cy="849788"/>
          </a:xfrm>
          <a:prstGeom prst="rect">
            <a:avLst/>
          </a:prstGeom>
          <a:noFill/>
          <a:extLst>
            <a:ext uri="{909E8E84-426E-40DD-AFC4-6F175D3DCCD1}">
              <a14:hiddenFill xmlns:a14="http://schemas.microsoft.com/office/drawing/2010/main">
                <a:solidFill>
                  <a:srgbClr val="FFFFFF"/>
                </a:solidFill>
              </a14:hiddenFill>
            </a:ext>
          </a:extLst>
        </p:spPr>
      </p:pic>
      <p:pic>
        <p:nvPicPr>
          <p:cNvPr id="6" name="T1_green" descr="F:\1-原创素材\1_mm1102\PPT\PPT_014\materaials\page_3.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67688" y="39553"/>
            <a:ext cx="4469637" cy="763732"/>
          </a:xfrm>
          <a:prstGeom prst="rect">
            <a:avLst/>
          </a:prstGeom>
          <a:noFill/>
          <a:extLst>
            <a:ext uri="{909E8E84-426E-40DD-AFC4-6F175D3DCCD1}">
              <a14:hiddenFill xmlns:a14="http://schemas.microsoft.com/office/drawing/2010/main">
                <a:solidFill>
                  <a:srgbClr val="FFFFFF"/>
                </a:solidFill>
              </a14:hiddenFill>
            </a:ext>
          </a:extLst>
        </p:spPr>
      </p:pic>
      <p:pic>
        <p:nvPicPr>
          <p:cNvPr id="7" name="T3_red" descr="F:\1-原创素材\1_mm1102\PPT\PPT_014\materaials\page_1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6135709" y="125607"/>
            <a:ext cx="5538796" cy="677677"/>
          </a:xfrm>
          <a:prstGeom prst="rect">
            <a:avLst/>
          </a:prstGeom>
          <a:noFill/>
          <a:extLst>
            <a:ext uri="{909E8E84-426E-40DD-AFC4-6F175D3DCCD1}">
              <a14:hiddenFill xmlns:a14="http://schemas.microsoft.com/office/drawing/2010/main">
                <a:solidFill>
                  <a:srgbClr val="FFFFFF"/>
                </a:solidFill>
              </a14:hiddenFill>
            </a:ext>
          </a:extLst>
        </p:spPr>
      </p:pic>
      <p:pic>
        <p:nvPicPr>
          <p:cNvPr id="8" name="T4_orange" descr="F:\1-原创素材\1_mm1102\PPT\PPT_014\materaials\page_5.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9858077" y="1"/>
            <a:ext cx="2478617" cy="892815"/>
          </a:xfrm>
          <a:prstGeom prst="rect">
            <a:avLst/>
          </a:prstGeom>
          <a:noFill/>
          <a:extLst>
            <a:ext uri="{909E8E84-426E-40DD-AFC4-6F175D3DCCD1}">
              <a14:hiddenFill xmlns:a14="http://schemas.microsoft.com/office/drawing/2010/main">
                <a:solidFill>
                  <a:srgbClr val="FFFFFF"/>
                </a:solidFill>
              </a14:hiddenFill>
            </a:ext>
          </a:extLst>
        </p:spPr>
      </p:pic>
      <p:grpSp>
        <p:nvGrpSpPr>
          <p:cNvPr id="9" name="R_blue"/>
          <p:cNvGrpSpPr/>
          <p:nvPr userDrawn="1"/>
        </p:nvGrpSpPr>
        <p:grpSpPr>
          <a:xfrm rot="10800000">
            <a:off x="11591762" y="423056"/>
            <a:ext cx="556165" cy="6405653"/>
            <a:chOff x="8693821" y="317292"/>
            <a:chExt cx="417124" cy="4804240"/>
          </a:xfrm>
        </p:grpSpPr>
        <p:grpSp>
          <p:nvGrpSpPr>
            <p:cNvPr id="10" name="组合 9"/>
            <p:cNvGrpSpPr/>
            <p:nvPr/>
          </p:nvGrpSpPr>
          <p:grpSpPr>
            <a:xfrm>
              <a:off x="8693821" y="573308"/>
              <a:ext cx="417124" cy="4548224"/>
              <a:chOff x="8693821" y="573308"/>
              <a:chExt cx="417124" cy="4548224"/>
            </a:xfrm>
          </p:grpSpPr>
          <p:pic>
            <p:nvPicPr>
              <p:cNvPr id="12" name="Picture 3" descr="F:\1-原创素材\1_mm1102\PPT\PPT_014\materaials\page_2.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714773" y="2572170"/>
                <a:ext cx="396172" cy="254936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descr="F:\1-原创素材\1_mm1102\PPT\PPT_014\materaials\page_7.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693821" y="573308"/>
                <a:ext cx="417124" cy="4356505"/>
              </a:xfrm>
              <a:prstGeom prst="rect">
                <a:avLst/>
              </a:prstGeom>
              <a:noFill/>
              <a:extLst>
                <a:ext uri="{909E8E84-426E-40DD-AFC4-6F175D3DCCD1}">
                  <a14:hiddenFill xmlns:a14="http://schemas.microsoft.com/office/drawing/2010/main">
                    <a:solidFill>
                      <a:srgbClr val="FFFFFF"/>
                    </a:solidFill>
                  </a14:hiddenFill>
                </a:ext>
              </a:extLst>
            </p:spPr>
          </p:pic>
        </p:grpSp>
        <p:pic>
          <p:nvPicPr>
            <p:cNvPr id="11" name="Picture 9" descr="F:\1-原创素材\1_mm1102\PPT\PPT_014\materaials\page_8.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768104" y="317292"/>
              <a:ext cx="342841" cy="2791391"/>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T2_orange" descr="F:\1-原创素材\1_mm1102\PPT\PPT_014\materaials\page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3886596" y="263973"/>
            <a:ext cx="2986531" cy="763732"/>
          </a:xfrm>
          <a:prstGeom prst="rect">
            <a:avLst/>
          </a:prstGeom>
          <a:noFill/>
          <a:extLst>
            <a:ext uri="{909E8E84-426E-40DD-AFC4-6F175D3DCCD1}">
              <a14:hiddenFill xmlns:a14="http://schemas.microsoft.com/office/drawing/2010/main">
                <a:solidFill>
                  <a:srgbClr val="FFFFFF"/>
                </a:solidFill>
              </a14:hiddenFill>
            </a:ext>
          </a:extLst>
        </p:spPr>
      </p:pic>
      <p:pic>
        <p:nvPicPr>
          <p:cNvPr id="15" name="B1_red" descr="F:\1-原创素材\1_mm1102\PPT\PPT_014\materaials\page_4.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rot="10800000">
            <a:off x="200398" y="6083510"/>
            <a:ext cx="7200943" cy="774489"/>
          </a:xfrm>
          <a:prstGeom prst="rect">
            <a:avLst/>
          </a:prstGeom>
          <a:noFill/>
          <a:extLst>
            <a:ext uri="{909E8E84-426E-40DD-AFC4-6F175D3DCCD1}">
              <a14:hiddenFill xmlns:a14="http://schemas.microsoft.com/office/drawing/2010/main">
                <a:solidFill>
                  <a:srgbClr val="FFFFFF"/>
                </a:solidFill>
              </a14:hiddenFill>
            </a:ext>
          </a:extLst>
        </p:spPr>
      </p:pic>
      <p:pic>
        <p:nvPicPr>
          <p:cNvPr id="16" name="B1_brush" descr="F:\1-原创素材\1_mm1102\PPT\PPT_014\materaials\brush_2.pn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rot="2844008">
            <a:off x="6141239" y="6048030"/>
            <a:ext cx="857919" cy="1469345"/>
          </a:xfrm>
          <a:prstGeom prst="rect">
            <a:avLst/>
          </a:prstGeom>
          <a:noFill/>
          <a:extLst>
            <a:ext uri="{909E8E84-426E-40DD-AFC4-6F175D3DCCD1}">
              <a14:hiddenFill xmlns:a14="http://schemas.microsoft.com/office/drawing/2010/main">
                <a:solidFill>
                  <a:srgbClr val="FFFFFF"/>
                </a:solidFill>
              </a14:hiddenFill>
            </a:ext>
          </a:extLst>
        </p:spPr>
      </p:pic>
      <p:pic>
        <p:nvPicPr>
          <p:cNvPr id="17" name="L_brush" descr="F:\1-原创素材\1_mm1102\PPT\PPT_014\materaials\brush_3.png"/>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rot="12816564">
            <a:off x="108742" y="5389649"/>
            <a:ext cx="717077" cy="1387721"/>
          </a:xfrm>
          <a:prstGeom prst="rect">
            <a:avLst/>
          </a:prstGeom>
          <a:noFill/>
          <a:extLst>
            <a:ext uri="{909E8E84-426E-40DD-AFC4-6F175D3DCCD1}">
              <a14:hiddenFill xmlns:a14="http://schemas.microsoft.com/office/drawing/2010/main">
                <a:solidFill>
                  <a:srgbClr val="FFFFFF"/>
                </a:solidFill>
              </a14:hiddenFill>
            </a:ext>
          </a:extLst>
        </p:spPr>
      </p:pic>
      <p:pic>
        <p:nvPicPr>
          <p:cNvPr id="18" name="T4_brush" descr="F:\1-原创素材\1_mm1102\PPT\PPT_014\materaials\brush_4.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rot="14006805" flipH="1">
            <a:off x="10257143" y="-841371"/>
            <a:ext cx="889605" cy="1761845"/>
          </a:xfrm>
          <a:prstGeom prst="rect">
            <a:avLst/>
          </a:prstGeom>
          <a:noFill/>
          <a:extLst>
            <a:ext uri="{909E8E84-426E-40DD-AFC4-6F175D3DCCD1}">
              <a14:hiddenFill xmlns:a14="http://schemas.microsoft.com/office/drawing/2010/main">
                <a:solidFill>
                  <a:srgbClr val="FFFFFF"/>
                </a:solidFill>
              </a14:hiddenFill>
            </a:ext>
          </a:extLst>
        </p:spPr>
      </p:pic>
      <p:pic>
        <p:nvPicPr>
          <p:cNvPr id="19" name="B2_brush" descr="F:\1-原创素材\1_mm1102\PPT\PPT_014\materaials\brush_1.png"/>
          <p:cNvPicPr>
            <a:picLocks noChangeAspect="1" noChangeArrowheads="1"/>
          </p:cNvPicPr>
          <p:nvPr userDrawn="1"/>
        </p:nvPicPr>
        <p:blipFill>
          <a:blip r:embed="rId16" cstate="print">
            <a:extLst>
              <a:ext uri="{BEBA8EAE-BF5A-486C-A8C5-ECC9F3942E4B}">
                <a14:imgProps xmlns:a14="http://schemas.microsoft.com/office/drawing/2010/main">
                  <a14:imgLayer r:embed="rId17">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rot="14208201" flipH="1" flipV="1">
            <a:off x="10416623" y="5885135"/>
            <a:ext cx="851004" cy="1795133"/>
          </a:xfrm>
          <a:prstGeom prst="rect">
            <a:avLst/>
          </a:prstGeom>
          <a:noFill/>
          <a:extLst>
            <a:ext uri="{909E8E84-426E-40DD-AFC4-6F175D3DCCD1}">
              <a14:hiddenFill xmlns:a14="http://schemas.microsoft.com/office/drawing/2010/main">
                <a:solidFill>
                  <a:srgbClr val="FFFFFF"/>
                </a:solidFill>
              </a14:hiddenFill>
            </a:ext>
          </a:extLst>
        </p:spPr>
      </p:pic>
      <p:pic>
        <p:nvPicPr>
          <p:cNvPr id="20" name="T2_brush" descr="F:\1-原创素材\1_mm1102\PPT\PPT_014\materaials\brush_4.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rot="14006805" flipH="1">
            <a:off x="4328623" y="-637015"/>
            <a:ext cx="889605" cy="1761845"/>
          </a:xfrm>
          <a:prstGeom prst="rect">
            <a:avLst/>
          </a:prstGeom>
          <a:noFill/>
          <a:extLst>
            <a:ext uri="{909E8E84-426E-40DD-AFC4-6F175D3DCCD1}">
              <a14:hiddenFill xmlns:a14="http://schemas.microsoft.com/office/drawing/2010/main">
                <a:solidFill>
                  <a:srgbClr val="FFFFFF"/>
                </a:solidFill>
              </a14:hiddenFill>
            </a:ext>
          </a:extLst>
        </p:spPr>
      </p:pic>
      <p:pic>
        <p:nvPicPr>
          <p:cNvPr id="21" name="T1_brush" descr="F:\1-原创素材\1_mm1102\PPT\PPT_014\materaials\brush_1.png"/>
          <p:cNvPicPr>
            <a:picLocks noChangeAspect="1" noChangeArrowheads="1"/>
          </p:cNvPicPr>
          <p:nvPr userDrawn="1"/>
        </p:nvPicPr>
        <p:blipFill>
          <a:blip r:embed="rId18" cstate="print">
            <a:extLst>
              <a:ext uri="{BEBA8EAE-BF5A-486C-A8C5-ECC9F3942E4B}">
                <a14:imgProps xmlns:a14="http://schemas.microsoft.com/office/drawing/2010/main">
                  <a14:imgLayer r:embed="rId19">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rot="18291844" flipH="1">
            <a:off x="647804" y="-60616"/>
            <a:ext cx="889971" cy="1696216"/>
          </a:xfrm>
          <a:prstGeom prst="rect">
            <a:avLst/>
          </a:prstGeom>
          <a:noFill/>
          <a:extLst>
            <a:ext uri="{909E8E84-426E-40DD-AFC4-6F175D3DCCD1}">
              <a14:hiddenFill xmlns:a14="http://schemas.microsoft.com/office/drawing/2010/main">
                <a:solidFill>
                  <a:srgbClr val="FFFFFF"/>
                </a:solidFill>
              </a14:hiddenFill>
            </a:ext>
          </a:extLst>
        </p:spPr>
      </p:pic>
      <p:pic>
        <p:nvPicPr>
          <p:cNvPr id="22" name="R_brush" descr="F:\1-原创素材\1_mm1102\PPT\PPT_014\materaials\brush_3.png"/>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rot="1627747">
            <a:off x="11319559" y="476841"/>
            <a:ext cx="717077" cy="1387721"/>
          </a:xfrm>
          <a:prstGeom prst="rect">
            <a:avLst/>
          </a:prstGeom>
          <a:noFill/>
          <a:extLst>
            <a:ext uri="{909E8E84-426E-40DD-AFC4-6F175D3DCCD1}">
              <a14:hiddenFill xmlns:a14="http://schemas.microsoft.com/office/drawing/2010/main">
                <a:solidFill>
                  <a:srgbClr val="FFFFFF"/>
                </a:solidFill>
              </a14:hiddenFill>
            </a:ext>
          </a:extLst>
        </p:spPr>
      </p:pic>
      <p:pic>
        <p:nvPicPr>
          <p:cNvPr id="23" name="T3_brush" descr="F:\1-原创素材\1_mm1102\PPT\PPT_014\materaials\brush_2.png"/>
          <p:cNvPicPr>
            <a:picLocks noChangeAspect="1" noChangeArrowheads="1"/>
          </p:cNvPicPr>
          <p:nvPr userDrawn="1"/>
        </p:nvPicPr>
        <p:blipFill>
          <a:blip r:embed="rId20" cstate="print">
            <a:extLst>
              <a:ext uri="{28A0092B-C50C-407E-A947-70E740481C1C}">
                <a14:useLocalDpi xmlns:a14="http://schemas.microsoft.com/office/drawing/2010/main" val="0"/>
              </a:ext>
            </a:extLst>
          </a:blip>
          <a:srcRect/>
          <a:stretch>
            <a:fillRect/>
          </a:stretch>
        </p:blipFill>
        <p:spPr bwMode="auto">
          <a:xfrm rot="18588548" flipH="1">
            <a:off x="6467289" y="-84369"/>
            <a:ext cx="811676" cy="17183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7640791"/>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500"/>
                                        <p:tgtEl>
                                          <p:spTgt spid="21"/>
                                        </p:tgtEl>
                                      </p:cBhvr>
                                    </p:animEffect>
                                  </p:childTnLst>
                                </p:cTn>
                              </p:par>
                              <p:par>
                                <p:cTn id="8" presetID="42" presetClass="path" presetSubtype="0" fill="hold" nodeType="withEffect">
                                  <p:stCondLst>
                                    <p:cond delay="1000"/>
                                  </p:stCondLst>
                                  <p:childTnLst>
                                    <p:animMotion origin="layout" path="M -3.33333E-6 -2.62427E-7 L 0.3474 0.00864 " pathEditMode="relative" rAng="0" ptsTypes="AA">
                                      <p:cBhvr>
                                        <p:cTn id="9" dur="3500" fill="hold"/>
                                        <p:tgtEl>
                                          <p:spTgt spid="21"/>
                                        </p:tgtEl>
                                        <p:attrNameLst>
                                          <p:attrName>ppt_x</p:attrName>
                                          <p:attrName>ppt_y</p:attrName>
                                        </p:attrNameLst>
                                      </p:cBhvr>
                                      <p:rCtr x="17361" y="432"/>
                                    </p:animMotion>
                                  </p:childTnLst>
                                </p:cTn>
                              </p:par>
                              <p:par>
                                <p:cTn id="10" presetID="10" presetClass="exit" presetSubtype="0" fill="hold" nodeType="withEffect">
                                  <p:stCondLst>
                                    <p:cond delay="3500"/>
                                  </p:stCondLst>
                                  <p:childTnLst>
                                    <p:animEffect transition="out" filter="fade">
                                      <p:cBhvr>
                                        <p:cTn id="11" dur="1000"/>
                                        <p:tgtEl>
                                          <p:spTgt spid="21"/>
                                        </p:tgtEl>
                                      </p:cBhvr>
                                    </p:animEffect>
                                    <p:set>
                                      <p:cBhvr>
                                        <p:cTn id="12" dur="1" fill="hold">
                                          <p:stCondLst>
                                            <p:cond delay="999"/>
                                          </p:stCondLst>
                                        </p:cTn>
                                        <p:tgtEl>
                                          <p:spTgt spid="21"/>
                                        </p:tgtEl>
                                        <p:attrNameLst>
                                          <p:attrName>style.visibility</p:attrName>
                                        </p:attrNameLst>
                                      </p:cBhvr>
                                      <p:to>
                                        <p:strVal val="hidden"/>
                                      </p:to>
                                    </p:set>
                                  </p:childTnLst>
                                </p:cTn>
                              </p:par>
                              <p:par>
                                <p:cTn id="13" presetID="22" presetClass="entr" presetSubtype="8" fill="hold" nodeType="withEffect">
                                  <p:stCondLst>
                                    <p:cond delay="100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3500"/>
                                        <p:tgtEl>
                                          <p:spTgt spid="6"/>
                                        </p:tgtEl>
                                      </p:cBhvr>
                                    </p:animEffect>
                                  </p:childTnLst>
                                </p:cTn>
                              </p:par>
                              <p:par>
                                <p:cTn id="16" presetID="10" presetClass="entr" presetSubtype="0" fill="hold"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1500"/>
                                        <p:tgtEl>
                                          <p:spTgt spid="19"/>
                                        </p:tgtEl>
                                      </p:cBhvr>
                                    </p:animEffect>
                                  </p:childTnLst>
                                </p:cTn>
                              </p:par>
                              <p:par>
                                <p:cTn id="19" presetID="42" presetClass="path" presetSubtype="0" fill="hold" nodeType="withEffect">
                                  <p:stCondLst>
                                    <p:cond delay="1000"/>
                                  </p:stCondLst>
                                  <p:childTnLst>
                                    <p:animMotion origin="layout" path="M 3.88889E-6 1.11111E-6 L -0.42049 0.00555 " pathEditMode="relative" rAng="0" ptsTypes="AA">
                                      <p:cBhvr>
                                        <p:cTn id="20" dur="3500" fill="hold"/>
                                        <p:tgtEl>
                                          <p:spTgt spid="19"/>
                                        </p:tgtEl>
                                        <p:attrNameLst>
                                          <p:attrName>ppt_x</p:attrName>
                                          <p:attrName>ppt_y</p:attrName>
                                        </p:attrNameLst>
                                      </p:cBhvr>
                                      <p:rCtr x="-21024" y="278"/>
                                    </p:animMotion>
                                  </p:childTnLst>
                                </p:cTn>
                              </p:par>
                              <p:par>
                                <p:cTn id="21" presetID="10" presetClass="exit" presetSubtype="0" fill="hold" nodeType="withEffect">
                                  <p:stCondLst>
                                    <p:cond delay="3500"/>
                                  </p:stCondLst>
                                  <p:childTnLst>
                                    <p:animEffect transition="out" filter="fade">
                                      <p:cBhvr>
                                        <p:cTn id="22" dur="1000"/>
                                        <p:tgtEl>
                                          <p:spTgt spid="19"/>
                                        </p:tgtEl>
                                      </p:cBhvr>
                                    </p:animEffect>
                                    <p:set>
                                      <p:cBhvr>
                                        <p:cTn id="23" dur="1" fill="hold">
                                          <p:stCondLst>
                                            <p:cond delay="999"/>
                                          </p:stCondLst>
                                        </p:cTn>
                                        <p:tgtEl>
                                          <p:spTgt spid="19"/>
                                        </p:tgtEl>
                                        <p:attrNameLst>
                                          <p:attrName>style.visibility</p:attrName>
                                        </p:attrNameLst>
                                      </p:cBhvr>
                                      <p:to>
                                        <p:strVal val="hidden"/>
                                      </p:to>
                                    </p:set>
                                  </p:childTnLst>
                                </p:cTn>
                              </p:par>
                              <p:par>
                                <p:cTn id="24" presetID="22" presetClass="entr" presetSubtype="2" fill="hold" nodeType="withEffect">
                                  <p:stCondLst>
                                    <p:cond delay="1000"/>
                                  </p:stCondLst>
                                  <p:childTnLst>
                                    <p:set>
                                      <p:cBhvr>
                                        <p:cTn id="25" dur="1" fill="hold">
                                          <p:stCondLst>
                                            <p:cond delay="0"/>
                                          </p:stCondLst>
                                        </p:cTn>
                                        <p:tgtEl>
                                          <p:spTgt spid="5"/>
                                        </p:tgtEl>
                                        <p:attrNameLst>
                                          <p:attrName>style.visibility</p:attrName>
                                        </p:attrNameLst>
                                      </p:cBhvr>
                                      <p:to>
                                        <p:strVal val="visible"/>
                                      </p:to>
                                    </p:set>
                                    <p:animEffect transition="in" filter="wipe(right)">
                                      <p:cBhvr>
                                        <p:cTn id="26" dur="3500"/>
                                        <p:tgtEl>
                                          <p:spTgt spid="5"/>
                                        </p:tgtEl>
                                      </p:cBhvr>
                                    </p:animEffect>
                                  </p:childTnLst>
                                </p:cTn>
                              </p:par>
                              <p:par>
                                <p:cTn id="27" presetID="10" presetClass="entr" presetSubtype="0" fill="hold" nodeType="withEffect">
                                  <p:stCondLst>
                                    <p:cond delay="450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1500"/>
                                        <p:tgtEl>
                                          <p:spTgt spid="22"/>
                                        </p:tgtEl>
                                      </p:cBhvr>
                                    </p:animEffect>
                                  </p:childTnLst>
                                </p:cTn>
                              </p:par>
                              <p:par>
                                <p:cTn id="30" presetID="42" presetClass="path" presetSubtype="0" fill="hold" nodeType="withEffect">
                                  <p:stCondLst>
                                    <p:cond delay="5500"/>
                                  </p:stCondLst>
                                  <p:childTnLst>
                                    <p:animMotion origin="layout" path="M -2.5E-6 2.80507E-6 L 0.01476 0.91813 " pathEditMode="relative" rAng="0" ptsTypes="AA">
                                      <p:cBhvr>
                                        <p:cTn id="31" dur="3500" fill="hold"/>
                                        <p:tgtEl>
                                          <p:spTgt spid="22"/>
                                        </p:tgtEl>
                                        <p:attrNameLst>
                                          <p:attrName>ppt_x</p:attrName>
                                          <p:attrName>ppt_y</p:attrName>
                                        </p:attrNameLst>
                                      </p:cBhvr>
                                      <p:rCtr x="729" y="45907"/>
                                    </p:animMotion>
                                  </p:childTnLst>
                                </p:cTn>
                              </p:par>
                              <p:par>
                                <p:cTn id="32" presetID="10" presetClass="exit" presetSubtype="0" fill="hold" nodeType="withEffect">
                                  <p:stCondLst>
                                    <p:cond delay="8000"/>
                                  </p:stCondLst>
                                  <p:childTnLst>
                                    <p:animEffect transition="out" filter="fade">
                                      <p:cBhvr>
                                        <p:cTn id="33" dur="1000"/>
                                        <p:tgtEl>
                                          <p:spTgt spid="22"/>
                                        </p:tgtEl>
                                      </p:cBhvr>
                                    </p:animEffect>
                                    <p:set>
                                      <p:cBhvr>
                                        <p:cTn id="34" dur="1" fill="hold">
                                          <p:stCondLst>
                                            <p:cond delay="999"/>
                                          </p:stCondLst>
                                        </p:cTn>
                                        <p:tgtEl>
                                          <p:spTgt spid="22"/>
                                        </p:tgtEl>
                                        <p:attrNameLst>
                                          <p:attrName>style.visibility</p:attrName>
                                        </p:attrNameLst>
                                      </p:cBhvr>
                                      <p:to>
                                        <p:strVal val="hidden"/>
                                      </p:to>
                                    </p:set>
                                  </p:childTnLst>
                                </p:cTn>
                              </p:par>
                              <p:par>
                                <p:cTn id="35" presetID="10" presetClass="entr" presetSubtype="0" fill="hold" nodeType="withEffect">
                                  <p:stCondLst>
                                    <p:cond delay="450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500"/>
                                        <p:tgtEl>
                                          <p:spTgt spid="17"/>
                                        </p:tgtEl>
                                      </p:cBhvr>
                                    </p:animEffect>
                                  </p:childTnLst>
                                </p:cTn>
                              </p:par>
                              <p:par>
                                <p:cTn id="38" presetID="22" presetClass="entr" presetSubtype="1" fill="hold" nodeType="withEffect">
                                  <p:stCondLst>
                                    <p:cond delay="5500"/>
                                  </p:stCondLst>
                                  <p:childTnLst>
                                    <p:set>
                                      <p:cBhvr>
                                        <p:cTn id="39" dur="1" fill="hold">
                                          <p:stCondLst>
                                            <p:cond delay="0"/>
                                          </p:stCondLst>
                                        </p:cTn>
                                        <p:tgtEl>
                                          <p:spTgt spid="9"/>
                                        </p:tgtEl>
                                        <p:attrNameLst>
                                          <p:attrName>style.visibility</p:attrName>
                                        </p:attrNameLst>
                                      </p:cBhvr>
                                      <p:to>
                                        <p:strVal val="visible"/>
                                      </p:to>
                                    </p:set>
                                    <p:animEffect transition="in" filter="wipe(up)">
                                      <p:cBhvr>
                                        <p:cTn id="40" dur="3500"/>
                                        <p:tgtEl>
                                          <p:spTgt spid="9"/>
                                        </p:tgtEl>
                                      </p:cBhvr>
                                    </p:animEffect>
                                  </p:childTnLst>
                                </p:cTn>
                              </p:par>
                              <p:par>
                                <p:cTn id="41" presetID="22" presetClass="entr" presetSubtype="4" fill="hold" nodeType="withEffect">
                                  <p:stCondLst>
                                    <p:cond delay="5500"/>
                                  </p:stCondLst>
                                  <p:childTnLst>
                                    <p:set>
                                      <p:cBhvr>
                                        <p:cTn id="42" dur="1" fill="hold">
                                          <p:stCondLst>
                                            <p:cond delay="0"/>
                                          </p:stCondLst>
                                        </p:cTn>
                                        <p:tgtEl>
                                          <p:spTgt spid="2"/>
                                        </p:tgtEl>
                                        <p:attrNameLst>
                                          <p:attrName>style.visibility</p:attrName>
                                        </p:attrNameLst>
                                      </p:cBhvr>
                                      <p:to>
                                        <p:strVal val="visible"/>
                                      </p:to>
                                    </p:set>
                                    <p:animEffect transition="in" filter="wipe(down)">
                                      <p:cBhvr>
                                        <p:cTn id="43" dur="3500"/>
                                        <p:tgtEl>
                                          <p:spTgt spid="2"/>
                                        </p:tgtEl>
                                      </p:cBhvr>
                                    </p:animEffect>
                                  </p:childTnLst>
                                </p:cTn>
                              </p:par>
                              <p:par>
                                <p:cTn id="44" presetID="42" presetClass="path" presetSubtype="0" fill="hold" nodeType="withEffect">
                                  <p:stCondLst>
                                    <p:cond delay="5500"/>
                                  </p:stCondLst>
                                  <p:childTnLst>
                                    <p:animMotion origin="layout" path="M -4.44444E-6 8.71177E-7 L 0.00261 -0.96633 " pathEditMode="relative" rAng="0" ptsTypes="AA">
                                      <p:cBhvr>
                                        <p:cTn id="45" dur="3500" fill="hold"/>
                                        <p:tgtEl>
                                          <p:spTgt spid="17"/>
                                        </p:tgtEl>
                                        <p:attrNameLst>
                                          <p:attrName>ppt_x</p:attrName>
                                          <p:attrName>ppt_y</p:attrName>
                                        </p:attrNameLst>
                                      </p:cBhvr>
                                      <p:rCtr x="122" y="-48316"/>
                                    </p:animMotion>
                                  </p:childTnLst>
                                </p:cTn>
                              </p:par>
                              <p:par>
                                <p:cTn id="46" presetID="10" presetClass="exit" presetSubtype="0" fill="hold" nodeType="withEffect">
                                  <p:stCondLst>
                                    <p:cond delay="8000"/>
                                  </p:stCondLst>
                                  <p:childTnLst>
                                    <p:animEffect transition="out" filter="fade">
                                      <p:cBhvr>
                                        <p:cTn id="47" dur="1000"/>
                                        <p:tgtEl>
                                          <p:spTgt spid="17"/>
                                        </p:tgtEl>
                                      </p:cBhvr>
                                    </p:animEffect>
                                    <p:set>
                                      <p:cBhvr>
                                        <p:cTn id="48" dur="1" fill="hold">
                                          <p:stCondLst>
                                            <p:cond delay="999"/>
                                          </p:stCondLst>
                                        </p:cTn>
                                        <p:tgtEl>
                                          <p:spTgt spid="17"/>
                                        </p:tgtEl>
                                        <p:attrNameLst>
                                          <p:attrName>style.visibility</p:attrName>
                                        </p:attrNameLst>
                                      </p:cBhvr>
                                      <p:to>
                                        <p:strVal val="hidden"/>
                                      </p:to>
                                    </p:set>
                                  </p:childTnLst>
                                </p:cTn>
                              </p:par>
                              <p:par>
                                <p:cTn id="49" presetID="22" presetClass="entr" presetSubtype="8" fill="hold" nodeType="withEffect">
                                  <p:stCondLst>
                                    <p:cond delay="10000"/>
                                  </p:stCondLst>
                                  <p:childTnLst>
                                    <p:set>
                                      <p:cBhvr>
                                        <p:cTn id="50" dur="1" fill="hold">
                                          <p:stCondLst>
                                            <p:cond delay="0"/>
                                          </p:stCondLst>
                                        </p:cTn>
                                        <p:tgtEl>
                                          <p:spTgt spid="7"/>
                                        </p:tgtEl>
                                        <p:attrNameLst>
                                          <p:attrName>style.visibility</p:attrName>
                                        </p:attrNameLst>
                                      </p:cBhvr>
                                      <p:to>
                                        <p:strVal val="visible"/>
                                      </p:to>
                                    </p:set>
                                    <p:animEffect transition="in" filter="wipe(left)">
                                      <p:cBhvr>
                                        <p:cTn id="51" dur="3500"/>
                                        <p:tgtEl>
                                          <p:spTgt spid="7"/>
                                        </p:tgtEl>
                                      </p:cBhvr>
                                    </p:animEffect>
                                  </p:childTnLst>
                                </p:cTn>
                              </p:par>
                              <p:par>
                                <p:cTn id="52" presetID="10" presetClass="entr" presetSubtype="0" fill="hold" nodeType="withEffect">
                                  <p:stCondLst>
                                    <p:cond delay="900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500"/>
                                        <p:tgtEl>
                                          <p:spTgt spid="23"/>
                                        </p:tgtEl>
                                      </p:cBhvr>
                                    </p:animEffect>
                                  </p:childTnLst>
                                </p:cTn>
                              </p:par>
                              <p:par>
                                <p:cTn id="55" presetID="42" presetClass="path" presetSubtype="0" fill="hold" nodeType="withEffect">
                                  <p:stCondLst>
                                    <p:cond delay="10000"/>
                                  </p:stCondLst>
                                  <p:childTnLst>
                                    <p:animMotion origin="layout" path="M 4.72222E-6 -2.96296E-6 L 0.42447 0.00895 " pathEditMode="relative" rAng="0" ptsTypes="AA">
                                      <p:cBhvr>
                                        <p:cTn id="56" dur="3500" fill="hold"/>
                                        <p:tgtEl>
                                          <p:spTgt spid="23"/>
                                        </p:tgtEl>
                                        <p:attrNameLst>
                                          <p:attrName>ppt_x</p:attrName>
                                          <p:attrName>ppt_y</p:attrName>
                                        </p:attrNameLst>
                                      </p:cBhvr>
                                      <p:rCtr x="21215" y="432"/>
                                    </p:animMotion>
                                  </p:childTnLst>
                                </p:cTn>
                              </p:par>
                              <p:par>
                                <p:cTn id="57" presetID="10" presetClass="exit" presetSubtype="0" fill="hold" nodeType="withEffect">
                                  <p:stCondLst>
                                    <p:cond delay="12500"/>
                                  </p:stCondLst>
                                  <p:childTnLst>
                                    <p:animEffect transition="out" filter="fade">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par>
                                <p:cTn id="60" presetID="22" presetClass="entr" presetSubtype="2" fill="hold" nodeType="withEffect">
                                  <p:stCondLst>
                                    <p:cond delay="10000"/>
                                  </p:stCondLst>
                                  <p:childTnLst>
                                    <p:set>
                                      <p:cBhvr>
                                        <p:cTn id="61" dur="1" fill="hold">
                                          <p:stCondLst>
                                            <p:cond delay="0"/>
                                          </p:stCondLst>
                                        </p:cTn>
                                        <p:tgtEl>
                                          <p:spTgt spid="15"/>
                                        </p:tgtEl>
                                        <p:attrNameLst>
                                          <p:attrName>style.visibility</p:attrName>
                                        </p:attrNameLst>
                                      </p:cBhvr>
                                      <p:to>
                                        <p:strVal val="visible"/>
                                      </p:to>
                                    </p:set>
                                    <p:animEffect transition="in" filter="wipe(right)">
                                      <p:cBhvr>
                                        <p:cTn id="62" dur="3500"/>
                                        <p:tgtEl>
                                          <p:spTgt spid="15"/>
                                        </p:tgtEl>
                                      </p:cBhvr>
                                    </p:animEffect>
                                  </p:childTnLst>
                                </p:cTn>
                              </p:par>
                              <p:par>
                                <p:cTn id="63" presetID="10" presetClass="entr" presetSubtype="0" fill="hold" nodeType="withEffect">
                                  <p:stCondLst>
                                    <p:cond delay="900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1500"/>
                                        <p:tgtEl>
                                          <p:spTgt spid="16"/>
                                        </p:tgtEl>
                                      </p:cBhvr>
                                    </p:animEffect>
                                  </p:childTnLst>
                                </p:cTn>
                              </p:par>
                              <p:par>
                                <p:cTn id="66" presetID="42" presetClass="path" presetSubtype="0" fill="hold" nodeType="withEffect">
                                  <p:stCondLst>
                                    <p:cond delay="10000"/>
                                  </p:stCondLst>
                                  <p:childTnLst>
                                    <p:animMotion origin="layout" path="M 1.11111E-6 1.11111E-6 L -0.57899 -0.01667 " pathEditMode="relative" rAng="0" ptsTypes="AA">
                                      <p:cBhvr>
                                        <p:cTn id="67" dur="3500" fill="hold"/>
                                        <p:tgtEl>
                                          <p:spTgt spid="16"/>
                                        </p:tgtEl>
                                        <p:attrNameLst>
                                          <p:attrName>ppt_x</p:attrName>
                                          <p:attrName>ppt_y</p:attrName>
                                        </p:attrNameLst>
                                      </p:cBhvr>
                                      <p:rCtr x="-28958" y="-833"/>
                                    </p:animMotion>
                                  </p:childTnLst>
                                </p:cTn>
                              </p:par>
                              <p:par>
                                <p:cTn id="68" presetID="10" presetClass="exit" presetSubtype="0" fill="hold" nodeType="withEffect">
                                  <p:stCondLst>
                                    <p:cond delay="12500"/>
                                  </p:stCondLst>
                                  <p:childTnLst>
                                    <p:animEffect transition="out" filter="fade">
                                      <p:cBhvr>
                                        <p:cTn id="69" dur="1000"/>
                                        <p:tgtEl>
                                          <p:spTgt spid="16"/>
                                        </p:tgtEl>
                                      </p:cBhvr>
                                    </p:animEffect>
                                    <p:set>
                                      <p:cBhvr>
                                        <p:cTn id="70" dur="1" fill="hold">
                                          <p:stCondLst>
                                            <p:cond delay="999"/>
                                          </p:stCondLst>
                                        </p:cTn>
                                        <p:tgtEl>
                                          <p:spTgt spid="16"/>
                                        </p:tgtEl>
                                        <p:attrNameLst>
                                          <p:attrName>style.visibility</p:attrName>
                                        </p:attrNameLst>
                                      </p:cBhvr>
                                      <p:to>
                                        <p:strVal val="hidden"/>
                                      </p:to>
                                    </p:set>
                                  </p:childTnLst>
                                </p:cTn>
                              </p:par>
                              <p:par>
                                <p:cTn id="71" presetID="22" presetClass="entr" presetSubtype="8" fill="hold" nodeType="withEffect">
                                  <p:stCondLst>
                                    <p:cond delay="14500"/>
                                  </p:stCondLst>
                                  <p:childTnLst>
                                    <p:set>
                                      <p:cBhvr>
                                        <p:cTn id="72" dur="1" fill="hold">
                                          <p:stCondLst>
                                            <p:cond delay="0"/>
                                          </p:stCondLst>
                                        </p:cTn>
                                        <p:tgtEl>
                                          <p:spTgt spid="14"/>
                                        </p:tgtEl>
                                        <p:attrNameLst>
                                          <p:attrName>style.visibility</p:attrName>
                                        </p:attrNameLst>
                                      </p:cBhvr>
                                      <p:to>
                                        <p:strVal val="visible"/>
                                      </p:to>
                                    </p:set>
                                    <p:animEffect transition="in" filter="wipe(left)">
                                      <p:cBhvr>
                                        <p:cTn id="73" dur="2500"/>
                                        <p:tgtEl>
                                          <p:spTgt spid="14"/>
                                        </p:tgtEl>
                                      </p:cBhvr>
                                    </p:animEffect>
                                  </p:childTnLst>
                                </p:cTn>
                              </p:par>
                              <p:par>
                                <p:cTn id="74" presetID="10" presetClass="entr" presetSubtype="0" fill="hold" nodeType="withEffect">
                                  <p:stCondLst>
                                    <p:cond delay="13500"/>
                                  </p:stCondLst>
                                  <p:childTnLst>
                                    <p:set>
                                      <p:cBhvr>
                                        <p:cTn id="75" dur="1" fill="hold">
                                          <p:stCondLst>
                                            <p:cond delay="0"/>
                                          </p:stCondLst>
                                        </p:cTn>
                                        <p:tgtEl>
                                          <p:spTgt spid="20"/>
                                        </p:tgtEl>
                                        <p:attrNameLst>
                                          <p:attrName>style.visibility</p:attrName>
                                        </p:attrNameLst>
                                      </p:cBhvr>
                                      <p:to>
                                        <p:strVal val="visible"/>
                                      </p:to>
                                    </p:set>
                                    <p:animEffect transition="in" filter="fade">
                                      <p:cBhvr>
                                        <p:cTn id="76" dur="1500"/>
                                        <p:tgtEl>
                                          <p:spTgt spid="20"/>
                                        </p:tgtEl>
                                      </p:cBhvr>
                                    </p:animEffect>
                                  </p:childTnLst>
                                </p:cTn>
                              </p:par>
                              <p:par>
                                <p:cTn id="77" presetID="42" presetClass="path" presetSubtype="0" fill="hold" nodeType="withEffect">
                                  <p:stCondLst>
                                    <p:cond delay="14500"/>
                                  </p:stCondLst>
                                  <p:childTnLst>
                                    <p:animMotion origin="layout" path="M -3.05556E-6 -1.93091E-6 L 0.17934 0.00247 " pathEditMode="relative" rAng="0" ptsTypes="AA">
                                      <p:cBhvr>
                                        <p:cTn id="78" dur="2500" fill="hold"/>
                                        <p:tgtEl>
                                          <p:spTgt spid="20"/>
                                        </p:tgtEl>
                                        <p:attrNameLst>
                                          <p:attrName>ppt_x</p:attrName>
                                          <p:attrName>ppt_y</p:attrName>
                                        </p:attrNameLst>
                                      </p:cBhvr>
                                      <p:rCtr x="8958" y="123"/>
                                    </p:animMotion>
                                  </p:childTnLst>
                                </p:cTn>
                              </p:par>
                              <p:par>
                                <p:cTn id="79" presetID="10" presetClass="exit" presetSubtype="0" fill="hold" nodeType="withEffect">
                                  <p:stCondLst>
                                    <p:cond delay="16000"/>
                                  </p:stCondLst>
                                  <p:childTnLst>
                                    <p:animEffect transition="out" filter="fade">
                                      <p:cBhvr>
                                        <p:cTn id="80" dur="1000"/>
                                        <p:tgtEl>
                                          <p:spTgt spid="20"/>
                                        </p:tgtEl>
                                      </p:cBhvr>
                                    </p:animEffect>
                                    <p:set>
                                      <p:cBhvr>
                                        <p:cTn id="81" dur="1" fill="hold">
                                          <p:stCondLst>
                                            <p:cond delay="999"/>
                                          </p:stCondLst>
                                        </p:cTn>
                                        <p:tgtEl>
                                          <p:spTgt spid="20"/>
                                        </p:tgtEl>
                                        <p:attrNameLst>
                                          <p:attrName>style.visibility</p:attrName>
                                        </p:attrNameLst>
                                      </p:cBhvr>
                                      <p:to>
                                        <p:strVal val="hidden"/>
                                      </p:to>
                                    </p:set>
                                  </p:childTnLst>
                                </p:cTn>
                              </p:par>
                              <p:par>
                                <p:cTn id="82" presetID="22" presetClass="entr" presetSubtype="8" fill="hold" nodeType="withEffect">
                                  <p:stCondLst>
                                    <p:cond delay="14500"/>
                                  </p:stCondLst>
                                  <p:childTnLst>
                                    <p:set>
                                      <p:cBhvr>
                                        <p:cTn id="83" dur="1" fill="hold">
                                          <p:stCondLst>
                                            <p:cond delay="0"/>
                                          </p:stCondLst>
                                        </p:cTn>
                                        <p:tgtEl>
                                          <p:spTgt spid="8"/>
                                        </p:tgtEl>
                                        <p:attrNameLst>
                                          <p:attrName>style.visibility</p:attrName>
                                        </p:attrNameLst>
                                      </p:cBhvr>
                                      <p:to>
                                        <p:strVal val="visible"/>
                                      </p:to>
                                    </p:set>
                                    <p:animEffect transition="in" filter="wipe(left)">
                                      <p:cBhvr>
                                        <p:cTn id="84" dur="2500"/>
                                        <p:tgtEl>
                                          <p:spTgt spid="8"/>
                                        </p:tgtEl>
                                      </p:cBhvr>
                                    </p:animEffect>
                                  </p:childTnLst>
                                </p:cTn>
                              </p:par>
                              <p:par>
                                <p:cTn id="85" presetID="10" presetClass="entr" presetSubtype="0" fill="hold" nodeType="withEffect">
                                  <p:stCondLst>
                                    <p:cond delay="13500"/>
                                  </p:stCondLst>
                                  <p:childTnLst>
                                    <p:set>
                                      <p:cBhvr>
                                        <p:cTn id="86" dur="1" fill="hold">
                                          <p:stCondLst>
                                            <p:cond delay="0"/>
                                          </p:stCondLst>
                                        </p:cTn>
                                        <p:tgtEl>
                                          <p:spTgt spid="18"/>
                                        </p:tgtEl>
                                        <p:attrNameLst>
                                          <p:attrName>style.visibility</p:attrName>
                                        </p:attrNameLst>
                                      </p:cBhvr>
                                      <p:to>
                                        <p:strVal val="visible"/>
                                      </p:to>
                                    </p:set>
                                    <p:animEffect transition="in" filter="fade">
                                      <p:cBhvr>
                                        <p:cTn id="87" dur="1500"/>
                                        <p:tgtEl>
                                          <p:spTgt spid="18"/>
                                        </p:tgtEl>
                                      </p:cBhvr>
                                    </p:animEffect>
                                  </p:childTnLst>
                                </p:cTn>
                              </p:par>
                              <p:par>
                                <p:cTn id="88" presetID="42" presetClass="path" presetSubtype="0" fill="hold" nodeType="withEffect">
                                  <p:stCondLst>
                                    <p:cond delay="14500"/>
                                  </p:stCondLst>
                                  <p:childTnLst>
                                    <p:animMotion origin="layout" path="M 2.22222E-6 -5.79889E-7 L 0.14774 0.00401 " pathEditMode="relative" rAng="0" ptsTypes="AA">
                                      <p:cBhvr>
                                        <p:cTn id="89" dur="2500" fill="hold"/>
                                        <p:tgtEl>
                                          <p:spTgt spid="18"/>
                                        </p:tgtEl>
                                        <p:attrNameLst>
                                          <p:attrName>ppt_x</p:attrName>
                                          <p:attrName>ppt_y</p:attrName>
                                        </p:attrNameLst>
                                      </p:cBhvr>
                                      <p:rCtr x="7378" y="185"/>
                                    </p:animMotion>
                                  </p:childTnLst>
                                </p:cTn>
                              </p:par>
                              <p:par>
                                <p:cTn id="90" presetID="10" presetClass="exit" presetSubtype="0" fill="hold" nodeType="withEffect">
                                  <p:stCondLst>
                                    <p:cond delay="16000"/>
                                  </p:stCondLst>
                                  <p:childTnLst>
                                    <p:animEffect transition="out" filter="fade">
                                      <p:cBhvr>
                                        <p:cTn id="91" dur="1000"/>
                                        <p:tgtEl>
                                          <p:spTgt spid="18"/>
                                        </p:tgtEl>
                                      </p:cBhvr>
                                    </p:animEffect>
                                    <p:set>
                                      <p:cBhvr>
                                        <p:cTn id="92" dur="1" fill="hold">
                                          <p:stCondLst>
                                            <p:cond delay="9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grpSp>
        <p:nvGrpSpPr>
          <p:cNvPr id="26" name="L_blue"/>
          <p:cNvGrpSpPr/>
          <p:nvPr userDrawn="1"/>
        </p:nvGrpSpPr>
        <p:grpSpPr>
          <a:xfrm>
            <a:off x="-1" y="34210"/>
            <a:ext cx="343385" cy="6748492"/>
            <a:chOff x="228152" y="25657"/>
            <a:chExt cx="257539" cy="5061369"/>
          </a:xfrm>
        </p:grpSpPr>
        <p:pic>
          <p:nvPicPr>
            <p:cNvPr id="27" name="Picture 2" descr="F:\1-原创素材\1_mm1102\PPT\PPT_014\materaials\page_1.png"/>
            <p:cNvPicPr>
              <a:picLocks noChangeAspect="1" noChangeArrowheads="1"/>
            </p:cNvPicPr>
            <p:nvPr/>
          </p:nvPicPr>
          <p:blipFill rotWithShape="1">
            <a:blip r:embed="rId2">
              <a:extLst>
                <a:ext uri="{28A0092B-C50C-407E-A947-70E740481C1C}">
                  <a14:useLocalDpi xmlns:a14="http://schemas.microsoft.com/office/drawing/2010/main" val="0"/>
                </a:ext>
              </a:extLst>
            </a:blip>
            <a:srcRect l="46975"/>
            <a:stretch/>
          </p:blipFill>
          <p:spPr bwMode="auto">
            <a:xfrm>
              <a:off x="228152" y="25657"/>
              <a:ext cx="257539" cy="431415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0" descr="F:\1-原创素材\1_mm1102\PPT\PPT_014\materaials\page_9.png"/>
            <p:cNvPicPr>
              <a:picLocks noChangeAspect="1" noChangeArrowheads="1"/>
            </p:cNvPicPr>
            <p:nvPr/>
          </p:nvPicPr>
          <p:blipFill rotWithShape="1">
            <a:blip r:embed="rId3">
              <a:extLst>
                <a:ext uri="{28A0092B-C50C-407E-A947-70E740481C1C}">
                  <a14:useLocalDpi xmlns:a14="http://schemas.microsoft.com/office/drawing/2010/main" val="0"/>
                </a:ext>
              </a:extLst>
            </a:blip>
            <a:srcRect l="65100"/>
            <a:stretch/>
          </p:blipFill>
          <p:spPr bwMode="auto">
            <a:xfrm>
              <a:off x="228152" y="2303703"/>
              <a:ext cx="122308" cy="278332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R_blue"/>
          <p:cNvGrpSpPr/>
          <p:nvPr userDrawn="1"/>
        </p:nvGrpSpPr>
        <p:grpSpPr>
          <a:xfrm rot="10800000">
            <a:off x="11952739" y="423057"/>
            <a:ext cx="264115" cy="6405652"/>
            <a:chOff x="8912859" y="317293"/>
            <a:chExt cx="198086" cy="4804239"/>
          </a:xfrm>
        </p:grpSpPr>
        <p:grpSp>
          <p:nvGrpSpPr>
            <p:cNvPr id="34" name="组合 33"/>
            <p:cNvGrpSpPr/>
            <p:nvPr/>
          </p:nvGrpSpPr>
          <p:grpSpPr>
            <a:xfrm>
              <a:off x="8912859" y="573309"/>
              <a:ext cx="198086" cy="4548223"/>
              <a:chOff x="8912859" y="573309"/>
              <a:chExt cx="198086" cy="4548223"/>
            </a:xfrm>
          </p:grpSpPr>
          <p:pic>
            <p:nvPicPr>
              <p:cNvPr id="36" name="Picture 3" descr="F:\1-原创素材\1_mm1102\PPT\PPT_014\materaials\page_2.png"/>
              <p:cNvPicPr>
                <a:picLocks noChangeAspect="1" noChangeArrowheads="1"/>
              </p:cNvPicPr>
              <p:nvPr/>
            </p:nvPicPr>
            <p:blipFill rotWithShape="1">
              <a:blip r:embed="rId4">
                <a:extLst>
                  <a:ext uri="{28A0092B-C50C-407E-A947-70E740481C1C}">
                    <a14:useLocalDpi xmlns:a14="http://schemas.microsoft.com/office/drawing/2010/main" val="0"/>
                  </a:ext>
                </a:extLst>
              </a:blip>
              <a:srcRect l="56731"/>
              <a:stretch/>
            </p:blipFill>
            <p:spPr bwMode="auto">
              <a:xfrm>
                <a:off x="8939525" y="2572170"/>
                <a:ext cx="171420" cy="254936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8" descr="F:\1-原创素材\1_mm1102\PPT\PPT_014\materaials\page_7.png"/>
              <p:cNvPicPr>
                <a:picLocks noChangeAspect="1" noChangeArrowheads="1"/>
              </p:cNvPicPr>
              <p:nvPr/>
            </p:nvPicPr>
            <p:blipFill rotWithShape="1">
              <a:blip r:embed="rId5">
                <a:extLst>
                  <a:ext uri="{28A0092B-C50C-407E-A947-70E740481C1C}">
                    <a14:useLocalDpi xmlns:a14="http://schemas.microsoft.com/office/drawing/2010/main" val="0"/>
                  </a:ext>
                </a:extLst>
              </a:blip>
              <a:srcRect l="52512"/>
              <a:stretch/>
            </p:blipFill>
            <p:spPr bwMode="auto">
              <a:xfrm>
                <a:off x="8912859" y="573309"/>
                <a:ext cx="198086" cy="4356505"/>
              </a:xfrm>
              <a:prstGeom prst="rect">
                <a:avLst/>
              </a:prstGeom>
              <a:noFill/>
              <a:extLst>
                <a:ext uri="{909E8E84-426E-40DD-AFC4-6F175D3DCCD1}">
                  <a14:hiddenFill xmlns:a14="http://schemas.microsoft.com/office/drawing/2010/main">
                    <a:solidFill>
                      <a:srgbClr val="FFFFFF"/>
                    </a:solidFill>
                  </a14:hiddenFill>
                </a:ext>
              </a:extLst>
            </p:spPr>
          </p:pic>
        </p:grpSp>
        <p:pic>
          <p:nvPicPr>
            <p:cNvPr id="35" name="Picture 9" descr="F:\1-原创素材\1_mm1102\PPT\PPT_014\materaials\page_8.png"/>
            <p:cNvPicPr>
              <a:picLocks noChangeAspect="1" noChangeArrowheads="1"/>
            </p:cNvPicPr>
            <p:nvPr/>
          </p:nvPicPr>
          <p:blipFill rotWithShape="1">
            <a:blip r:embed="rId6">
              <a:extLst>
                <a:ext uri="{28A0092B-C50C-407E-A947-70E740481C1C}">
                  <a14:useLocalDpi xmlns:a14="http://schemas.microsoft.com/office/drawing/2010/main" val="0"/>
                </a:ext>
              </a:extLst>
            </a:blip>
            <a:srcRect l="42223"/>
            <a:stretch/>
          </p:blipFill>
          <p:spPr bwMode="auto">
            <a:xfrm>
              <a:off x="8912859" y="317293"/>
              <a:ext cx="198086" cy="279139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51" name="组合 2050"/>
          <p:cNvGrpSpPr/>
          <p:nvPr userDrawn="1"/>
        </p:nvGrpSpPr>
        <p:grpSpPr>
          <a:xfrm>
            <a:off x="367688" y="1"/>
            <a:ext cx="11969005" cy="380567"/>
            <a:chOff x="275766" y="485353"/>
            <a:chExt cx="8976754" cy="285425"/>
          </a:xfrm>
        </p:grpSpPr>
        <p:pic>
          <p:nvPicPr>
            <p:cNvPr id="30" name="T1_green" descr="F:\1-原创素材\1_mm1102\PPT\PPT_014\materaials\page_3.png"/>
            <p:cNvPicPr>
              <a:picLocks noChangeAspect="1" noChangeArrowheads="1"/>
            </p:cNvPicPr>
            <p:nvPr userDrawn="1"/>
          </p:nvPicPr>
          <p:blipFill rotWithShape="1">
            <a:blip r:embed="rId7">
              <a:extLst>
                <a:ext uri="{28A0092B-C50C-407E-A947-70E740481C1C}">
                  <a14:useLocalDpi xmlns:a14="http://schemas.microsoft.com/office/drawing/2010/main" val="0"/>
                </a:ext>
              </a:extLst>
            </a:blip>
            <a:srcRect t="79555"/>
            <a:stretch/>
          </p:blipFill>
          <p:spPr bwMode="auto">
            <a:xfrm>
              <a:off x="275766" y="485353"/>
              <a:ext cx="3352228" cy="117110"/>
            </a:xfrm>
            <a:prstGeom prst="rect">
              <a:avLst/>
            </a:prstGeom>
            <a:noFill/>
            <a:extLst>
              <a:ext uri="{909E8E84-426E-40DD-AFC4-6F175D3DCCD1}">
                <a14:hiddenFill xmlns:a14="http://schemas.microsoft.com/office/drawing/2010/main">
                  <a:solidFill>
                    <a:srgbClr val="FFFFFF"/>
                  </a:solidFill>
                </a14:hiddenFill>
              </a:ext>
            </a:extLst>
          </p:spPr>
        </p:pic>
        <p:pic>
          <p:nvPicPr>
            <p:cNvPr id="31" name="T3_red" descr="F:\1-原创素材\1_mm1102\PPT\PPT_014\materaials\page_11.png"/>
            <p:cNvPicPr>
              <a:picLocks noChangeAspect="1" noChangeArrowheads="1"/>
            </p:cNvPicPr>
            <p:nvPr userDrawn="1"/>
          </p:nvPicPr>
          <p:blipFill rotWithShape="1">
            <a:blip r:embed="rId8">
              <a:extLst>
                <a:ext uri="{28A0092B-C50C-407E-A947-70E740481C1C}">
                  <a14:useLocalDpi xmlns:a14="http://schemas.microsoft.com/office/drawing/2010/main" val="0"/>
                </a:ext>
              </a:extLst>
            </a:blip>
            <a:srcRect t="76958"/>
            <a:stretch/>
          </p:blipFill>
          <p:spPr bwMode="auto">
            <a:xfrm>
              <a:off x="4601781" y="485353"/>
              <a:ext cx="4154097" cy="117110"/>
            </a:xfrm>
            <a:prstGeom prst="rect">
              <a:avLst/>
            </a:prstGeom>
            <a:noFill/>
            <a:extLst>
              <a:ext uri="{909E8E84-426E-40DD-AFC4-6F175D3DCCD1}">
                <a14:hiddenFill xmlns:a14="http://schemas.microsoft.com/office/drawing/2010/main">
                  <a:solidFill>
                    <a:srgbClr val="FFFFFF"/>
                  </a:solidFill>
                </a14:hiddenFill>
              </a:ext>
            </a:extLst>
          </p:spPr>
        </p:pic>
        <p:pic>
          <p:nvPicPr>
            <p:cNvPr id="32" name="T4_orange" descr="F:\1-原创素材\1_mm1102\PPT\PPT_014\materaials\page_5.png"/>
            <p:cNvPicPr>
              <a:picLocks noChangeAspect="1" noChangeArrowheads="1"/>
            </p:cNvPicPr>
            <p:nvPr userDrawn="1"/>
          </p:nvPicPr>
          <p:blipFill rotWithShape="1">
            <a:blip r:embed="rId9">
              <a:extLst>
                <a:ext uri="{28A0092B-C50C-407E-A947-70E740481C1C}">
                  <a14:useLocalDpi xmlns:a14="http://schemas.microsoft.com/office/drawing/2010/main" val="0"/>
                </a:ext>
              </a:extLst>
            </a:blip>
            <a:srcRect t="72483"/>
            <a:stretch/>
          </p:blipFill>
          <p:spPr bwMode="auto">
            <a:xfrm>
              <a:off x="7393557" y="485353"/>
              <a:ext cx="1858963" cy="184258"/>
            </a:xfrm>
            <a:prstGeom prst="rect">
              <a:avLst/>
            </a:prstGeom>
            <a:noFill/>
            <a:extLst>
              <a:ext uri="{909E8E84-426E-40DD-AFC4-6F175D3DCCD1}">
                <a14:hiddenFill xmlns:a14="http://schemas.microsoft.com/office/drawing/2010/main">
                  <a:solidFill>
                    <a:srgbClr val="FFFFFF"/>
                  </a:solidFill>
                </a14:hiddenFill>
              </a:ext>
            </a:extLst>
          </p:spPr>
        </p:pic>
        <p:pic>
          <p:nvPicPr>
            <p:cNvPr id="38" name="T2_orange" descr="F:\1-原创素材\1_mm1102\PPT\PPT_014\materaials\page_6.png"/>
            <p:cNvPicPr>
              <a:picLocks noChangeAspect="1" noChangeArrowheads="1"/>
            </p:cNvPicPr>
            <p:nvPr userDrawn="1"/>
          </p:nvPicPr>
          <p:blipFill rotWithShape="1">
            <a:blip r:embed="rId10">
              <a:extLst>
                <a:ext uri="{28A0092B-C50C-407E-A947-70E740481C1C}">
                  <a14:useLocalDpi xmlns:a14="http://schemas.microsoft.com/office/drawing/2010/main" val="0"/>
                </a:ext>
              </a:extLst>
            </a:blip>
            <a:srcRect t="50170"/>
            <a:stretch/>
          </p:blipFill>
          <p:spPr bwMode="auto">
            <a:xfrm>
              <a:off x="2914947" y="485353"/>
              <a:ext cx="2239898" cy="28542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52" name="组合 2051"/>
          <p:cNvGrpSpPr/>
          <p:nvPr userDrawn="1"/>
        </p:nvGrpSpPr>
        <p:grpSpPr>
          <a:xfrm>
            <a:off x="200396" y="6557731"/>
            <a:ext cx="11474107" cy="300269"/>
            <a:chOff x="150297" y="4506158"/>
            <a:chExt cx="8605580" cy="225202"/>
          </a:xfrm>
        </p:grpSpPr>
        <p:pic>
          <p:nvPicPr>
            <p:cNvPr id="29" name="B2_green" descr="F:\1-原创素材\1_mm1102\PPT\PPT_014\materaials\page_10.png"/>
            <p:cNvPicPr>
              <a:picLocks noChangeAspect="1" noChangeArrowheads="1"/>
            </p:cNvPicPr>
            <p:nvPr userDrawn="1"/>
          </p:nvPicPr>
          <p:blipFill rotWithShape="1">
            <a:blip r:embed="rId11">
              <a:extLst>
                <a:ext uri="{28A0092B-C50C-407E-A947-70E740481C1C}">
                  <a14:useLocalDpi xmlns:a14="http://schemas.microsoft.com/office/drawing/2010/main" val="0"/>
                </a:ext>
              </a:extLst>
            </a:blip>
            <a:srcRect t="64666"/>
            <a:stretch/>
          </p:blipFill>
          <p:spPr bwMode="auto">
            <a:xfrm rot="10800000">
              <a:off x="4612256" y="4506158"/>
              <a:ext cx="4143621" cy="225202"/>
            </a:xfrm>
            <a:prstGeom prst="rect">
              <a:avLst/>
            </a:prstGeom>
            <a:noFill/>
            <a:extLst>
              <a:ext uri="{909E8E84-426E-40DD-AFC4-6F175D3DCCD1}">
                <a14:hiddenFill xmlns:a14="http://schemas.microsoft.com/office/drawing/2010/main">
                  <a:solidFill>
                    <a:srgbClr val="FFFFFF"/>
                  </a:solidFill>
                </a14:hiddenFill>
              </a:ext>
            </a:extLst>
          </p:spPr>
        </p:pic>
        <p:pic>
          <p:nvPicPr>
            <p:cNvPr id="39" name="B1_red" descr="F:\1-原创素材\1_mm1102\PPT\PPT_014\materaials\page_4.png"/>
            <p:cNvPicPr>
              <a:picLocks noChangeAspect="1" noChangeArrowheads="1"/>
            </p:cNvPicPr>
            <p:nvPr userDrawn="1"/>
          </p:nvPicPr>
          <p:blipFill rotWithShape="1">
            <a:blip r:embed="rId12">
              <a:extLst>
                <a:ext uri="{28A0092B-C50C-407E-A947-70E740481C1C}">
                  <a14:useLocalDpi xmlns:a14="http://schemas.microsoft.com/office/drawing/2010/main" val="0"/>
                </a:ext>
              </a:extLst>
            </a:blip>
            <a:srcRect t="70952"/>
            <a:stretch/>
          </p:blipFill>
          <p:spPr bwMode="auto">
            <a:xfrm rot="10800000">
              <a:off x="150297" y="4562632"/>
              <a:ext cx="5400707" cy="16872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531422611"/>
      </p:ext>
    </p:extLst>
  </p:cSld>
  <p:clrMapOvr>
    <a:masterClrMapping/>
  </p:clrMapOvr>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7E9810F-21D4-4438-90CA-CE287D691899}"/>
              </a:ext>
            </a:extLst>
          </p:cNvPr>
          <p:cNvSpPr>
            <a:spLocks noGrp="1"/>
          </p:cNvSpPr>
          <p:nvPr>
            <p:ph type="ctrTitle"/>
          </p:nvPr>
        </p:nvSpPr>
        <p:spPr>
          <a:xfrm>
            <a:off x="1524000" y="1122363"/>
            <a:ext cx="9144000" cy="2387600"/>
          </a:xfrm>
          <a:prstGeom prst="rect">
            <a:avLst/>
          </a:prstGeom>
        </p:spPr>
        <p:txBody>
          <a:bodyPr lIns="68580" tIns="34290" rIns="68580" bIns="34290"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4AEC2EDA-5174-4B8F-AE73-151F8693D2BD}"/>
              </a:ext>
            </a:extLst>
          </p:cNvPr>
          <p:cNvSpPr>
            <a:spLocks noGrp="1"/>
          </p:cNvSpPr>
          <p:nvPr>
            <p:ph type="subTitle" idx="1"/>
          </p:nvPr>
        </p:nvSpPr>
        <p:spPr>
          <a:xfrm>
            <a:off x="1524000" y="3602037"/>
            <a:ext cx="9144000" cy="1655763"/>
          </a:xfrm>
          <a:prstGeom prst="rect">
            <a:avLst/>
          </a:prstGeom>
        </p:spPr>
        <p:txBody>
          <a:bodyPr lIns="68580" tIns="34290" rIns="68580" bIns="34290"/>
          <a:lstStyle>
            <a:lvl1pPr marL="0" indent="0" algn="ctr">
              <a:buNone/>
              <a:defRPr sz="2400"/>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AE6937EF-CC23-420F-A164-3BED9AA48EAA}"/>
              </a:ext>
            </a:extLst>
          </p:cNvPr>
          <p:cNvSpPr>
            <a:spLocks noGrp="1"/>
          </p:cNvSpPr>
          <p:nvPr>
            <p:ph type="dt" sz="half" idx="10"/>
          </p:nvPr>
        </p:nvSpPr>
        <p:spPr>
          <a:xfrm>
            <a:off x="838200" y="6356351"/>
            <a:ext cx="2743200" cy="365125"/>
          </a:xfrm>
          <a:prstGeom prst="rect">
            <a:avLst/>
          </a:prstGeom>
        </p:spPr>
        <p:txBody>
          <a:bodyPr lIns="68580" tIns="34290" rIns="68580" bIns="34290"/>
          <a:lstStyle/>
          <a:p>
            <a:fld id="{8A3752FC-7C4B-4CFA-8B6B-68400DB317F4}" type="datetimeFigureOut">
              <a:rPr lang="en-US" smtClean="0"/>
              <a:t>4/8/2025</a:t>
            </a:fld>
            <a:endParaRPr lang="en-US"/>
          </a:p>
        </p:txBody>
      </p:sp>
      <p:sp>
        <p:nvSpPr>
          <p:cNvPr id="5" name="Footer Placeholder 4">
            <a:extLst>
              <a:ext uri="{FF2B5EF4-FFF2-40B4-BE49-F238E27FC236}">
                <a16:creationId xmlns:a16="http://schemas.microsoft.com/office/drawing/2014/main" xmlns="" id="{AEABD5D1-D84A-4836-A5E9-C44250FF053D}"/>
              </a:ext>
            </a:extLst>
          </p:cNvPr>
          <p:cNvSpPr>
            <a:spLocks noGrp="1"/>
          </p:cNvSpPr>
          <p:nvPr>
            <p:ph type="ftr" sz="quarter" idx="11"/>
          </p:nvPr>
        </p:nvSpPr>
        <p:spPr>
          <a:xfrm>
            <a:off x="4038600" y="6356351"/>
            <a:ext cx="4114800" cy="365125"/>
          </a:xfrm>
          <a:prstGeom prst="rect">
            <a:avLst/>
          </a:prstGeom>
        </p:spPr>
        <p:txBody>
          <a:bodyPr lIns="68580" tIns="34290" rIns="68580" bIns="34290"/>
          <a:lstStyle/>
          <a:p>
            <a:endParaRPr lang="en-US"/>
          </a:p>
        </p:txBody>
      </p:sp>
      <p:sp>
        <p:nvSpPr>
          <p:cNvPr id="6" name="Slide Number Placeholder 5">
            <a:extLst>
              <a:ext uri="{FF2B5EF4-FFF2-40B4-BE49-F238E27FC236}">
                <a16:creationId xmlns:a16="http://schemas.microsoft.com/office/drawing/2014/main" xmlns="" id="{861A2A07-52EC-4D52-88B6-3A4E5D129BEF}"/>
              </a:ext>
            </a:extLst>
          </p:cNvPr>
          <p:cNvSpPr>
            <a:spLocks noGrp="1"/>
          </p:cNvSpPr>
          <p:nvPr>
            <p:ph type="sldNum" sz="quarter" idx="12"/>
          </p:nvPr>
        </p:nvSpPr>
        <p:spPr>
          <a:xfrm>
            <a:off x="8610600" y="6356351"/>
            <a:ext cx="2743200" cy="365125"/>
          </a:xfrm>
          <a:prstGeom prst="rect">
            <a:avLst/>
          </a:prstGeom>
        </p:spPr>
        <p:txBody>
          <a:bodyPr lIns="68580" tIns="34290" rIns="68580" bIns="34290"/>
          <a:lstStyle/>
          <a:p>
            <a:fld id="{FDDFB823-CAD0-4B1D-8529-4340BA5E4B97}" type="slidenum">
              <a:rPr lang="en-US" smtClean="0"/>
              <a:t>‹#›</a:t>
            </a:fld>
            <a:endParaRPr lang="en-US"/>
          </a:p>
        </p:txBody>
      </p:sp>
    </p:spTree>
    <p:extLst>
      <p:ext uri="{BB962C8B-B14F-4D97-AF65-F5344CB8AC3E}">
        <p14:creationId xmlns:p14="http://schemas.microsoft.com/office/powerpoint/2010/main" val="16281647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
        <p:cNvGrpSpPr/>
        <p:nvPr/>
      </p:nvGrpSpPr>
      <p:grpSpPr>
        <a:xfrm>
          <a:off x="0" y="0"/>
          <a:ext cx="0" cy="0"/>
          <a:chOff x="0" y="0"/>
          <a:chExt cx="0" cy="0"/>
        </a:xfrm>
      </p:grpSpPr>
      <p:sp>
        <p:nvSpPr>
          <p:cNvPr id="12" name="Google Shape;12;p11"/>
          <p:cNvSpPr txBox="1">
            <a:spLocks noGrp="1"/>
          </p:cNvSpPr>
          <p:nvPr>
            <p:ph type="dt" idx="10"/>
          </p:nvPr>
        </p:nvSpPr>
        <p:spPr>
          <a:xfrm>
            <a:off x="609600" y="6356351"/>
            <a:ext cx="28448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 name="Google Shape;13;p11"/>
          <p:cNvSpPr txBox="1">
            <a:spLocks noGrp="1"/>
          </p:cNvSpPr>
          <p:nvPr>
            <p:ph type="ftr" idx="11"/>
          </p:nvPr>
        </p:nvSpPr>
        <p:spPr>
          <a:xfrm>
            <a:off x="4165600" y="6356351"/>
            <a:ext cx="3860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 name="Google Shape;14;p11"/>
          <p:cNvSpPr txBox="1">
            <a:spLocks noGrp="1"/>
          </p:cNvSpPr>
          <p:nvPr>
            <p:ph type="sldNum" idx="12"/>
          </p:nvPr>
        </p:nvSpPr>
        <p:spPr>
          <a:xfrm>
            <a:off x="8737600" y="6356351"/>
            <a:ext cx="28448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68550406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自定义版式">
    <p:bg>
      <p:bgPr>
        <a:solidFill>
          <a:schemeClr val="bg1"/>
        </a:solidFill>
        <a:effectLst/>
      </p:bgPr>
    </p:bg>
    <p:spTree>
      <p:nvGrpSpPr>
        <p:cNvPr id="1" name=""/>
        <p:cNvGrpSpPr/>
        <p:nvPr/>
      </p:nvGrpSpPr>
      <p:grpSpPr>
        <a:xfrm>
          <a:off x="0" y="0"/>
          <a:ext cx="0" cy="0"/>
          <a:chOff x="0" y="0"/>
          <a:chExt cx="0" cy="0"/>
        </a:xfrm>
      </p:grpSpPr>
      <p:sp>
        <p:nvSpPr>
          <p:cNvPr id="2" name="TextBox 1"/>
          <p:cNvSpPr txBox="1"/>
          <p:nvPr userDrawn="1"/>
        </p:nvSpPr>
        <p:spPr>
          <a:xfrm>
            <a:off x="0" y="6488668"/>
            <a:ext cx="1506070" cy="369332"/>
          </a:xfrm>
          <a:prstGeom prst="rect">
            <a:avLst/>
          </a:prstGeom>
          <a:noFill/>
        </p:spPr>
        <p:txBody>
          <a:bodyPr wrap="square" rtlCol="0">
            <a:spAutoFit/>
          </a:bodyPr>
          <a:lstStyle/>
          <a:p>
            <a:r>
              <a:rPr lang="en-US" dirty="0" err="1">
                <a:solidFill>
                  <a:schemeClr val="accent2">
                    <a:lumMod val="40000"/>
                    <a:lumOff val="60000"/>
                  </a:schemeClr>
                </a:solidFill>
                <a:latin typeface="UTM Arruba KT" panose="02040603050506020204" pitchFamily="18" charset="0"/>
              </a:rPr>
              <a:t>Măng</a:t>
            </a:r>
            <a:r>
              <a:rPr lang="en-US" baseline="0" dirty="0">
                <a:solidFill>
                  <a:schemeClr val="accent2">
                    <a:lumMod val="40000"/>
                    <a:lumOff val="60000"/>
                  </a:schemeClr>
                </a:solidFill>
                <a:latin typeface="UTM Arruba KT" panose="02040603050506020204" pitchFamily="18" charset="0"/>
              </a:rPr>
              <a:t> non</a:t>
            </a:r>
            <a:endParaRPr lang="en-US" dirty="0">
              <a:solidFill>
                <a:schemeClr val="accent2">
                  <a:lumMod val="40000"/>
                  <a:lumOff val="60000"/>
                </a:schemeClr>
              </a:solidFill>
              <a:latin typeface="UTM Arruba KT" panose="02040603050506020204" pitchFamily="18" charset="0"/>
            </a:endParaRPr>
          </a:p>
        </p:txBody>
      </p:sp>
    </p:spTree>
    <p:extLst>
      <p:ext uri="{BB962C8B-B14F-4D97-AF65-F5344CB8AC3E}">
        <p14:creationId xmlns:p14="http://schemas.microsoft.com/office/powerpoint/2010/main" val="8466545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3" name="矩形 2"/>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7" name="文本框 6"/>
            <p:cNvSpPr txBox="1"/>
            <p:nvPr userDrawn="1"/>
          </p:nvSpPr>
          <p:spPr>
            <a:xfrm>
              <a:off x="5929" y="1011"/>
              <a:ext cx="2505"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复习方法</a:t>
              </a:r>
            </a:p>
          </p:txBody>
        </p:sp>
      </p:grpSp>
    </p:spTree>
    <p:extLst>
      <p:ext uri="{BB962C8B-B14F-4D97-AF65-F5344CB8AC3E}">
        <p14:creationId xmlns:p14="http://schemas.microsoft.com/office/powerpoint/2010/main" val="66251760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910" y="1023"/>
              <a:ext cx="2480"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复习安排</a:t>
              </a:r>
            </a:p>
          </p:txBody>
        </p:sp>
      </p:grpSp>
    </p:spTree>
    <p:extLst>
      <p:ext uri="{BB962C8B-B14F-4D97-AF65-F5344CB8AC3E}">
        <p14:creationId xmlns:p14="http://schemas.microsoft.com/office/powerpoint/2010/main" val="31559707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897" y="1023"/>
              <a:ext cx="2542"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各科秘诀</a:t>
              </a:r>
            </a:p>
          </p:txBody>
        </p:sp>
      </p:grpSp>
    </p:spTree>
    <p:extLst>
      <p:ext uri="{BB962C8B-B14F-4D97-AF65-F5344CB8AC3E}">
        <p14:creationId xmlns:p14="http://schemas.microsoft.com/office/powerpoint/2010/main" val="38758852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E74D0605-B108-46D7-8369-6571864D1BFF}"/>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C612184A-C5D1-4BC3-AEB2-F4095F6ED606}"/>
              </a:ext>
            </a:extLst>
          </p:cNvPr>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xmlns="" id="{EDC8794A-BBDE-4DD3-84CE-2B9CE10FD349}"/>
              </a:ext>
            </a:extLst>
          </p:cNvPr>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xmlns="" id="{4EBFD6E4-B295-43C9-AC11-8D2495366D49}"/>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6" name="页脚占位符 5">
            <a:extLst>
              <a:ext uri="{FF2B5EF4-FFF2-40B4-BE49-F238E27FC236}">
                <a16:creationId xmlns:a16="http://schemas.microsoft.com/office/drawing/2014/main" xmlns="" id="{E4026BDD-5B50-41BE-834C-03AB1437D208}"/>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1F5A523A-D7AA-4E6B-9B52-4758EF8D07EC}"/>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28848318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929" y="1011"/>
              <a:ext cx="2505"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注重细节</a:t>
              </a:r>
            </a:p>
          </p:txBody>
        </p:sp>
      </p:grpSp>
    </p:spTree>
    <p:extLst>
      <p:ext uri="{BB962C8B-B14F-4D97-AF65-F5344CB8AC3E}">
        <p14:creationId xmlns:p14="http://schemas.microsoft.com/office/powerpoint/2010/main" val="303525128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2" name="组合 1"/>
          <p:cNvGrpSpPr/>
          <p:nvPr userDrawn="1"/>
        </p:nvGrpSpPr>
        <p:grpSpPr>
          <a:xfrm>
            <a:off x="-4234" y="-847"/>
            <a:ext cx="12200467" cy="6859693"/>
            <a:chOff x="-5" y="-1"/>
            <a:chExt cx="14410" cy="8102"/>
          </a:xfrm>
        </p:grpSpPr>
        <p:pic>
          <p:nvPicPr>
            <p:cNvPr id="3" name="图片 2"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grpSp>
    </p:spTree>
    <p:extLst>
      <p:ext uri="{BB962C8B-B14F-4D97-AF65-F5344CB8AC3E}">
        <p14:creationId xmlns:p14="http://schemas.microsoft.com/office/powerpoint/2010/main" val="56835840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pPr defTabSz="1219170">
              <a:defRPr/>
            </a:pPr>
            <a:fld id="{6EBFB578-8D60-488A-AA3B-0DAD88EF28BF}" type="datetimeFigureOut">
              <a:rPr lang="zh-CN" altLang="en-US" smtClean="0">
                <a:solidFill>
                  <a:prstClr val="black">
                    <a:tint val="75000"/>
                  </a:prstClr>
                </a:solidFill>
              </a:rPr>
              <a:pPr defTabSz="1219170">
                <a:defRPr/>
              </a:pPr>
              <a:t>2025/4/8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pPr defTabSz="1219170">
              <a:defRPr/>
            </a:pPr>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1219170">
              <a:defRPr/>
            </a:pPr>
            <a:fld id="{45802204-49C4-475D-AEF4-B3350A4DFC7C}" type="slidenum">
              <a:rPr lang="zh-CN" altLang="en-US" smtClean="0">
                <a:solidFill>
                  <a:prstClr val="black">
                    <a:tint val="75000"/>
                  </a:prstClr>
                </a:solidFill>
              </a:rPr>
              <a:pPr defTabSz="1219170">
                <a:defRPr/>
              </a:pPr>
              <a:t>‹#›</a:t>
            </a:fld>
            <a:endParaRPr lang="zh-CN" altLang="en-US">
              <a:solidFill>
                <a:prstClr val="black">
                  <a:tint val="75000"/>
                </a:prstClr>
              </a:solidFill>
            </a:endParaRPr>
          </a:p>
        </p:txBody>
      </p:sp>
    </p:spTree>
    <p:extLst>
      <p:ext uri="{BB962C8B-B14F-4D97-AF65-F5344CB8AC3E}">
        <p14:creationId xmlns:p14="http://schemas.microsoft.com/office/powerpoint/2010/main" val="424847785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607C8A29-D9F7-43BA-B805-82DBD65A3D1D}"/>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vi-VN"/>
              <a:t>Bấm để sửa kiểu tiêu đề Bản cái</a:t>
            </a:r>
            <a:endParaRPr lang="en-US"/>
          </a:p>
        </p:txBody>
      </p:sp>
      <p:sp>
        <p:nvSpPr>
          <p:cNvPr id="3" name="Tiêu đề phụ 2">
            <a:extLst>
              <a:ext uri="{FF2B5EF4-FFF2-40B4-BE49-F238E27FC236}">
                <a16:creationId xmlns:a16="http://schemas.microsoft.com/office/drawing/2014/main" xmlns="" id="{28F440A1-E937-4852-BC58-B36EF7711EB8}"/>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endParaRPr lang="en-US"/>
          </a:p>
        </p:txBody>
      </p:sp>
      <p:sp>
        <p:nvSpPr>
          <p:cNvPr id="4" name="Chỗ dành sẵn cho Ngày tháng 3">
            <a:extLst>
              <a:ext uri="{FF2B5EF4-FFF2-40B4-BE49-F238E27FC236}">
                <a16:creationId xmlns:a16="http://schemas.microsoft.com/office/drawing/2014/main" xmlns="" id="{EA2C92C2-280A-44D7-8200-E5F65C7FF85E}"/>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5" name="Chỗ dành sẵn cho Chân trang 4">
            <a:extLst>
              <a:ext uri="{FF2B5EF4-FFF2-40B4-BE49-F238E27FC236}">
                <a16:creationId xmlns:a16="http://schemas.microsoft.com/office/drawing/2014/main" xmlns="" id="{B62B9FF4-3A59-4FF7-849B-F17821D6F9A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xmlns="" id="{CE5A53FB-C7E0-4571-935D-904A13189DCA}"/>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77417853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êu đề và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EF995E64-2C53-4B30-93C1-4A36299C06BE}"/>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xmlns="" id="{C1BFC979-5C2B-41E8-9156-7746822776BD}"/>
              </a:ext>
            </a:extLst>
          </p:cNvPr>
          <p:cNvSpPr>
            <a:spLocks noGrp="1"/>
          </p:cNvSpPr>
          <p:nvPr>
            <p:ph idx="1"/>
          </p:nvPr>
        </p:nvSpPr>
        <p:spPr>
          <a:xfrm>
            <a:off x="838200" y="1825625"/>
            <a:ext cx="10515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xmlns="" id="{CFCF75BD-E6EA-4D7C-9597-997C0E21AA2F}"/>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5" name="Chỗ dành sẵn cho Chân trang 4">
            <a:extLst>
              <a:ext uri="{FF2B5EF4-FFF2-40B4-BE49-F238E27FC236}">
                <a16:creationId xmlns:a16="http://schemas.microsoft.com/office/drawing/2014/main" xmlns="" id="{9824FCE9-7451-45A4-89E0-B0593DFE4DC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xmlns="" id="{86F06C3B-DC59-483F-884B-6C77997C9F28}"/>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16591777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A18CE586-78F8-4B4A-AB10-A5A9B395EF9D}"/>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xmlns="" id="{2789E1C0-1BD3-43EB-867B-8BE1FF7F9812}"/>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Chỗ dành sẵn cho Ngày tháng 3">
            <a:extLst>
              <a:ext uri="{FF2B5EF4-FFF2-40B4-BE49-F238E27FC236}">
                <a16:creationId xmlns:a16="http://schemas.microsoft.com/office/drawing/2014/main" xmlns="" id="{14C31446-6C8E-4046-8C69-B5DD9C760E66}"/>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5" name="Chỗ dành sẵn cho Chân trang 4">
            <a:extLst>
              <a:ext uri="{FF2B5EF4-FFF2-40B4-BE49-F238E27FC236}">
                <a16:creationId xmlns:a16="http://schemas.microsoft.com/office/drawing/2014/main" xmlns="" id="{58B5093B-49E2-4081-A185-246B2724289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xmlns="" id="{458D9810-4D72-4E22-9268-8953A9608F44}"/>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29094640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FD509D55-1300-4B91-966C-EDCA4670317D}"/>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xmlns="" id="{9CA90AC1-F952-4CA0-AAF4-249AEF3007CA}"/>
              </a:ext>
            </a:extLst>
          </p:cNvPr>
          <p:cNvSpPr>
            <a:spLocks noGrp="1"/>
          </p:cNvSpPr>
          <p:nvPr>
            <p:ph sz="half" idx="1"/>
          </p:nvPr>
        </p:nvSpPr>
        <p:spPr>
          <a:xfrm>
            <a:off x="838200" y="1825625"/>
            <a:ext cx="5181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ội dung 3">
            <a:extLst>
              <a:ext uri="{FF2B5EF4-FFF2-40B4-BE49-F238E27FC236}">
                <a16:creationId xmlns:a16="http://schemas.microsoft.com/office/drawing/2014/main" xmlns="" id="{10C93BF4-353A-405C-8E26-BB304610709D}"/>
              </a:ext>
            </a:extLst>
          </p:cNvPr>
          <p:cNvSpPr>
            <a:spLocks noGrp="1"/>
          </p:cNvSpPr>
          <p:nvPr>
            <p:ph sz="half" idx="2"/>
          </p:nvPr>
        </p:nvSpPr>
        <p:spPr>
          <a:xfrm>
            <a:off x="6172200" y="1825625"/>
            <a:ext cx="5181600" cy="435133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Chỗ dành sẵn cho Ngày tháng 4">
            <a:extLst>
              <a:ext uri="{FF2B5EF4-FFF2-40B4-BE49-F238E27FC236}">
                <a16:creationId xmlns:a16="http://schemas.microsoft.com/office/drawing/2014/main" xmlns="" id="{84907574-4BB8-4E3D-863C-974FB2A156B8}"/>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6" name="Chỗ dành sẵn cho Chân trang 5">
            <a:extLst>
              <a:ext uri="{FF2B5EF4-FFF2-40B4-BE49-F238E27FC236}">
                <a16:creationId xmlns:a16="http://schemas.microsoft.com/office/drawing/2014/main" xmlns="" id="{2D1FAC7B-C063-4591-A7F4-4FB8869AA38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Chỗ dành sẵn cho Số hiệu Bản chiếu 6">
            <a:extLst>
              <a:ext uri="{FF2B5EF4-FFF2-40B4-BE49-F238E27FC236}">
                <a16:creationId xmlns:a16="http://schemas.microsoft.com/office/drawing/2014/main" xmlns="" id="{23EE57FB-C396-4415-A9E6-ACBAF32189B7}"/>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58322488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127EF9C3-FAB2-428B-AD09-3DA3191D174D}"/>
              </a:ext>
            </a:extLst>
          </p:cNvPr>
          <p:cNvSpPr>
            <a:spLocks noGrp="1"/>
          </p:cNvSpPr>
          <p:nvPr>
            <p:ph type="title"/>
          </p:nvPr>
        </p:nvSpPr>
        <p:spPr>
          <a:xfrm>
            <a:off x="839788" y="365125"/>
            <a:ext cx="10515600" cy="1325563"/>
          </a:xfrm>
          <a:prstGeom prst="rect">
            <a:avLst/>
          </a:prstGeom>
        </p:spPr>
        <p:txBody>
          <a:bodyPr/>
          <a:lstStyle/>
          <a:p>
            <a:r>
              <a:rPr lang="vi-VN"/>
              <a:t>Bấm để sửa kiểu tiêu đề Bản cái</a:t>
            </a:r>
            <a:endParaRPr lang="en-US"/>
          </a:p>
        </p:txBody>
      </p:sp>
      <p:sp>
        <p:nvSpPr>
          <p:cNvPr id="3" name="Chỗ dành sẵn cho Văn bản 2">
            <a:extLst>
              <a:ext uri="{FF2B5EF4-FFF2-40B4-BE49-F238E27FC236}">
                <a16:creationId xmlns:a16="http://schemas.microsoft.com/office/drawing/2014/main" xmlns="" id="{1E06BE25-4C93-4DB4-944A-C7CA2301BBB2}"/>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hỗ dành sẵn cho Nội dung 3">
            <a:extLst>
              <a:ext uri="{FF2B5EF4-FFF2-40B4-BE49-F238E27FC236}">
                <a16:creationId xmlns:a16="http://schemas.microsoft.com/office/drawing/2014/main" xmlns="" id="{FE0CBC32-72C7-48EB-849A-D34BC6365EBD}"/>
              </a:ext>
            </a:extLst>
          </p:cNvPr>
          <p:cNvSpPr>
            <a:spLocks noGrp="1"/>
          </p:cNvSpPr>
          <p:nvPr>
            <p:ph sz="half" idx="2"/>
          </p:nvPr>
        </p:nvSpPr>
        <p:spPr>
          <a:xfrm>
            <a:off x="839788" y="2505075"/>
            <a:ext cx="5157787" cy="368458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Chỗ dành sẵn cho Văn bản 4">
            <a:extLst>
              <a:ext uri="{FF2B5EF4-FFF2-40B4-BE49-F238E27FC236}">
                <a16:creationId xmlns:a16="http://schemas.microsoft.com/office/drawing/2014/main" xmlns="" id="{21814BD3-3BD7-4B48-980E-2CE3325CF91F}"/>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hỗ dành sẵn cho Nội dung 5">
            <a:extLst>
              <a:ext uri="{FF2B5EF4-FFF2-40B4-BE49-F238E27FC236}">
                <a16:creationId xmlns:a16="http://schemas.microsoft.com/office/drawing/2014/main" xmlns="" id="{2F1CC4FD-1F7E-4B00-9167-45CA531D766E}"/>
              </a:ext>
            </a:extLst>
          </p:cNvPr>
          <p:cNvSpPr>
            <a:spLocks noGrp="1"/>
          </p:cNvSpPr>
          <p:nvPr>
            <p:ph sz="quarter" idx="4"/>
          </p:nvPr>
        </p:nvSpPr>
        <p:spPr>
          <a:xfrm>
            <a:off x="6172200" y="2505075"/>
            <a:ext cx="5183188" cy="3684588"/>
          </a:xfrm>
          <a:prstGeom prst="rect">
            <a:avLst/>
          </a:prstGeo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7" name="Chỗ dành sẵn cho Ngày tháng 6">
            <a:extLst>
              <a:ext uri="{FF2B5EF4-FFF2-40B4-BE49-F238E27FC236}">
                <a16:creationId xmlns:a16="http://schemas.microsoft.com/office/drawing/2014/main" xmlns="" id="{4CEC1B31-5432-43EA-84F6-5A024A391FB4}"/>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8" name="Chỗ dành sẵn cho Chân trang 7">
            <a:extLst>
              <a:ext uri="{FF2B5EF4-FFF2-40B4-BE49-F238E27FC236}">
                <a16:creationId xmlns:a16="http://schemas.microsoft.com/office/drawing/2014/main" xmlns="" id="{7DE80540-904E-4E00-9C1D-BF195564F20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Chỗ dành sẵn cho Số hiệu Bản chiếu 8">
            <a:extLst>
              <a:ext uri="{FF2B5EF4-FFF2-40B4-BE49-F238E27FC236}">
                <a16:creationId xmlns:a16="http://schemas.microsoft.com/office/drawing/2014/main" xmlns="" id="{4A9DDBB2-BC33-4357-AB45-71C538283CDC}"/>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61855611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D592E076-BE4E-48C5-925C-19FCB37B9C5F}"/>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Ngày tháng 2">
            <a:extLst>
              <a:ext uri="{FF2B5EF4-FFF2-40B4-BE49-F238E27FC236}">
                <a16:creationId xmlns:a16="http://schemas.microsoft.com/office/drawing/2014/main" xmlns="" id="{FEDDA515-0774-4698-8546-1C324933FA0F}"/>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4" name="Chỗ dành sẵn cho Chân trang 3">
            <a:extLst>
              <a:ext uri="{FF2B5EF4-FFF2-40B4-BE49-F238E27FC236}">
                <a16:creationId xmlns:a16="http://schemas.microsoft.com/office/drawing/2014/main" xmlns="" id="{EF009D43-BA48-41CA-BDFF-C083A879A963}"/>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Chỗ dành sẵn cho Số hiệu Bản chiếu 4">
            <a:extLst>
              <a:ext uri="{FF2B5EF4-FFF2-40B4-BE49-F238E27FC236}">
                <a16:creationId xmlns:a16="http://schemas.microsoft.com/office/drawing/2014/main" xmlns="" id="{EA03AA3A-254D-49E6-976C-560CDE340574}"/>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9529830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Chỗ dành sẵn cho Ngày tháng 1">
            <a:extLst>
              <a:ext uri="{FF2B5EF4-FFF2-40B4-BE49-F238E27FC236}">
                <a16:creationId xmlns:a16="http://schemas.microsoft.com/office/drawing/2014/main" xmlns="" id="{C244E929-7CA2-4545-A4BE-8D6BED19A41A}"/>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3" name="Chỗ dành sẵn cho Chân trang 2">
            <a:extLst>
              <a:ext uri="{FF2B5EF4-FFF2-40B4-BE49-F238E27FC236}">
                <a16:creationId xmlns:a16="http://schemas.microsoft.com/office/drawing/2014/main" xmlns="" id="{75362E36-82F1-401B-9336-275C9D95236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Chỗ dành sẵn cho Số hiệu Bản chiếu 3">
            <a:extLst>
              <a:ext uri="{FF2B5EF4-FFF2-40B4-BE49-F238E27FC236}">
                <a16:creationId xmlns:a16="http://schemas.microsoft.com/office/drawing/2014/main" xmlns="" id="{420F6D72-738A-4851-9FD8-EA7B139BFFA8}"/>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13289367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53910AE6-1F57-4A31-9008-4D642F755F69}"/>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2B168356-DBF6-4A4D-91C7-182CC85AC37D}"/>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xmlns="" id="{688A8EBA-0DAD-42EA-99C2-D23C5D7148AB}"/>
              </a:ext>
            </a:extLst>
          </p:cNvPr>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xmlns="" id="{9524EC4D-F1E5-42BF-AFD6-2E141A5BDB4C}"/>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xmlns="" id="{188FE428-6272-4BC6-8559-9529B37B820C}"/>
              </a:ext>
            </a:extLst>
          </p:cNvPr>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xmlns="" id="{55287C14-A4B0-4F1B-8E5A-89FD29364D21}"/>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8" name="页脚占位符 7">
            <a:extLst>
              <a:ext uri="{FF2B5EF4-FFF2-40B4-BE49-F238E27FC236}">
                <a16:creationId xmlns:a16="http://schemas.microsoft.com/office/drawing/2014/main" xmlns="" id="{9352E029-3449-4023-9BA3-A4E0A645022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xmlns="" id="{94F19327-B133-498A-A50A-1F9E489265B3}"/>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297604081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8948F3DE-A604-4476-998D-4205F53923F3}"/>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vi-VN"/>
              <a:t>Bấm để sửa kiểu tiêu đề Bản cái</a:t>
            </a:r>
            <a:endParaRPr lang="en-US"/>
          </a:p>
        </p:txBody>
      </p:sp>
      <p:sp>
        <p:nvSpPr>
          <p:cNvPr id="3" name="Chỗ dành sẵn cho Nội dung 2">
            <a:extLst>
              <a:ext uri="{FF2B5EF4-FFF2-40B4-BE49-F238E27FC236}">
                <a16:creationId xmlns:a16="http://schemas.microsoft.com/office/drawing/2014/main" xmlns="" id="{8B65C16F-86E7-4C44-9E95-179E1283A32B}"/>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Văn bản 3">
            <a:extLst>
              <a:ext uri="{FF2B5EF4-FFF2-40B4-BE49-F238E27FC236}">
                <a16:creationId xmlns:a16="http://schemas.microsoft.com/office/drawing/2014/main" xmlns="" id="{B83A46DA-7BAB-4E70-8BA1-258444BE410B}"/>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xmlns="" id="{14AC83EE-DC63-4B76-995A-6DEFFB2E5E36}"/>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6" name="Chỗ dành sẵn cho Chân trang 5">
            <a:extLst>
              <a:ext uri="{FF2B5EF4-FFF2-40B4-BE49-F238E27FC236}">
                <a16:creationId xmlns:a16="http://schemas.microsoft.com/office/drawing/2014/main" xmlns="" id="{288B248B-2459-4BD7-9F20-767F5A7CDBA4}"/>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Chỗ dành sẵn cho Số hiệu Bản chiếu 6">
            <a:extLst>
              <a:ext uri="{FF2B5EF4-FFF2-40B4-BE49-F238E27FC236}">
                <a16:creationId xmlns:a16="http://schemas.microsoft.com/office/drawing/2014/main" xmlns="" id="{C3CF20C0-2636-48D2-A00E-2CBE2E5C74E1}"/>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377589557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84EB9B75-412C-43B5-9166-B2346CA4CF26}"/>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vi-VN"/>
              <a:t>Bấm để sửa kiểu tiêu đề Bản cái</a:t>
            </a:r>
            <a:endParaRPr lang="en-US"/>
          </a:p>
        </p:txBody>
      </p:sp>
      <p:sp>
        <p:nvSpPr>
          <p:cNvPr id="3" name="Chỗ dành sẵn cho Hình ảnh 2">
            <a:extLst>
              <a:ext uri="{FF2B5EF4-FFF2-40B4-BE49-F238E27FC236}">
                <a16:creationId xmlns:a16="http://schemas.microsoft.com/office/drawing/2014/main" xmlns="" id="{14660EBD-C90B-4448-8FB1-B6AE25CC2883}"/>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Chỗ dành sẵn cho Văn bản 3">
            <a:extLst>
              <a:ext uri="{FF2B5EF4-FFF2-40B4-BE49-F238E27FC236}">
                <a16:creationId xmlns:a16="http://schemas.microsoft.com/office/drawing/2014/main" xmlns="" id="{592F53BF-38C5-4EDA-9D4B-3C4191113F9C}"/>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Chỗ dành sẵn cho Ngày tháng 4">
            <a:extLst>
              <a:ext uri="{FF2B5EF4-FFF2-40B4-BE49-F238E27FC236}">
                <a16:creationId xmlns:a16="http://schemas.microsoft.com/office/drawing/2014/main" xmlns="" id="{F55AE30B-24B5-4CC0-8976-7A54CFE191CC}"/>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6" name="Chỗ dành sẵn cho Chân trang 5">
            <a:extLst>
              <a:ext uri="{FF2B5EF4-FFF2-40B4-BE49-F238E27FC236}">
                <a16:creationId xmlns:a16="http://schemas.microsoft.com/office/drawing/2014/main" xmlns="" id="{67FEA938-6F8A-4F22-9F6B-521F45C3A281}"/>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Chỗ dành sẵn cho Số hiệu Bản chiếu 6">
            <a:extLst>
              <a:ext uri="{FF2B5EF4-FFF2-40B4-BE49-F238E27FC236}">
                <a16:creationId xmlns:a16="http://schemas.microsoft.com/office/drawing/2014/main" xmlns="" id="{89CAE2B0-A538-4F83-A112-EBC0B46F7556}"/>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33645918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xmlns="" id="{B147AFE9-12BC-4913-8837-756787452A63}"/>
              </a:ext>
            </a:extLst>
          </p:cNvPr>
          <p:cNvSpPr>
            <a:spLocks noGrp="1"/>
          </p:cNvSpPr>
          <p:nvPr>
            <p:ph type="title"/>
          </p:nvPr>
        </p:nvSpPr>
        <p:spPr>
          <a:xfrm>
            <a:off x="838200" y="365125"/>
            <a:ext cx="10515600" cy="1325563"/>
          </a:xfrm>
          <a:prstGeom prst="rect">
            <a:avLst/>
          </a:prstGeom>
        </p:spPr>
        <p:txBody>
          <a:bodyPr/>
          <a:lstStyle/>
          <a:p>
            <a:r>
              <a:rPr lang="vi-VN"/>
              <a:t>Bấm để sửa kiểu tiêu đề Bản cái</a:t>
            </a:r>
            <a:endParaRPr lang="en-US"/>
          </a:p>
        </p:txBody>
      </p:sp>
      <p:sp>
        <p:nvSpPr>
          <p:cNvPr id="3" name="Chỗ dành sẵn cho Văn bản Dọc 2">
            <a:extLst>
              <a:ext uri="{FF2B5EF4-FFF2-40B4-BE49-F238E27FC236}">
                <a16:creationId xmlns:a16="http://schemas.microsoft.com/office/drawing/2014/main" xmlns="" id="{B1AE0EDF-45C7-42CF-BE02-AF477DCE55B8}"/>
              </a:ext>
            </a:extLst>
          </p:cNvPr>
          <p:cNvSpPr>
            <a:spLocks noGrp="1"/>
          </p:cNvSpPr>
          <p:nvPr>
            <p:ph type="body" orient="vert" idx="1"/>
          </p:nvPr>
        </p:nvSpPr>
        <p:spPr>
          <a:xfrm>
            <a:off x="838200" y="1825625"/>
            <a:ext cx="10515600" cy="4351338"/>
          </a:xfrm>
          <a:prstGeom prst="rect">
            <a:avLst/>
          </a:prstGeo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xmlns="" id="{96723472-48CC-4A68-A2E9-5EB9C989A31D}"/>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5" name="Chỗ dành sẵn cho Chân trang 4">
            <a:extLst>
              <a:ext uri="{FF2B5EF4-FFF2-40B4-BE49-F238E27FC236}">
                <a16:creationId xmlns:a16="http://schemas.microsoft.com/office/drawing/2014/main" xmlns="" id="{CF232DC1-6A43-41F8-879A-ADA33E31838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xmlns="" id="{1F0FF1F3-A431-40A7-812D-723F2D72D4B3}"/>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2252799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Tiêu đề Dọc 1">
            <a:extLst>
              <a:ext uri="{FF2B5EF4-FFF2-40B4-BE49-F238E27FC236}">
                <a16:creationId xmlns:a16="http://schemas.microsoft.com/office/drawing/2014/main" xmlns="" id="{ABA7A6C0-B410-48FC-8241-85D9645A58DB}"/>
              </a:ext>
            </a:extLst>
          </p:cNvPr>
          <p:cNvSpPr>
            <a:spLocks noGrp="1"/>
          </p:cNvSpPr>
          <p:nvPr>
            <p:ph type="title" orient="vert"/>
          </p:nvPr>
        </p:nvSpPr>
        <p:spPr>
          <a:xfrm>
            <a:off x="8724900" y="365125"/>
            <a:ext cx="2628900" cy="5811838"/>
          </a:xfrm>
          <a:prstGeom prst="rect">
            <a:avLst/>
          </a:prstGeom>
        </p:spPr>
        <p:txBody>
          <a:bodyPr vert="eaVert"/>
          <a:lstStyle/>
          <a:p>
            <a:r>
              <a:rPr lang="vi-VN"/>
              <a:t>Bấm để sửa kiểu tiêu đề Bản cái</a:t>
            </a:r>
            <a:endParaRPr lang="en-US"/>
          </a:p>
        </p:txBody>
      </p:sp>
      <p:sp>
        <p:nvSpPr>
          <p:cNvPr id="3" name="Chỗ dành sẵn cho Văn bản Dọc 2">
            <a:extLst>
              <a:ext uri="{FF2B5EF4-FFF2-40B4-BE49-F238E27FC236}">
                <a16:creationId xmlns:a16="http://schemas.microsoft.com/office/drawing/2014/main" xmlns="" id="{A819CA13-E3A1-4B5F-8186-8B8A0BBED867}"/>
              </a:ext>
            </a:extLst>
          </p:cNvPr>
          <p:cNvSpPr>
            <a:spLocks noGrp="1"/>
          </p:cNvSpPr>
          <p:nvPr>
            <p:ph type="body" orient="vert" idx="1"/>
          </p:nvPr>
        </p:nvSpPr>
        <p:spPr>
          <a:xfrm>
            <a:off x="838200" y="365125"/>
            <a:ext cx="7734300" cy="5811838"/>
          </a:xfrm>
          <a:prstGeom prst="rect">
            <a:avLst/>
          </a:prstGeo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hỗ dành sẵn cho Ngày tháng 3">
            <a:extLst>
              <a:ext uri="{FF2B5EF4-FFF2-40B4-BE49-F238E27FC236}">
                <a16:creationId xmlns:a16="http://schemas.microsoft.com/office/drawing/2014/main" xmlns="" id="{CC385219-4D2F-4194-BBD1-5CF350A86E0E}"/>
              </a:ext>
            </a:extLst>
          </p:cNvPr>
          <p:cNvSpPr>
            <a:spLocks noGrp="1"/>
          </p:cNvSpPr>
          <p:nvPr>
            <p:ph type="dt" sz="half" idx="10"/>
          </p:nvPr>
        </p:nvSpPr>
        <p:spPr>
          <a:xfrm>
            <a:off x="838200" y="6356350"/>
            <a:ext cx="2743200" cy="365125"/>
          </a:xfrm>
          <a:prstGeom prst="rect">
            <a:avLst/>
          </a:prstGeom>
        </p:spPr>
        <p:txBody>
          <a:bodyPr/>
          <a:lstStyle/>
          <a:p>
            <a:fld id="{232AA6FD-C31D-4B79-9945-180E4AA05245}" type="datetimeFigureOut">
              <a:rPr lang="en-US" smtClean="0"/>
              <a:t>4/8/2025</a:t>
            </a:fld>
            <a:endParaRPr lang="en-US"/>
          </a:p>
        </p:txBody>
      </p:sp>
      <p:sp>
        <p:nvSpPr>
          <p:cNvPr id="5" name="Chỗ dành sẵn cho Chân trang 4">
            <a:extLst>
              <a:ext uri="{FF2B5EF4-FFF2-40B4-BE49-F238E27FC236}">
                <a16:creationId xmlns:a16="http://schemas.microsoft.com/office/drawing/2014/main" xmlns="" id="{B5CED954-0E06-4535-8D09-80CA4D99F81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Chỗ dành sẵn cho Số hiệu Bản chiếu 5">
            <a:extLst>
              <a:ext uri="{FF2B5EF4-FFF2-40B4-BE49-F238E27FC236}">
                <a16:creationId xmlns:a16="http://schemas.microsoft.com/office/drawing/2014/main" xmlns="" id="{9E5DF3B6-77CB-4FBC-9AA9-671C23E0CEDB}"/>
              </a:ext>
            </a:extLst>
          </p:cNvPr>
          <p:cNvSpPr>
            <a:spLocks noGrp="1"/>
          </p:cNvSpPr>
          <p:nvPr>
            <p:ph type="sldNum" sz="quarter" idx="12"/>
          </p:nvPr>
        </p:nvSpPr>
        <p:spPr>
          <a:xfrm>
            <a:off x="8610600" y="6356350"/>
            <a:ext cx="2743200" cy="365125"/>
          </a:xfrm>
          <a:prstGeom prst="rect">
            <a:avLst/>
          </a:prstGeom>
        </p:spPr>
        <p:txBody>
          <a:bodyPr/>
          <a:lstStyle/>
          <a:p>
            <a:fld id="{69967AF3-16F3-4BF7-B983-B9688E4583A5}" type="slidenum">
              <a:rPr lang="en-US" smtClean="0"/>
              <a:t>‹#›</a:t>
            </a:fld>
            <a:endParaRPr lang="en-US"/>
          </a:p>
        </p:txBody>
      </p:sp>
    </p:spTree>
    <p:extLst>
      <p:ext uri="{BB962C8B-B14F-4D97-AF65-F5344CB8AC3E}">
        <p14:creationId xmlns:p14="http://schemas.microsoft.com/office/powerpoint/2010/main" val="32076101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76FEF83B-0EA5-44BA-9824-F0CD83C60D12}"/>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65276493-8949-47D2-A31E-3697CEF21ED1}"/>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2025/4/8</a:t>
            </a:fld>
            <a:endParaRPr lang="zh-CN" altLang="en-US"/>
          </a:p>
        </p:txBody>
      </p:sp>
      <p:sp>
        <p:nvSpPr>
          <p:cNvPr id="4" name="页脚占位符 3">
            <a:extLst>
              <a:ext uri="{FF2B5EF4-FFF2-40B4-BE49-F238E27FC236}">
                <a16:creationId xmlns:a16="http://schemas.microsoft.com/office/drawing/2014/main" xmlns="" id="{5069DD12-9FA1-45D2-B798-8B1996D6545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xmlns="" id="{F972593E-3FD8-4528-9339-AF8B4BCDABEB}"/>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56100734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slideLayout" Target="../slideLayouts/slideLayout16.xml"/><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slideLayout" Target="../slideLayouts/slideLayout15.xml"/><Relationship Id="rId2" Type="http://schemas.openxmlformats.org/officeDocument/2006/relationships/slideLayout" Target="../slideLayouts/slideLayout5.xml"/><Relationship Id="rId16"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5" Type="http://schemas.openxmlformats.org/officeDocument/2006/relationships/image" Target="../media/image2.png"/><Relationship Id="rId10" Type="http://schemas.openxmlformats.org/officeDocument/2006/relationships/slideLayout" Target="../slideLayouts/slideLayout13.xml"/><Relationship Id="rId4" Type="http://schemas.openxmlformats.org/officeDocument/2006/relationships/slideLayout" Target="../slideLayouts/slideLayout7.xml"/><Relationship Id="rId9" Type="http://schemas.openxmlformats.org/officeDocument/2006/relationships/slideLayout" Target="../slideLayouts/slideLayout1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image" Target="../media/image5.jpeg"/><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theme" Target="../theme/theme4.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image" Target="../media/image1.png"/><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image" Target="../media/image8.png"/><Relationship Id="rId5" Type="http://schemas.openxmlformats.org/officeDocument/2006/relationships/slideLayout" Target="../slideLayouts/slideLayout63.xml"/><Relationship Id="rId10" Type="http://schemas.openxmlformats.org/officeDocument/2006/relationships/image" Target="../media/image7.png"/><Relationship Id="rId4" Type="http://schemas.openxmlformats.org/officeDocument/2006/relationships/slideLayout" Target="../slideLayouts/slideLayout62.xml"/><Relationship Id="rId9" Type="http://schemas.openxmlformats.org/officeDocument/2006/relationships/image" Target="../media/image6.jpg"/></Relationships>
</file>

<file path=ppt/slideMasters/_rels/slideMaster6.xml.rels><?xml version="1.0" encoding="UTF-8" standalone="yes"?>
<Relationships xmlns="http://schemas.openxmlformats.org/package/2006/relationships"><Relationship Id="rId8" Type="http://schemas.openxmlformats.org/officeDocument/2006/relationships/theme" Target="../theme/theme6.xml"/><Relationship Id="rId3" Type="http://schemas.openxmlformats.org/officeDocument/2006/relationships/slideLayout" Target="../slideLayouts/slideLayout68.xml"/><Relationship Id="rId7" Type="http://schemas.openxmlformats.org/officeDocument/2006/relationships/slideLayout" Target="../slideLayouts/slideLayout72.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image" Target="../media/image43.png"/><Relationship Id="rId5" Type="http://schemas.openxmlformats.org/officeDocument/2006/relationships/slideLayout" Target="../slideLayouts/slideLayout70.xml"/><Relationship Id="rId10" Type="http://schemas.openxmlformats.org/officeDocument/2006/relationships/image" Target="../media/image7.png"/><Relationship Id="rId4" Type="http://schemas.openxmlformats.org/officeDocument/2006/relationships/slideLayout" Target="../slideLayouts/slideLayout69.xml"/><Relationship Id="rId9" Type="http://schemas.openxmlformats.org/officeDocument/2006/relationships/hyperlink" Target="https://www.facebook.com/groups/629898828017053" TargetMode="Externa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image" Target="../media/image45.png"/><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7.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389" y="365780"/>
            <a:ext cx="10515224" cy="1324636"/>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389" y="1825890"/>
            <a:ext cx="10515224" cy="435172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389" y="6356747"/>
            <a:ext cx="2742447" cy="364275"/>
          </a:xfrm>
          <a:prstGeom prst="rect">
            <a:avLst/>
          </a:prstGeom>
        </p:spPr>
        <p:txBody>
          <a:bodyPr vert="horz" lIns="91440" tIns="45720" rIns="91440" bIns="45720" rtlCol="0" anchor="ctr"/>
          <a:lstStyle>
            <a:lvl1pPr algn="l">
              <a:defRPr sz="1138">
                <a:solidFill>
                  <a:schemeClr val="tx1">
                    <a:tint val="75000"/>
                  </a:schemeClr>
                </a:solidFill>
              </a:defRPr>
            </a:lvl1pPr>
          </a:lstStyle>
          <a:p>
            <a:fld id="{32BF82D2-7A68-459D-A996-9BDDA2518FA4}" type="datetimeFigureOut">
              <a:rPr lang="zh-CN" altLang="en-US" smtClean="0"/>
              <a:t>2025/4/8</a:t>
            </a:fld>
            <a:endParaRPr lang="zh-CN" altLang="en-US"/>
          </a:p>
        </p:txBody>
      </p:sp>
      <p:sp>
        <p:nvSpPr>
          <p:cNvPr id="5" name="页脚占位符 4"/>
          <p:cNvSpPr>
            <a:spLocks noGrp="1"/>
          </p:cNvSpPr>
          <p:nvPr>
            <p:ph type="ftr" sz="quarter" idx="3"/>
          </p:nvPr>
        </p:nvSpPr>
        <p:spPr>
          <a:xfrm>
            <a:off x="4038413" y="6356747"/>
            <a:ext cx="4115176" cy="364275"/>
          </a:xfrm>
          <a:prstGeom prst="rect">
            <a:avLst/>
          </a:prstGeom>
        </p:spPr>
        <p:txBody>
          <a:bodyPr vert="horz" lIns="91440" tIns="45720" rIns="91440" bIns="45720" rtlCol="0" anchor="ctr"/>
          <a:lstStyle>
            <a:lvl1pPr algn="ctr">
              <a:defRPr sz="1138">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1166" y="6356747"/>
            <a:ext cx="2742447" cy="364275"/>
          </a:xfrm>
          <a:prstGeom prst="rect">
            <a:avLst/>
          </a:prstGeom>
        </p:spPr>
        <p:txBody>
          <a:bodyPr vert="horz" lIns="91440" tIns="45720" rIns="91440" bIns="45720" rtlCol="0" anchor="ctr"/>
          <a:lstStyle>
            <a:lvl1pPr algn="r">
              <a:defRPr sz="1138">
                <a:solidFill>
                  <a:schemeClr val="tx1">
                    <a:tint val="75000"/>
                  </a:schemeClr>
                </a:solidFill>
              </a:defRPr>
            </a:lvl1pPr>
          </a:lstStyle>
          <a:p>
            <a:fld id="{3E01EE5D-26FB-46D5-A381-ECFB35BF1D34}" type="slidenum">
              <a:rPr lang="zh-CN" altLang="en-US" smtClean="0"/>
              <a:t>‹#›</a:t>
            </a:fld>
            <a:endParaRPr lang="zh-CN" altLang="en-US"/>
          </a:p>
        </p:txBody>
      </p:sp>
      <p:pic>
        <p:nvPicPr>
          <p:cNvPr id="7" name="Picture 6" descr="A round pink label with white text and a black background&#10;&#10;Description automatically generated">
            <a:extLst>
              <a:ext uri="{FF2B5EF4-FFF2-40B4-BE49-F238E27FC236}">
                <a16:creationId xmlns:a16="http://schemas.microsoft.com/office/drawing/2014/main" xmlns="" id="{326DC1E8-E442-A145-7DD1-58E14E1FC175}"/>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155592051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Lst>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xStyles>
    <p:titleStyle>
      <a:lvl1pPr algn="l" defTabSz="866943" rtl="0" eaLnBrk="1" latinLnBrk="0" hangingPunct="1">
        <a:lnSpc>
          <a:spcPct val="90000"/>
        </a:lnSpc>
        <a:spcBef>
          <a:spcPct val="0"/>
        </a:spcBef>
        <a:buNone/>
        <a:defRPr sz="4172" kern="1200">
          <a:solidFill>
            <a:schemeClr val="tx1"/>
          </a:solidFill>
          <a:latin typeface="+mj-lt"/>
          <a:ea typeface="+mj-ea"/>
          <a:cs typeface="+mj-cs"/>
        </a:defRPr>
      </a:lvl1pPr>
    </p:titleStyle>
    <p:bodyStyle>
      <a:lvl1pPr marL="216736" indent="-216736" algn="l" defTabSz="866943" rtl="0" eaLnBrk="1" latinLnBrk="0" hangingPunct="1">
        <a:lnSpc>
          <a:spcPct val="90000"/>
        </a:lnSpc>
        <a:spcBef>
          <a:spcPts val="948"/>
        </a:spcBef>
        <a:buFont typeface="Arial" panose="020B0604020202020204" pitchFamily="34" charset="0"/>
        <a:buChar char="•"/>
        <a:defRPr sz="2655" kern="1200">
          <a:solidFill>
            <a:schemeClr val="tx1"/>
          </a:solidFill>
          <a:latin typeface="+mn-lt"/>
          <a:ea typeface="+mn-ea"/>
          <a:cs typeface="+mn-cs"/>
        </a:defRPr>
      </a:lvl1pPr>
      <a:lvl2pPr marL="650207" indent="-216736" algn="l" defTabSz="866943" rtl="0" eaLnBrk="1" latinLnBrk="0" hangingPunct="1">
        <a:lnSpc>
          <a:spcPct val="90000"/>
        </a:lnSpc>
        <a:spcBef>
          <a:spcPts val="474"/>
        </a:spcBef>
        <a:buFont typeface="Arial" panose="020B0604020202020204" pitchFamily="34" charset="0"/>
        <a:buChar char="•"/>
        <a:defRPr sz="2275" kern="1200">
          <a:solidFill>
            <a:schemeClr val="tx1"/>
          </a:solidFill>
          <a:latin typeface="+mn-lt"/>
          <a:ea typeface="+mn-ea"/>
          <a:cs typeface="+mn-cs"/>
        </a:defRPr>
      </a:lvl2pPr>
      <a:lvl3pPr marL="1083678" indent="-216736" algn="l" defTabSz="866943" rtl="0" eaLnBrk="1" latinLnBrk="0" hangingPunct="1">
        <a:lnSpc>
          <a:spcPct val="90000"/>
        </a:lnSpc>
        <a:spcBef>
          <a:spcPts val="474"/>
        </a:spcBef>
        <a:buFont typeface="Arial" panose="020B0604020202020204" pitchFamily="34" charset="0"/>
        <a:buChar char="•"/>
        <a:defRPr sz="1896" kern="1200">
          <a:solidFill>
            <a:schemeClr val="tx1"/>
          </a:solidFill>
          <a:latin typeface="+mn-lt"/>
          <a:ea typeface="+mn-ea"/>
          <a:cs typeface="+mn-cs"/>
        </a:defRPr>
      </a:lvl3pPr>
      <a:lvl4pPr marL="1517150"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4pPr>
      <a:lvl5pPr marL="1950621"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5pPr>
      <a:lvl6pPr marL="2384092"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6pPr>
      <a:lvl7pPr marL="2817564"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7pPr>
      <a:lvl8pPr marL="3251035"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8pPr>
      <a:lvl9pPr marL="3684506"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9pPr>
    </p:bodyStyle>
    <p:otherStyle>
      <a:defPPr>
        <a:defRPr lang="zh-CN"/>
      </a:defPPr>
      <a:lvl1pPr marL="0" algn="l" defTabSz="866943" rtl="0" eaLnBrk="1" latinLnBrk="0" hangingPunct="1">
        <a:defRPr sz="1707" kern="1200">
          <a:solidFill>
            <a:schemeClr val="tx1"/>
          </a:solidFill>
          <a:latin typeface="+mn-lt"/>
          <a:ea typeface="+mn-ea"/>
          <a:cs typeface="+mn-cs"/>
        </a:defRPr>
      </a:lvl1pPr>
      <a:lvl2pPr marL="433471" algn="l" defTabSz="866943" rtl="0" eaLnBrk="1" latinLnBrk="0" hangingPunct="1">
        <a:defRPr sz="1707" kern="1200">
          <a:solidFill>
            <a:schemeClr val="tx1"/>
          </a:solidFill>
          <a:latin typeface="+mn-lt"/>
          <a:ea typeface="+mn-ea"/>
          <a:cs typeface="+mn-cs"/>
        </a:defRPr>
      </a:lvl2pPr>
      <a:lvl3pPr marL="866943" algn="l" defTabSz="866943" rtl="0" eaLnBrk="1" latinLnBrk="0" hangingPunct="1">
        <a:defRPr sz="1707" kern="1200">
          <a:solidFill>
            <a:schemeClr val="tx1"/>
          </a:solidFill>
          <a:latin typeface="+mn-lt"/>
          <a:ea typeface="+mn-ea"/>
          <a:cs typeface="+mn-cs"/>
        </a:defRPr>
      </a:lvl3pPr>
      <a:lvl4pPr marL="1300414" algn="l" defTabSz="866943" rtl="0" eaLnBrk="1" latinLnBrk="0" hangingPunct="1">
        <a:defRPr sz="1707" kern="1200">
          <a:solidFill>
            <a:schemeClr val="tx1"/>
          </a:solidFill>
          <a:latin typeface="+mn-lt"/>
          <a:ea typeface="+mn-ea"/>
          <a:cs typeface="+mn-cs"/>
        </a:defRPr>
      </a:lvl4pPr>
      <a:lvl5pPr marL="1733885" algn="l" defTabSz="866943" rtl="0" eaLnBrk="1" latinLnBrk="0" hangingPunct="1">
        <a:defRPr sz="1707" kern="1200">
          <a:solidFill>
            <a:schemeClr val="tx1"/>
          </a:solidFill>
          <a:latin typeface="+mn-lt"/>
          <a:ea typeface="+mn-ea"/>
          <a:cs typeface="+mn-cs"/>
        </a:defRPr>
      </a:lvl5pPr>
      <a:lvl6pPr marL="2167357" algn="l" defTabSz="866943" rtl="0" eaLnBrk="1" latinLnBrk="0" hangingPunct="1">
        <a:defRPr sz="1707" kern="1200">
          <a:solidFill>
            <a:schemeClr val="tx1"/>
          </a:solidFill>
          <a:latin typeface="+mn-lt"/>
          <a:ea typeface="+mn-ea"/>
          <a:cs typeface="+mn-cs"/>
        </a:defRPr>
      </a:lvl6pPr>
      <a:lvl7pPr marL="2600828" algn="l" defTabSz="866943" rtl="0" eaLnBrk="1" latinLnBrk="0" hangingPunct="1">
        <a:defRPr sz="1707" kern="1200">
          <a:solidFill>
            <a:schemeClr val="tx1"/>
          </a:solidFill>
          <a:latin typeface="+mn-lt"/>
          <a:ea typeface="+mn-ea"/>
          <a:cs typeface="+mn-cs"/>
        </a:defRPr>
      </a:lvl7pPr>
      <a:lvl8pPr marL="3034299" algn="l" defTabSz="866943" rtl="0" eaLnBrk="1" latinLnBrk="0" hangingPunct="1">
        <a:defRPr sz="1707" kern="1200">
          <a:solidFill>
            <a:schemeClr val="tx1"/>
          </a:solidFill>
          <a:latin typeface="+mn-lt"/>
          <a:ea typeface="+mn-ea"/>
          <a:cs typeface="+mn-cs"/>
        </a:defRPr>
      </a:lvl8pPr>
      <a:lvl9pPr marL="3467771" algn="l" defTabSz="866943" rtl="0" eaLnBrk="1" latinLnBrk="0" hangingPunct="1">
        <a:defRPr sz="170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xmlns="" id="{6DC236D0-AFD0-FF91-F319-09022908B725}"/>
              </a:ext>
            </a:extLst>
          </p:cNvPr>
          <p:cNvSpPr/>
          <p:nvPr userDrawn="1"/>
        </p:nvSpPr>
        <p:spPr>
          <a:xfrm>
            <a:off x="0" y="0"/>
            <a:ext cx="12192000" cy="6858000"/>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xmlns="" id="{B0E73706-2AAE-EFB7-CED8-71EDCE1BA7ED}"/>
              </a:ext>
            </a:extLst>
          </p:cNvPr>
          <p:cNvSpPr/>
          <p:nvPr userDrawn="1"/>
        </p:nvSpPr>
        <p:spPr>
          <a:xfrm>
            <a:off x="516835" y="546652"/>
            <a:ext cx="11161643" cy="597341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1" name="图片 3" descr="图片1">
            <a:extLst>
              <a:ext uri="{FF2B5EF4-FFF2-40B4-BE49-F238E27FC236}">
                <a16:creationId xmlns:a16="http://schemas.microsoft.com/office/drawing/2014/main" xmlns="" id="{B7504FB7-3D96-4A0B-BBD3-4C1F7D17DB2B}"/>
              </a:ext>
            </a:extLst>
          </p:cNvPr>
          <p:cNvPicPr>
            <a:picLocks noChangeAspect="1"/>
          </p:cNvPicPr>
          <p:nvPr userDrawn="1"/>
        </p:nvPicPr>
        <p:blipFill>
          <a:blip r:embed="rId15"/>
          <a:stretch>
            <a:fillRect/>
          </a:stretch>
        </p:blipFill>
        <p:spPr>
          <a:xfrm>
            <a:off x="-4234" y="-847"/>
            <a:ext cx="12200467" cy="6859693"/>
          </a:xfrm>
          <a:prstGeom prst="rect">
            <a:avLst/>
          </a:prstGeom>
        </p:spPr>
      </p:pic>
      <p:sp>
        <p:nvSpPr>
          <p:cNvPr id="22" name="Rectangle: Rounded Corners 21">
            <a:extLst>
              <a:ext uri="{FF2B5EF4-FFF2-40B4-BE49-F238E27FC236}">
                <a16:creationId xmlns:a16="http://schemas.microsoft.com/office/drawing/2014/main" xmlns="" id="{61E213DC-1990-4660-BC51-8894C4AE147D}"/>
              </a:ext>
            </a:extLst>
          </p:cNvPr>
          <p:cNvSpPr/>
          <p:nvPr userDrawn="1"/>
        </p:nvSpPr>
        <p:spPr>
          <a:xfrm>
            <a:off x="530087" y="437321"/>
            <a:ext cx="11161643" cy="6202017"/>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3" name="Picture 22" descr="A round pink label with white text and a black background&#10;&#10;Description automatically generated">
            <a:extLst>
              <a:ext uri="{FF2B5EF4-FFF2-40B4-BE49-F238E27FC236}">
                <a16:creationId xmlns:a16="http://schemas.microsoft.com/office/drawing/2014/main" xmlns="" id="{282C1FA1-943F-4E9C-7BFB-7F1276A75CD6}"/>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4023591211"/>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Lst>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7722227"/>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2FBC6A16-E77A-4B2E-801B-C1509F39409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pic>
        <p:nvPicPr>
          <p:cNvPr id="6" name="Picture 5">
            <a:extLst>
              <a:ext uri="{FF2B5EF4-FFF2-40B4-BE49-F238E27FC236}">
                <a16:creationId xmlns:a16="http://schemas.microsoft.com/office/drawing/2014/main" xmlns="" id="{5B17290D-1F59-43D0-AD52-AD863D583E9D}"/>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7" name="Picture 6">
            <a:extLst>
              <a:ext uri="{FF2B5EF4-FFF2-40B4-BE49-F238E27FC236}">
                <a16:creationId xmlns:a16="http://schemas.microsoft.com/office/drawing/2014/main" xmlns="" id="{75F71814-E27B-4BD1-8917-AE80445666E6}"/>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8" name="Picture 7">
            <a:extLst>
              <a:ext uri="{FF2B5EF4-FFF2-40B4-BE49-F238E27FC236}">
                <a16:creationId xmlns:a16="http://schemas.microsoft.com/office/drawing/2014/main" xmlns="" id="{4760F8F8-04AD-459C-9A6A-77B503269263}"/>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1054714724"/>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9">
            <a:lum/>
          </a:blip>
          <a:srcRect/>
          <a:stretch>
            <a:fillRect t="-6000" b="-6000"/>
          </a:stretch>
        </a:blipFill>
        <a:effectLst/>
      </p:bgPr>
    </p:bg>
    <p:spTree>
      <p:nvGrpSpPr>
        <p:cNvPr id="1" name=""/>
        <p:cNvGrpSpPr/>
        <p:nvPr/>
      </p:nvGrpSpPr>
      <p:grpSpPr>
        <a:xfrm>
          <a:off x="0" y="0"/>
          <a:ext cx="0" cy="0"/>
          <a:chOff x="0" y="0"/>
          <a:chExt cx="0" cy="0"/>
        </a:xfrm>
      </p:grpSpPr>
      <p:sp>
        <p:nvSpPr>
          <p:cNvPr id="3" name="Slide Number Placeholder 5"/>
          <p:cNvSpPr>
            <a:spLocks noGrp="1"/>
          </p:cNvSpPr>
          <p:nvPr>
            <p:ph type="sldNum" sz="quarter" idx="4"/>
          </p:nvPr>
        </p:nvSpPr>
        <p:spPr>
          <a:xfrm>
            <a:off x="11480800" y="8475134"/>
            <a:ext cx="3657600" cy="486833"/>
          </a:xfrm>
          <a:prstGeom prst="rect">
            <a:avLst/>
          </a:prstGeom>
        </p:spPr>
        <p:txBody>
          <a:bodyPr vert="horz" lIns="91440" tIns="45720" rIns="91440" bIns="45720" rtlCol="0" anchor="ctr"/>
          <a:lstStyle>
            <a:lvl1pPr algn="r">
              <a:defRPr sz="1600">
                <a:solidFill>
                  <a:schemeClr val="tx1">
                    <a:tint val="75000"/>
                  </a:schemeClr>
                </a:solidFill>
              </a:defRPr>
            </a:lvl1pPr>
          </a:lstStyle>
          <a:p>
            <a:fld id="{6F733401-1546-4B1D-92BE-18AB0F64B9B7}" type="slidenum">
              <a:rPr lang="en-US" smtClean="0"/>
              <a:t>‹#›</a:t>
            </a:fld>
            <a:endParaRPr lang="en-US"/>
          </a:p>
        </p:txBody>
      </p:sp>
      <p:pic>
        <p:nvPicPr>
          <p:cNvPr id="9" name="Picture 8">
            <a:extLst>
              <a:ext uri="{FF2B5EF4-FFF2-40B4-BE49-F238E27FC236}">
                <a16:creationId xmlns:a16="http://schemas.microsoft.com/office/drawing/2014/main" xmlns="" id="{2C38DA38-71FB-4CEB-B777-09292390EC4A}"/>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5968922" y="-35367418"/>
            <a:ext cx="2914996" cy="4957001"/>
          </a:xfrm>
          <a:prstGeom prst="rect">
            <a:avLst/>
          </a:prstGeom>
        </p:spPr>
      </p:pic>
      <p:pic>
        <p:nvPicPr>
          <p:cNvPr id="10" name="Picture 9">
            <a:extLst>
              <a:ext uri="{FF2B5EF4-FFF2-40B4-BE49-F238E27FC236}">
                <a16:creationId xmlns:a16="http://schemas.microsoft.com/office/drawing/2014/main" xmlns="" id="{7B3E06E2-B8CD-4348-A929-48748D52322A}"/>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65544678" y="-35367419"/>
            <a:ext cx="2914996" cy="4957001"/>
          </a:xfrm>
          <a:prstGeom prst="rect">
            <a:avLst/>
          </a:prstGeom>
        </p:spPr>
      </p:pic>
      <p:pic>
        <p:nvPicPr>
          <p:cNvPr id="11" name="Picture 10">
            <a:extLst>
              <a:ext uri="{FF2B5EF4-FFF2-40B4-BE49-F238E27FC236}">
                <a16:creationId xmlns:a16="http://schemas.microsoft.com/office/drawing/2014/main" xmlns="" id="{D1A0A433-1C81-43D6-86C9-906F9D1CD5C6}"/>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4484157" y="38902182"/>
            <a:ext cx="2914996" cy="4957001"/>
          </a:xfrm>
          <a:prstGeom prst="rect">
            <a:avLst/>
          </a:prstGeom>
        </p:spPr>
      </p:pic>
      <p:pic>
        <p:nvPicPr>
          <p:cNvPr id="12" name="Picture 11">
            <a:extLst>
              <a:ext uri="{FF2B5EF4-FFF2-40B4-BE49-F238E27FC236}">
                <a16:creationId xmlns:a16="http://schemas.microsoft.com/office/drawing/2014/main" xmlns="" id="{57AB7940-731C-4B6C-8537-33EBAD98DEBF}"/>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68510230" y="38902181"/>
            <a:ext cx="2914996" cy="4957001"/>
          </a:xfrm>
          <a:prstGeom prst="rect">
            <a:avLst/>
          </a:prstGeom>
        </p:spPr>
      </p:pic>
      <p:pic>
        <p:nvPicPr>
          <p:cNvPr id="16" name="Picture 15">
            <a:extLst>
              <a:ext uri="{FF2B5EF4-FFF2-40B4-BE49-F238E27FC236}">
                <a16:creationId xmlns:a16="http://schemas.microsoft.com/office/drawing/2014/main" xmlns="" id="{EFD30DE0-A467-4251-9C3A-A1C317B49723}"/>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59348133" y="-25769008"/>
            <a:ext cx="4836708" cy="6348893"/>
          </a:xfrm>
          <a:prstGeom prst="rect">
            <a:avLst/>
          </a:prstGeom>
        </p:spPr>
      </p:pic>
      <p:pic>
        <p:nvPicPr>
          <p:cNvPr id="17" name="Picture 16">
            <a:extLst>
              <a:ext uri="{FF2B5EF4-FFF2-40B4-BE49-F238E27FC236}">
                <a16:creationId xmlns:a16="http://schemas.microsoft.com/office/drawing/2014/main" xmlns="" id="{DAB0BDD7-87EC-486A-B615-E37ABFEB5375}"/>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59348133" y="31562422"/>
            <a:ext cx="4836708" cy="6348893"/>
          </a:xfrm>
          <a:prstGeom prst="rect">
            <a:avLst/>
          </a:prstGeom>
        </p:spPr>
      </p:pic>
      <p:pic>
        <p:nvPicPr>
          <p:cNvPr id="18" name="Picture 17">
            <a:extLst>
              <a:ext uri="{FF2B5EF4-FFF2-40B4-BE49-F238E27FC236}">
                <a16:creationId xmlns:a16="http://schemas.microsoft.com/office/drawing/2014/main" xmlns="" id="{0A7B57CC-00D0-41DB-B5AF-37D47FB69ADE}"/>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69967727" y="-25769008"/>
            <a:ext cx="4836708" cy="6348893"/>
          </a:xfrm>
          <a:prstGeom prst="rect">
            <a:avLst/>
          </a:prstGeom>
        </p:spPr>
      </p:pic>
      <p:pic>
        <p:nvPicPr>
          <p:cNvPr id="19" name="Picture 18">
            <a:extLst>
              <a:ext uri="{FF2B5EF4-FFF2-40B4-BE49-F238E27FC236}">
                <a16:creationId xmlns:a16="http://schemas.microsoft.com/office/drawing/2014/main" xmlns="" id="{2E588B1C-8AC9-4740-A8D9-6AF0680251B0}"/>
              </a:ext>
            </a:extLst>
          </p:cNvPr>
          <p:cNvPicPr>
            <a:picLocks noChangeAspect="1"/>
          </p:cNvPicPr>
          <p:nvPr userDrawn="1"/>
        </p:nvPicPr>
        <p:blipFill rotWithShape="1">
          <a:blip r:embed="rId11" cstate="print">
            <a:extLst>
              <a:ext uri="{28A0092B-C50C-407E-A947-70E740481C1C}">
                <a14:useLocalDpi xmlns:a14="http://schemas.microsoft.com/office/drawing/2010/main" val="0"/>
              </a:ext>
            </a:extLst>
          </a:blip>
          <a:srcRect t="30568" r="10051"/>
          <a:stretch/>
        </p:blipFill>
        <p:spPr>
          <a:xfrm>
            <a:off x="70318578" y="31562422"/>
            <a:ext cx="4836708" cy="6348893"/>
          </a:xfrm>
          <a:prstGeom prst="rect">
            <a:avLst/>
          </a:prstGeom>
        </p:spPr>
      </p:pic>
      <p:pic>
        <p:nvPicPr>
          <p:cNvPr id="4" name="Picture 3" descr="A round pink label with white text and a black background&#10;&#10;Description automatically generated">
            <a:extLst>
              <a:ext uri="{FF2B5EF4-FFF2-40B4-BE49-F238E27FC236}">
                <a16:creationId xmlns:a16="http://schemas.microsoft.com/office/drawing/2014/main" xmlns="" id="{F42DD0F5-D495-A6D8-9D6B-23A88AA24FE2}"/>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266633445"/>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Lst>
  <mc:AlternateContent xmlns:mc="http://schemas.openxmlformats.org/markup-compatibility/2006" xmlns:p14="http://schemas.microsoft.com/office/powerpoint/2010/main">
    <mc:Choice Requires="p14">
      <p:transition spd="slow" p14:dur="1500" advTm="1000">
        <p:split orient="vert"/>
      </p:transition>
    </mc:Choice>
    <mc:Fallback xmlns="">
      <p:transition spd="slow" advTm="1000">
        <p:split orient="vert"/>
      </p:transition>
    </mc:Fallback>
  </mc:AlternateConten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6185"/>
            <a:ext cx="10515600" cy="132503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6684"/>
            <a:ext cx="10515600" cy="434974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1"/>
            <a:ext cx="2743200" cy="366183"/>
          </a:xfrm>
          <a:prstGeom prst="rect">
            <a:avLst/>
          </a:prstGeom>
        </p:spPr>
        <p:txBody>
          <a:bodyPr vert="horz" lIns="91440" tIns="45720" rIns="91440" bIns="45720" rtlCol="0" anchor="ctr"/>
          <a:lstStyle>
            <a:lvl1pPr algn="l">
              <a:defRPr sz="1600">
                <a:solidFill>
                  <a:schemeClr val="tx1">
                    <a:tint val="75000"/>
                  </a:schemeClr>
                </a:solidFill>
                <a:ea typeface="字魂143号-正酷超级黑" panose="00000500000000000000" charset="-122"/>
              </a:defRPr>
            </a:lvl1pPr>
          </a:lstStyle>
          <a:p>
            <a:pPr defTabSz="1219170"/>
            <a:fld id="{0CEB1B6A-AEF1-4ACD-BD61-958570690F55}" type="datetimeFigureOut">
              <a:rPr lang="zh-CN" altLang="en-US" smtClean="0">
                <a:solidFill>
                  <a:srgbClr val="000000">
                    <a:tint val="75000"/>
                  </a:srgbClr>
                </a:solidFill>
              </a:rPr>
              <a:pPr defTabSz="1219170"/>
              <a:t>2025/4/8</a:t>
            </a:fld>
            <a:endParaRPr lang="zh-CN" altLang="en-US">
              <a:solidFill>
                <a:srgbClr val="000000">
                  <a:tint val="75000"/>
                </a:srgbClr>
              </a:solidFill>
            </a:endParaRPr>
          </a:p>
        </p:txBody>
      </p:sp>
      <p:sp>
        <p:nvSpPr>
          <p:cNvPr id="5" name="页脚占位符 4"/>
          <p:cNvSpPr>
            <a:spLocks noGrp="1"/>
          </p:cNvSpPr>
          <p:nvPr>
            <p:ph type="ftr" sz="quarter" idx="3"/>
          </p:nvPr>
        </p:nvSpPr>
        <p:spPr>
          <a:xfrm>
            <a:off x="4038600" y="6356351"/>
            <a:ext cx="4114800" cy="366183"/>
          </a:xfrm>
          <a:prstGeom prst="rect">
            <a:avLst/>
          </a:prstGeom>
        </p:spPr>
        <p:txBody>
          <a:bodyPr vert="horz" lIns="91440" tIns="45720" rIns="91440" bIns="45720" rtlCol="0" anchor="ctr"/>
          <a:lstStyle>
            <a:lvl1pPr algn="ctr">
              <a:defRPr sz="1600">
                <a:solidFill>
                  <a:schemeClr val="tx1">
                    <a:tint val="75000"/>
                  </a:schemeClr>
                </a:solidFill>
                <a:ea typeface="字魂143号-正酷超级黑" panose="00000500000000000000" charset="-122"/>
              </a:defRPr>
            </a:lvl1pPr>
          </a:lstStyle>
          <a:p>
            <a:pPr defTabSz="1219170"/>
            <a:endParaRPr lang="zh-CN" altLang="en-US">
              <a:solidFill>
                <a:srgbClr val="000000">
                  <a:tint val="75000"/>
                </a:srgbClr>
              </a:solidFill>
            </a:endParaRPr>
          </a:p>
        </p:txBody>
      </p:sp>
      <p:sp>
        <p:nvSpPr>
          <p:cNvPr id="6" name="灯片编号占位符 5"/>
          <p:cNvSpPr>
            <a:spLocks noGrp="1"/>
          </p:cNvSpPr>
          <p:nvPr>
            <p:ph type="sldNum" sz="quarter" idx="4"/>
          </p:nvPr>
        </p:nvSpPr>
        <p:spPr>
          <a:xfrm>
            <a:off x="8610600" y="6356351"/>
            <a:ext cx="2743200" cy="366183"/>
          </a:xfrm>
          <a:prstGeom prst="rect">
            <a:avLst/>
          </a:prstGeom>
        </p:spPr>
        <p:txBody>
          <a:bodyPr vert="horz" lIns="91440" tIns="45720" rIns="91440" bIns="45720" rtlCol="0" anchor="ctr"/>
          <a:lstStyle>
            <a:lvl1pPr algn="r">
              <a:defRPr sz="1600">
                <a:solidFill>
                  <a:schemeClr val="tx1">
                    <a:tint val="75000"/>
                  </a:schemeClr>
                </a:solidFill>
                <a:ea typeface="字魂143号-正酷超级黑" panose="00000500000000000000" charset="-122"/>
              </a:defRPr>
            </a:lvl1pPr>
          </a:lstStyle>
          <a:p>
            <a:pPr defTabSz="1219170"/>
            <a:fld id="{BB6CB991-6BD3-42F2-8A94-1903E9425430}" type="slidenum">
              <a:rPr lang="zh-CN" altLang="en-US" smtClean="0">
                <a:solidFill>
                  <a:srgbClr val="000000">
                    <a:tint val="75000"/>
                  </a:srgbClr>
                </a:solidFill>
              </a:rPr>
              <a:pPr defTabSz="1219170"/>
              <a:t>‹#›</a:t>
            </a:fld>
            <a:endParaRPr lang="zh-CN" altLang="en-US">
              <a:solidFill>
                <a:srgbClr val="000000">
                  <a:tint val="75000"/>
                </a:srgbClr>
              </a:solidFill>
            </a:endParaRPr>
          </a:p>
        </p:txBody>
      </p:sp>
      <p:sp>
        <p:nvSpPr>
          <p:cNvPr id="8" name="TextBox 3">
            <a:extLst>
              <a:ext uri="{FF2B5EF4-FFF2-40B4-BE49-F238E27FC236}">
                <a16:creationId xmlns:a16="http://schemas.microsoft.com/office/drawing/2014/main" xmlns="" id="{7B6FA2D4-BA44-65CA-8F51-0574856DA38D}"/>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Mời </a:t>
            </a:r>
            <a:r>
              <a:rPr kumimoji="0" lang="en-US" sz="1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9">
                  <a:extLst>
                    <a:ext uri="{A12FA001-AC4F-418D-AE19-62706E023703}">
                      <ahyp:hlinkClr xmlns:ahyp="http://schemas.microsoft.com/office/drawing/2018/hyperlinkcolor" xmlns=""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 name="Title 1">
            <a:extLst>
              <a:ext uri="{FF2B5EF4-FFF2-40B4-BE49-F238E27FC236}">
                <a16:creationId xmlns:a16="http://schemas.microsoft.com/office/drawing/2014/main" xmlns="" id="{A0A13346-B5C7-F872-912B-98D55644F592}"/>
              </a:ext>
            </a:extLst>
          </p:cNvPr>
          <p:cNvSpPr txBox="1">
            <a:spLocks/>
          </p:cNvSpPr>
          <p:nvPr userDrawn="1"/>
        </p:nvSpPr>
        <p:spPr>
          <a:xfrm>
            <a:off x="10835942" y="0"/>
            <a:ext cx="1540006" cy="324925"/>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000" b="0" i="0" u="none" strike="noStrike" kern="1200" cap="none" spc="0" normalizeH="0" baseline="0" noProof="0" dirty="0" err="1">
                <a:ln>
                  <a:noFill/>
                </a:ln>
                <a:solidFill>
                  <a:srgbClr val="ED7D31">
                    <a:lumMod val="20000"/>
                    <a:lumOff val="80000"/>
                  </a:srgbClr>
                </a:solidFill>
                <a:effectLst/>
                <a:uLnTx/>
                <a:uFillTx/>
                <a:latin typeface="SVN-Bear" panose="02040603050506020204" pitchFamily="18" charset="0"/>
                <a:ea typeface="+mj-ea"/>
                <a:cs typeface="+mj-cs"/>
              </a:rPr>
              <a:t>Măng</a:t>
            </a:r>
            <a:r>
              <a:rPr kumimoji="0" lang="en-US" sz="2000" b="0" i="0" u="none" strike="noStrike" kern="1200" cap="none" spc="0" normalizeH="0" baseline="0" noProof="0" dirty="0">
                <a:ln>
                  <a:noFill/>
                </a:ln>
                <a:solidFill>
                  <a:srgbClr val="ED7D31">
                    <a:lumMod val="20000"/>
                    <a:lumOff val="80000"/>
                  </a:srgbClr>
                </a:solidFill>
                <a:effectLst/>
                <a:uLnTx/>
                <a:uFillTx/>
                <a:latin typeface="SVN-Bear" panose="02040603050506020204" pitchFamily="18" charset="0"/>
                <a:ea typeface="+mj-ea"/>
                <a:cs typeface="+mj-cs"/>
              </a:rPr>
              <a:t> Non</a:t>
            </a:r>
          </a:p>
        </p:txBody>
      </p:sp>
      <p:pic>
        <p:nvPicPr>
          <p:cNvPr id="10" name="Picture 9">
            <a:extLst>
              <a:ext uri="{FF2B5EF4-FFF2-40B4-BE49-F238E27FC236}">
                <a16:creationId xmlns:a16="http://schemas.microsoft.com/office/drawing/2014/main" xmlns="" id="{EB565C29-DC77-B946-6A59-9E1B8536DBA7}"/>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1976692" y="-26525564"/>
            <a:ext cx="2186247" cy="3717751"/>
          </a:xfrm>
          <a:prstGeom prst="rect">
            <a:avLst/>
          </a:prstGeom>
        </p:spPr>
      </p:pic>
      <p:pic>
        <p:nvPicPr>
          <p:cNvPr id="11" name="Picture 10">
            <a:extLst>
              <a:ext uri="{FF2B5EF4-FFF2-40B4-BE49-F238E27FC236}">
                <a16:creationId xmlns:a16="http://schemas.microsoft.com/office/drawing/2014/main" xmlns="" id="{963651BF-03A3-EE8F-F4CB-3C26EB5D8DEE}"/>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9158508" y="-26525565"/>
            <a:ext cx="2186247" cy="3717751"/>
          </a:xfrm>
          <a:prstGeom prst="rect">
            <a:avLst/>
          </a:prstGeom>
        </p:spPr>
      </p:pic>
      <p:pic>
        <p:nvPicPr>
          <p:cNvPr id="12" name="Picture 11">
            <a:extLst>
              <a:ext uri="{FF2B5EF4-FFF2-40B4-BE49-F238E27FC236}">
                <a16:creationId xmlns:a16="http://schemas.microsoft.com/office/drawing/2014/main" xmlns="" id="{60D0EAB9-62E2-AAB4-5329-BCB3C7ACDD02}"/>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0863118" y="29176636"/>
            <a:ext cx="2186247" cy="3717751"/>
          </a:xfrm>
          <a:prstGeom prst="rect">
            <a:avLst/>
          </a:prstGeom>
        </p:spPr>
      </p:pic>
      <p:pic>
        <p:nvPicPr>
          <p:cNvPr id="13" name="Picture 12">
            <a:extLst>
              <a:ext uri="{FF2B5EF4-FFF2-40B4-BE49-F238E27FC236}">
                <a16:creationId xmlns:a16="http://schemas.microsoft.com/office/drawing/2014/main" xmlns="" id="{9413FF52-6B91-962C-AB0A-9C89FCAD5A66}"/>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1382672" y="29176635"/>
            <a:ext cx="2186247" cy="3717751"/>
          </a:xfrm>
          <a:prstGeom prst="rect">
            <a:avLst/>
          </a:prstGeom>
        </p:spPr>
      </p:pic>
      <p:pic>
        <p:nvPicPr>
          <p:cNvPr id="14" name="Picture 13">
            <a:extLst>
              <a:ext uri="{FF2B5EF4-FFF2-40B4-BE49-F238E27FC236}">
                <a16:creationId xmlns:a16="http://schemas.microsoft.com/office/drawing/2014/main" xmlns="" id="{3E9F52A7-D3B5-5522-ED87-3A58251B6650}"/>
              </a:ext>
            </a:extLst>
          </p:cNvPr>
          <p:cNvPicPr>
            <a:picLocks noChangeAspect="1"/>
          </p:cNvPicPr>
          <p:nvPr userDrawn="1"/>
        </p:nvPicPr>
        <p:blipFill>
          <a:blip r:embed="rId11"/>
          <a:stretch>
            <a:fillRect/>
          </a:stretch>
        </p:blipFill>
        <p:spPr>
          <a:xfrm>
            <a:off x="523006" y="7903349"/>
            <a:ext cx="2188654" cy="2658086"/>
          </a:xfrm>
          <a:prstGeom prst="rect">
            <a:avLst/>
          </a:prstGeom>
        </p:spPr>
      </p:pic>
      <p:pic>
        <p:nvPicPr>
          <p:cNvPr id="15" name="Picture 14">
            <a:extLst>
              <a:ext uri="{FF2B5EF4-FFF2-40B4-BE49-F238E27FC236}">
                <a16:creationId xmlns:a16="http://schemas.microsoft.com/office/drawing/2014/main" xmlns="" id="{04D95378-ED6D-9B17-2A8B-72150303089B}"/>
              </a:ext>
            </a:extLst>
          </p:cNvPr>
          <p:cNvPicPr>
            <a:picLocks noChangeAspect="1"/>
          </p:cNvPicPr>
          <p:nvPr userDrawn="1"/>
        </p:nvPicPr>
        <p:blipFill>
          <a:blip r:embed="rId11"/>
          <a:stretch>
            <a:fillRect/>
          </a:stretch>
        </p:blipFill>
        <p:spPr>
          <a:xfrm>
            <a:off x="-8487112" y="-76200"/>
            <a:ext cx="2188654" cy="2658086"/>
          </a:xfrm>
          <a:prstGeom prst="rect">
            <a:avLst/>
          </a:prstGeom>
        </p:spPr>
      </p:pic>
    </p:spTree>
    <p:extLst>
      <p:ext uri="{BB962C8B-B14F-4D97-AF65-F5344CB8AC3E}">
        <p14:creationId xmlns:p14="http://schemas.microsoft.com/office/powerpoint/2010/main" val="2941847601"/>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Lst>
  <p:txStyles>
    <p:titleStyle>
      <a:lvl1pPr algn="l" defTabSz="1219170" rtl="0" eaLnBrk="1" latinLnBrk="0" hangingPunct="1">
        <a:lnSpc>
          <a:spcPct val="90000"/>
        </a:lnSpc>
        <a:spcBef>
          <a:spcPct val="0"/>
        </a:spcBef>
        <a:buNone/>
        <a:defRPr sz="5867" kern="1200">
          <a:solidFill>
            <a:schemeClr val="tx1"/>
          </a:solidFill>
          <a:latin typeface="+mj-lt"/>
          <a:ea typeface="字魂143号-正酷超级黑" panose="00000500000000000000" charset="-122"/>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字魂143号-正酷超级黑" panose="00000500000000000000" charset="-122"/>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字魂143号-正酷超级黑" panose="00000500000000000000" charset="-122"/>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字魂143号-正酷超级黑" panose="00000500000000000000" charset="-122"/>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字魂143号-正酷超级黑" panose="00000500000000000000" charset="-122"/>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字魂143号-正酷超级黑" panose="00000500000000000000" charset="-122"/>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t="-11000" b="-11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4125356"/>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eg"/><Relationship Id="rId1" Type="http://schemas.openxmlformats.org/officeDocument/2006/relationships/slideLayout" Target="../slideLayouts/slideLayout64.xml"/><Relationship Id="rId5" Type="http://schemas.openxmlformats.org/officeDocument/2006/relationships/image" Target="../media/image48.png"/><Relationship Id="rId4" Type="http://schemas.microsoft.com/office/2007/relationships/hdphoto" Target="../media/hdphoto3.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0.png"/><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1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1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xml"/><Relationship Id="rId1" Type="http://schemas.openxmlformats.org/officeDocument/2006/relationships/slideLayout" Target="../slideLayouts/slideLayout21.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73.png"/></Relationships>
</file>

<file path=ppt/slides/_rels/slide1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xml"/><Relationship Id="rId1" Type="http://schemas.openxmlformats.org/officeDocument/2006/relationships/slideLayout" Target="../slideLayouts/slideLayout21.xml"/><Relationship Id="rId6" Type="http://schemas.openxmlformats.org/officeDocument/2006/relationships/image" Target="../media/image74.png"/><Relationship Id="rId5" Type="http://schemas.openxmlformats.org/officeDocument/2006/relationships/image" Target="../media/image70.png"/><Relationship Id="rId4" Type="http://schemas.openxmlformats.org/officeDocument/2006/relationships/image" Target="../media/image69.png"/></Relationships>
</file>

<file path=ppt/slides/_rels/slide2.xml.rels><?xml version="1.0" encoding="UTF-8" standalone="yes"?>
<Relationships xmlns="http://schemas.openxmlformats.org/package/2006/relationships"><Relationship Id="rId8" Type="http://schemas.openxmlformats.org/officeDocument/2006/relationships/slide" Target="slide5.xml"/><Relationship Id="rId3" Type="http://schemas.openxmlformats.org/officeDocument/2006/relationships/image" Target="../media/image49.jpg"/><Relationship Id="rId7" Type="http://schemas.openxmlformats.org/officeDocument/2006/relationships/slide" Target="slide4.xml"/><Relationship Id="rId12" Type="http://schemas.openxmlformats.org/officeDocument/2006/relationships/image" Target="../media/image52.png"/><Relationship Id="rId2" Type="http://schemas.openxmlformats.org/officeDocument/2006/relationships/notesSlide" Target="../notesSlides/notesSlide1.xml"/><Relationship Id="rId1" Type="http://schemas.openxmlformats.org/officeDocument/2006/relationships/slideLayout" Target="../slideLayouts/slideLayout74.xml"/><Relationship Id="rId6" Type="http://schemas.openxmlformats.org/officeDocument/2006/relationships/slide" Target="slide3.xml"/><Relationship Id="rId11" Type="http://schemas.microsoft.com/office/2007/relationships/hdphoto" Target="../media/hdphoto5.wdp"/><Relationship Id="rId5" Type="http://schemas.microsoft.com/office/2007/relationships/hdphoto" Target="../media/hdphoto4.wdp"/><Relationship Id="rId10" Type="http://schemas.openxmlformats.org/officeDocument/2006/relationships/image" Target="../media/image51.png"/><Relationship Id="rId4" Type="http://schemas.openxmlformats.org/officeDocument/2006/relationships/image" Target="../media/image50.png"/><Relationship Id="rId9" Type="http://schemas.openxmlformats.org/officeDocument/2006/relationships/slide" Target="slide6.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9.jpg"/><Relationship Id="rId1" Type="http://schemas.openxmlformats.org/officeDocument/2006/relationships/slideLayout" Target="../slideLayouts/slideLayout74.xml"/><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9.jpg"/><Relationship Id="rId1" Type="http://schemas.openxmlformats.org/officeDocument/2006/relationships/slideLayout" Target="../slideLayouts/slideLayout74.xml"/><Relationship Id="rId4" Type="http://schemas.openxmlformats.org/officeDocument/2006/relationships/image" Target="../media/image53.png"/></Relationships>
</file>

<file path=ppt/slides/_rels/slide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9.jpg"/><Relationship Id="rId1" Type="http://schemas.openxmlformats.org/officeDocument/2006/relationships/slideLayout" Target="../slideLayouts/slideLayout74.xml"/><Relationship Id="rId4" Type="http://schemas.openxmlformats.org/officeDocument/2006/relationships/image" Target="../media/image53.png"/></Relationships>
</file>

<file path=ppt/slides/_rels/slide6.xml.rels><?xml version="1.0" encoding="UTF-8" standalone="yes"?>
<Relationships xmlns="http://schemas.openxmlformats.org/package/2006/relationships"><Relationship Id="rId8" Type="http://schemas.microsoft.com/office/2007/relationships/hdphoto" Target="../media/hdphoto8.wdp"/><Relationship Id="rId3" Type="http://schemas.openxmlformats.org/officeDocument/2006/relationships/image" Target="../media/image54.png"/><Relationship Id="rId7" Type="http://schemas.openxmlformats.org/officeDocument/2006/relationships/image" Target="../media/image56.png"/><Relationship Id="rId2" Type="http://schemas.openxmlformats.org/officeDocument/2006/relationships/image" Target="../media/image49.jpg"/><Relationship Id="rId1" Type="http://schemas.openxmlformats.org/officeDocument/2006/relationships/slideLayout" Target="../slideLayouts/slideLayout74.xml"/><Relationship Id="rId6" Type="http://schemas.microsoft.com/office/2007/relationships/hdphoto" Target="../media/hdphoto7.wdp"/><Relationship Id="rId5" Type="http://schemas.openxmlformats.org/officeDocument/2006/relationships/image" Target="../media/image55.png"/><Relationship Id="rId4" Type="http://schemas.microsoft.com/office/2007/relationships/hdphoto" Target="../media/hdphoto6.wdp"/></Relationships>
</file>

<file path=ppt/slides/_rels/slide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xml"/><Relationship Id="rId1" Type="http://schemas.openxmlformats.org/officeDocument/2006/relationships/slideLayout" Target="../slideLayouts/slideLayout28.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jpeg"/><Relationship Id="rId1" Type="http://schemas.openxmlformats.org/officeDocument/2006/relationships/slideLayout" Target="../slideLayouts/slideLayout64.xml"/><Relationship Id="rId5" Type="http://schemas.openxmlformats.org/officeDocument/2006/relationships/image" Target="../media/image61.png"/><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6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HP\Desktop\pngtree-scenic-cartoon-background-on-the-outskirts-of-the-road-leafgrasslandforestblue-skycartoonbackgroundsmall-image_6386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240683" cy="6885384"/>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C:\Users\HP\Desktop\390-3902411_rabbit-vector-rabbit-clipart-cute-clipart-bunny-images.p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636" b="96909" l="3171" r="95122"/>
                    </a14:imgEffect>
                  </a14:imgLayer>
                </a14:imgProps>
              </a:ext>
              <a:ext uri="{28A0092B-C50C-407E-A947-70E740481C1C}">
                <a14:useLocalDpi xmlns:a14="http://schemas.microsoft.com/office/drawing/2010/main" val="0"/>
              </a:ext>
            </a:extLst>
          </a:blip>
          <a:srcRect/>
          <a:stretch>
            <a:fillRect/>
          </a:stretch>
        </p:blipFill>
        <p:spPr bwMode="auto">
          <a:xfrm>
            <a:off x="-3313045" y="3762672"/>
            <a:ext cx="4682897" cy="314096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A close up of a text&#10;&#10;Description automatically generated">
            <a:extLst>
              <a:ext uri="{FF2B5EF4-FFF2-40B4-BE49-F238E27FC236}">
                <a16:creationId xmlns:a16="http://schemas.microsoft.com/office/drawing/2014/main" xmlns="" id="{7323DD1A-D742-1461-C70E-78364D949CB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76101" y="1715875"/>
            <a:ext cx="9839797" cy="3426249"/>
          </a:xfrm>
          <a:prstGeom prst="rect">
            <a:avLst/>
          </a:prstGeom>
        </p:spPr>
      </p:pic>
    </p:spTree>
    <p:extLst>
      <p:ext uri="{BB962C8B-B14F-4D97-AF65-F5344CB8AC3E}">
        <p14:creationId xmlns:p14="http://schemas.microsoft.com/office/powerpoint/2010/main" val="193428748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05556E-6 -1.35802E-6 L 0.23246 -0.00062 " pathEditMode="relative" rAng="0" ptsTypes="AA">
                                      <p:cBhvr>
                                        <p:cTn id="6" dur="2000" fill="hold"/>
                                        <p:tgtEl>
                                          <p:spTgt spid="2050"/>
                                        </p:tgtEl>
                                        <p:attrNameLst>
                                          <p:attrName>ppt_x</p:attrName>
                                          <p:attrName>ppt_y</p:attrName>
                                        </p:attrNameLst>
                                      </p:cBhvr>
                                      <p:rCtr x="11615" y="-31"/>
                                    </p:animMotion>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xmlns="" id="{386C756A-000B-E420-2342-CE6BE0F59C7E}"/>
              </a:ext>
            </a:extLst>
          </p:cNvPr>
          <p:cNvSpPr txBox="1"/>
          <p:nvPr/>
        </p:nvSpPr>
        <p:spPr>
          <a:xfrm>
            <a:off x="1161606" y="724417"/>
            <a:ext cx="3612411" cy="584775"/>
          </a:xfrm>
          <a:prstGeom prst="rect">
            <a:avLst/>
          </a:prstGeom>
          <a:noFill/>
        </p:spPr>
        <p:txBody>
          <a:bodyPr wrap="square">
            <a:spAutoFit/>
          </a:bodyPr>
          <a:lstStyle/>
          <a:p>
            <a:r>
              <a:rPr lang="pt-BR" sz="3200" b="1" i="0" dirty="0">
                <a:solidFill>
                  <a:srgbClr val="000000"/>
                </a:solidFill>
                <a:effectLst/>
                <a:latin typeface="Cambria" panose="02040503050406030204" pitchFamily="18" charset="0"/>
                <a:ea typeface="Cambria" panose="02040503050406030204" pitchFamily="18" charset="0"/>
              </a:rPr>
              <a:t>a) 8 549 + 9 627</a:t>
            </a:r>
            <a:endParaRPr lang="en-US" sz="3200" b="1" dirty="0">
              <a:latin typeface="Cambria" panose="02040503050406030204" pitchFamily="18" charset="0"/>
              <a:ea typeface="Cambria" panose="02040503050406030204" pitchFamily="18" charset="0"/>
            </a:endParaRPr>
          </a:p>
        </p:txBody>
      </p:sp>
      <p:sp>
        <p:nvSpPr>
          <p:cNvPr id="19" name="TextBox 18">
            <a:extLst>
              <a:ext uri="{FF2B5EF4-FFF2-40B4-BE49-F238E27FC236}">
                <a16:creationId xmlns:a16="http://schemas.microsoft.com/office/drawing/2014/main" xmlns="" id="{2CEA2C99-223A-5768-B631-30B0E12AA2FA}"/>
              </a:ext>
            </a:extLst>
          </p:cNvPr>
          <p:cNvSpPr txBox="1"/>
          <p:nvPr/>
        </p:nvSpPr>
        <p:spPr>
          <a:xfrm>
            <a:off x="1860697" y="1371600"/>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8 549</a:t>
            </a:r>
          </a:p>
          <a:p>
            <a:r>
              <a:rPr lang="en-US" sz="4000" dirty="0">
                <a:solidFill>
                  <a:srgbClr val="FF0000"/>
                </a:solidFill>
                <a:latin typeface="Cambria" panose="02040503050406030204" pitchFamily="18" charset="0"/>
                <a:ea typeface="Cambria" panose="02040503050406030204" pitchFamily="18" charset="0"/>
              </a:rPr>
              <a:t>9 627</a:t>
            </a:r>
          </a:p>
        </p:txBody>
      </p:sp>
      <p:sp>
        <p:nvSpPr>
          <p:cNvPr id="20" name="TextBox 19">
            <a:extLst>
              <a:ext uri="{FF2B5EF4-FFF2-40B4-BE49-F238E27FC236}">
                <a16:creationId xmlns:a16="http://schemas.microsoft.com/office/drawing/2014/main" xmlns="" id="{1B85116F-FAE6-6B95-898B-9C5836D94B09}"/>
              </a:ext>
            </a:extLst>
          </p:cNvPr>
          <p:cNvSpPr txBox="1"/>
          <p:nvPr/>
        </p:nvSpPr>
        <p:spPr>
          <a:xfrm>
            <a:off x="1520456" y="1584251"/>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22" name="Straight Connector 21">
            <a:extLst>
              <a:ext uri="{FF2B5EF4-FFF2-40B4-BE49-F238E27FC236}">
                <a16:creationId xmlns:a16="http://schemas.microsoft.com/office/drawing/2014/main" xmlns="" id="{62B534CA-AFA4-579D-EFA4-D7AC65580BAC}"/>
              </a:ext>
            </a:extLst>
          </p:cNvPr>
          <p:cNvCxnSpPr>
            <a:cxnSpLocks/>
          </p:cNvCxnSpPr>
          <p:nvPr/>
        </p:nvCxnSpPr>
        <p:spPr>
          <a:xfrm>
            <a:off x="1562986" y="2615609"/>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xmlns="" id="{CCFF21EA-33E1-CABC-404F-9F1C68F9BE40}"/>
              </a:ext>
            </a:extLst>
          </p:cNvPr>
          <p:cNvSpPr txBox="1"/>
          <p:nvPr/>
        </p:nvSpPr>
        <p:spPr>
          <a:xfrm>
            <a:off x="1520456" y="2658139"/>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18 176</a:t>
            </a:r>
          </a:p>
        </p:txBody>
      </p:sp>
      <p:sp>
        <p:nvSpPr>
          <p:cNvPr id="25" name="TextBox 24">
            <a:extLst>
              <a:ext uri="{FF2B5EF4-FFF2-40B4-BE49-F238E27FC236}">
                <a16:creationId xmlns:a16="http://schemas.microsoft.com/office/drawing/2014/main" xmlns="" id="{45D6C267-2526-B28A-77DC-79CC54DC9790}"/>
              </a:ext>
            </a:extLst>
          </p:cNvPr>
          <p:cNvSpPr txBox="1"/>
          <p:nvPr/>
        </p:nvSpPr>
        <p:spPr>
          <a:xfrm>
            <a:off x="4383272" y="2138547"/>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p:sp>
        <p:nvSpPr>
          <p:cNvPr id="26" name="TextBox 25">
            <a:extLst>
              <a:ext uri="{FF2B5EF4-FFF2-40B4-BE49-F238E27FC236}">
                <a16:creationId xmlns:a16="http://schemas.microsoft.com/office/drawing/2014/main" xmlns="" id="{E541924E-89E5-A2D3-6C41-5A74A3520368}"/>
              </a:ext>
            </a:extLst>
          </p:cNvPr>
          <p:cNvSpPr txBox="1"/>
          <p:nvPr/>
        </p:nvSpPr>
        <p:spPr>
          <a:xfrm>
            <a:off x="7368362" y="1307804"/>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18 176</a:t>
            </a:r>
          </a:p>
          <a:p>
            <a:r>
              <a:rPr lang="en-US" sz="4000" dirty="0">
                <a:solidFill>
                  <a:srgbClr val="FF0000"/>
                </a:solidFill>
                <a:latin typeface="Cambria" panose="02040503050406030204" pitchFamily="18" charset="0"/>
                <a:ea typeface="Cambria" panose="02040503050406030204" pitchFamily="18" charset="0"/>
              </a:rPr>
              <a:t>   9 627</a:t>
            </a:r>
          </a:p>
        </p:txBody>
      </p:sp>
      <p:sp>
        <p:nvSpPr>
          <p:cNvPr id="27" name="TextBox 26">
            <a:extLst>
              <a:ext uri="{FF2B5EF4-FFF2-40B4-BE49-F238E27FC236}">
                <a16:creationId xmlns:a16="http://schemas.microsoft.com/office/drawing/2014/main" xmlns="" id="{E3665C4A-D04E-D4E2-8498-A844E7061249}"/>
              </a:ext>
            </a:extLst>
          </p:cNvPr>
          <p:cNvSpPr txBox="1"/>
          <p:nvPr/>
        </p:nvSpPr>
        <p:spPr>
          <a:xfrm>
            <a:off x="7028121" y="1520455"/>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28" name="Straight Connector 27">
            <a:extLst>
              <a:ext uri="{FF2B5EF4-FFF2-40B4-BE49-F238E27FC236}">
                <a16:creationId xmlns:a16="http://schemas.microsoft.com/office/drawing/2014/main" xmlns="" id="{908E98E3-F059-0652-4F72-083C2CCFD341}"/>
              </a:ext>
            </a:extLst>
          </p:cNvPr>
          <p:cNvCxnSpPr>
            <a:cxnSpLocks/>
          </p:cNvCxnSpPr>
          <p:nvPr/>
        </p:nvCxnSpPr>
        <p:spPr>
          <a:xfrm>
            <a:off x="7336465" y="2562445"/>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xmlns="" id="{549349A6-7060-AB51-5C09-BF37B8967814}"/>
              </a:ext>
            </a:extLst>
          </p:cNvPr>
          <p:cNvSpPr txBox="1"/>
          <p:nvPr/>
        </p:nvSpPr>
        <p:spPr>
          <a:xfrm>
            <a:off x="7623544" y="2615608"/>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8 549</a:t>
            </a:r>
          </a:p>
        </p:txBody>
      </p:sp>
      <p:sp>
        <p:nvSpPr>
          <p:cNvPr id="30" name="TextBox 29">
            <a:extLst>
              <a:ext uri="{FF2B5EF4-FFF2-40B4-BE49-F238E27FC236}">
                <a16:creationId xmlns:a16="http://schemas.microsoft.com/office/drawing/2014/main" xmlns="" id="{59732645-599E-AA8E-FC69-E92D54CECBED}"/>
              </a:ext>
            </a:extLst>
          </p:cNvPr>
          <p:cNvSpPr txBox="1"/>
          <p:nvPr/>
        </p:nvSpPr>
        <p:spPr>
          <a:xfrm>
            <a:off x="1087178" y="3425087"/>
            <a:ext cx="3612411" cy="584775"/>
          </a:xfrm>
          <a:prstGeom prst="rect">
            <a:avLst/>
          </a:prstGeom>
          <a:noFill/>
        </p:spPr>
        <p:txBody>
          <a:bodyPr wrap="square">
            <a:spAutoFit/>
          </a:bodyPr>
          <a:lstStyle/>
          <a:p>
            <a:r>
              <a:rPr lang="pt-BR" sz="3200" b="1" i="0" dirty="0">
                <a:solidFill>
                  <a:srgbClr val="000000"/>
                </a:solidFill>
                <a:effectLst/>
                <a:latin typeface="Cambria" panose="02040503050406030204" pitchFamily="18" charset="0"/>
                <a:ea typeface="Cambria" panose="02040503050406030204" pitchFamily="18" charset="0"/>
              </a:rPr>
              <a:t>b) 35,71 – 29,4</a:t>
            </a:r>
            <a:endParaRPr lang="en-US" sz="3200" b="1" dirty="0">
              <a:latin typeface="Cambria" panose="02040503050406030204" pitchFamily="18" charset="0"/>
              <a:ea typeface="Cambria" panose="02040503050406030204" pitchFamily="18" charset="0"/>
            </a:endParaRPr>
          </a:p>
        </p:txBody>
      </p:sp>
      <p:sp>
        <p:nvSpPr>
          <p:cNvPr id="31" name="TextBox 30">
            <a:extLst>
              <a:ext uri="{FF2B5EF4-FFF2-40B4-BE49-F238E27FC236}">
                <a16:creationId xmlns:a16="http://schemas.microsoft.com/office/drawing/2014/main" xmlns="" id="{A4210AF0-41E5-2866-5A23-1B07602A6C11}"/>
              </a:ext>
            </a:extLst>
          </p:cNvPr>
          <p:cNvSpPr txBox="1"/>
          <p:nvPr/>
        </p:nvSpPr>
        <p:spPr>
          <a:xfrm>
            <a:off x="1796902" y="4104167"/>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35,71</a:t>
            </a:r>
          </a:p>
          <a:p>
            <a:r>
              <a:rPr lang="en-US" sz="4000" dirty="0">
                <a:solidFill>
                  <a:srgbClr val="FF0000"/>
                </a:solidFill>
                <a:latin typeface="Cambria" panose="02040503050406030204" pitchFamily="18" charset="0"/>
                <a:ea typeface="Cambria" panose="02040503050406030204" pitchFamily="18" charset="0"/>
              </a:rPr>
              <a:t> 29,4</a:t>
            </a:r>
          </a:p>
        </p:txBody>
      </p:sp>
      <p:sp>
        <p:nvSpPr>
          <p:cNvPr id="32" name="TextBox 31">
            <a:extLst>
              <a:ext uri="{FF2B5EF4-FFF2-40B4-BE49-F238E27FC236}">
                <a16:creationId xmlns:a16="http://schemas.microsoft.com/office/drawing/2014/main" xmlns="" id="{9BFEFB07-CEBC-3889-6BAB-ADE3E3C715CA}"/>
              </a:ext>
            </a:extLst>
          </p:cNvPr>
          <p:cNvSpPr txBox="1"/>
          <p:nvPr/>
        </p:nvSpPr>
        <p:spPr>
          <a:xfrm>
            <a:off x="1456661" y="4316818"/>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33" name="Straight Connector 32">
            <a:extLst>
              <a:ext uri="{FF2B5EF4-FFF2-40B4-BE49-F238E27FC236}">
                <a16:creationId xmlns:a16="http://schemas.microsoft.com/office/drawing/2014/main" xmlns="" id="{7E3661C7-8131-E368-62EB-1E5B1A6CF995}"/>
              </a:ext>
            </a:extLst>
          </p:cNvPr>
          <p:cNvCxnSpPr>
            <a:cxnSpLocks/>
          </p:cNvCxnSpPr>
          <p:nvPr/>
        </p:nvCxnSpPr>
        <p:spPr>
          <a:xfrm>
            <a:off x="1499191" y="5348176"/>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xmlns="" id="{580FCBF3-6421-0A19-1C29-F2F8F59115C8}"/>
              </a:ext>
            </a:extLst>
          </p:cNvPr>
          <p:cNvSpPr txBox="1"/>
          <p:nvPr/>
        </p:nvSpPr>
        <p:spPr>
          <a:xfrm>
            <a:off x="1456661" y="5390706"/>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      6,31</a:t>
            </a:r>
          </a:p>
        </p:txBody>
      </p:sp>
      <p:sp>
        <p:nvSpPr>
          <p:cNvPr id="35" name="TextBox 34">
            <a:extLst>
              <a:ext uri="{FF2B5EF4-FFF2-40B4-BE49-F238E27FC236}">
                <a16:creationId xmlns:a16="http://schemas.microsoft.com/office/drawing/2014/main" xmlns="" id="{96402143-CC17-4A4A-3245-FCB0927EEB5A}"/>
              </a:ext>
            </a:extLst>
          </p:cNvPr>
          <p:cNvSpPr txBox="1"/>
          <p:nvPr/>
        </p:nvSpPr>
        <p:spPr>
          <a:xfrm>
            <a:off x="4319477" y="4871114"/>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p:sp>
        <p:nvSpPr>
          <p:cNvPr id="36" name="TextBox 35">
            <a:extLst>
              <a:ext uri="{FF2B5EF4-FFF2-40B4-BE49-F238E27FC236}">
                <a16:creationId xmlns:a16="http://schemas.microsoft.com/office/drawing/2014/main" xmlns="" id="{9ED16935-3334-4048-9201-074BEB951E92}"/>
              </a:ext>
            </a:extLst>
          </p:cNvPr>
          <p:cNvSpPr txBox="1"/>
          <p:nvPr/>
        </p:nvSpPr>
        <p:spPr>
          <a:xfrm>
            <a:off x="7304567" y="4040371"/>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  6,31</a:t>
            </a:r>
          </a:p>
          <a:p>
            <a:r>
              <a:rPr lang="en-US" sz="4000" dirty="0">
                <a:solidFill>
                  <a:srgbClr val="FF0000"/>
                </a:solidFill>
                <a:latin typeface="Cambria" panose="02040503050406030204" pitchFamily="18" charset="0"/>
                <a:ea typeface="Cambria" panose="02040503050406030204" pitchFamily="18" charset="0"/>
              </a:rPr>
              <a:t>29,4</a:t>
            </a:r>
          </a:p>
        </p:txBody>
      </p:sp>
      <p:sp>
        <p:nvSpPr>
          <p:cNvPr id="37" name="TextBox 36">
            <a:extLst>
              <a:ext uri="{FF2B5EF4-FFF2-40B4-BE49-F238E27FC236}">
                <a16:creationId xmlns:a16="http://schemas.microsoft.com/office/drawing/2014/main" xmlns="" id="{A08F6B37-83D2-2893-9857-16340FD60B96}"/>
              </a:ext>
            </a:extLst>
          </p:cNvPr>
          <p:cNvSpPr txBox="1"/>
          <p:nvPr/>
        </p:nvSpPr>
        <p:spPr>
          <a:xfrm>
            <a:off x="6964326" y="4253022"/>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38" name="Straight Connector 37">
            <a:extLst>
              <a:ext uri="{FF2B5EF4-FFF2-40B4-BE49-F238E27FC236}">
                <a16:creationId xmlns:a16="http://schemas.microsoft.com/office/drawing/2014/main" xmlns="" id="{D2A375D4-92AC-5B04-6EE8-CA8905A77E75}"/>
              </a:ext>
            </a:extLst>
          </p:cNvPr>
          <p:cNvCxnSpPr>
            <a:cxnSpLocks/>
          </p:cNvCxnSpPr>
          <p:nvPr/>
        </p:nvCxnSpPr>
        <p:spPr>
          <a:xfrm>
            <a:off x="7272670" y="5295012"/>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xmlns="" id="{33CD976D-2912-C503-E519-E0077BCDBABC}"/>
              </a:ext>
            </a:extLst>
          </p:cNvPr>
          <p:cNvSpPr txBox="1"/>
          <p:nvPr/>
        </p:nvSpPr>
        <p:spPr>
          <a:xfrm>
            <a:off x="7262037" y="5337542"/>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35,71</a:t>
            </a:r>
          </a:p>
        </p:txBody>
      </p:sp>
    </p:spTree>
    <p:extLst>
      <p:ext uri="{BB962C8B-B14F-4D97-AF65-F5344CB8AC3E}">
        <p14:creationId xmlns:p14="http://schemas.microsoft.com/office/powerpoint/2010/main" val="264709038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par>
                                <p:cTn id="11" presetID="22" presetClass="entr" presetSubtype="4"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down)">
                                      <p:cBhvr>
                                        <p:cTn id="13" dur="500"/>
                                        <p:tgtEl>
                                          <p:spTgt spid="2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down)">
                                      <p:cBhvr>
                                        <p:cTn id="21" dur="500"/>
                                        <p:tgtEl>
                                          <p:spTgt spid="25"/>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down)">
                                      <p:cBhvr>
                                        <p:cTn id="24" dur="500"/>
                                        <p:tgtEl>
                                          <p:spTgt spid="2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down)">
                                      <p:cBhvr>
                                        <p:cTn id="27" dur="500"/>
                                        <p:tgtEl>
                                          <p:spTgt spid="27"/>
                                        </p:tgtEl>
                                      </p:cBhvr>
                                    </p:animEffect>
                                  </p:childTnLst>
                                </p:cTn>
                              </p:par>
                              <p:par>
                                <p:cTn id="28" presetID="22" presetClass="entr" presetSubtype="4"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down)">
                                      <p:cBhvr>
                                        <p:cTn id="30" dur="500"/>
                                        <p:tgtEl>
                                          <p:spTgt spid="2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00"/>
                                        <p:tgtEl>
                                          <p:spTgt spid="2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down)">
                                      <p:cBhvr>
                                        <p:cTn id="38" dur="500"/>
                                        <p:tgtEl>
                                          <p:spTgt spid="3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wipe(down)">
                                      <p:cBhvr>
                                        <p:cTn id="41" dur="500"/>
                                        <p:tgtEl>
                                          <p:spTgt spid="32"/>
                                        </p:tgtEl>
                                      </p:cBhvr>
                                    </p:animEffect>
                                  </p:childTnLst>
                                </p:cTn>
                              </p:par>
                              <p:par>
                                <p:cTn id="42" presetID="22" presetClass="entr" presetSubtype="4" fill="hold" nodeType="with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wipe(down)">
                                      <p:cBhvr>
                                        <p:cTn id="44" dur="500"/>
                                        <p:tgtEl>
                                          <p:spTgt spid="33"/>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wipe(down)">
                                      <p:cBhvr>
                                        <p:cTn id="47" dur="500"/>
                                        <p:tgtEl>
                                          <p:spTgt spid="3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down)">
                                      <p:cBhvr>
                                        <p:cTn id="52" dur="500"/>
                                        <p:tgtEl>
                                          <p:spTgt spid="3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wipe(down)">
                                      <p:cBhvr>
                                        <p:cTn id="58" dur="500"/>
                                        <p:tgtEl>
                                          <p:spTgt spid="37"/>
                                        </p:tgtEl>
                                      </p:cBhvr>
                                    </p:animEffect>
                                  </p:childTnLst>
                                </p:cTn>
                              </p:par>
                              <p:par>
                                <p:cTn id="59" presetID="22" presetClass="entr" presetSubtype="4"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down)">
                                      <p:cBhvr>
                                        <p:cTn id="61" dur="500"/>
                                        <p:tgtEl>
                                          <p:spTgt spid="38"/>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wipe(down)">
                                      <p:cBhvr>
                                        <p:cTn id="6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3" grpId="0"/>
      <p:bldP spid="25" grpId="0"/>
      <p:bldP spid="26" grpId="0"/>
      <p:bldP spid="27" grpId="0"/>
      <p:bldP spid="29" grpId="0"/>
      <p:bldP spid="31" grpId="0"/>
      <p:bldP spid="32" grpId="0"/>
      <p:bldP spid="34" grpId="0"/>
      <p:bldP spid="35" grpId="0"/>
      <p:bldP spid="36" grpId="0"/>
      <p:bldP spid="37"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xmlns="" id="{31E1C1AE-98AB-138A-A0E5-D7D01217A7B4}"/>
                  </a:ext>
                </a:extLst>
              </p:cNvPr>
              <p:cNvSpPr txBox="1"/>
              <p:nvPr/>
            </p:nvSpPr>
            <p:spPr>
              <a:xfrm>
                <a:off x="4178595" y="563525"/>
                <a:ext cx="3125973" cy="1070358"/>
              </a:xfrm>
              <a:prstGeom prst="rect">
                <a:avLst/>
              </a:prstGeom>
              <a:noFill/>
            </p:spPr>
            <p:txBody>
              <a:bodyPr wrap="square" rtlCol="0">
                <a:spAutoFit/>
              </a:bodyPr>
              <a:lstStyle/>
              <a:p>
                <a:pPr algn="ctr"/>
                <a:r>
                  <a:rPr lang="pt-BR" sz="4400" b="1" dirty="0">
                    <a:latin typeface="Cambria" panose="02040503050406030204" pitchFamily="18" charset="0"/>
                    <a:ea typeface="Cambria" panose="02040503050406030204" pitchFamily="18" charset="0"/>
                  </a:rPr>
                  <a:t>c) </a:t>
                </a:r>
                <a14:m>
                  <m:oMath xmlns:m="http://schemas.openxmlformats.org/officeDocument/2006/math">
                    <m:f>
                      <m:fPr>
                        <m:ctrlPr>
                          <a:rPr lang="pt-BR" sz="4400" b="1" i="1" smtClean="0">
                            <a:latin typeface="Cambria Math"/>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𝟏𝟏</m:t>
                        </m:r>
                      </m:num>
                      <m:den>
                        <m:r>
                          <a:rPr lang="en-US" sz="4400" b="1" i="1" smtClean="0">
                            <a:latin typeface="Cambria Math" panose="02040503050406030204" pitchFamily="18" charset="0"/>
                            <a:ea typeface="Cambria" panose="02040503050406030204" pitchFamily="18" charset="0"/>
                          </a:rPr>
                          <m:t>𝟗</m:t>
                        </m:r>
                      </m:den>
                    </m:f>
                    <m:r>
                      <a:rPr lang="en-US" sz="4400" b="1" i="1" smtClean="0">
                        <a:latin typeface="Cambria Math" panose="02040503050406030204" pitchFamily="18" charset="0"/>
                        <a:ea typeface="Cambria" panose="02040503050406030204" pitchFamily="18" charset="0"/>
                      </a:rPr>
                      <m:t> −</m:t>
                    </m:r>
                    <m:f>
                      <m:fPr>
                        <m:ctrlPr>
                          <a:rPr lang="pt-BR" sz="4400" b="1" i="1">
                            <a:latin typeface="Cambria Math"/>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𝟑</m:t>
                        </m:r>
                      </m:num>
                      <m:den>
                        <m:r>
                          <a:rPr lang="en-US" sz="4400" b="1" i="1" smtClean="0">
                            <a:latin typeface="Cambria Math" panose="02040503050406030204" pitchFamily="18" charset="0"/>
                            <a:ea typeface="Cambria" panose="02040503050406030204" pitchFamily="18" charset="0"/>
                          </a:rPr>
                          <m:t>𝟒</m:t>
                        </m:r>
                      </m:den>
                    </m:f>
                  </m:oMath>
                </a14:m>
                <a:endParaRPr lang="en-US" sz="4400" b="1" dirty="0">
                  <a:latin typeface="Cambria" panose="02040503050406030204" pitchFamily="18" charset="0"/>
                  <a:ea typeface="Cambria" panose="02040503050406030204" pitchFamily="18" charset="0"/>
                </a:endParaRPr>
              </a:p>
            </p:txBody>
          </p:sp>
        </mc:Choice>
        <mc:Fallback xmlns="">
          <p:sp>
            <p:nvSpPr>
              <p:cNvPr id="2" name="TextBox 1">
                <a:extLst>
                  <a:ext uri="{FF2B5EF4-FFF2-40B4-BE49-F238E27FC236}">
                    <a16:creationId xmlns:a16="http://schemas.microsoft.com/office/drawing/2014/main" id="{31E1C1AE-98AB-138A-A0E5-D7D01217A7B4}"/>
                  </a:ext>
                </a:extLst>
              </p:cNvPr>
              <p:cNvSpPr txBox="1">
                <a:spLocks noRot="1" noChangeAspect="1" noMove="1" noResize="1" noEditPoints="1" noAdjustHandles="1" noChangeArrowheads="1" noChangeShapeType="1" noTextEdit="1"/>
              </p:cNvSpPr>
              <p:nvPr/>
            </p:nvSpPr>
            <p:spPr>
              <a:xfrm>
                <a:off x="4178595" y="563525"/>
                <a:ext cx="3125973" cy="1070358"/>
              </a:xfrm>
              <a:prstGeom prst="rect">
                <a:avLst/>
              </a:prstGeom>
              <a:blipFill>
                <a:blip r:embed="rId2"/>
                <a:stretch>
                  <a:fillRect b="-1136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xmlns="" id="{021E32E5-ECD6-737D-A660-15564371E4F6}"/>
                  </a:ext>
                </a:extLst>
              </p:cNvPr>
              <p:cNvSpPr txBox="1"/>
              <p:nvPr/>
            </p:nvSpPr>
            <p:spPr>
              <a:xfrm>
                <a:off x="5943599" y="552891"/>
                <a:ext cx="3125973" cy="1070358"/>
              </a:xfrm>
              <a:prstGeom prst="rect">
                <a:avLst/>
              </a:prstGeom>
              <a:noFill/>
            </p:spPr>
            <p:txBody>
              <a:bodyPr wrap="square" rtlCol="0">
                <a:spAutoFit/>
              </a:bodyPr>
              <a:lstStyle/>
              <a:p>
                <a:pPr algn="ctr"/>
                <a:r>
                  <a:rPr lang="pt-BR" sz="4400" b="1" dirty="0">
                    <a:solidFill>
                      <a:srgbClr val="FF0000"/>
                    </a:solidFill>
                    <a:latin typeface="Cambria" panose="02040503050406030204" pitchFamily="18" charset="0"/>
                    <a:ea typeface="Cambria" panose="02040503050406030204" pitchFamily="18" charset="0"/>
                  </a:rPr>
                  <a:t>=</a:t>
                </a:r>
                <a14:m>
                  <m:oMath xmlns:m="http://schemas.openxmlformats.org/officeDocument/2006/math">
                    <m:r>
                      <a:rPr lang="en-US" sz="4400" b="1" i="0" smtClean="0">
                        <a:solidFill>
                          <a:srgbClr val="FF0000"/>
                        </a:solidFill>
                        <a:latin typeface="Cambria Math" panose="02040503050406030204" pitchFamily="18" charset="0"/>
                        <a:ea typeface="Cambria" panose="02040503050406030204" pitchFamily="18" charset="0"/>
                      </a:rPr>
                      <m:t> </m:t>
                    </m:r>
                    <m:f>
                      <m:fPr>
                        <m:ctrlPr>
                          <a:rPr lang="pt-BR" sz="4400" b="1" i="1" smtClean="0">
                            <a:solidFill>
                              <a:srgbClr val="FF0000"/>
                            </a:solidFill>
                            <a:latin typeface="Cambria Math"/>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𝟏𝟕</m:t>
                        </m:r>
                      </m:num>
                      <m:den>
                        <m:r>
                          <a:rPr lang="en-US" sz="4400" b="1" i="1" smtClean="0">
                            <a:solidFill>
                              <a:srgbClr val="FF0000"/>
                            </a:solidFill>
                            <a:latin typeface="Cambria Math" panose="02040503050406030204" pitchFamily="18" charset="0"/>
                            <a:ea typeface="Cambria" panose="02040503050406030204" pitchFamily="18" charset="0"/>
                          </a:rPr>
                          <m:t>𝟑𝟔</m:t>
                        </m:r>
                      </m:den>
                    </m:f>
                  </m:oMath>
                </a14:m>
                <a:endParaRPr lang="en-US" sz="4400" b="1" dirty="0">
                  <a:solidFill>
                    <a:srgbClr val="FF0000"/>
                  </a:solidFill>
                  <a:latin typeface="Cambria" panose="02040503050406030204" pitchFamily="18" charset="0"/>
                  <a:ea typeface="Cambria" panose="02040503050406030204" pitchFamily="18" charset="0"/>
                </a:endParaRPr>
              </a:p>
            </p:txBody>
          </p:sp>
        </mc:Choice>
        <mc:Fallback xmlns="">
          <p:sp>
            <p:nvSpPr>
              <p:cNvPr id="3" name="TextBox 2">
                <a:extLst>
                  <a:ext uri="{FF2B5EF4-FFF2-40B4-BE49-F238E27FC236}">
                    <a16:creationId xmlns:a16="http://schemas.microsoft.com/office/drawing/2014/main" id="{021E32E5-ECD6-737D-A660-15564371E4F6}"/>
                  </a:ext>
                </a:extLst>
              </p:cNvPr>
              <p:cNvSpPr txBox="1">
                <a:spLocks noRot="1" noChangeAspect="1" noMove="1" noResize="1" noEditPoints="1" noAdjustHandles="1" noChangeArrowheads="1" noChangeShapeType="1" noTextEdit="1"/>
              </p:cNvSpPr>
              <p:nvPr/>
            </p:nvSpPr>
            <p:spPr>
              <a:xfrm>
                <a:off x="5943599" y="552891"/>
                <a:ext cx="3125973" cy="1070358"/>
              </a:xfrm>
              <a:prstGeom prst="rect">
                <a:avLst/>
              </a:prstGeom>
              <a:blipFill>
                <a:blip r:embed="rId3"/>
                <a:stretch>
                  <a:fillRect b="-12000"/>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xmlns="" id="{DFBC4612-F8C6-097D-B06B-EE7EDB21688B}"/>
              </a:ext>
            </a:extLst>
          </p:cNvPr>
          <p:cNvSpPr txBox="1"/>
          <p:nvPr/>
        </p:nvSpPr>
        <p:spPr>
          <a:xfrm>
            <a:off x="3872909" y="2138546"/>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xmlns="" id="{06AE0AC4-21D0-61F2-5197-878829417EC2}"/>
                  </a:ext>
                </a:extLst>
              </p:cNvPr>
              <p:cNvSpPr txBox="1"/>
              <p:nvPr/>
            </p:nvSpPr>
            <p:spPr>
              <a:xfrm>
                <a:off x="5475766" y="1913859"/>
                <a:ext cx="3125973" cy="1109791"/>
              </a:xfrm>
              <a:prstGeom prst="rect">
                <a:avLst/>
              </a:prstGeom>
              <a:noFill/>
            </p:spPr>
            <p:txBody>
              <a:bodyPr wrap="square" rtlCol="0">
                <a:spAutoFit/>
              </a:bodyPr>
              <a:lstStyle/>
              <a:p>
                <a:pPr algn="ctr"/>
                <a14:m>
                  <m:oMath xmlns:m="http://schemas.openxmlformats.org/officeDocument/2006/math">
                    <m:f>
                      <m:fPr>
                        <m:ctrlPr>
                          <a:rPr lang="pt-BR" sz="4400" b="1" i="1" smtClean="0">
                            <a:solidFill>
                              <a:srgbClr val="FF0000"/>
                            </a:solidFill>
                            <a:latin typeface="Cambria Math"/>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𝟏𝟕</m:t>
                        </m:r>
                      </m:num>
                      <m:den>
                        <m:r>
                          <a:rPr lang="en-US" sz="4400" b="1" i="1" smtClean="0">
                            <a:solidFill>
                              <a:srgbClr val="FF0000"/>
                            </a:solidFill>
                            <a:latin typeface="Cambria Math" panose="02040503050406030204" pitchFamily="18" charset="0"/>
                            <a:ea typeface="Cambria" panose="02040503050406030204" pitchFamily="18" charset="0"/>
                          </a:rPr>
                          <m:t>𝟑𝟔</m:t>
                        </m:r>
                      </m:den>
                    </m:f>
                    <m:r>
                      <a:rPr lang="en-US" sz="4400" b="1" i="1" smtClean="0">
                        <a:solidFill>
                          <a:srgbClr val="FF0000"/>
                        </a:solidFill>
                        <a:latin typeface="Cambria Math" panose="02040503050406030204" pitchFamily="18" charset="0"/>
                        <a:ea typeface="Cambria" panose="02040503050406030204" pitchFamily="18" charset="0"/>
                      </a:rPr>
                      <m:t>+</m:t>
                    </m:r>
                    <m:f>
                      <m:fPr>
                        <m:ctrlPr>
                          <a:rPr lang="pt-BR" sz="4400" b="1" i="1">
                            <a:solidFill>
                              <a:srgbClr val="FF0000"/>
                            </a:solidFill>
                            <a:latin typeface="Cambria Math"/>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𝟑</m:t>
                        </m:r>
                      </m:num>
                      <m:den>
                        <m:r>
                          <a:rPr lang="en-US" sz="4400" b="1" i="1" smtClean="0">
                            <a:solidFill>
                              <a:srgbClr val="FF0000"/>
                            </a:solidFill>
                            <a:latin typeface="Cambria Math" panose="02040503050406030204" pitchFamily="18" charset="0"/>
                            <a:ea typeface="Cambria" panose="02040503050406030204" pitchFamily="18" charset="0"/>
                          </a:rPr>
                          <m:t>𝟒</m:t>
                        </m:r>
                      </m:den>
                    </m:f>
                    <m:r>
                      <a:rPr lang="en-US" sz="4400" b="1" i="1" smtClean="0">
                        <a:solidFill>
                          <a:srgbClr val="FF0000"/>
                        </a:solidFill>
                        <a:latin typeface="Cambria Math" panose="02040503050406030204" pitchFamily="18" charset="0"/>
                        <a:ea typeface="Cambria" panose="02040503050406030204" pitchFamily="18" charset="0"/>
                      </a:rPr>
                      <m:t>=</m:t>
                    </m:r>
                  </m:oMath>
                </a14:m>
                <a:r>
                  <a:rPr lang="pt-BR" sz="4400" b="1" dirty="0">
                    <a:solidFill>
                      <a:srgbClr val="FF0000"/>
                    </a:solidFill>
                    <a:ea typeface="Cambria" panose="02040503050406030204" pitchFamily="18" charset="0"/>
                  </a:rPr>
                  <a:t> </a:t>
                </a:r>
                <a14:m>
                  <m:oMath xmlns:m="http://schemas.openxmlformats.org/officeDocument/2006/math">
                    <m:f>
                      <m:fPr>
                        <m:ctrlPr>
                          <a:rPr lang="pt-BR" sz="4400" b="1" i="1">
                            <a:solidFill>
                              <a:srgbClr val="FF0000"/>
                            </a:solidFill>
                            <a:latin typeface="Cambria Math"/>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𝟏𝟏</m:t>
                        </m:r>
                      </m:num>
                      <m:den>
                        <m:r>
                          <a:rPr lang="en-US" sz="4400" b="1" i="1" smtClean="0">
                            <a:solidFill>
                              <a:srgbClr val="FF0000"/>
                            </a:solidFill>
                            <a:latin typeface="Cambria Math" panose="02040503050406030204" pitchFamily="18" charset="0"/>
                            <a:ea typeface="Cambria" panose="02040503050406030204" pitchFamily="18" charset="0"/>
                          </a:rPr>
                          <m:t>𝟗</m:t>
                        </m:r>
                      </m:den>
                    </m:f>
                  </m:oMath>
                </a14:m>
                <a:endParaRPr lang="en-US" sz="4400" b="1" dirty="0">
                  <a:solidFill>
                    <a:srgbClr val="FF0000"/>
                  </a:solidFill>
                  <a:latin typeface="Cambria" panose="02040503050406030204" pitchFamily="18" charset="0"/>
                  <a:ea typeface="Cambria" panose="02040503050406030204" pitchFamily="18" charset="0"/>
                </a:endParaRPr>
              </a:p>
            </p:txBody>
          </p:sp>
        </mc:Choice>
        <mc:Fallback xmlns="">
          <p:sp>
            <p:nvSpPr>
              <p:cNvPr id="5" name="TextBox 4">
                <a:extLst>
                  <a:ext uri="{FF2B5EF4-FFF2-40B4-BE49-F238E27FC236}">
                    <a16:creationId xmlns:a16="http://schemas.microsoft.com/office/drawing/2014/main" id="{06AE0AC4-21D0-61F2-5197-878829417EC2}"/>
                  </a:ext>
                </a:extLst>
              </p:cNvPr>
              <p:cNvSpPr txBox="1">
                <a:spLocks noRot="1" noChangeAspect="1" noMove="1" noResize="1" noEditPoints="1" noAdjustHandles="1" noChangeArrowheads="1" noChangeShapeType="1" noTextEdit="1"/>
              </p:cNvSpPr>
              <p:nvPr/>
            </p:nvSpPr>
            <p:spPr>
              <a:xfrm>
                <a:off x="5475766" y="1913859"/>
                <a:ext cx="3125973" cy="1109791"/>
              </a:xfrm>
              <a:prstGeom prst="rect">
                <a:avLst/>
              </a:prstGeom>
              <a:blipFill>
                <a:blip r:embed="rId4"/>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69924111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xmlns=""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xmln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xmlns=""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2</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xmlns="" id="{7EE8040D-4AC9-4356-B0A3-988C70618A8A}"/>
              </a:ext>
            </a:extLst>
          </p:cNvPr>
          <p:cNvSpPr txBox="1"/>
          <p:nvPr/>
        </p:nvSpPr>
        <p:spPr>
          <a:xfrm>
            <a:off x="1217427" y="371915"/>
            <a:ext cx="5629939" cy="646331"/>
          </a:xfrm>
          <a:prstGeom prst="rect">
            <a:avLst/>
          </a:prstGeom>
          <a:noFill/>
        </p:spPr>
        <p:txBody>
          <a:bodyPr wrap="square" rtlCol="0">
            <a:spAutoFit/>
          </a:bodyPr>
          <a:lstStyle/>
          <a:p>
            <a:pPr lvl="0" algn="just"/>
            <a:r>
              <a:rPr lang="vi-VN" sz="3600" b="1" dirty="0">
                <a:solidFill>
                  <a:srgbClr val="0070C0"/>
                </a:solidFill>
                <a:latin typeface="Calibri" panose="020F0502020204030204" pitchFamily="34" charset="0"/>
                <a:ea typeface="Arial-Rounded" panose="020B0500000000000000" pitchFamily="34" charset="0"/>
                <a:cs typeface="Calibri" panose="020F0502020204030204" pitchFamily="34" charset="0"/>
              </a:rPr>
              <a:t>Tính giá trị của biểu thức.</a:t>
            </a:r>
            <a:endParaRPr kumimoji="0" lang="vi-VN" sz="36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4" name="TextBox 3">
            <a:extLst>
              <a:ext uri="{FF2B5EF4-FFF2-40B4-BE49-F238E27FC236}">
                <a16:creationId xmlns:a16="http://schemas.microsoft.com/office/drawing/2014/main" xmlns="" id="{F82608D6-D623-AD6C-DA95-C1C420E0E202}"/>
              </a:ext>
            </a:extLst>
          </p:cNvPr>
          <p:cNvSpPr txBox="1"/>
          <p:nvPr/>
        </p:nvSpPr>
        <p:spPr>
          <a:xfrm>
            <a:off x="648586" y="1573619"/>
            <a:ext cx="5943600" cy="584775"/>
          </a:xfrm>
          <a:prstGeom prst="rect">
            <a:avLst/>
          </a:prstGeom>
          <a:noFill/>
        </p:spPr>
        <p:txBody>
          <a:bodyPr wrap="square" rtlCol="0">
            <a:spAutoFit/>
          </a:bodyPr>
          <a:lstStyle/>
          <a:p>
            <a:r>
              <a:rPr lang="pt-BR" sz="3200" dirty="0">
                <a:latin typeface="Cambria" panose="02040503050406030204" pitchFamily="18" charset="0"/>
                <a:ea typeface="Cambria" panose="02040503050406030204" pitchFamily="18" charset="0"/>
              </a:rPr>
              <a:t>a) 175 – (59,3 + 35,7) – 24,5</a:t>
            </a:r>
            <a:endParaRPr lang="en-US" sz="3200" dirty="0">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xmlns="" id="{35DA9667-7414-93F6-E85A-5CB9174794C2}"/>
                  </a:ext>
                </a:extLst>
              </p:cNvPr>
              <p:cNvSpPr txBox="1"/>
              <p:nvPr/>
            </p:nvSpPr>
            <p:spPr>
              <a:xfrm>
                <a:off x="6815470" y="1477926"/>
                <a:ext cx="5943600" cy="834844"/>
              </a:xfrm>
              <a:prstGeom prst="rect">
                <a:avLst/>
              </a:prstGeom>
              <a:noFill/>
            </p:spPr>
            <p:txBody>
              <a:bodyPr wrap="square" rtlCol="0">
                <a:spAutoFit/>
              </a:bodyPr>
              <a:lstStyle/>
              <a:p>
                <a:r>
                  <a:rPr lang="pt-BR" sz="3200" dirty="0">
                    <a:latin typeface="Cambria" panose="02040503050406030204" pitchFamily="18" charset="0"/>
                    <a:ea typeface="Cambria" panose="02040503050406030204" pitchFamily="18" charset="0"/>
                  </a:rPr>
                  <a:t>b) </a:t>
                </a:r>
                <a14:m>
                  <m:oMath xmlns:m="http://schemas.openxmlformats.org/officeDocument/2006/math">
                    <m:f>
                      <m:fPr>
                        <m:ctrlPr>
                          <a:rPr lang="pt-BR" sz="3200" b="1" i="1" smtClean="0">
                            <a:latin typeface="Cambria Math"/>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𝟏𝟑</m:t>
                        </m:r>
                      </m:num>
                      <m:den>
                        <m:r>
                          <a:rPr lang="en-US" sz="3200" b="1" i="1" smtClean="0">
                            <a:latin typeface="Cambria Math" panose="02040503050406030204" pitchFamily="18" charset="0"/>
                            <a:ea typeface="Cambria" panose="02040503050406030204" pitchFamily="18" charset="0"/>
                          </a:rPr>
                          <m:t>𝟏𝟖</m:t>
                        </m:r>
                      </m:den>
                    </m:f>
                    <m:r>
                      <a:rPr lang="en-US" sz="3200" b="1" i="1" smtClean="0">
                        <a:latin typeface="Cambria Math" panose="02040503050406030204" pitchFamily="18" charset="0"/>
                        <a:ea typeface="Cambria" panose="02040503050406030204" pitchFamily="18" charset="0"/>
                      </a:rPr>
                      <m:t>+(</m:t>
                    </m:r>
                    <m:f>
                      <m:fPr>
                        <m:ctrlPr>
                          <a:rPr lang="pt-BR" sz="3200" b="1" i="1">
                            <a:latin typeface="Cambria Math"/>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𝟕</m:t>
                        </m:r>
                      </m:num>
                      <m:den>
                        <m:r>
                          <a:rPr lang="en-US" sz="3200" b="1" i="1" smtClean="0">
                            <a:latin typeface="Cambria Math" panose="02040503050406030204" pitchFamily="18" charset="0"/>
                            <a:ea typeface="Cambria" panose="02040503050406030204" pitchFamily="18" charset="0"/>
                          </a:rPr>
                          <m:t>𝟔</m:t>
                        </m:r>
                      </m:den>
                    </m:f>
                    <m:r>
                      <a:rPr lang="en-US" sz="3200" b="1" i="1" smtClean="0">
                        <a:latin typeface="Cambria Math" panose="02040503050406030204" pitchFamily="18" charset="0"/>
                        <a:ea typeface="Cambria" panose="02040503050406030204" pitchFamily="18" charset="0"/>
                      </a:rPr>
                      <m:t> −</m:t>
                    </m:r>
                    <m:f>
                      <m:fPr>
                        <m:ctrlPr>
                          <a:rPr lang="pt-BR" sz="3200" b="1" i="1">
                            <a:latin typeface="Cambria Math"/>
                            <a:ea typeface="Cambria" panose="02040503050406030204" pitchFamily="18" charset="0"/>
                          </a:rPr>
                        </m:ctrlPr>
                      </m:fPr>
                      <m:num>
                        <m:r>
                          <a:rPr lang="en-US" sz="3200" b="1" i="1">
                            <a:latin typeface="Cambria Math" panose="02040503050406030204" pitchFamily="18" charset="0"/>
                            <a:ea typeface="Cambria" panose="02040503050406030204" pitchFamily="18" charset="0"/>
                          </a:rPr>
                          <m:t>𝟕</m:t>
                        </m:r>
                      </m:num>
                      <m:den>
                        <m:r>
                          <a:rPr lang="en-US" sz="3200" b="1" i="1" smtClean="0">
                            <a:latin typeface="Cambria Math" panose="02040503050406030204" pitchFamily="18" charset="0"/>
                            <a:ea typeface="Cambria" panose="02040503050406030204" pitchFamily="18" charset="0"/>
                          </a:rPr>
                          <m:t>𝟏𝟐</m:t>
                        </m:r>
                      </m:den>
                    </m:f>
                    <m:r>
                      <a:rPr lang="en-US" sz="3200" b="1" i="1" smtClean="0">
                        <a:latin typeface="Cambria Math" panose="02040503050406030204" pitchFamily="18" charset="0"/>
                        <a:ea typeface="Cambria" panose="02040503050406030204" pitchFamily="18" charset="0"/>
                      </a:rPr>
                      <m:t> −</m:t>
                    </m:r>
                    <m:f>
                      <m:fPr>
                        <m:ctrlPr>
                          <a:rPr lang="pt-BR" sz="3200" b="1" i="1">
                            <a:latin typeface="Cambria Math"/>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𝟏</m:t>
                        </m:r>
                      </m:num>
                      <m:den>
                        <m:r>
                          <a:rPr lang="en-US" sz="3200" b="1" i="1" smtClean="0">
                            <a:latin typeface="Cambria Math" panose="02040503050406030204" pitchFamily="18" charset="0"/>
                            <a:ea typeface="Cambria" panose="02040503050406030204" pitchFamily="18" charset="0"/>
                          </a:rPr>
                          <m:t>𝟒</m:t>
                        </m:r>
                      </m:den>
                    </m:f>
                    <m:r>
                      <a:rPr lang="en-US" sz="3200" b="1" i="1" smtClean="0">
                        <a:latin typeface="Cambria Math" panose="02040503050406030204" pitchFamily="18" charset="0"/>
                        <a:ea typeface="Cambria" panose="02040503050406030204" pitchFamily="18" charset="0"/>
                      </a:rPr>
                      <m:t>)</m:t>
                    </m:r>
                  </m:oMath>
                </a14:m>
                <a:endParaRPr lang="en-US" sz="3200" dirty="0">
                  <a:latin typeface="Cambria" panose="02040503050406030204" pitchFamily="18" charset="0"/>
                  <a:ea typeface="Cambria" panose="02040503050406030204" pitchFamily="18" charset="0"/>
                </a:endParaRPr>
              </a:p>
            </p:txBody>
          </p:sp>
        </mc:Choice>
        <mc:Fallback xmlns="">
          <p:sp>
            <p:nvSpPr>
              <p:cNvPr id="6" name="TextBox 5">
                <a:extLst>
                  <a:ext uri="{FF2B5EF4-FFF2-40B4-BE49-F238E27FC236}">
                    <a16:creationId xmlns:a16="http://schemas.microsoft.com/office/drawing/2014/main" id="{35DA9667-7414-93F6-E85A-5CB9174794C2}"/>
                  </a:ext>
                </a:extLst>
              </p:cNvPr>
              <p:cNvSpPr txBox="1">
                <a:spLocks noRot="1" noChangeAspect="1" noMove="1" noResize="1" noEditPoints="1" noAdjustHandles="1" noChangeArrowheads="1" noChangeShapeType="1" noTextEdit="1"/>
              </p:cNvSpPr>
              <p:nvPr/>
            </p:nvSpPr>
            <p:spPr>
              <a:xfrm>
                <a:off x="6815470" y="1477926"/>
                <a:ext cx="5943600" cy="834844"/>
              </a:xfrm>
              <a:prstGeom prst="rect">
                <a:avLst/>
              </a:prstGeom>
              <a:blipFill>
                <a:blip r:embed="rId3"/>
                <a:stretch>
                  <a:fillRect l="-2564" b="-5839"/>
                </a:stretch>
              </a:blipFill>
            </p:spPr>
            <p:txBody>
              <a:bodyPr/>
              <a:lstStyle/>
              <a:p>
                <a:r>
                  <a:rPr lang="en-US">
                    <a:noFill/>
                  </a:rPr>
                  <a:t> </a:t>
                </a:r>
              </a:p>
            </p:txBody>
          </p:sp>
        </mc:Fallback>
      </mc:AlternateContent>
      <p:sp>
        <p:nvSpPr>
          <p:cNvPr id="9" name="TextBox 8">
            <a:extLst>
              <a:ext uri="{FF2B5EF4-FFF2-40B4-BE49-F238E27FC236}">
                <a16:creationId xmlns:a16="http://schemas.microsoft.com/office/drawing/2014/main" xmlns="" id="{80641180-CB30-B523-86E1-F31CA818EB8B}"/>
              </a:ext>
            </a:extLst>
          </p:cNvPr>
          <p:cNvSpPr txBox="1"/>
          <p:nvPr/>
        </p:nvSpPr>
        <p:spPr>
          <a:xfrm>
            <a:off x="712381" y="2402958"/>
            <a:ext cx="5358810" cy="1754326"/>
          </a:xfrm>
          <a:prstGeom prst="rect">
            <a:avLst/>
          </a:prstGeom>
          <a:noFill/>
        </p:spPr>
        <p:txBody>
          <a:bodyPr wrap="square" rtlCol="0">
            <a:spAutoFit/>
          </a:bodyPr>
          <a:lstStyle/>
          <a:p>
            <a:pPr algn="just"/>
            <a:r>
              <a:rPr lang="en-US" sz="3600" b="0" i="0" dirty="0">
                <a:solidFill>
                  <a:srgbClr val="FF0000"/>
                </a:solidFill>
                <a:effectLst/>
                <a:latin typeface="Cambria" panose="02040503050406030204" pitchFamily="18" charset="0"/>
                <a:ea typeface="Cambria" panose="02040503050406030204" pitchFamily="18" charset="0"/>
              </a:rPr>
              <a:t>= 175 – 95 – 24,5</a:t>
            </a:r>
          </a:p>
          <a:p>
            <a:pPr algn="just"/>
            <a:r>
              <a:rPr lang="en-US" sz="3600" b="0" i="0" dirty="0">
                <a:solidFill>
                  <a:srgbClr val="FF0000"/>
                </a:solidFill>
                <a:effectLst/>
                <a:latin typeface="Cambria" panose="02040503050406030204" pitchFamily="18" charset="0"/>
                <a:ea typeface="Cambria" panose="02040503050406030204" pitchFamily="18" charset="0"/>
              </a:rPr>
              <a:t>= 80 – 24,5</a:t>
            </a:r>
          </a:p>
          <a:p>
            <a:pPr algn="just"/>
            <a:r>
              <a:rPr lang="en-US" sz="3600" b="0" i="0" dirty="0">
                <a:solidFill>
                  <a:srgbClr val="FF0000"/>
                </a:solidFill>
                <a:effectLst/>
                <a:latin typeface="Cambria" panose="02040503050406030204" pitchFamily="18" charset="0"/>
                <a:ea typeface="Cambria" panose="02040503050406030204" pitchFamily="18" charset="0"/>
              </a:rPr>
              <a:t>= 55,5</a:t>
            </a:r>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xmlns="" id="{85A01752-A9F2-FBBB-020C-713234112FA2}"/>
                  </a:ext>
                </a:extLst>
              </p:cNvPr>
              <p:cNvSpPr txBox="1"/>
              <p:nvPr/>
            </p:nvSpPr>
            <p:spPr>
              <a:xfrm>
                <a:off x="6730409" y="2477386"/>
                <a:ext cx="5358810" cy="2493568"/>
              </a:xfrm>
              <a:prstGeom prst="rect">
                <a:avLst/>
              </a:prstGeom>
              <a:noFill/>
            </p:spPr>
            <p:txBody>
              <a:bodyPr wrap="square" rtlCol="0">
                <a:spAutoFit/>
              </a:bodyPr>
              <a:lstStyle/>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𝟏𝟑</m:t>
                        </m:r>
                      </m:num>
                      <m:den>
                        <m:r>
                          <a:rPr lang="en-US" sz="3600" b="1" i="1">
                            <a:solidFill>
                              <a:srgbClr val="FF0000"/>
                            </a:solidFill>
                            <a:latin typeface="Cambria Math" panose="02040503050406030204" pitchFamily="18" charset="0"/>
                            <a:ea typeface="Cambria" panose="02040503050406030204" pitchFamily="18" charset="0"/>
                          </a:rPr>
                          <m:t>𝟏𝟖</m:t>
                        </m:r>
                      </m:den>
                    </m:f>
                    <m:r>
                      <a:rPr lang="en-US" sz="3600" b="1" i="1">
                        <a:solidFill>
                          <a:srgbClr val="FF0000"/>
                        </a:solidFill>
                        <a:latin typeface="Cambria Math" panose="02040503050406030204" pitchFamily="18" charset="0"/>
                        <a:ea typeface="Cambria" panose="02040503050406030204" pitchFamily="18" charset="0"/>
                      </a:rPr>
                      <m:t>+(</m:t>
                    </m:r>
                    <m:f>
                      <m:fPr>
                        <m:ctrlPr>
                          <a:rPr lang="pt-BR" sz="3600" b="1" i="1">
                            <a:solidFill>
                              <a:srgbClr val="FF0000"/>
                            </a:solidFill>
                            <a:latin typeface="Cambria Math"/>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𝟏𝟒</m:t>
                        </m:r>
                      </m:num>
                      <m:den>
                        <m:r>
                          <a:rPr lang="en-US" sz="3600" b="1" i="1" smtClean="0">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 −</m:t>
                    </m:r>
                    <m:f>
                      <m:fPr>
                        <m:ctrlPr>
                          <a:rPr lang="pt-BR" sz="3600" b="1" i="1">
                            <a:solidFill>
                              <a:srgbClr val="FF0000"/>
                            </a:solidFill>
                            <a:latin typeface="Cambria Math"/>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𝟕</m:t>
                        </m:r>
                      </m:num>
                      <m:den>
                        <m:r>
                          <a:rPr lang="en-US" sz="3600" b="1" i="1">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 −</m:t>
                    </m:r>
                    <m:f>
                      <m:fPr>
                        <m:ctrlPr>
                          <a:rPr lang="pt-BR" sz="3600" b="1" i="1">
                            <a:solidFill>
                              <a:srgbClr val="FF0000"/>
                            </a:solidFill>
                            <a:latin typeface="Cambria Math"/>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𝟑</m:t>
                        </m:r>
                      </m:num>
                      <m:den>
                        <m:r>
                          <a:rPr lang="en-US" sz="3600" b="1" i="1" smtClean="0">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m:t>
                    </m:r>
                  </m:oMath>
                </a14:m>
                <a:endParaRPr lang="en-US" sz="3600" b="0" i="0" dirty="0">
                  <a:solidFill>
                    <a:srgbClr val="FF0000"/>
                  </a:solidFill>
                  <a:effectLst/>
                  <a:latin typeface="Cambria" panose="02040503050406030204" pitchFamily="18" charset="0"/>
                  <a:ea typeface="Cambria" panose="02040503050406030204" pitchFamily="18" charset="0"/>
                </a:endParaRPr>
              </a:p>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𝟏𝟑</m:t>
                        </m:r>
                      </m:num>
                      <m:den>
                        <m:r>
                          <a:rPr lang="en-US" sz="3600" b="1" i="1">
                            <a:solidFill>
                              <a:srgbClr val="FF0000"/>
                            </a:solidFill>
                            <a:latin typeface="Cambria Math" panose="02040503050406030204" pitchFamily="18" charset="0"/>
                            <a:ea typeface="Cambria" panose="02040503050406030204" pitchFamily="18" charset="0"/>
                          </a:rPr>
                          <m:t>𝟏𝟖</m:t>
                        </m:r>
                      </m:den>
                    </m:f>
                    <m:r>
                      <a:rPr lang="en-US" sz="3600" b="1" i="1">
                        <a:solidFill>
                          <a:srgbClr val="FF0000"/>
                        </a:solidFill>
                        <a:latin typeface="Cambria Math" panose="02040503050406030204" pitchFamily="18" charset="0"/>
                        <a:ea typeface="Cambria" panose="02040503050406030204" pitchFamily="18" charset="0"/>
                      </a:rPr>
                      <m:t>+</m:t>
                    </m:r>
                    <m:f>
                      <m:fPr>
                        <m:ctrlPr>
                          <a:rPr lang="pt-BR" sz="3600" b="1" i="1">
                            <a:solidFill>
                              <a:srgbClr val="FF0000"/>
                            </a:solidFill>
                            <a:latin typeface="Cambria Math"/>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𝟏</m:t>
                        </m:r>
                      </m:num>
                      <m:den>
                        <m:r>
                          <a:rPr lang="en-US" sz="3600" b="1" i="1" smtClean="0">
                            <a:solidFill>
                              <a:srgbClr val="FF0000"/>
                            </a:solidFill>
                            <a:latin typeface="Cambria Math" panose="02040503050406030204" pitchFamily="18" charset="0"/>
                            <a:ea typeface="Cambria" panose="02040503050406030204" pitchFamily="18" charset="0"/>
                          </a:rPr>
                          <m:t>𝟑</m:t>
                        </m:r>
                      </m:den>
                    </m:f>
                  </m:oMath>
                </a14:m>
                <a:endParaRPr lang="en-US" sz="3600" b="0" i="0" dirty="0">
                  <a:solidFill>
                    <a:srgbClr val="FF0000"/>
                  </a:solidFill>
                  <a:effectLst/>
                  <a:latin typeface="Cambria" panose="02040503050406030204" pitchFamily="18" charset="0"/>
                  <a:ea typeface="Cambria" panose="02040503050406030204" pitchFamily="18" charset="0"/>
                </a:endParaRPr>
              </a:p>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m:t>
                        </m:r>
                        <m:r>
                          <a:rPr lang="en-US" sz="3600" b="1" i="1" smtClean="0">
                            <a:solidFill>
                              <a:srgbClr val="FF0000"/>
                            </a:solidFill>
                            <a:latin typeface="Cambria Math" panose="02040503050406030204" pitchFamily="18" charset="0"/>
                            <a:ea typeface="Cambria" panose="02040503050406030204" pitchFamily="18" charset="0"/>
                          </a:rPr>
                          <m:t>𝟗</m:t>
                        </m:r>
                      </m:num>
                      <m:den>
                        <m:r>
                          <a:rPr lang="en-US" sz="3600" b="1" i="1">
                            <a:solidFill>
                              <a:srgbClr val="FF0000"/>
                            </a:solidFill>
                            <a:latin typeface="Cambria Math" panose="02040503050406030204" pitchFamily="18" charset="0"/>
                            <a:ea typeface="Cambria" panose="02040503050406030204" pitchFamily="18" charset="0"/>
                          </a:rPr>
                          <m:t>𝟏𝟖</m:t>
                        </m:r>
                      </m:den>
                    </m:f>
                  </m:oMath>
                </a14:m>
                <a:endParaRPr lang="en-US" sz="3600" b="0" i="0" dirty="0">
                  <a:solidFill>
                    <a:srgbClr val="FF0000"/>
                  </a:solidFill>
                  <a:effectLst/>
                  <a:latin typeface="Cambria" panose="02040503050406030204" pitchFamily="18" charset="0"/>
                  <a:ea typeface="Cambria" panose="02040503050406030204" pitchFamily="18" charset="0"/>
                </a:endParaRPr>
              </a:p>
            </p:txBody>
          </p:sp>
        </mc:Choice>
        <mc:Fallback xmlns="">
          <p:sp>
            <p:nvSpPr>
              <p:cNvPr id="10" name="TextBox 9">
                <a:extLst>
                  <a:ext uri="{FF2B5EF4-FFF2-40B4-BE49-F238E27FC236}">
                    <a16:creationId xmlns:a16="http://schemas.microsoft.com/office/drawing/2014/main" id="{85A01752-A9F2-FBBB-020C-713234112FA2}"/>
                  </a:ext>
                </a:extLst>
              </p:cNvPr>
              <p:cNvSpPr txBox="1">
                <a:spLocks noRot="1" noChangeAspect="1" noMove="1" noResize="1" noEditPoints="1" noAdjustHandles="1" noChangeArrowheads="1" noChangeShapeType="1" noTextEdit="1"/>
              </p:cNvSpPr>
              <p:nvPr/>
            </p:nvSpPr>
            <p:spPr>
              <a:xfrm>
                <a:off x="6730409" y="2477386"/>
                <a:ext cx="5358810" cy="2493568"/>
              </a:xfrm>
              <a:prstGeom prst="rect">
                <a:avLst/>
              </a:prstGeom>
              <a:blipFill>
                <a:blip r:embed="rId4"/>
                <a:stretch>
                  <a:fillRect l="-3413" b="-3178"/>
                </a:stretch>
              </a:blipFill>
            </p:spPr>
            <p:txBody>
              <a:bodyPr/>
              <a:lstStyle/>
              <a:p>
                <a:r>
                  <a:rPr lang="en-US">
                    <a:noFill/>
                  </a:rPr>
                  <a:t> </a:t>
                </a:r>
              </a:p>
            </p:txBody>
          </p:sp>
        </mc:Fallback>
      </mc:AlternateContent>
    </p:spTree>
    <p:extLst>
      <p:ext uri="{BB962C8B-B14F-4D97-AF65-F5344CB8AC3E}">
        <p14:creationId xmlns:p14="http://schemas.microsoft.com/office/powerpoint/2010/main" val="2950254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down)">
                                      <p:cBhvr>
                                        <p:cTn id="15" dur="500"/>
                                        <p:tgtEl>
                                          <p:spTgt spid="9">
                                            <p:txEl>
                                              <p:pRg st="0" end="0"/>
                                            </p:txEl>
                                          </p:spTgt>
                                        </p:tgtEl>
                                      </p:cBhvr>
                                    </p:animEffect>
                                  </p:childTnLst>
                                </p:cTn>
                              </p:par>
                              <p:par>
                                <p:cTn id="16" presetID="22" presetClass="entr" presetSubtype="4" fill="hold" nodeType="withEffect">
                                  <p:stCondLst>
                                    <p:cond delay="0"/>
                                  </p:stCondLst>
                                  <p:childTnLst>
                                    <p:set>
                                      <p:cBhvr>
                                        <p:cTn id="17" dur="1" fill="hold">
                                          <p:stCondLst>
                                            <p:cond delay="0"/>
                                          </p:stCondLst>
                                        </p:cTn>
                                        <p:tgtEl>
                                          <p:spTgt spid="9">
                                            <p:txEl>
                                              <p:pRg st="1" end="1"/>
                                            </p:txEl>
                                          </p:spTgt>
                                        </p:tgtEl>
                                        <p:attrNameLst>
                                          <p:attrName>style.visibility</p:attrName>
                                        </p:attrNameLst>
                                      </p:cBhvr>
                                      <p:to>
                                        <p:strVal val="visible"/>
                                      </p:to>
                                    </p:set>
                                    <p:animEffect transition="in" filter="wipe(down)">
                                      <p:cBhvr>
                                        <p:cTn id="18" dur="500"/>
                                        <p:tgtEl>
                                          <p:spTgt spid="9">
                                            <p:txEl>
                                              <p:pRg st="1" end="1"/>
                                            </p:txEl>
                                          </p:spTgt>
                                        </p:tgtEl>
                                      </p:cBhvr>
                                    </p:animEffect>
                                  </p:childTnLst>
                                </p:cTn>
                              </p:par>
                              <p:par>
                                <p:cTn id="19" presetID="22" presetClass="entr" presetSubtype="4" fill="hold" nodeType="with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down)">
                                      <p:cBhvr>
                                        <p:cTn id="21" dur="500"/>
                                        <p:tgtEl>
                                          <p:spTgt spid="9">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wipe(down)">
                                      <p:cBhvr>
                                        <p:cTn id="26" dur="500"/>
                                        <p:tgtEl>
                                          <p:spTgt spid="10">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Effect transition="in" filter="wipe(down)">
                                      <p:cBhvr>
                                        <p:cTn id="31" dur="500"/>
                                        <p:tgtEl>
                                          <p:spTgt spid="10">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wipe(down)">
                                      <p:cBhvr>
                                        <p:cTn id="36" dur="500"/>
                                        <p:tgtEl>
                                          <p:spTgt spid="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xmlns=""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xmln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xmlns=""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3</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xmlns="" id="{7EE8040D-4AC9-4356-B0A3-988C70618A8A}"/>
              </a:ext>
            </a:extLst>
          </p:cNvPr>
          <p:cNvSpPr txBox="1"/>
          <p:nvPr/>
        </p:nvSpPr>
        <p:spPr>
          <a:xfrm>
            <a:off x="1217427" y="371915"/>
            <a:ext cx="5629939" cy="76944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err="1">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rPr>
              <a:t>Số</a:t>
            </a:r>
            <a:r>
              <a:rPr kumimoji="0" lang="en-US" sz="44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rPr>
              <a:t>?</a:t>
            </a:r>
            <a:endParaRPr kumimoji="0" lang="vi-VN" sz="44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4" name="TextBox 3">
            <a:extLst>
              <a:ext uri="{FF2B5EF4-FFF2-40B4-BE49-F238E27FC236}">
                <a16:creationId xmlns:a16="http://schemas.microsoft.com/office/drawing/2014/main" xmlns="" id="{85905EAC-A8C0-9113-F2C8-69169CA125C9}"/>
              </a:ext>
            </a:extLst>
          </p:cNvPr>
          <p:cNvSpPr txBox="1"/>
          <p:nvPr/>
        </p:nvSpPr>
        <p:spPr>
          <a:xfrm>
            <a:off x="350875" y="1158949"/>
            <a:ext cx="11270511" cy="1815882"/>
          </a:xfrm>
          <a:prstGeom prst="rect">
            <a:avLst/>
          </a:prstGeom>
          <a:noFill/>
        </p:spPr>
        <p:txBody>
          <a:bodyPr wrap="square" rtlCol="0">
            <a:spAutoFit/>
          </a:bodyPr>
          <a:lstStyle/>
          <a:p>
            <a:pPr algn="just"/>
            <a:r>
              <a:rPr lang="vi-VN" sz="2800" b="0" i="0" dirty="0">
                <a:solidFill>
                  <a:srgbClr val="000000"/>
                </a:solidFill>
                <a:effectLst/>
                <a:latin typeface="Cambria" panose="02040503050406030204" pitchFamily="18" charset="0"/>
                <a:ea typeface="Cambria" panose="02040503050406030204" pitchFamily="18" charset="0"/>
              </a:rPr>
              <a:t>Khi chuyển về nhà mới, chú Tư mua một ti vi, một tủ kệ ti vi và một bộ loa thùng hết 17 100 000 đồng. Biết rằng số tiền mua ti vi và bộ loa thùng là 13 600 000 đồng, số tiền mua ti vi nhiều hơn số tiền mua bộ loa thùng là 4 200 000 đồng.</a:t>
            </a:r>
            <a:endParaRPr lang="en-US" sz="2800" dirty="0">
              <a:latin typeface="Cambria" panose="02040503050406030204" pitchFamily="18" charset="0"/>
              <a:ea typeface="Cambria" panose="02040503050406030204" pitchFamily="18" charset="0"/>
            </a:endParaRPr>
          </a:p>
        </p:txBody>
      </p:sp>
      <p:pic>
        <p:nvPicPr>
          <p:cNvPr id="9" name="Picture 8">
            <a:extLst>
              <a:ext uri="{FF2B5EF4-FFF2-40B4-BE49-F238E27FC236}">
                <a16:creationId xmlns:a16="http://schemas.microsoft.com/office/drawing/2014/main" xmlns="" id="{094FD92C-5788-4B55-FBFC-636556A1F98F}"/>
              </a:ext>
            </a:extLst>
          </p:cNvPr>
          <p:cNvPicPr>
            <a:picLocks noChangeAspect="1"/>
          </p:cNvPicPr>
          <p:nvPr/>
        </p:nvPicPr>
        <p:blipFill>
          <a:blip r:embed="rId3"/>
          <a:stretch>
            <a:fillRect/>
          </a:stretch>
        </p:blipFill>
        <p:spPr>
          <a:xfrm>
            <a:off x="3189766" y="2697483"/>
            <a:ext cx="5845027" cy="1959689"/>
          </a:xfrm>
          <a:prstGeom prst="rect">
            <a:avLst/>
          </a:prstGeom>
        </p:spPr>
      </p:pic>
      <p:sp>
        <p:nvSpPr>
          <p:cNvPr id="10" name="TextBox 9">
            <a:extLst>
              <a:ext uri="{FF2B5EF4-FFF2-40B4-BE49-F238E27FC236}">
                <a16:creationId xmlns:a16="http://schemas.microsoft.com/office/drawing/2014/main" xmlns="" id="{407F1B41-D5A7-D657-3132-F11E4613B2A4}"/>
              </a:ext>
            </a:extLst>
          </p:cNvPr>
          <p:cNvSpPr txBox="1"/>
          <p:nvPr/>
        </p:nvSpPr>
        <p:spPr>
          <a:xfrm>
            <a:off x="478466" y="4667693"/>
            <a:ext cx="10079665" cy="2597699"/>
          </a:xfrm>
          <a:prstGeom prst="rect">
            <a:avLst/>
          </a:prstGeom>
          <a:noFill/>
        </p:spPr>
        <p:txBody>
          <a:bodyPr wrap="square" rtlCol="0">
            <a:spAutoFit/>
          </a:bodyPr>
          <a:lstStyle/>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a)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a:t>
            </a:r>
            <a:r>
              <a:rPr lang="en-US" sz="2800" b="0" i="0" dirty="0">
                <a:solidFill>
                  <a:srgbClr val="000000"/>
                </a:solidFill>
                <a:effectLst/>
                <a:latin typeface="Cambria" panose="02040503050406030204" pitchFamily="18" charset="0"/>
                <a:ea typeface="Cambria" panose="02040503050406030204" pitchFamily="18" charset="0"/>
              </a:rPr>
              <a:t> vi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b)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tủ</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kệ</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a:t>
            </a:r>
            <a:r>
              <a:rPr lang="en-US" sz="2800" b="0" i="0" dirty="0">
                <a:solidFill>
                  <a:srgbClr val="000000"/>
                </a:solidFill>
                <a:effectLst/>
                <a:latin typeface="Cambria" panose="02040503050406030204" pitchFamily="18" charset="0"/>
                <a:ea typeface="Cambria" panose="02040503050406030204" pitchFamily="18" charset="0"/>
              </a:rPr>
              <a:t> vi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c)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bộ</a:t>
            </a:r>
            <a:r>
              <a:rPr lang="en-US" sz="2800" b="0" i="0" dirty="0">
                <a:solidFill>
                  <a:srgbClr val="000000"/>
                </a:solidFill>
                <a:effectLst/>
                <a:latin typeface="Cambria" panose="02040503050406030204" pitchFamily="18" charset="0"/>
                <a:ea typeface="Cambria" panose="02040503050406030204" pitchFamily="18" charset="0"/>
              </a:rPr>
              <a:t> loa </a:t>
            </a:r>
            <a:r>
              <a:rPr lang="en-US" sz="2800" b="0" i="0" dirty="0" err="1">
                <a:solidFill>
                  <a:srgbClr val="000000"/>
                </a:solidFill>
                <a:effectLst/>
                <a:latin typeface="Cambria" panose="02040503050406030204" pitchFamily="18" charset="0"/>
                <a:ea typeface="Cambria" panose="02040503050406030204" pitchFamily="18" charset="0"/>
              </a:rPr>
              <a:t>thùng</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nSpc>
                <a:spcPct val="150000"/>
              </a:lnSpc>
            </a:pPr>
            <a:endParaRPr lang="en-US" sz="2800" dirty="0">
              <a:latin typeface="Cambria" panose="02040503050406030204" pitchFamily="18" charset="0"/>
              <a:ea typeface="Cambria" panose="02040503050406030204" pitchFamily="18" charset="0"/>
            </a:endParaRPr>
          </a:p>
        </p:txBody>
      </p:sp>
      <p:sp>
        <p:nvSpPr>
          <p:cNvPr id="11" name="Rectangle 10">
            <a:extLst>
              <a:ext uri="{FF2B5EF4-FFF2-40B4-BE49-F238E27FC236}">
                <a16:creationId xmlns:a16="http://schemas.microsoft.com/office/drawing/2014/main" xmlns="" id="{465B2349-AF2B-2A82-DDBB-F3F4047457FE}"/>
              </a:ext>
            </a:extLst>
          </p:cNvPr>
          <p:cNvSpPr/>
          <p:nvPr/>
        </p:nvSpPr>
        <p:spPr>
          <a:xfrm>
            <a:off x="4540102" y="4816548"/>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
        <p:nvSpPr>
          <p:cNvPr id="12" name="Rectangle 11">
            <a:extLst>
              <a:ext uri="{FF2B5EF4-FFF2-40B4-BE49-F238E27FC236}">
                <a16:creationId xmlns:a16="http://schemas.microsoft.com/office/drawing/2014/main" xmlns="" id="{1FEBC206-CA66-8D1E-99DC-9BEE93B6D26C}"/>
              </a:ext>
            </a:extLst>
          </p:cNvPr>
          <p:cNvSpPr/>
          <p:nvPr/>
        </p:nvSpPr>
        <p:spPr>
          <a:xfrm>
            <a:off x="5465135" y="5454501"/>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
        <p:nvSpPr>
          <p:cNvPr id="15" name="Rectangle 14">
            <a:extLst>
              <a:ext uri="{FF2B5EF4-FFF2-40B4-BE49-F238E27FC236}">
                <a16:creationId xmlns:a16="http://schemas.microsoft.com/office/drawing/2014/main" xmlns="" id="{F03C124E-91A4-6028-2E0E-A79397AE753B}"/>
              </a:ext>
            </a:extLst>
          </p:cNvPr>
          <p:cNvSpPr/>
          <p:nvPr/>
        </p:nvSpPr>
        <p:spPr>
          <a:xfrm>
            <a:off x="5773479" y="6081822"/>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Tree>
    <p:extLst>
      <p:ext uri="{BB962C8B-B14F-4D97-AF65-F5344CB8AC3E}">
        <p14:creationId xmlns:p14="http://schemas.microsoft.com/office/powerpoint/2010/main" val="35223531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4" grpId="0"/>
      <p:bldP spid="10" grpId="0"/>
      <p:bldP spid="11" grpId="0" animBg="1"/>
      <p:bldP spid="12" grpId="0" animBg="1"/>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E6D9252F-24C1-EDC4-4F7F-345B504D207A}"/>
              </a:ext>
            </a:extLst>
          </p:cNvPr>
          <p:cNvSpPr txBox="1"/>
          <p:nvPr/>
        </p:nvSpPr>
        <p:spPr>
          <a:xfrm>
            <a:off x="956930" y="871870"/>
            <a:ext cx="9994605" cy="3416320"/>
          </a:xfrm>
          <a:prstGeom prst="rect">
            <a:avLst/>
          </a:prstGeom>
          <a:noFill/>
        </p:spPr>
        <p:txBody>
          <a:bodyPr wrap="square" rtlCol="0">
            <a:spAutoFit/>
          </a:bodyPr>
          <a:lstStyle/>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a:t>
            </a:r>
            <a:r>
              <a:rPr lang="en-US" sz="3600" b="0" i="0" dirty="0">
                <a:solidFill>
                  <a:srgbClr val="FF0000"/>
                </a:solidFill>
                <a:effectLst/>
                <a:latin typeface="Cambria" panose="02040503050406030204" pitchFamily="18" charset="0"/>
                <a:ea typeface="Cambria" panose="02040503050406030204" pitchFamily="18" charset="0"/>
              </a:rPr>
              <a:t> vi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(13 600 000 + 4 200 000) : 2 = 8 900 000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kệ</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a:t>
            </a:r>
            <a:r>
              <a:rPr lang="en-US" sz="3600" b="0" i="0" dirty="0">
                <a:solidFill>
                  <a:srgbClr val="FF0000"/>
                </a:solidFill>
                <a:effectLst/>
                <a:latin typeface="Cambria" panose="02040503050406030204" pitchFamily="18" charset="0"/>
                <a:ea typeface="Cambria" panose="02040503050406030204" pitchFamily="18" charset="0"/>
              </a:rPr>
              <a:t> vi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17 100 000 – 13 600 000 = 3 500 000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bộ</a:t>
            </a:r>
            <a:r>
              <a:rPr lang="en-US" sz="3600" b="0" i="0" dirty="0">
                <a:solidFill>
                  <a:srgbClr val="FF0000"/>
                </a:solidFill>
                <a:effectLst/>
                <a:latin typeface="Cambria" panose="02040503050406030204" pitchFamily="18" charset="0"/>
                <a:ea typeface="Cambria" panose="02040503050406030204" pitchFamily="18" charset="0"/>
              </a:rPr>
              <a:t> loa </a:t>
            </a:r>
            <a:r>
              <a:rPr lang="en-US" sz="3600" b="0" i="0" dirty="0" err="1">
                <a:solidFill>
                  <a:srgbClr val="FF0000"/>
                </a:solidFill>
                <a:effectLst/>
                <a:latin typeface="Cambria" panose="02040503050406030204" pitchFamily="18" charset="0"/>
                <a:ea typeface="Cambria" panose="02040503050406030204" pitchFamily="18" charset="0"/>
              </a:rPr>
              <a:t>thùng</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8 900 000 – 4 200 000 = 4 700 000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72502390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down)">
                                      <p:cBhvr>
                                        <p:cTn id="12" dur="500"/>
                                        <p:tgtEl>
                                          <p:spTgt spid="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wipe(down)">
                                      <p:cBhvr>
                                        <p:cTn id="17" dur="500"/>
                                        <p:tgtEl>
                                          <p:spTgt spid="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wipe(down)">
                                      <p:cBhvr>
                                        <p:cTn id="22" dur="500"/>
                                        <p:tgtEl>
                                          <p:spTgt spid="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wipe(down)">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wipe(down)">
                                      <p:cBhvr>
                                        <p:cTn id="32"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xmlns="" id="{2D8340AB-9615-4AFB-A3C4-7E66C1F9FB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58480">
            <a:off x="3054247" y="-1440253"/>
            <a:ext cx="6301783" cy="9633991"/>
          </a:xfrm>
          <a:prstGeom prst="rect">
            <a:avLst/>
          </a:prstGeom>
        </p:spPr>
      </p:pic>
      <p:pic>
        <p:nvPicPr>
          <p:cNvPr id="9" name="图片 3">
            <a:extLst>
              <a:ext uri="{FF2B5EF4-FFF2-40B4-BE49-F238E27FC236}">
                <a16:creationId xmlns:a16="http://schemas.microsoft.com/office/drawing/2014/main" xmlns="" id="{EE8C839A-96C5-45C2-9F0E-41ECA312A0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71097" y="4665512"/>
            <a:ext cx="3634040" cy="2149275"/>
          </a:xfrm>
          <a:prstGeom prst="rect">
            <a:avLst/>
          </a:prstGeom>
        </p:spPr>
      </p:pic>
      <p:pic>
        <p:nvPicPr>
          <p:cNvPr id="10" name="图片 86">
            <a:extLst>
              <a:ext uri="{FF2B5EF4-FFF2-40B4-BE49-F238E27FC236}">
                <a16:creationId xmlns:a16="http://schemas.microsoft.com/office/drawing/2014/main" xmlns="" id="{9D4D40E0-32CD-4663-812E-D1899D241C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71715" y="-104519"/>
            <a:ext cx="2861741" cy="2861741"/>
          </a:xfrm>
          <a:prstGeom prst="rect">
            <a:avLst/>
          </a:prstGeom>
        </p:spPr>
      </p:pic>
      <p:pic>
        <p:nvPicPr>
          <p:cNvPr id="3" name="Picture 2">
            <a:extLst>
              <a:ext uri="{FF2B5EF4-FFF2-40B4-BE49-F238E27FC236}">
                <a16:creationId xmlns:a16="http://schemas.microsoft.com/office/drawing/2014/main" xmlns="" id="{A5FB5DF6-B4C0-22A2-344C-354B1D146848}"/>
              </a:ext>
            </a:extLst>
          </p:cNvPr>
          <p:cNvPicPr>
            <a:picLocks noChangeAspect="1"/>
          </p:cNvPicPr>
          <p:nvPr/>
        </p:nvPicPr>
        <p:blipFill>
          <a:blip r:embed="rId6"/>
          <a:stretch>
            <a:fillRect/>
          </a:stretch>
        </p:blipFill>
        <p:spPr>
          <a:xfrm>
            <a:off x="2791301" y="2128545"/>
            <a:ext cx="6590347" cy="2353260"/>
          </a:xfrm>
          <a:prstGeom prst="rect">
            <a:avLst/>
          </a:prstGeom>
        </p:spPr>
      </p:pic>
    </p:spTree>
    <p:extLst>
      <p:ext uri="{BB962C8B-B14F-4D97-AF65-F5344CB8AC3E}">
        <p14:creationId xmlns:p14="http://schemas.microsoft.com/office/powerpoint/2010/main" val="372661366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100" fill="hold">
                                          <p:stCondLst>
                                            <p:cond delay="0"/>
                                          </p:stCondLst>
                                        </p:cTn>
                                        <p:tgtEl>
                                          <p:spTgt spid="9"/>
                                        </p:tgtEl>
                                        <p:attrNameLst>
                                          <p:attrName>r</p:attrName>
                                        </p:attrNameLst>
                                      </p:cBhvr>
                                    </p:animRot>
                                    <p:animRot by="-240000">
                                      <p:cBhvr>
                                        <p:cTn id="7" dur="200" fill="hold">
                                          <p:stCondLst>
                                            <p:cond delay="200"/>
                                          </p:stCondLst>
                                        </p:cTn>
                                        <p:tgtEl>
                                          <p:spTgt spid="9"/>
                                        </p:tgtEl>
                                        <p:attrNameLst>
                                          <p:attrName>r</p:attrName>
                                        </p:attrNameLst>
                                      </p:cBhvr>
                                    </p:animRot>
                                    <p:animRot by="240000">
                                      <p:cBhvr>
                                        <p:cTn id="8" dur="200" fill="hold">
                                          <p:stCondLst>
                                            <p:cond delay="400"/>
                                          </p:stCondLst>
                                        </p:cTn>
                                        <p:tgtEl>
                                          <p:spTgt spid="9"/>
                                        </p:tgtEl>
                                        <p:attrNameLst>
                                          <p:attrName>r</p:attrName>
                                        </p:attrNameLst>
                                      </p:cBhvr>
                                    </p:animRot>
                                    <p:animRot by="-240000">
                                      <p:cBhvr>
                                        <p:cTn id="9" dur="200" fill="hold">
                                          <p:stCondLst>
                                            <p:cond delay="600"/>
                                          </p:stCondLst>
                                        </p:cTn>
                                        <p:tgtEl>
                                          <p:spTgt spid="9"/>
                                        </p:tgtEl>
                                        <p:attrNameLst>
                                          <p:attrName>r</p:attrName>
                                        </p:attrNameLst>
                                      </p:cBhvr>
                                    </p:animRot>
                                    <p:animRot by="120000">
                                      <p:cBhvr>
                                        <p:cTn id="10" dur="200" fill="hold">
                                          <p:stCondLst>
                                            <p:cond delay="800"/>
                                          </p:stCondLst>
                                        </p:cTn>
                                        <p:tgtEl>
                                          <p:spTgt spid="9"/>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xmlns=""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xmln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xmlns=""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4</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xmlns="" id="{85905EAC-A8C0-9113-F2C8-69169CA125C9}"/>
                  </a:ext>
                </a:extLst>
              </p:cNvPr>
              <p:cNvSpPr txBox="1"/>
              <p:nvPr/>
            </p:nvSpPr>
            <p:spPr>
              <a:xfrm>
                <a:off x="1201478" y="318977"/>
                <a:ext cx="10441173" cy="1982338"/>
              </a:xfrm>
              <a:prstGeom prst="rect">
                <a:avLst/>
              </a:prstGeom>
              <a:noFill/>
            </p:spPr>
            <p:txBody>
              <a:bodyPr wrap="square" rtlCol="0">
                <a:spAutoFit/>
              </a:bodyPr>
              <a:lstStyle/>
              <a:p>
                <a:pPr lvl="0" algn="just"/>
                <a:r>
                  <a:rPr lang="vi-VN" sz="3200" dirty="0">
                    <a:solidFill>
                      <a:srgbClr val="000000"/>
                    </a:solidFill>
                    <a:latin typeface="Cambria" panose="02040503050406030204" pitchFamily="18" charset="0"/>
                    <a:ea typeface="Cambria" panose="02040503050406030204" pitchFamily="18" charset="0"/>
                  </a:rPr>
                  <a:t>Buổi sáng, mẹ bóc một cái bánh chưng. Mai ăn </a:t>
                </a:r>
                <a14:m>
                  <m:oMath xmlns:m="http://schemas.openxmlformats.org/officeDocument/2006/math">
                    <m:f>
                      <m:fPr>
                        <m:ctrlPr>
                          <a:rPr lang="vi-VN" sz="3200" i="1" smtClean="0">
                            <a:solidFill>
                              <a:srgbClr val="000000"/>
                            </a:solidFill>
                            <a:latin typeface="Cambria Math"/>
                            <a:ea typeface="Cambria" panose="02040503050406030204" pitchFamily="18" charset="0"/>
                          </a:rPr>
                        </m:ctrlPr>
                      </m:fPr>
                      <m:num>
                        <m:r>
                          <a:rPr lang="en-US" sz="3200" b="0" i="1" smtClean="0">
                            <a:solidFill>
                              <a:srgbClr val="000000"/>
                            </a:solidFill>
                            <a:latin typeface="Cambria Math" panose="02040503050406030204" pitchFamily="18" charset="0"/>
                            <a:ea typeface="Cambria" panose="02040503050406030204" pitchFamily="18" charset="0"/>
                          </a:rPr>
                          <m:t>1</m:t>
                        </m:r>
                      </m:num>
                      <m:den>
                        <m:r>
                          <a:rPr lang="en-US" sz="3200" b="0" i="1" smtClean="0">
                            <a:solidFill>
                              <a:srgbClr val="000000"/>
                            </a:solidFill>
                            <a:latin typeface="Cambria Math" panose="02040503050406030204" pitchFamily="18" charset="0"/>
                            <a:ea typeface="Cambria" panose="02040503050406030204" pitchFamily="18" charset="0"/>
                          </a:rPr>
                          <m:t>8</m:t>
                        </m:r>
                      </m:den>
                    </m:f>
                  </m:oMath>
                </a14:m>
                <a:r>
                  <a:rPr lang="en-US" sz="3200" dirty="0">
                    <a:solidFill>
                      <a:srgbClr val="000000"/>
                    </a:solidFill>
                    <a:latin typeface="Cambria" panose="02040503050406030204" pitchFamily="18" charset="0"/>
                    <a:ea typeface="Cambria" panose="02040503050406030204" pitchFamily="18" charset="0"/>
                  </a:rPr>
                  <a:t> </a:t>
                </a:r>
                <a:r>
                  <a:rPr lang="vi-VN" sz="3200" dirty="0">
                    <a:solidFill>
                      <a:srgbClr val="000000"/>
                    </a:solidFill>
                    <a:latin typeface="Cambria" panose="02040503050406030204" pitchFamily="18" charset="0"/>
                    <a:ea typeface="Cambria" panose="02040503050406030204" pitchFamily="18" charset="0"/>
                  </a:rPr>
                  <a:t>cái bánh chưng, bố ăn </a:t>
                </a:r>
                <a14:m>
                  <m:oMath xmlns:m="http://schemas.openxmlformats.org/officeDocument/2006/math">
                    <m:f>
                      <m:fPr>
                        <m:ctrlPr>
                          <a:rPr lang="vi-VN" sz="3200" i="1">
                            <a:solidFill>
                              <a:srgbClr val="000000"/>
                            </a:solidFill>
                            <a:latin typeface="Cambria Math"/>
                            <a:ea typeface="Cambria" panose="02040503050406030204" pitchFamily="18" charset="0"/>
                          </a:rPr>
                        </m:ctrlPr>
                      </m:fPr>
                      <m:num>
                        <m:r>
                          <a:rPr lang="en-US" sz="3200" i="1">
                            <a:solidFill>
                              <a:srgbClr val="000000"/>
                            </a:solidFill>
                            <a:latin typeface="Cambria Math" panose="02040503050406030204" pitchFamily="18" charset="0"/>
                            <a:ea typeface="Cambria" panose="02040503050406030204" pitchFamily="18" charset="0"/>
                          </a:rPr>
                          <m:t>1</m:t>
                        </m:r>
                      </m:num>
                      <m:den>
                        <m:r>
                          <a:rPr lang="en-US" sz="3200" b="0" i="1" smtClean="0">
                            <a:solidFill>
                              <a:srgbClr val="000000"/>
                            </a:solidFill>
                            <a:latin typeface="Cambria Math" panose="02040503050406030204" pitchFamily="18" charset="0"/>
                            <a:ea typeface="Cambria" panose="02040503050406030204" pitchFamily="18" charset="0"/>
                          </a:rPr>
                          <m:t>4</m:t>
                        </m:r>
                      </m:den>
                    </m:f>
                  </m:oMath>
                </a14:m>
                <a:r>
                  <a:rPr lang="en-US" sz="3200" dirty="0">
                    <a:solidFill>
                      <a:srgbClr val="000000"/>
                    </a:solidFill>
                    <a:latin typeface="Cambria" panose="02040503050406030204" pitchFamily="18" charset="0"/>
                    <a:ea typeface="Cambria" panose="02040503050406030204" pitchFamily="18" charset="0"/>
                  </a:rPr>
                  <a:t> </a:t>
                </a:r>
                <a:r>
                  <a:rPr lang="vi-VN" sz="3200" dirty="0">
                    <a:solidFill>
                      <a:srgbClr val="000000"/>
                    </a:solidFill>
                    <a:latin typeface="Cambria" panose="02040503050406030204" pitchFamily="18" charset="0"/>
                    <a:ea typeface="Cambria" panose="02040503050406030204" pitchFamily="18" charset="0"/>
                  </a:rPr>
                  <a:t>cái bánh chưng. Hỏi còn lại bao nhiêu phần bánh chưng chưa ăn?</a:t>
                </a:r>
                <a:endPar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endParaRPr>
              </a:p>
            </p:txBody>
          </p:sp>
        </mc:Choice>
        <mc:Fallback xmlns="">
          <p:sp>
            <p:nvSpPr>
              <p:cNvPr id="4" name="TextBox 3">
                <a:extLst>
                  <a:ext uri="{FF2B5EF4-FFF2-40B4-BE49-F238E27FC236}">
                    <a16:creationId xmlns:a16="http://schemas.microsoft.com/office/drawing/2014/main" id="{85905EAC-A8C0-9113-F2C8-69169CA125C9}"/>
                  </a:ext>
                </a:extLst>
              </p:cNvPr>
              <p:cNvSpPr txBox="1">
                <a:spLocks noRot="1" noChangeAspect="1" noMove="1" noResize="1" noEditPoints="1" noAdjustHandles="1" noChangeArrowheads="1" noChangeShapeType="1" noTextEdit="1"/>
              </p:cNvSpPr>
              <p:nvPr/>
            </p:nvSpPr>
            <p:spPr>
              <a:xfrm>
                <a:off x="1201478" y="318977"/>
                <a:ext cx="10441173" cy="1982338"/>
              </a:xfrm>
              <a:prstGeom prst="rect">
                <a:avLst/>
              </a:prstGeom>
              <a:blipFill>
                <a:blip r:embed="rId3"/>
                <a:stretch>
                  <a:fillRect l="-1459" r="-1518" b="-858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xmlns="" id="{8BE103D0-BF88-EF0A-0283-2E0412A01628}"/>
                  </a:ext>
                </a:extLst>
              </p:cNvPr>
              <p:cNvSpPr txBox="1"/>
              <p:nvPr/>
            </p:nvSpPr>
            <p:spPr>
              <a:xfrm>
                <a:off x="1201478" y="2317898"/>
                <a:ext cx="10441173" cy="3683188"/>
              </a:xfrm>
              <a:prstGeom prst="rect">
                <a:avLst/>
              </a:prstGeom>
              <a:noFill/>
            </p:spPr>
            <p:txBody>
              <a:bodyPr wrap="square" rtlCol="0">
                <a:spAutoFit/>
              </a:bodyPr>
              <a:lstStyle/>
              <a:p>
                <a:pPr lvl="0" algn="ctr"/>
                <a:r>
                  <a:rPr lang="en-US" sz="3200" b="1" dirty="0">
                    <a:solidFill>
                      <a:srgbClr val="FF0000"/>
                    </a:solidFill>
                    <a:latin typeface="Cambria" panose="02040503050406030204" pitchFamily="18" charset="0"/>
                    <a:ea typeface="Cambria" panose="02040503050406030204" pitchFamily="18" charset="0"/>
                  </a:rPr>
                  <a:t>Bài </a:t>
                </a:r>
                <a:r>
                  <a:rPr lang="en-US" sz="3200" b="1" dirty="0" err="1">
                    <a:solidFill>
                      <a:srgbClr val="FF0000"/>
                    </a:solidFill>
                    <a:latin typeface="Cambria" panose="02040503050406030204" pitchFamily="18" charset="0"/>
                    <a:ea typeface="Cambria" panose="02040503050406030204" pitchFamily="18" charset="0"/>
                  </a:rPr>
                  <a:t>giải</a:t>
                </a:r>
                <a:r>
                  <a:rPr lang="en-US" sz="3200" b="1" dirty="0">
                    <a:solidFill>
                      <a:srgbClr val="FF0000"/>
                    </a:solidFill>
                    <a:latin typeface="Cambria" panose="02040503050406030204" pitchFamily="18" charset="0"/>
                    <a:ea typeface="Cambria" panose="02040503050406030204" pitchFamily="18" charset="0"/>
                  </a:rPr>
                  <a:t>:</a:t>
                </a:r>
              </a:p>
              <a:p>
                <a:pPr lvl="0" algn="ctr"/>
                <a:r>
                  <a:rPr lang="vi-VN" sz="3200" dirty="0">
                    <a:solidFill>
                      <a:srgbClr val="FF0000"/>
                    </a:solidFill>
                    <a:latin typeface="Cambria" panose="02040503050406030204" pitchFamily="18" charset="0"/>
                    <a:ea typeface="Cambria" panose="02040503050406030204" pitchFamily="18" charset="0"/>
                  </a:rPr>
                  <a:t>Số phần bánh chưng hai bố con Mai đã ăn là:</a:t>
                </a:r>
                <a:endParaRPr lang="en-US" sz="3200" dirty="0">
                  <a:solidFill>
                    <a:srgbClr val="FF0000"/>
                  </a:solidFill>
                  <a:latin typeface="Cambria" panose="02040503050406030204" pitchFamily="18" charset="0"/>
                  <a:ea typeface="Cambria" panose="02040503050406030204" pitchFamily="18" charset="0"/>
                </a:endParaRPr>
              </a:p>
              <a:p>
                <a:pPr lvl="0" algn="ctr"/>
                <a14:m>
                  <m:oMath xmlns:m="http://schemas.openxmlformats.org/officeDocument/2006/math">
                    <m:f>
                      <m:fPr>
                        <m:ctrlPr>
                          <a:rPr lang="vi-VN" sz="3200" i="1">
                            <a:solidFill>
                              <a:srgbClr val="FF0000"/>
                            </a:solidFill>
                            <a:latin typeface="Cambria Math"/>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1</m:t>
                        </m:r>
                      </m:num>
                      <m:den>
                        <m:r>
                          <a:rPr lang="en-US" sz="3200" i="1">
                            <a:solidFill>
                              <a:srgbClr val="FF0000"/>
                            </a:solidFill>
                            <a:latin typeface="Cambria Math" panose="02040503050406030204" pitchFamily="18" charset="0"/>
                            <a:ea typeface="Cambria" panose="02040503050406030204" pitchFamily="18" charset="0"/>
                          </a:rPr>
                          <m:t>4</m:t>
                        </m:r>
                      </m:den>
                    </m:f>
                  </m:oMath>
                </a14:m>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 +</a:t>
                </a:r>
                <a:r>
                  <a:rPr lang="vi-VN" sz="3200" dirty="0">
                    <a:solidFill>
                      <a:srgbClr val="FF0000"/>
                    </a:solidFill>
                    <a:ea typeface="Cambria" panose="02040503050406030204" pitchFamily="18" charset="0"/>
                  </a:rPr>
                  <a:t> </a:t>
                </a:r>
                <a14:m>
                  <m:oMath xmlns:m="http://schemas.openxmlformats.org/officeDocument/2006/math">
                    <m:f>
                      <m:fPr>
                        <m:ctrlPr>
                          <a:rPr lang="vi-VN" sz="3200" i="1">
                            <a:solidFill>
                              <a:srgbClr val="FF0000"/>
                            </a:solidFill>
                            <a:latin typeface="Cambria Math"/>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1</m:t>
                        </m:r>
                      </m:num>
                      <m:den>
                        <m:r>
                          <a:rPr lang="en-US" sz="3200" b="0" i="1" smtClean="0">
                            <a:solidFill>
                              <a:srgbClr val="FF0000"/>
                            </a:solidFill>
                            <a:latin typeface="Cambria Math" panose="02040503050406030204" pitchFamily="18" charset="0"/>
                            <a:ea typeface="Cambria" panose="02040503050406030204" pitchFamily="18" charset="0"/>
                          </a:rPr>
                          <m:t>8</m:t>
                        </m:r>
                      </m:den>
                    </m:f>
                    <m:r>
                      <a:rPr lang="en-US" sz="3200" b="0" i="1" smtClean="0">
                        <a:solidFill>
                          <a:srgbClr val="FF0000"/>
                        </a:solidFill>
                        <a:latin typeface="Cambria Math" panose="02040503050406030204" pitchFamily="18" charset="0"/>
                        <a:ea typeface="Cambria" panose="02040503050406030204" pitchFamily="18" charset="0"/>
                      </a:rPr>
                      <m:t>=</m:t>
                    </m:r>
                    <m:f>
                      <m:fPr>
                        <m:ctrlPr>
                          <a:rPr lang="vi-VN" sz="3200" i="1">
                            <a:solidFill>
                              <a:srgbClr val="FF0000"/>
                            </a:solidFill>
                            <a:latin typeface="Cambria Math"/>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3</m:t>
                        </m:r>
                      </m:num>
                      <m:den>
                        <m:r>
                          <a:rPr lang="en-US" sz="3200" b="0" i="1" smtClean="0">
                            <a:solidFill>
                              <a:srgbClr val="FF0000"/>
                            </a:solidFill>
                            <a:latin typeface="Cambria Math" panose="02040503050406030204" pitchFamily="18" charset="0"/>
                            <a:ea typeface="Cambria" panose="02040503050406030204" pitchFamily="18" charset="0"/>
                          </a:rPr>
                          <m:t>8</m:t>
                        </m:r>
                      </m:den>
                    </m:f>
                    <m:r>
                      <m:rPr>
                        <m:nor/>
                      </m:rPr>
                      <a:rPr lang="en-US" sz="3200" dirty="0">
                        <a:solidFill>
                          <a:srgbClr val="FF0000"/>
                        </a:solidFill>
                        <a:latin typeface="Cambria" panose="02040503050406030204" pitchFamily="18" charset="0"/>
                        <a:ea typeface="Cambria" panose="02040503050406030204" pitchFamily="18" charset="0"/>
                      </a:rPr>
                      <m:t>(</m:t>
                    </m:r>
                    <m:r>
                      <m:rPr>
                        <m:nor/>
                      </m:rPr>
                      <a:rPr lang="en-US" sz="3200" dirty="0">
                        <a:solidFill>
                          <a:srgbClr val="FF0000"/>
                        </a:solidFill>
                        <a:latin typeface="Cambria" panose="02040503050406030204" pitchFamily="18" charset="0"/>
                        <a:ea typeface="Cambria" panose="02040503050406030204" pitchFamily="18" charset="0"/>
                      </a:rPr>
                      <m:t>c</m:t>
                    </m:r>
                    <m:r>
                      <m:rPr>
                        <m:nor/>
                      </m:rPr>
                      <a:rPr lang="en-US" sz="3200" dirty="0">
                        <a:solidFill>
                          <a:srgbClr val="FF0000"/>
                        </a:solidFill>
                        <a:latin typeface="Cambria" panose="02040503050406030204" pitchFamily="18" charset="0"/>
                        <a:ea typeface="Cambria" panose="02040503050406030204" pitchFamily="18" charset="0"/>
                      </a:rPr>
                      <m:t>á</m:t>
                    </m:r>
                    <m:r>
                      <m:rPr>
                        <m:nor/>
                      </m:rPr>
                      <a:rPr lang="en-US" sz="3200" dirty="0">
                        <a:solidFill>
                          <a:srgbClr val="FF0000"/>
                        </a:solidFill>
                        <a:latin typeface="Cambria" panose="02040503050406030204" pitchFamily="18" charset="0"/>
                        <a:ea typeface="Cambria" panose="02040503050406030204" pitchFamily="18" charset="0"/>
                      </a:rPr>
                      <m:t>i</m:t>
                    </m:r>
                    <m:r>
                      <m:rPr>
                        <m:nor/>
                      </m:rPr>
                      <a:rPr lang="en-US" sz="3200" dirty="0">
                        <a:solidFill>
                          <a:srgbClr val="FF0000"/>
                        </a:solidFill>
                        <a:latin typeface="Cambria" panose="02040503050406030204" pitchFamily="18" charset="0"/>
                        <a:ea typeface="Cambria" panose="02040503050406030204" pitchFamily="18" charset="0"/>
                      </a:rPr>
                      <m:t> </m:t>
                    </m:r>
                    <m:r>
                      <m:rPr>
                        <m:nor/>
                      </m:rPr>
                      <a:rPr lang="en-US" sz="3200" dirty="0">
                        <a:solidFill>
                          <a:srgbClr val="FF0000"/>
                        </a:solidFill>
                        <a:latin typeface="Cambria" panose="02040503050406030204" pitchFamily="18" charset="0"/>
                        <a:ea typeface="Cambria" panose="02040503050406030204" pitchFamily="18" charset="0"/>
                      </a:rPr>
                      <m:t>b</m:t>
                    </m:r>
                    <m:r>
                      <m:rPr>
                        <m:nor/>
                      </m:rPr>
                      <a:rPr lang="en-US" sz="3200" dirty="0">
                        <a:solidFill>
                          <a:srgbClr val="FF0000"/>
                        </a:solidFill>
                        <a:latin typeface="Cambria" panose="02040503050406030204" pitchFamily="18" charset="0"/>
                        <a:ea typeface="Cambria" panose="02040503050406030204" pitchFamily="18" charset="0"/>
                      </a:rPr>
                      <m:t>á</m:t>
                    </m:r>
                    <m:r>
                      <m:rPr>
                        <m:nor/>
                      </m:rPr>
                      <a:rPr lang="en-US" sz="3200" dirty="0">
                        <a:solidFill>
                          <a:srgbClr val="FF0000"/>
                        </a:solidFill>
                        <a:latin typeface="Cambria" panose="02040503050406030204" pitchFamily="18" charset="0"/>
                        <a:ea typeface="Cambria" panose="02040503050406030204" pitchFamily="18" charset="0"/>
                      </a:rPr>
                      <m:t>nh</m:t>
                    </m:r>
                    <m:r>
                      <m:rPr>
                        <m:nor/>
                      </m:rPr>
                      <a:rPr lang="en-US" sz="3200" dirty="0">
                        <a:solidFill>
                          <a:srgbClr val="FF0000"/>
                        </a:solidFill>
                        <a:latin typeface="Cambria" panose="02040503050406030204" pitchFamily="18" charset="0"/>
                        <a:ea typeface="Cambria" panose="02040503050406030204" pitchFamily="18" charset="0"/>
                      </a:rPr>
                      <m:t>)</m:t>
                    </m:r>
                  </m:oMath>
                </a14:m>
                <a:endParaRPr lang="en-US" sz="3200" b="0" dirty="0">
                  <a:solidFill>
                    <a:srgbClr val="FF0000"/>
                  </a:solidFill>
                  <a:ea typeface="Cambria" panose="02040503050406030204" pitchFamily="18" charset="0"/>
                </a:endParaRPr>
              </a:p>
              <a:p>
                <a:pPr lvl="0" algn="ctr"/>
                <a:r>
                  <a:rPr lang="vi-VN" sz="3200" dirty="0">
                    <a:solidFill>
                      <a:srgbClr val="FF0000"/>
                    </a:solidFill>
                    <a:latin typeface="Cambria" panose="02040503050406030204" pitchFamily="18" charset="0"/>
                    <a:ea typeface="Cambria" panose="02040503050406030204" pitchFamily="18" charset="0"/>
                  </a:rPr>
                  <a:t>Còn lại số phần bánh chưng chưa ăn là:</a:t>
                </a:r>
                <a:endParaRPr lang="en-US" sz="3200" dirty="0">
                  <a:solidFill>
                    <a:srgbClr val="FF0000"/>
                  </a:solidFill>
                  <a:latin typeface="Cambria" panose="02040503050406030204" pitchFamily="18" charset="0"/>
                  <a:ea typeface="Cambria" panose="02040503050406030204" pitchFamily="18" charset="0"/>
                </a:endParaRPr>
              </a:p>
              <a:p>
                <a:pPr lvl="0" algn="ctr"/>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1 - </a:t>
                </a:r>
                <a14:m>
                  <m:oMath xmlns:m="http://schemas.openxmlformats.org/officeDocument/2006/math">
                    <m:f>
                      <m:fPr>
                        <m:ctrlPr>
                          <a:rPr lang="vi-VN" sz="3200" i="1">
                            <a:solidFill>
                              <a:srgbClr val="FF0000"/>
                            </a:solidFill>
                            <a:latin typeface="Cambria Math"/>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3</m:t>
                        </m:r>
                      </m:num>
                      <m:den>
                        <m:r>
                          <a:rPr lang="en-US" sz="3200" i="1">
                            <a:solidFill>
                              <a:srgbClr val="FF0000"/>
                            </a:solidFill>
                            <a:latin typeface="Cambria Math" panose="02040503050406030204" pitchFamily="18" charset="0"/>
                            <a:ea typeface="Cambria" panose="02040503050406030204" pitchFamily="18" charset="0"/>
                          </a:rPr>
                          <m:t>8</m:t>
                        </m:r>
                      </m:den>
                    </m:f>
                  </m:oMath>
                </a14:m>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 = </a:t>
                </a:r>
                <a14:m>
                  <m:oMath xmlns:m="http://schemas.openxmlformats.org/officeDocument/2006/math">
                    <m:f>
                      <m:fPr>
                        <m:ctrlPr>
                          <a:rPr lang="vi-VN" sz="3200" i="1">
                            <a:solidFill>
                              <a:srgbClr val="FF0000"/>
                            </a:solidFill>
                            <a:latin typeface="Cambria Math"/>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5</m:t>
                        </m:r>
                      </m:num>
                      <m:den>
                        <m:r>
                          <a:rPr lang="en-US" sz="3200" i="1">
                            <a:solidFill>
                              <a:srgbClr val="FF0000"/>
                            </a:solidFill>
                            <a:latin typeface="Cambria Math" panose="02040503050406030204" pitchFamily="18" charset="0"/>
                            <a:ea typeface="Cambria" panose="02040503050406030204" pitchFamily="18" charset="0"/>
                          </a:rPr>
                          <m:t>8</m:t>
                        </m:r>
                      </m:den>
                    </m:f>
                  </m:oMath>
                </a14:m>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cái</a:t>
                </a:r>
                <a:r>
                  <a:rPr lang="en-US" sz="3200" dirty="0">
                    <a:solidFill>
                      <a:srgbClr val="FF0000"/>
                    </a:solidFill>
                    <a:latin typeface="Cambria" panose="02040503050406030204" pitchFamily="18" charset="0"/>
                    <a:ea typeface="Cambria" panose="02040503050406030204" pitchFamily="18" charset="0"/>
                  </a:rPr>
                  <a:t> bánh)</a:t>
                </a:r>
              </a:p>
              <a:p>
                <a:pPr algn="r"/>
                <a:r>
                  <a:rPr lang="en-US" sz="3200" dirty="0" err="1">
                    <a:solidFill>
                      <a:srgbClr val="FF0000"/>
                    </a:solidFill>
                    <a:latin typeface="Cambria" panose="02040503050406030204" pitchFamily="18" charset="0"/>
                    <a:ea typeface="Cambria" panose="02040503050406030204" pitchFamily="18" charset="0"/>
                  </a:rPr>
                  <a:t>Đáp</a:t>
                </a:r>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số</a:t>
                </a:r>
                <a:r>
                  <a:rPr lang="en-US" sz="3200"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vi-VN" sz="3200" i="1">
                            <a:solidFill>
                              <a:srgbClr val="FF0000"/>
                            </a:solidFill>
                            <a:latin typeface="Cambria Math"/>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5</m:t>
                        </m:r>
                      </m:num>
                      <m:den>
                        <m:r>
                          <a:rPr lang="en-US" sz="3200" i="1">
                            <a:solidFill>
                              <a:srgbClr val="FF0000"/>
                            </a:solidFill>
                            <a:latin typeface="Cambria Math" panose="02040503050406030204" pitchFamily="18" charset="0"/>
                            <a:ea typeface="Cambria" panose="02040503050406030204" pitchFamily="18" charset="0"/>
                          </a:rPr>
                          <m:t>8</m:t>
                        </m:r>
                      </m:den>
                    </m:f>
                  </m:oMath>
                </a14:m>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cái</a:t>
                </a:r>
                <a:r>
                  <a:rPr lang="en-US" sz="3200" dirty="0">
                    <a:solidFill>
                      <a:srgbClr val="FF0000"/>
                    </a:solidFill>
                    <a:latin typeface="Cambria" panose="02040503050406030204" pitchFamily="18" charset="0"/>
                    <a:ea typeface="Cambria" panose="02040503050406030204" pitchFamily="18" charset="0"/>
                  </a:rPr>
                  <a:t> bánh</a:t>
                </a:r>
              </a:p>
            </p:txBody>
          </p:sp>
        </mc:Choice>
        <mc:Fallback xmlns="">
          <p:sp>
            <p:nvSpPr>
              <p:cNvPr id="5" name="TextBox 4">
                <a:extLst>
                  <a:ext uri="{FF2B5EF4-FFF2-40B4-BE49-F238E27FC236}">
                    <a16:creationId xmlns:a16="http://schemas.microsoft.com/office/drawing/2014/main" id="{8BE103D0-BF88-EF0A-0283-2E0412A01628}"/>
                  </a:ext>
                </a:extLst>
              </p:cNvPr>
              <p:cNvSpPr txBox="1">
                <a:spLocks noRot="1" noChangeAspect="1" noMove="1" noResize="1" noEditPoints="1" noAdjustHandles="1" noChangeArrowheads="1" noChangeShapeType="1" noTextEdit="1"/>
              </p:cNvSpPr>
              <p:nvPr/>
            </p:nvSpPr>
            <p:spPr>
              <a:xfrm>
                <a:off x="1201478" y="2317898"/>
                <a:ext cx="10441173" cy="3683188"/>
              </a:xfrm>
              <a:prstGeom prst="rect">
                <a:avLst/>
              </a:prstGeom>
              <a:blipFill>
                <a:blip r:embed="rId4"/>
                <a:stretch>
                  <a:fillRect t="-2152" r="-1518" b="-1325"/>
                </a:stretch>
              </a:blipFill>
            </p:spPr>
            <p:txBody>
              <a:bodyPr/>
              <a:lstStyle/>
              <a:p>
                <a:r>
                  <a:rPr lang="en-US">
                    <a:noFill/>
                  </a:rPr>
                  <a:t> </a:t>
                </a:r>
              </a:p>
            </p:txBody>
          </p:sp>
        </mc:Fallback>
      </mc:AlternateContent>
    </p:spTree>
    <p:extLst>
      <p:ext uri="{BB962C8B-B14F-4D97-AF65-F5344CB8AC3E}">
        <p14:creationId xmlns:p14="http://schemas.microsoft.com/office/powerpoint/2010/main" val="286570631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 grpId="0"/>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xmlns="" id="{2D8340AB-9615-4AFB-A3C4-7E66C1F9FB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58480">
            <a:off x="3054247" y="-1440253"/>
            <a:ext cx="6301783" cy="9633991"/>
          </a:xfrm>
          <a:prstGeom prst="rect">
            <a:avLst/>
          </a:prstGeom>
        </p:spPr>
      </p:pic>
      <p:pic>
        <p:nvPicPr>
          <p:cNvPr id="9" name="图片 3">
            <a:extLst>
              <a:ext uri="{FF2B5EF4-FFF2-40B4-BE49-F238E27FC236}">
                <a16:creationId xmlns:a16="http://schemas.microsoft.com/office/drawing/2014/main" xmlns="" id="{EE8C839A-96C5-45C2-9F0E-41ECA312A0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971" y="4992915"/>
            <a:ext cx="3322293" cy="1964899"/>
          </a:xfrm>
          <a:prstGeom prst="rect">
            <a:avLst/>
          </a:prstGeom>
        </p:spPr>
      </p:pic>
      <p:pic>
        <p:nvPicPr>
          <p:cNvPr id="10" name="图片 86">
            <a:extLst>
              <a:ext uri="{FF2B5EF4-FFF2-40B4-BE49-F238E27FC236}">
                <a16:creationId xmlns:a16="http://schemas.microsoft.com/office/drawing/2014/main" xmlns="" id="{9D4D40E0-32CD-4663-812E-D1899D241C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71715" y="-104519"/>
            <a:ext cx="2861741" cy="2861741"/>
          </a:xfrm>
          <a:prstGeom prst="rect">
            <a:avLst/>
          </a:prstGeom>
        </p:spPr>
      </p:pic>
      <p:pic>
        <p:nvPicPr>
          <p:cNvPr id="4" name="Picture 3">
            <a:extLst>
              <a:ext uri="{FF2B5EF4-FFF2-40B4-BE49-F238E27FC236}">
                <a16:creationId xmlns:a16="http://schemas.microsoft.com/office/drawing/2014/main" xmlns="" id="{C8280750-C4E9-0F5B-1586-132E2EB1A97A}"/>
              </a:ext>
            </a:extLst>
          </p:cNvPr>
          <p:cNvPicPr>
            <a:picLocks noChangeAspect="1"/>
          </p:cNvPicPr>
          <p:nvPr/>
        </p:nvPicPr>
        <p:blipFill>
          <a:blip r:embed="rId6"/>
          <a:stretch>
            <a:fillRect/>
          </a:stretch>
        </p:blipFill>
        <p:spPr>
          <a:xfrm>
            <a:off x="2554927" y="1505537"/>
            <a:ext cx="7224386" cy="4029805"/>
          </a:xfrm>
          <a:prstGeom prst="rect">
            <a:avLst/>
          </a:prstGeom>
        </p:spPr>
      </p:pic>
    </p:spTree>
    <p:extLst>
      <p:ext uri="{BB962C8B-B14F-4D97-AF65-F5344CB8AC3E}">
        <p14:creationId xmlns:p14="http://schemas.microsoft.com/office/powerpoint/2010/main" val="14172433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125" fill="hold">
                                          <p:stCondLst>
                                            <p:cond delay="0"/>
                                          </p:stCondLst>
                                        </p:cTn>
                                        <p:tgtEl>
                                          <p:spTgt spid="9"/>
                                        </p:tgtEl>
                                        <p:attrNameLst>
                                          <p:attrName>r</p:attrName>
                                        </p:attrNameLst>
                                      </p:cBhvr>
                                    </p:animRot>
                                    <p:animRot by="-240000">
                                      <p:cBhvr>
                                        <p:cTn id="7" dur="250" fill="hold">
                                          <p:stCondLst>
                                            <p:cond delay="250"/>
                                          </p:stCondLst>
                                        </p:cTn>
                                        <p:tgtEl>
                                          <p:spTgt spid="9"/>
                                        </p:tgtEl>
                                        <p:attrNameLst>
                                          <p:attrName>r</p:attrName>
                                        </p:attrNameLst>
                                      </p:cBhvr>
                                    </p:animRot>
                                    <p:animRot by="240000">
                                      <p:cBhvr>
                                        <p:cTn id="8" dur="250" fill="hold">
                                          <p:stCondLst>
                                            <p:cond delay="500"/>
                                          </p:stCondLst>
                                        </p:cTn>
                                        <p:tgtEl>
                                          <p:spTgt spid="9"/>
                                        </p:tgtEl>
                                        <p:attrNameLst>
                                          <p:attrName>r</p:attrName>
                                        </p:attrNameLst>
                                      </p:cBhvr>
                                    </p:animRot>
                                    <p:animRot by="-240000">
                                      <p:cBhvr>
                                        <p:cTn id="9" dur="250" fill="hold">
                                          <p:stCondLst>
                                            <p:cond delay="750"/>
                                          </p:stCondLst>
                                        </p:cTn>
                                        <p:tgtEl>
                                          <p:spTgt spid="9"/>
                                        </p:tgtEl>
                                        <p:attrNameLst>
                                          <p:attrName>r</p:attrName>
                                        </p:attrNameLst>
                                      </p:cBhvr>
                                    </p:animRot>
                                    <p:animRot by="120000">
                                      <p:cBhvr>
                                        <p:cTn id="10" dur="250" fill="hold">
                                          <p:stCondLst>
                                            <p:cond delay="1000"/>
                                          </p:stCondLst>
                                        </p:cTn>
                                        <p:tgtEl>
                                          <p:spTgt spid="9"/>
                                        </p:tgtEl>
                                        <p:attrNameLst>
                                          <p:attrName>r</p:attrName>
                                        </p:attrNameLst>
                                      </p:cBhvr>
                                    </p:animRot>
                                  </p:childTnLst>
                                </p:cTn>
                              </p:par>
                              <p:par>
                                <p:cTn id="11" presetID="63" presetClass="path" presetSubtype="0" accel="50000" decel="50000" fill="hold" nodeType="withEffect">
                                  <p:stCondLst>
                                    <p:cond delay="0"/>
                                  </p:stCondLst>
                                  <p:childTnLst>
                                    <p:animMotion origin="layout" path="M -2.77778E-6 3.7037E-6 L 0.97153 3.7037E-6 " pathEditMode="relative" rAng="0" ptsTypes="AA">
                                      <p:cBhvr>
                                        <p:cTn id="12" dur="4000" fill="hold"/>
                                        <p:tgtEl>
                                          <p:spTgt spid="9"/>
                                        </p:tgtEl>
                                        <p:attrNameLst>
                                          <p:attrName>ppt_x</p:attrName>
                                          <p:attrName>ppt_y</p:attrName>
                                        </p:attrNameLst>
                                      </p:cBhvr>
                                      <p:rCtr x="48576" y="0"/>
                                    </p:animMotion>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000" b="-2000"/>
          </a:stretch>
        </a:blipFill>
        <a:effectLst/>
      </p:bgPr>
    </p:bg>
    <p:spTree>
      <p:nvGrpSpPr>
        <p:cNvPr id="1" name=""/>
        <p:cNvGrpSpPr/>
        <p:nvPr/>
      </p:nvGrpSpPr>
      <p:grpSpPr>
        <a:xfrm>
          <a:off x="0" y="0"/>
          <a:ext cx="0" cy="0"/>
          <a:chOff x="0" y="0"/>
          <a:chExt cx="0" cy="0"/>
        </a:xfrm>
      </p:grpSpPr>
      <p:pic>
        <p:nvPicPr>
          <p:cNvPr id="5" name="Hình ảnh 4">
            <a:extLst>
              <a:ext uri="{FF2B5EF4-FFF2-40B4-BE49-F238E27FC236}">
                <a16:creationId xmlns:a16="http://schemas.microsoft.com/office/drawing/2014/main" xmlns="" id="{E4AA58E8-F323-4B58-AE16-61B0885632B8}"/>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5101254" y="4592097"/>
            <a:ext cx="1784318" cy="2386525"/>
          </a:xfrm>
          <a:prstGeom prst="rect">
            <a:avLst/>
          </a:prstGeom>
        </p:spPr>
      </p:pic>
      <p:pic>
        <p:nvPicPr>
          <p:cNvPr id="6" name="Hình ảnh 5">
            <a:extLst>
              <a:ext uri="{FF2B5EF4-FFF2-40B4-BE49-F238E27FC236}">
                <a16:creationId xmlns:a16="http://schemas.microsoft.com/office/drawing/2014/main" xmlns="" id="{6E49B9F5-C3CD-4395-A94D-4C7EAA1740F0}"/>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7452942" y="4592097"/>
            <a:ext cx="1784318" cy="2386525"/>
          </a:xfrm>
          <a:prstGeom prst="rect">
            <a:avLst/>
          </a:prstGeom>
        </p:spPr>
      </p:pic>
      <p:pic>
        <p:nvPicPr>
          <p:cNvPr id="11" name="Hình ảnh 10">
            <a:extLst>
              <a:ext uri="{FF2B5EF4-FFF2-40B4-BE49-F238E27FC236}">
                <a16:creationId xmlns:a16="http://schemas.microsoft.com/office/drawing/2014/main" xmlns="" id="{20F45E8A-D805-4E4C-A5A3-817431AF973B}"/>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9237260" y="2695439"/>
            <a:ext cx="1784318" cy="2386525"/>
          </a:xfrm>
          <a:prstGeom prst="rect">
            <a:avLst/>
          </a:prstGeom>
        </p:spPr>
      </p:pic>
      <p:sp>
        <p:nvSpPr>
          <p:cNvPr id="12" name="Hộp Văn bản 11">
            <a:hlinkClick r:id="rId6" action="ppaction://hlinksldjump"/>
            <a:extLst>
              <a:ext uri="{FF2B5EF4-FFF2-40B4-BE49-F238E27FC236}">
                <a16:creationId xmlns:a16="http://schemas.microsoft.com/office/drawing/2014/main" xmlns="" id="{82D8253B-E8F9-4B23-9CBA-F4FD48282B01}"/>
              </a:ext>
            </a:extLst>
          </p:cNvPr>
          <p:cNvSpPr txBox="1"/>
          <p:nvPr/>
        </p:nvSpPr>
        <p:spPr>
          <a:xfrm>
            <a:off x="5817566" y="5130244"/>
            <a:ext cx="32355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Segoe UI Black" panose="020B0A02040204020203" pitchFamily="34" charset="0"/>
                <a:ea typeface="Segoe UI Black" panose="020B0A02040204020203" pitchFamily="34" charset="0"/>
                <a:cs typeface="+mn-cs"/>
              </a:rPr>
              <a:t>1</a:t>
            </a:r>
          </a:p>
        </p:txBody>
      </p:sp>
      <p:sp>
        <p:nvSpPr>
          <p:cNvPr id="13" name="Hộp Văn bản 12">
            <a:hlinkClick r:id="rId7" action="ppaction://hlinksldjump"/>
            <a:extLst>
              <a:ext uri="{FF2B5EF4-FFF2-40B4-BE49-F238E27FC236}">
                <a16:creationId xmlns:a16="http://schemas.microsoft.com/office/drawing/2014/main" xmlns="" id="{BA06E1F4-9A1D-4423-90FD-3F9DBFD71D8F}"/>
              </a:ext>
            </a:extLst>
          </p:cNvPr>
          <p:cNvSpPr txBox="1"/>
          <p:nvPr/>
        </p:nvSpPr>
        <p:spPr>
          <a:xfrm>
            <a:off x="8168076" y="5123969"/>
            <a:ext cx="32355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Segoe UI Black" panose="020B0A02040204020203" pitchFamily="34" charset="0"/>
                <a:ea typeface="Segoe UI Black" panose="020B0A02040204020203" pitchFamily="34" charset="0"/>
                <a:cs typeface="+mn-cs"/>
              </a:rPr>
              <a:t>2</a:t>
            </a:r>
          </a:p>
        </p:txBody>
      </p:sp>
      <p:sp>
        <p:nvSpPr>
          <p:cNvPr id="14" name="Hộp Văn bản 13">
            <a:hlinkClick r:id="rId8" action="ppaction://hlinksldjump"/>
            <a:extLst>
              <a:ext uri="{FF2B5EF4-FFF2-40B4-BE49-F238E27FC236}">
                <a16:creationId xmlns:a16="http://schemas.microsoft.com/office/drawing/2014/main" xmlns="" id="{0AA76C1E-2D46-48CD-B2F9-F437F4015F95}"/>
              </a:ext>
            </a:extLst>
          </p:cNvPr>
          <p:cNvSpPr txBox="1"/>
          <p:nvPr/>
        </p:nvSpPr>
        <p:spPr>
          <a:xfrm>
            <a:off x="9967640" y="3229824"/>
            <a:ext cx="32355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white"/>
                </a:solidFill>
                <a:effectLst/>
                <a:uLnTx/>
                <a:uFillTx/>
                <a:latin typeface="Segoe UI Black" panose="020B0A02040204020203" pitchFamily="34" charset="0"/>
                <a:ea typeface="Segoe UI Black" panose="020B0A02040204020203" pitchFamily="34" charset="0"/>
                <a:cs typeface="+mn-cs"/>
              </a:rPr>
              <a:t>3</a:t>
            </a:r>
          </a:p>
        </p:txBody>
      </p:sp>
      <p:pic>
        <p:nvPicPr>
          <p:cNvPr id="4" name="Hình ảnh 3" descr="Ảnh có chứa văn bản, búp bê, mẫu họa&#10;&#10;Mô tả được tạo tự động">
            <a:hlinkClick r:id="rId9" action="ppaction://hlinksldjump"/>
            <a:extLst>
              <a:ext uri="{FF2B5EF4-FFF2-40B4-BE49-F238E27FC236}">
                <a16:creationId xmlns:a16="http://schemas.microsoft.com/office/drawing/2014/main" xmlns="" id="{BA658D22-E2AB-3EEC-FDEA-95579530493C}"/>
              </a:ext>
            </a:extLst>
          </p:cNvPr>
          <p:cNvPicPr>
            <a:picLocks noChangeAspect="1"/>
          </p:cNvPicPr>
          <p:nvPr/>
        </p:nvPicPr>
        <p:blipFill rotWithShape="1">
          <a:blip r:embed="rId10" cstate="print">
            <a:extLst>
              <a:ext uri="{BEBA8EAE-BF5A-486C-A8C5-ECC9F3942E4B}">
                <a14:imgProps xmlns:a14="http://schemas.microsoft.com/office/drawing/2010/main">
                  <a14:imgLayer r:embed="rId11">
                    <a14:imgEffect>
                      <a14:backgroundRemoval t="9980" b="89980" l="4840" r="46785">
                        <a14:foregroundMark x1="39991" y1="42004" x2="39991" y2="42004"/>
                        <a14:foregroundMark x1="46558" y1="51002" x2="40673" y2="41759"/>
                        <a14:foregroundMark x1="40673" y1="41759" x2="39287" y2="57669"/>
                        <a14:foregroundMark x1="42740" y1="40736" x2="42740" y2="40736"/>
                        <a14:foregroundMark x1="46785" y1="50593" x2="44195" y2="41227"/>
                        <a14:foregroundMark x1="44195" y1="41227" x2="38832" y2="41718"/>
                        <a14:foregroundMark x1="38832" y1="41718" x2="37651" y2="49775"/>
                        <a14:foregroundMark x1="37651" y1="49775" x2="38332" y2="54029"/>
                        <a14:backgroundMark x1="19518" y1="78241" x2="19768" y2="94070"/>
                      </a14:backgroundRemoval>
                    </a14:imgEffect>
                  </a14:imgLayer>
                </a14:imgProps>
              </a:ext>
              <a:ext uri="{28A0092B-C50C-407E-A947-70E740481C1C}">
                <a14:useLocalDpi xmlns:a14="http://schemas.microsoft.com/office/drawing/2010/main" val="0"/>
              </a:ext>
            </a:extLst>
          </a:blip>
          <a:srcRect r="51477"/>
          <a:stretch/>
        </p:blipFill>
        <p:spPr>
          <a:xfrm>
            <a:off x="716312" y="2633125"/>
            <a:ext cx="4131681" cy="4730537"/>
          </a:xfrm>
          <a:prstGeom prst="rect">
            <a:avLst/>
          </a:prstGeom>
        </p:spPr>
      </p:pic>
      <p:sp>
        <p:nvSpPr>
          <p:cNvPr id="17" name="Speech Bubble: Oval 16">
            <a:extLst>
              <a:ext uri="{FF2B5EF4-FFF2-40B4-BE49-F238E27FC236}">
                <a16:creationId xmlns:a16="http://schemas.microsoft.com/office/drawing/2014/main" xmlns="" id="{0EEDF796-4A28-0C38-3805-D30B7CDACC11}"/>
              </a:ext>
            </a:extLst>
          </p:cNvPr>
          <p:cNvSpPr/>
          <p:nvPr/>
        </p:nvSpPr>
        <p:spPr>
          <a:xfrm>
            <a:off x="2139526" y="725715"/>
            <a:ext cx="3678040" cy="2235200"/>
          </a:xfrm>
          <a:prstGeom prst="wedgeEllipseCallout">
            <a:avLst>
              <a:gd name="adj1" fmla="val -3483"/>
              <a:gd name="adj2" fmla="val 65506"/>
            </a:avLst>
          </a:prstGeom>
          <a:solidFill>
            <a:srgbClr val="FFFF66"/>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a:ln>
                <a:noFill/>
              </a:ln>
              <a:solidFill>
                <a:srgbClr val="FF0000"/>
              </a:solidFill>
              <a:effectLst/>
              <a:uLnTx/>
              <a:uFillTx/>
              <a:latin typeface="#9Slide05 SVNClementine" panose="020F0502020204030203" pitchFamily="34" charset="0"/>
              <a:ea typeface="+mn-ea"/>
              <a:cs typeface="+mn-cs"/>
            </a:endParaRPr>
          </a:p>
        </p:txBody>
      </p:sp>
      <p:sp>
        <p:nvSpPr>
          <p:cNvPr id="21" name="Hộp Văn bản 20">
            <a:extLst>
              <a:ext uri="{FF2B5EF4-FFF2-40B4-BE49-F238E27FC236}">
                <a16:creationId xmlns:a16="http://schemas.microsoft.com/office/drawing/2014/main" xmlns="" id="{2CE344A4-2BFB-B8DF-4C1D-2889DC69724F}"/>
              </a:ext>
            </a:extLst>
          </p:cNvPr>
          <p:cNvSpPr txBox="1"/>
          <p:nvPr/>
        </p:nvSpPr>
        <p:spPr>
          <a:xfrm>
            <a:off x="2260750" y="993430"/>
            <a:ext cx="3419445" cy="18158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Để thu hoạch bông hoa, các bạn hãy </a:t>
            </a:r>
            <a:r>
              <a:rPr kumimoji="0" lang="en-US" sz="2800" b="1" i="0" u="none" strike="noStrike" kern="1200" cap="none" spc="0" normalizeH="0" baseline="0" noProof="0">
                <a:ln>
                  <a:noFill/>
                </a:ln>
                <a:solidFill>
                  <a:prstClr val="black"/>
                </a:solidFill>
                <a:effectLst/>
                <a:uLnTx/>
                <a:uFillTx/>
                <a:latin typeface="Calibri" panose="020F0502020204030204"/>
                <a:ea typeface="+mn-ea"/>
                <a:cs typeface="+mn-cs"/>
              </a:rPr>
              <a:t>trả lời đúng các câu hỏi </a:t>
            </a:r>
            <a:r>
              <a:rPr kumimoji="0" lang="en-US" sz="2800" b="0" i="0" u="none" strike="noStrike" kern="1200" cap="none" spc="0" normalizeH="0" baseline="0" noProof="0">
                <a:ln>
                  <a:noFill/>
                </a:ln>
                <a:solidFill>
                  <a:prstClr val="black"/>
                </a:solidFill>
                <a:effectLst/>
                <a:uLnTx/>
                <a:uFillTx/>
                <a:latin typeface="Calibri" panose="020F0502020204030204"/>
                <a:ea typeface="+mn-ea"/>
                <a:cs typeface="+mn-cs"/>
              </a:rPr>
              <a:t>tìm hiểu bài nhé!</a:t>
            </a:r>
          </a:p>
        </p:txBody>
      </p:sp>
      <p:pic>
        <p:nvPicPr>
          <p:cNvPr id="2" name="Picture 1">
            <a:extLst>
              <a:ext uri="{FF2B5EF4-FFF2-40B4-BE49-F238E27FC236}">
                <a16:creationId xmlns:a16="http://schemas.microsoft.com/office/drawing/2014/main" xmlns="" id="{84FBEFB2-0222-45AA-A73E-D9B8F7EE5BC2}"/>
              </a:ext>
            </a:extLst>
          </p:cNvPr>
          <p:cNvPicPr>
            <a:picLocks noChangeAspect="1"/>
          </p:cNvPicPr>
          <p:nvPr/>
        </p:nvPicPr>
        <p:blipFill>
          <a:blip r:embed="rId12"/>
          <a:stretch>
            <a:fillRect/>
          </a:stretch>
        </p:blipFill>
        <p:spPr>
          <a:xfrm>
            <a:off x="5993413" y="9128"/>
            <a:ext cx="5907536" cy="2121592"/>
          </a:xfrm>
          <a:prstGeom prst="rect">
            <a:avLst/>
          </a:prstGeom>
        </p:spPr>
      </p:pic>
    </p:spTree>
    <p:extLst>
      <p:ext uri="{BB962C8B-B14F-4D97-AF65-F5344CB8AC3E}">
        <p14:creationId xmlns:p14="http://schemas.microsoft.com/office/powerpoint/2010/main" val="4967958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barn(inVertical)">
                                      <p:cBhvr>
                                        <p:cTn id="10" dur="500"/>
                                        <p:tgtEl>
                                          <p:spTgt spid="21"/>
                                        </p:tgtEl>
                                      </p:cBhvr>
                                    </p:animEffect>
                                  </p:childTnLst>
                                </p:cTn>
                              </p:par>
                              <p:par>
                                <p:cTn id="11" presetID="2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par>
                                <p:cTn id="14" presetID="32" presetClass="emph" presetSubtype="0" fill="hold" nodeType="withEffect">
                                  <p:stCondLst>
                                    <p:cond delay="0"/>
                                  </p:stCondLst>
                                  <p:childTnLst>
                                    <p:animRot by="120000">
                                      <p:cBhvr>
                                        <p:cTn id="15" dur="100" fill="hold">
                                          <p:stCondLst>
                                            <p:cond delay="0"/>
                                          </p:stCondLst>
                                        </p:cTn>
                                        <p:tgtEl>
                                          <p:spTgt spid="4"/>
                                        </p:tgtEl>
                                        <p:attrNameLst>
                                          <p:attrName>r</p:attrName>
                                        </p:attrNameLst>
                                      </p:cBhvr>
                                    </p:animRot>
                                    <p:animRot by="-240000">
                                      <p:cBhvr>
                                        <p:cTn id="16" dur="200" fill="hold">
                                          <p:stCondLst>
                                            <p:cond delay="200"/>
                                          </p:stCondLst>
                                        </p:cTn>
                                        <p:tgtEl>
                                          <p:spTgt spid="4"/>
                                        </p:tgtEl>
                                        <p:attrNameLst>
                                          <p:attrName>r</p:attrName>
                                        </p:attrNameLst>
                                      </p:cBhvr>
                                    </p:animRot>
                                    <p:animRot by="240000">
                                      <p:cBhvr>
                                        <p:cTn id="17" dur="200" fill="hold">
                                          <p:stCondLst>
                                            <p:cond delay="400"/>
                                          </p:stCondLst>
                                        </p:cTn>
                                        <p:tgtEl>
                                          <p:spTgt spid="4"/>
                                        </p:tgtEl>
                                        <p:attrNameLst>
                                          <p:attrName>r</p:attrName>
                                        </p:attrNameLst>
                                      </p:cBhvr>
                                    </p:animRot>
                                    <p:animRot by="-240000">
                                      <p:cBhvr>
                                        <p:cTn id="18" dur="200" fill="hold">
                                          <p:stCondLst>
                                            <p:cond delay="600"/>
                                          </p:stCondLst>
                                        </p:cTn>
                                        <p:tgtEl>
                                          <p:spTgt spid="4"/>
                                        </p:tgtEl>
                                        <p:attrNameLst>
                                          <p:attrName>r</p:attrName>
                                        </p:attrNameLst>
                                      </p:cBhvr>
                                    </p:animRot>
                                    <p:animRot by="120000">
                                      <p:cBhvr>
                                        <p:cTn id="19" dur="200" fill="hold">
                                          <p:stCondLst>
                                            <p:cond delay="800"/>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5"/>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500"/>
                                        <p:tgtEl>
                                          <p:spTgt spid="12"/>
                                        </p:tgtEl>
                                      </p:cBhvr>
                                    </p:animEffect>
                                    <p:set>
                                      <p:cBhvr>
                                        <p:cTn id="28"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9" restart="whenNotActive" fill="hold" evtFilter="cancelBubble" nodeType="interactiveSeq">
                <p:stCondLst>
                  <p:cond evt="onClick" delay="0">
                    <p:tgtEl>
                      <p:spTgt spid="6"/>
                    </p:tgtEl>
                  </p:cond>
                </p:stCondLst>
                <p:endSync evt="end" delay="0">
                  <p:rtn val="all"/>
                </p:endSync>
                <p:childTnLst>
                  <p:par>
                    <p:cTn id="30" fill="hold">
                      <p:stCondLst>
                        <p:cond delay="0"/>
                      </p:stCondLst>
                      <p:childTnLst>
                        <p:par>
                          <p:cTn id="31" fill="hold">
                            <p:stCondLst>
                              <p:cond delay="0"/>
                            </p:stCondLst>
                            <p:childTnLst>
                              <p:par>
                                <p:cTn id="32" presetID="10" presetClass="exit" presetSubtype="0" fill="hold" nodeType="withEffect">
                                  <p:stCondLst>
                                    <p:cond delay="0"/>
                                  </p:stCondLst>
                                  <p:childTnLst>
                                    <p:animEffect transition="out" filter="fade">
                                      <p:cBhvr>
                                        <p:cTn id="33" dur="500"/>
                                        <p:tgtEl>
                                          <p:spTgt spid="6"/>
                                        </p:tgtEl>
                                      </p:cBhvr>
                                    </p:animEffect>
                                    <p:set>
                                      <p:cBhvr>
                                        <p:cTn id="34" dur="1" fill="hold">
                                          <p:stCondLst>
                                            <p:cond delay="499"/>
                                          </p:stCondLst>
                                        </p:cTn>
                                        <p:tgtEl>
                                          <p:spTgt spid="6"/>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500"/>
                                        <p:tgtEl>
                                          <p:spTgt spid="13"/>
                                        </p:tgtEl>
                                      </p:cBhvr>
                                    </p:animEffect>
                                    <p:set>
                                      <p:cBhvr>
                                        <p:cTn id="37"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11"/>
                    </p:tgtEl>
                  </p:cond>
                </p:stCondLst>
                <p:endSync evt="end" delay="0">
                  <p:rtn val="all"/>
                </p:endSync>
                <p:childTnLst>
                  <p:par>
                    <p:cTn id="39" fill="hold">
                      <p:stCondLst>
                        <p:cond delay="0"/>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1"/>
                                        </p:tgtEl>
                                      </p:cBhvr>
                                    </p:animEffect>
                                    <p:set>
                                      <p:cBhvr>
                                        <p:cTn id="43" dur="1" fill="hold">
                                          <p:stCondLst>
                                            <p:cond delay="499"/>
                                          </p:stCondLst>
                                        </p:cTn>
                                        <p:tgtEl>
                                          <p:spTgt spid="11"/>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500"/>
                                        <p:tgtEl>
                                          <p:spTgt spid="14"/>
                                        </p:tgtEl>
                                      </p:cBhvr>
                                    </p:animEffect>
                                    <p:set>
                                      <p:cBhvr>
                                        <p:cTn id="46" dur="1" fill="hold">
                                          <p:stCondLst>
                                            <p:cond delay="4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1"/>
                  </p:tgtEl>
                </p:cond>
              </p:nextCondLst>
            </p:seq>
          </p:childTnLst>
        </p:cTn>
      </p:par>
    </p:tnLst>
    <p:bldLst>
      <p:bldP spid="12" grpId="0"/>
      <p:bldP spid="13" grpId="0"/>
      <p:bldP spid="14" grpId="0"/>
      <p:bldP spid="17" grpId="0" animBg="1"/>
      <p:bldP spid="21"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sp>
        <p:nvSpPr>
          <p:cNvPr id="17" name="Nút Hành động: Lùi hoặc Trước 16">
            <a:hlinkClick r:id="rId3" action="ppaction://hlinksldjump"/>
            <a:extLst>
              <a:ext uri="{FF2B5EF4-FFF2-40B4-BE49-F238E27FC236}">
                <a16:creationId xmlns:a16="http://schemas.microsoft.com/office/drawing/2014/main" xmlns="" id="{BABEF752-E6BD-442C-AB22-F7421FA24248}"/>
              </a:ext>
            </a:extLst>
          </p:cNvPr>
          <p:cNvSpPr/>
          <p:nvPr/>
        </p:nvSpPr>
        <p:spPr>
          <a:xfrm>
            <a:off x="10933043" y="5897217"/>
            <a:ext cx="781879" cy="679007"/>
          </a:xfrm>
          <a:prstGeom prst="actionButtonBackPrevious">
            <a:avLst/>
          </a:prstGeom>
          <a:solidFill>
            <a:srgbClr val="99FF99"/>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2">
            <a:extLst>
              <a:ext uri="{FF2B5EF4-FFF2-40B4-BE49-F238E27FC236}">
                <a16:creationId xmlns:a16="http://schemas.microsoft.com/office/drawing/2014/main" xmlns="" id="{FE9248D2-42B3-CD61-C05B-07757DF75A0D}"/>
              </a:ext>
            </a:extLst>
          </p:cNvPr>
          <p:cNvGrpSpPr/>
          <p:nvPr/>
        </p:nvGrpSpPr>
        <p:grpSpPr>
          <a:xfrm>
            <a:off x="593560" y="612849"/>
            <a:ext cx="11004880" cy="1348141"/>
            <a:chOff x="308203" y="2337884"/>
            <a:chExt cx="12870924" cy="1399406"/>
          </a:xfrm>
        </p:grpSpPr>
        <p:sp>
          <p:nvSpPr>
            <p:cNvPr id="3" name="Rectangle: Rounded Corners 3">
              <a:extLst>
                <a:ext uri="{FF2B5EF4-FFF2-40B4-BE49-F238E27FC236}">
                  <a16:creationId xmlns:a16="http://schemas.microsoft.com/office/drawing/2014/main" xmlns="" id="{BAC968C9-1064-CD90-A698-2E7E6B0092C8}"/>
                </a:ext>
              </a:extLst>
            </p:cNvPr>
            <p:cNvSpPr/>
            <p:nvPr/>
          </p:nvSpPr>
          <p:spPr>
            <a:xfrm>
              <a:off x="749932" y="2533778"/>
              <a:ext cx="12429195" cy="1203512"/>
            </a:xfrm>
            <a:custGeom>
              <a:avLst/>
              <a:gdLst>
                <a:gd name="connsiteX0" fmla="*/ 0 w 12429195"/>
                <a:gd name="connsiteY0" fmla="*/ 293910 h 1203512"/>
                <a:gd name="connsiteX1" fmla="*/ 293910 w 12429195"/>
                <a:gd name="connsiteY1" fmla="*/ 0 h 1203512"/>
                <a:gd name="connsiteX2" fmla="*/ 12135285 w 12429195"/>
                <a:gd name="connsiteY2" fmla="*/ 0 h 1203512"/>
                <a:gd name="connsiteX3" fmla="*/ 12429195 w 12429195"/>
                <a:gd name="connsiteY3" fmla="*/ 293910 h 1203512"/>
                <a:gd name="connsiteX4" fmla="*/ 12429195 w 12429195"/>
                <a:gd name="connsiteY4" fmla="*/ 909602 h 1203512"/>
                <a:gd name="connsiteX5" fmla="*/ 12135285 w 12429195"/>
                <a:gd name="connsiteY5" fmla="*/ 1203512 h 1203512"/>
                <a:gd name="connsiteX6" fmla="*/ 293910 w 12429195"/>
                <a:gd name="connsiteY6" fmla="*/ 1203512 h 1203512"/>
                <a:gd name="connsiteX7" fmla="*/ 0 w 12429195"/>
                <a:gd name="connsiteY7" fmla="*/ 909602 h 1203512"/>
                <a:gd name="connsiteX8" fmla="*/ 0 w 12429195"/>
                <a:gd name="connsiteY8" fmla="*/ 293910 h 120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9195" h="1203512" fill="none" extrusionOk="0">
                  <a:moveTo>
                    <a:pt x="0" y="293910"/>
                  </a:moveTo>
                  <a:cubicBezTo>
                    <a:pt x="-3916" y="145309"/>
                    <a:pt x="117629" y="-9381"/>
                    <a:pt x="293910" y="0"/>
                  </a:cubicBezTo>
                  <a:cubicBezTo>
                    <a:pt x="3978335" y="-35273"/>
                    <a:pt x="9140995" y="-144294"/>
                    <a:pt x="12135285" y="0"/>
                  </a:cubicBezTo>
                  <a:cubicBezTo>
                    <a:pt x="12301539" y="1197"/>
                    <a:pt x="12424462" y="127597"/>
                    <a:pt x="12429195" y="293910"/>
                  </a:cubicBezTo>
                  <a:cubicBezTo>
                    <a:pt x="12484554" y="469424"/>
                    <a:pt x="12388720" y="679758"/>
                    <a:pt x="12429195" y="909602"/>
                  </a:cubicBezTo>
                  <a:cubicBezTo>
                    <a:pt x="12438532" y="1064863"/>
                    <a:pt x="12301263" y="1199549"/>
                    <a:pt x="12135285" y="1203512"/>
                  </a:cubicBezTo>
                  <a:cubicBezTo>
                    <a:pt x="10250153" y="1281037"/>
                    <a:pt x="3806053" y="1159809"/>
                    <a:pt x="293910" y="1203512"/>
                  </a:cubicBezTo>
                  <a:cubicBezTo>
                    <a:pt x="118225" y="1199809"/>
                    <a:pt x="-23678" y="1071600"/>
                    <a:pt x="0" y="909602"/>
                  </a:cubicBezTo>
                  <a:cubicBezTo>
                    <a:pt x="-9745" y="696765"/>
                    <a:pt x="6923" y="439635"/>
                    <a:pt x="0" y="293910"/>
                  </a:cubicBezTo>
                  <a:close/>
                </a:path>
                <a:path w="12429195" h="1203512" stroke="0" extrusionOk="0">
                  <a:moveTo>
                    <a:pt x="0" y="293910"/>
                  </a:moveTo>
                  <a:cubicBezTo>
                    <a:pt x="-7190" y="106744"/>
                    <a:pt x="129829" y="1425"/>
                    <a:pt x="293910" y="0"/>
                  </a:cubicBezTo>
                  <a:cubicBezTo>
                    <a:pt x="1566339" y="-95379"/>
                    <a:pt x="10927552" y="58096"/>
                    <a:pt x="12135285" y="0"/>
                  </a:cubicBezTo>
                  <a:cubicBezTo>
                    <a:pt x="12292031" y="-3925"/>
                    <a:pt x="12420917" y="125639"/>
                    <a:pt x="12429195" y="293910"/>
                  </a:cubicBezTo>
                  <a:cubicBezTo>
                    <a:pt x="12384113" y="522932"/>
                    <a:pt x="12411587" y="723484"/>
                    <a:pt x="12429195" y="909602"/>
                  </a:cubicBezTo>
                  <a:cubicBezTo>
                    <a:pt x="12436534" y="1063200"/>
                    <a:pt x="12290058" y="1195992"/>
                    <a:pt x="12135285" y="1203512"/>
                  </a:cubicBezTo>
                  <a:cubicBezTo>
                    <a:pt x="7638865" y="1143606"/>
                    <a:pt x="5460504" y="1286026"/>
                    <a:pt x="293910" y="1203512"/>
                  </a:cubicBezTo>
                  <a:cubicBezTo>
                    <a:pt x="129072" y="1204134"/>
                    <a:pt x="-18542" y="1090743"/>
                    <a:pt x="0" y="909602"/>
                  </a:cubicBezTo>
                  <a:cubicBezTo>
                    <a:pt x="-14275" y="701072"/>
                    <a:pt x="-46857" y="416560"/>
                    <a:pt x="0" y="293910"/>
                  </a:cubicBezTo>
                  <a:close/>
                </a:path>
              </a:pathLst>
            </a:custGeom>
            <a:solidFill>
              <a:schemeClr val="bg1"/>
            </a:solidFill>
            <a:ln w="28575">
              <a:solidFill>
                <a:srgbClr val="008000"/>
              </a:solidFill>
              <a:extLst>
                <a:ext uri="{C807C97D-BFC1-408E-A445-0C87EB9F89A2}">
                  <ask:lineSketchStyleProps xmlns:ask="http://schemas.microsoft.com/office/drawing/2018/sketchyshapes" xmlns="" sd="3906556544">
                    <a:prstGeom prst="roundRect">
                      <a:avLst>
                        <a:gd name="adj" fmla="val 24421"/>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25200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6600"/>
                  </a:solidFill>
                  <a:effectLst/>
                  <a:uLnTx/>
                  <a:uFillTx/>
                  <a:latin typeface="Calibri" panose="020F0502020204030204"/>
                  <a:ea typeface="+mn-ea"/>
                  <a:cs typeface="Calibri" panose="020F0502020204030204" pitchFamily="34" charset="0"/>
                </a:rPr>
                <a:t>Để thử lại kết quả phép cộng ta làm phép tính gì?</a:t>
              </a:r>
              <a:endParaRPr kumimoji="0" lang="en-US" sz="3200" b="1" i="1" u="none" strike="noStrike" kern="1200" cap="none" spc="0" normalizeH="0" baseline="0" noProof="0" dirty="0">
                <a:ln>
                  <a:noFill/>
                </a:ln>
                <a:solidFill>
                  <a:srgbClr val="006600"/>
                </a:solidFill>
                <a:effectLst/>
                <a:uLnTx/>
                <a:uFillTx/>
                <a:latin typeface="Calibri" panose="020F0502020204030204"/>
                <a:ea typeface="+mn-ea"/>
                <a:cs typeface="+mn-cs"/>
              </a:endParaRPr>
            </a:p>
          </p:txBody>
        </p:sp>
        <p:pic>
          <p:nvPicPr>
            <p:cNvPr id="4" name="Picture 4">
              <a:extLst>
                <a:ext uri="{FF2B5EF4-FFF2-40B4-BE49-F238E27FC236}">
                  <a16:creationId xmlns:a16="http://schemas.microsoft.com/office/drawing/2014/main" xmlns="" id="{1CAC6003-0992-DE5B-FE49-DFBC915192E1}"/>
                </a:ext>
              </a:extLst>
            </p:cNvPr>
            <p:cNvPicPr>
              <a:picLocks noChangeAspect="1"/>
            </p:cNvPicPr>
            <p:nvPr/>
          </p:nvPicPr>
          <p:blipFill>
            <a:blip r:embed="rId4"/>
            <a:stretch>
              <a:fillRect/>
            </a:stretch>
          </p:blipFill>
          <p:spPr>
            <a:xfrm>
              <a:off x="308203" y="2337884"/>
              <a:ext cx="883459" cy="1111405"/>
            </a:xfrm>
            <a:prstGeom prst="rect">
              <a:avLst/>
            </a:prstGeom>
          </p:spPr>
        </p:pic>
      </p:grpSp>
      <p:sp>
        <p:nvSpPr>
          <p:cNvPr id="6" name="Rectangle: Rounded Corners 24">
            <a:extLst>
              <a:ext uri="{FF2B5EF4-FFF2-40B4-BE49-F238E27FC236}">
                <a16:creationId xmlns:a16="http://schemas.microsoft.com/office/drawing/2014/main" xmlns="" id="{00B6319B-6FF4-02C5-8826-CFE6CDFD4B16}"/>
              </a:ext>
            </a:extLst>
          </p:cNvPr>
          <p:cNvSpPr/>
          <p:nvPr/>
        </p:nvSpPr>
        <p:spPr>
          <a:xfrm>
            <a:off x="3104706" y="3381154"/>
            <a:ext cx="5670556" cy="2111355"/>
          </a:xfrm>
          <a:custGeom>
            <a:avLst/>
            <a:gdLst>
              <a:gd name="connsiteX0" fmla="*/ 0 w 5670556"/>
              <a:gd name="connsiteY0" fmla="*/ 197707 h 2111355"/>
              <a:gd name="connsiteX1" fmla="*/ 197707 w 5670556"/>
              <a:gd name="connsiteY1" fmla="*/ 0 h 2111355"/>
              <a:gd name="connsiteX2" fmla="*/ 5472849 w 5670556"/>
              <a:gd name="connsiteY2" fmla="*/ 0 h 2111355"/>
              <a:gd name="connsiteX3" fmla="*/ 5670556 w 5670556"/>
              <a:gd name="connsiteY3" fmla="*/ 197707 h 2111355"/>
              <a:gd name="connsiteX4" fmla="*/ 5670556 w 5670556"/>
              <a:gd name="connsiteY4" fmla="*/ 1913648 h 2111355"/>
              <a:gd name="connsiteX5" fmla="*/ 5472849 w 5670556"/>
              <a:gd name="connsiteY5" fmla="*/ 2111355 h 2111355"/>
              <a:gd name="connsiteX6" fmla="*/ 197707 w 5670556"/>
              <a:gd name="connsiteY6" fmla="*/ 2111355 h 2111355"/>
              <a:gd name="connsiteX7" fmla="*/ 0 w 5670556"/>
              <a:gd name="connsiteY7" fmla="*/ 1913648 h 2111355"/>
              <a:gd name="connsiteX8" fmla="*/ 0 w 5670556"/>
              <a:gd name="connsiteY8" fmla="*/ 197707 h 211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0556" h="2111355" fill="none" extrusionOk="0">
                <a:moveTo>
                  <a:pt x="0" y="197707"/>
                </a:moveTo>
                <a:cubicBezTo>
                  <a:pt x="-15715" y="85974"/>
                  <a:pt x="96767" y="6748"/>
                  <a:pt x="197707" y="0"/>
                </a:cubicBezTo>
                <a:cubicBezTo>
                  <a:pt x="2513147" y="130954"/>
                  <a:pt x="4030637" y="43574"/>
                  <a:pt x="5472849" y="0"/>
                </a:cubicBezTo>
                <a:cubicBezTo>
                  <a:pt x="5588871" y="10521"/>
                  <a:pt x="5683522" y="104399"/>
                  <a:pt x="5670556" y="197707"/>
                </a:cubicBezTo>
                <a:cubicBezTo>
                  <a:pt x="5547759" y="497180"/>
                  <a:pt x="5788696" y="1189353"/>
                  <a:pt x="5670556" y="1913648"/>
                </a:cubicBezTo>
                <a:cubicBezTo>
                  <a:pt x="5660749" y="2024449"/>
                  <a:pt x="5577894" y="2108494"/>
                  <a:pt x="5472849" y="2111355"/>
                </a:cubicBezTo>
                <a:cubicBezTo>
                  <a:pt x="3096614" y="2266552"/>
                  <a:pt x="1460134" y="2274375"/>
                  <a:pt x="197707" y="2111355"/>
                </a:cubicBezTo>
                <a:cubicBezTo>
                  <a:pt x="89560" y="2097238"/>
                  <a:pt x="-18706" y="2033762"/>
                  <a:pt x="0" y="1913648"/>
                </a:cubicBezTo>
                <a:cubicBezTo>
                  <a:pt x="3515" y="1592030"/>
                  <a:pt x="82254" y="398424"/>
                  <a:pt x="0" y="197707"/>
                </a:cubicBezTo>
                <a:close/>
              </a:path>
              <a:path w="5670556" h="2111355" stroke="0" extrusionOk="0">
                <a:moveTo>
                  <a:pt x="0" y="197707"/>
                </a:moveTo>
                <a:cubicBezTo>
                  <a:pt x="-16699" y="78216"/>
                  <a:pt x="76022" y="4689"/>
                  <a:pt x="197707" y="0"/>
                </a:cubicBezTo>
                <a:cubicBezTo>
                  <a:pt x="2595727" y="132882"/>
                  <a:pt x="4851196" y="-84951"/>
                  <a:pt x="5472849" y="0"/>
                </a:cubicBezTo>
                <a:cubicBezTo>
                  <a:pt x="5576899" y="5021"/>
                  <a:pt x="5669934" y="91954"/>
                  <a:pt x="5670556" y="197707"/>
                </a:cubicBezTo>
                <a:cubicBezTo>
                  <a:pt x="5636737" y="837159"/>
                  <a:pt x="5569641" y="1165858"/>
                  <a:pt x="5670556" y="1913648"/>
                </a:cubicBezTo>
                <a:cubicBezTo>
                  <a:pt x="5676130" y="2023500"/>
                  <a:pt x="5586576" y="2102019"/>
                  <a:pt x="5472849" y="2111355"/>
                </a:cubicBezTo>
                <a:cubicBezTo>
                  <a:pt x="4048668" y="2198994"/>
                  <a:pt x="1274992" y="2038676"/>
                  <a:pt x="197707" y="2111355"/>
                </a:cubicBezTo>
                <a:cubicBezTo>
                  <a:pt x="86386" y="2091044"/>
                  <a:pt x="-10234" y="2037062"/>
                  <a:pt x="0" y="1913648"/>
                </a:cubicBezTo>
                <a:cubicBezTo>
                  <a:pt x="-11203" y="1390344"/>
                  <a:pt x="-51057" y="1037642"/>
                  <a:pt x="0" y="197707"/>
                </a:cubicBezTo>
                <a:close/>
              </a:path>
            </a:pathLst>
          </a:custGeom>
          <a:solidFill>
            <a:srgbClr val="FFFFFF">
              <a:alpha val="95000"/>
            </a:srgbClr>
          </a:solidFill>
          <a:ln w="28575" cap="rnd" cmpd="thinThick">
            <a:solidFill>
              <a:srgbClr val="CC3140"/>
            </a:solidFill>
            <a:prstDash val="sysDash"/>
            <a:round/>
            <a:extLst>
              <a:ext uri="{C807C97D-BFC1-408E-A445-0C87EB9F89A2}">
                <ask:lineSketchStyleProps xmlns:ask="http://schemas.microsoft.com/office/drawing/2018/sketchyshapes" xmlns="" sd="1219033472">
                  <a:prstGeom prst="roundRect">
                    <a:avLst>
                      <a:gd name="adj" fmla="val 9364"/>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sz="6000" b="1" dirty="0" err="1">
                <a:solidFill>
                  <a:srgbClr val="FF3300"/>
                </a:solidFill>
                <a:latin typeface="Calibri" panose="020F0502020204030204" pitchFamily="34" charset="0"/>
                <a:cs typeface="Calibri" panose="020F0502020204030204" pitchFamily="34" charset="0"/>
              </a:rPr>
              <a:t>Phép</a:t>
            </a:r>
            <a:r>
              <a:rPr lang="en-US" sz="6000" b="1" dirty="0">
                <a:solidFill>
                  <a:srgbClr val="FF3300"/>
                </a:solidFill>
                <a:latin typeface="Calibri" panose="020F0502020204030204" pitchFamily="34" charset="0"/>
                <a:cs typeface="Calibri" panose="020F0502020204030204" pitchFamily="34" charset="0"/>
              </a:rPr>
              <a:t> </a:t>
            </a:r>
            <a:r>
              <a:rPr lang="en-US" sz="6000" b="1" dirty="0" err="1">
                <a:solidFill>
                  <a:srgbClr val="FF3300"/>
                </a:solidFill>
                <a:latin typeface="Calibri" panose="020F0502020204030204" pitchFamily="34" charset="0"/>
                <a:cs typeface="Calibri" panose="020F0502020204030204" pitchFamily="34" charset="0"/>
              </a:rPr>
              <a:t>tính</a:t>
            </a:r>
            <a:r>
              <a:rPr lang="en-US" sz="6000" b="1" dirty="0">
                <a:solidFill>
                  <a:srgbClr val="FF3300"/>
                </a:solidFill>
                <a:latin typeface="Calibri" panose="020F0502020204030204" pitchFamily="34" charset="0"/>
                <a:cs typeface="Calibri" panose="020F0502020204030204" pitchFamily="34" charset="0"/>
              </a:rPr>
              <a:t> </a:t>
            </a:r>
            <a:r>
              <a:rPr lang="en-US" sz="6000" b="1" dirty="0" err="1">
                <a:solidFill>
                  <a:srgbClr val="FF3300"/>
                </a:solidFill>
                <a:latin typeface="Calibri" panose="020F0502020204030204" pitchFamily="34" charset="0"/>
                <a:cs typeface="Calibri" panose="020F0502020204030204" pitchFamily="34" charset="0"/>
              </a:rPr>
              <a:t>trừ</a:t>
            </a:r>
            <a:endParaRPr kumimoji="0" lang="vi-VN" sz="6000" b="1" i="0" u="none" strike="noStrike" kern="1200" cap="none" spc="0" normalizeH="0" baseline="0" noProof="0" dirty="0">
              <a:ln>
                <a:noFill/>
              </a:ln>
              <a:solidFill>
                <a:srgbClr val="FF33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553662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6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sp>
        <p:nvSpPr>
          <p:cNvPr id="3" name="Nút Hành động: Lùi hoặc Trước 16">
            <a:hlinkClick r:id="rId3" action="ppaction://hlinksldjump"/>
            <a:extLst>
              <a:ext uri="{FF2B5EF4-FFF2-40B4-BE49-F238E27FC236}">
                <a16:creationId xmlns:a16="http://schemas.microsoft.com/office/drawing/2014/main" xmlns="" id="{D8708101-FA9A-D58F-06F4-02D13D4255DD}"/>
              </a:ext>
            </a:extLst>
          </p:cNvPr>
          <p:cNvSpPr/>
          <p:nvPr/>
        </p:nvSpPr>
        <p:spPr>
          <a:xfrm>
            <a:off x="10933043" y="5897217"/>
            <a:ext cx="781879" cy="679007"/>
          </a:xfrm>
          <a:prstGeom prst="actionButtonBackPrevious">
            <a:avLst/>
          </a:prstGeom>
          <a:solidFill>
            <a:srgbClr val="99FF99"/>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 name="Group 2">
            <a:extLst>
              <a:ext uri="{FF2B5EF4-FFF2-40B4-BE49-F238E27FC236}">
                <a16:creationId xmlns:a16="http://schemas.microsoft.com/office/drawing/2014/main" xmlns="" id="{85A96D11-361E-2F33-D2C9-1703743B0337}"/>
              </a:ext>
            </a:extLst>
          </p:cNvPr>
          <p:cNvGrpSpPr/>
          <p:nvPr/>
        </p:nvGrpSpPr>
        <p:grpSpPr>
          <a:xfrm>
            <a:off x="593560" y="612849"/>
            <a:ext cx="11004880" cy="1348141"/>
            <a:chOff x="308203" y="2337884"/>
            <a:chExt cx="12870924" cy="1399406"/>
          </a:xfrm>
        </p:grpSpPr>
        <p:sp>
          <p:nvSpPr>
            <p:cNvPr id="6" name="Rectangle: Rounded Corners 3">
              <a:extLst>
                <a:ext uri="{FF2B5EF4-FFF2-40B4-BE49-F238E27FC236}">
                  <a16:creationId xmlns:a16="http://schemas.microsoft.com/office/drawing/2014/main" xmlns="" id="{93166EE5-F580-F39D-4078-96F503D4CE40}"/>
                </a:ext>
              </a:extLst>
            </p:cNvPr>
            <p:cNvSpPr/>
            <p:nvPr/>
          </p:nvSpPr>
          <p:spPr>
            <a:xfrm>
              <a:off x="749932" y="2533778"/>
              <a:ext cx="12429195" cy="1203512"/>
            </a:xfrm>
            <a:custGeom>
              <a:avLst/>
              <a:gdLst>
                <a:gd name="connsiteX0" fmla="*/ 0 w 12429195"/>
                <a:gd name="connsiteY0" fmla="*/ 293910 h 1203512"/>
                <a:gd name="connsiteX1" fmla="*/ 293910 w 12429195"/>
                <a:gd name="connsiteY1" fmla="*/ 0 h 1203512"/>
                <a:gd name="connsiteX2" fmla="*/ 12135285 w 12429195"/>
                <a:gd name="connsiteY2" fmla="*/ 0 h 1203512"/>
                <a:gd name="connsiteX3" fmla="*/ 12429195 w 12429195"/>
                <a:gd name="connsiteY3" fmla="*/ 293910 h 1203512"/>
                <a:gd name="connsiteX4" fmla="*/ 12429195 w 12429195"/>
                <a:gd name="connsiteY4" fmla="*/ 909602 h 1203512"/>
                <a:gd name="connsiteX5" fmla="*/ 12135285 w 12429195"/>
                <a:gd name="connsiteY5" fmla="*/ 1203512 h 1203512"/>
                <a:gd name="connsiteX6" fmla="*/ 293910 w 12429195"/>
                <a:gd name="connsiteY6" fmla="*/ 1203512 h 1203512"/>
                <a:gd name="connsiteX7" fmla="*/ 0 w 12429195"/>
                <a:gd name="connsiteY7" fmla="*/ 909602 h 1203512"/>
                <a:gd name="connsiteX8" fmla="*/ 0 w 12429195"/>
                <a:gd name="connsiteY8" fmla="*/ 293910 h 120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9195" h="1203512" fill="none" extrusionOk="0">
                  <a:moveTo>
                    <a:pt x="0" y="293910"/>
                  </a:moveTo>
                  <a:cubicBezTo>
                    <a:pt x="-3916" y="145309"/>
                    <a:pt x="117629" y="-9381"/>
                    <a:pt x="293910" y="0"/>
                  </a:cubicBezTo>
                  <a:cubicBezTo>
                    <a:pt x="3978335" y="-35273"/>
                    <a:pt x="9140995" y="-144294"/>
                    <a:pt x="12135285" y="0"/>
                  </a:cubicBezTo>
                  <a:cubicBezTo>
                    <a:pt x="12301539" y="1197"/>
                    <a:pt x="12424462" y="127597"/>
                    <a:pt x="12429195" y="293910"/>
                  </a:cubicBezTo>
                  <a:cubicBezTo>
                    <a:pt x="12484554" y="469424"/>
                    <a:pt x="12388720" y="679758"/>
                    <a:pt x="12429195" y="909602"/>
                  </a:cubicBezTo>
                  <a:cubicBezTo>
                    <a:pt x="12438532" y="1064863"/>
                    <a:pt x="12301263" y="1199549"/>
                    <a:pt x="12135285" y="1203512"/>
                  </a:cubicBezTo>
                  <a:cubicBezTo>
                    <a:pt x="10250153" y="1281037"/>
                    <a:pt x="3806053" y="1159809"/>
                    <a:pt x="293910" y="1203512"/>
                  </a:cubicBezTo>
                  <a:cubicBezTo>
                    <a:pt x="118225" y="1199809"/>
                    <a:pt x="-23678" y="1071600"/>
                    <a:pt x="0" y="909602"/>
                  </a:cubicBezTo>
                  <a:cubicBezTo>
                    <a:pt x="-9745" y="696765"/>
                    <a:pt x="6923" y="439635"/>
                    <a:pt x="0" y="293910"/>
                  </a:cubicBezTo>
                  <a:close/>
                </a:path>
                <a:path w="12429195" h="1203512" stroke="0" extrusionOk="0">
                  <a:moveTo>
                    <a:pt x="0" y="293910"/>
                  </a:moveTo>
                  <a:cubicBezTo>
                    <a:pt x="-7190" y="106744"/>
                    <a:pt x="129829" y="1425"/>
                    <a:pt x="293910" y="0"/>
                  </a:cubicBezTo>
                  <a:cubicBezTo>
                    <a:pt x="1566339" y="-95379"/>
                    <a:pt x="10927552" y="58096"/>
                    <a:pt x="12135285" y="0"/>
                  </a:cubicBezTo>
                  <a:cubicBezTo>
                    <a:pt x="12292031" y="-3925"/>
                    <a:pt x="12420917" y="125639"/>
                    <a:pt x="12429195" y="293910"/>
                  </a:cubicBezTo>
                  <a:cubicBezTo>
                    <a:pt x="12384113" y="522932"/>
                    <a:pt x="12411587" y="723484"/>
                    <a:pt x="12429195" y="909602"/>
                  </a:cubicBezTo>
                  <a:cubicBezTo>
                    <a:pt x="12436534" y="1063200"/>
                    <a:pt x="12290058" y="1195992"/>
                    <a:pt x="12135285" y="1203512"/>
                  </a:cubicBezTo>
                  <a:cubicBezTo>
                    <a:pt x="7638865" y="1143606"/>
                    <a:pt x="5460504" y="1286026"/>
                    <a:pt x="293910" y="1203512"/>
                  </a:cubicBezTo>
                  <a:cubicBezTo>
                    <a:pt x="129072" y="1204134"/>
                    <a:pt x="-18542" y="1090743"/>
                    <a:pt x="0" y="909602"/>
                  </a:cubicBezTo>
                  <a:cubicBezTo>
                    <a:pt x="-14275" y="701072"/>
                    <a:pt x="-46857" y="416560"/>
                    <a:pt x="0" y="293910"/>
                  </a:cubicBezTo>
                  <a:close/>
                </a:path>
              </a:pathLst>
            </a:custGeom>
            <a:solidFill>
              <a:schemeClr val="bg1"/>
            </a:solidFill>
            <a:ln w="28575">
              <a:solidFill>
                <a:srgbClr val="008000"/>
              </a:solidFill>
              <a:extLst>
                <a:ext uri="{C807C97D-BFC1-408E-A445-0C87EB9F89A2}">
                  <ask:lineSketchStyleProps xmlns:ask="http://schemas.microsoft.com/office/drawing/2018/sketchyshapes" xmlns="" sd="3906556544">
                    <a:prstGeom prst="roundRect">
                      <a:avLst>
                        <a:gd name="adj" fmla="val 24421"/>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25200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6600"/>
                  </a:solidFill>
                  <a:effectLst/>
                  <a:uLnTx/>
                  <a:uFillTx/>
                  <a:latin typeface="Calibri" panose="020F0502020204030204"/>
                  <a:ea typeface="+mn-ea"/>
                  <a:cs typeface="Calibri" panose="020F0502020204030204" pitchFamily="34" charset="0"/>
                </a:rPr>
                <a:t>Khi tính giá trị biểu thức có dấu ngoặc ta làm như thế nào?</a:t>
              </a:r>
              <a:endParaRPr kumimoji="0" lang="en-US" sz="3200" b="1" i="1" u="none" strike="noStrike" kern="1200" cap="none" spc="0" normalizeH="0" baseline="0" noProof="0" dirty="0">
                <a:ln>
                  <a:noFill/>
                </a:ln>
                <a:solidFill>
                  <a:srgbClr val="006600"/>
                </a:solidFill>
                <a:effectLst/>
                <a:uLnTx/>
                <a:uFillTx/>
                <a:latin typeface="Calibri" panose="020F0502020204030204"/>
                <a:ea typeface="+mn-ea"/>
                <a:cs typeface="+mn-cs"/>
              </a:endParaRPr>
            </a:p>
          </p:txBody>
        </p:sp>
        <p:pic>
          <p:nvPicPr>
            <p:cNvPr id="7" name="Picture 4">
              <a:extLst>
                <a:ext uri="{FF2B5EF4-FFF2-40B4-BE49-F238E27FC236}">
                  <a16:creationId xmlns:a16="http://schemas.microsoft.com/office/drawing/2014/main" xmlns="" id="{7BE10E69-C29B-90FF-82A4-95597F5B805F}"/>
                </a:ext>
              </a:extLst>
            </p:cNvPr>
            <p:cNvPicPr>
              <a:picLocks noChangeAspect="1"/>
            </p:cNvPicPr>
            <p:nvPr/>
          </p:nvPicPr>
          <p:blipFill>
            <a:blip r:embed="rId4"/>
            <a:stretch>
              <a:fillRect/>
            </a:stretch>
          </p:blipFill>
          <p:spPr>
            <a:xfrm>
              <a:off x="308203" y="2337884"/>
              <a:ext cx="883459" cy="1111405"/>
            </a:xfrm>
            <a:prstGeom prst="rect">
              <a:avLst/>
            </a:prstGeom>
          </p:spPr>
        </p:pic>
      </p:grpSp>
      <p:sp>
        <p:nvSpPr>
          <p:cNvPr id="8" name="Rectangle: Rounded Corners 24">
            <a:extLst>
              <a:ext uri="{FF2B5EF4-FFF2-40B4-BE49-F238E27FC236}">
                <a16:creationId xmlns:a16="http://schemas.microsoft.com/office/drawing/2014/main" xmlns="" id="{D74DD8A4-2B4E-505E-42D1-E1863CD702DF}"/>
              </a:ext>
            </a:extLst>
          </p:cNvPr>
          <p:cNvSpPr/>
          <p:nvPr/>
        </p:nvSpPr>
        <p:spPr>
          <a:xfrm>
            <a:off x="2317898" y="3381154"/>
            <a:ext cx="7389628" cy="2111355"/>
          </a:xfrm>
          <a:custGeom>
            <a:avLst/>
            <a:gdLst>
              <a:gd name="connsiteX0" fmla="*/ 0 w 7389628"/>
              <a:gd name="connsiteY0" fmla="*/ 197707 h 2111355"/>
              <a:gd name="connsiteX1" fmla="*/ 197707 w 7389628"/>
              <a:gd name="connsiteY1" fmla="*/ 0 h 2111355"/>
              <a:gd name="connsiteX2" fmla="*/ 7191921 w 7389628"/>
              <a:gd name="connsiteY2" fmla="*/ 0 h 2111355"/>
              <a:gd name="connsiteX3" fmla="*/ 7389628 w 7389628"/>
              <a:gd name="connsiteY3" fmla="*/ 197707 h 2111355"/>
              <a:gd name="connsiteX4" fmla="*/ 7389628 w 7389628"/>
              <a:gd name="connsiteY4" fmla="*/ 1913648 h 2111355"/>
              <a:gd name="connsiteX5" fmla="*/ 7191921 w 7389628"/>
              <a:gd name="connsiteY5" fmla="*/ 2111355 h 2111355"/>
              <a:gd name="connsiteX6" fmla="*/ 197707 w 7389628"/>
              <a:gd name="connsiteY6" fmla="*/ 2111355 h 2111355"/>
              <a:gd name="connsiteX7" fmla="*/ 0 w 7389628"/>
              <a:gd name="connsiteY7" fmla="*/ 1913648 h 2111355"/>
              <a:gd name="connsiteX8" fmla="*/ 0 w 7389628"/>
              <a:gd name="connsiteY8" fmla="*/ 197707 h 211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9628" h="2111355" fill="none" extrusionOk="0">
                <a:moveTo>
                  <a:pt x="0" y="197707"/>
                </a:moveTo>
                <a:cubicBezTo>
                  <a:pt x="-15715" y="85974"/>
                  <a:pt x="96767" y="6748"/>
                  <a:pt x="197707" y="0"/>
                </a:cubicBezTo>
                <a:cubicBezTo>
                  <a:pt x="1556390" y="130954"/>
                  <a:pt x="4131593" y="43574"/>
                  <a:pt x="7191921" y="0"/>
                </a:cubicBezTo>
                <a:cubicBezTo>
                  <a:pt x="7307943" y="10521"/>
                  <a:pt x="7402594" y="104399"/>
                  <a:pt x="7389628" y="197707"/>
                </a:cubicBezTo>
                <a:cubicBezTo>
                  <a:pt x="7266831" y="497180"/>
                  <a:pt x="7507768" y="1189353"/>
                  <a:pt x="7389628" y="1913648"/>
                </a:cubicBezTo>
                <a:cubicBezTo>
                  <a:pt x="7379821" y="2024449"/>
                  <a:pt x="7296966" y="2108494"/>
                  <a:pt x="7191921" y="2111355"/>
                </a:cubicBezTo>
                <a:cubicBezTo>
                  <a:pt x="5629398" y="2266552"/>
                  <a:pt x="3595216" y="2274375"/>
                  <a:pt x="197707" y="2111355"/>
                </a:cubicBezTo>
                <a:cubicBezTo>
                  <a:pt x="89560" y="2097238"/>
                  <a:pt x="-18706" y="2033762"/>
                  <a:pt x="0" y="1913648"/>
                </a:cubicBezTo>
                <a:cubicBezTo>
                  <a:pt x="3515" y="1592030"/>
                  <a:pt x="82254" y="398424"/>
                  <a:pt x="0" y="197707"/>
                </a:cubicBezTo>
                <a:close/>
              </a:path>
              <a:path w="7389628" h="2111355" stroke="0" extrusionOk="0">
                <a:moveTo>
                  <a:pt x="0" y="197707"/>
                </a:moveTo>
                <a:cubicBezTo>
                  <a:pt x="-16699" y="78216"/>
                  <a:pt x="76022" y="4689"/>
                  <a:pt x="197707" y="0"/>
                </a:cubicBezTo>
                <a:cubicBezTo>
                  <a:pt x="1575306" y="132882"/>
                  <a:pt x="4004887" y="-84951"/>
                  <a:pt x="7191921" y="0"/>
                </a:cubicBezTo>
                <a:cubicBezTo>
                  <a:pt x="7295971" y="5021"/>
                  <a:pt x="7389006" y="91954"/>
                  <a:pt x="7389628" y="197707"/>
                </a:cubicBezTo>
                <a:cubicBezTo>
                  <a:pt x="7355809" y="837159"/>
                  <a:pt x="7288713" y="1165858"/>
                  <a:pt x="7389628" y="1913648"/>
                </a:cubicBezTo>
                <a:cubicBezTo>
                  <a:pt x="7395202" y="2023500"/>
                  <a:pt x="7305648" y="2102019"/>
                  <a:pt x="7191921" y="2111355"/>
                </a:cubicBezTo>
                <a:cubicBezTo>
                  <a:pt x="5790275" y="2198994"/>
                  <a:pt x="3188792" y="2038676"/>
                  <a:pt x="197707" y="2111355"/>
                </a:cubicBezTo>
                <a:cubicBezTo>
                  <a:pt x="86386" y="2091044"/>
                  <a:pt x="-10234" y="2037062"/>
                  <a:pt x="0" y="1913648"/>
                </a:cubicBezTo>
                <a:cubicBezTo>
                  <a:pt x="-11203" y="1390344"/>
                  <a:pt x="-51057" y="1037642"/>
                  <a:pt x="0" y="197707"/>
                </a:cubicBezTo>
                <a:close/>
              </a:path>
            </a:pathLst>
          </a:custGeom>
          <a:solidFill>
            <a:srgbClr val="FFFFFF">
              <a:alpha val="95000"/>
            </a:srgbClr>
          </a:solidFill>
          <a:ln w="28575" cap="rnd" cmpd="thinThick">
            <a:solidFill>
              <a:srgbClr val="CC3140"/>
            </a:solidFill>
            <a:prstDash val="sysDash"/>
            <a:round/>
            <a:extLst>
              <a:ext uri="{C807C97D-BFC1-408E-A445-0C87EB9F89A2}">
                <ask:lineSketchStyleProps xmlns:ask="http://schemas.microsoft.com/office/drawing/2018/sketchyshapes" xmlns="" sd="1219033472">
                  <a:prstGeom prst="roundRect">
                    <a:avLst>
                      <a:gd name="adj" fmla="val 9364"/>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6000" b="1">
                <a:solidFill>
                  <a:srgbClr val="FF3300"/>
                </a:solidFill>
                <a:latin typeface="Calibri" panose="020F0502020204030204" pitchFamily="34" charset="0"/>
                <a:cs typeface="Calibri" panose="020F0502020204030204" pitchFamily="34" charset="0"/>
              </a:rPr>
              <a:t>Làm trong ngoặc trước</a:t>
            </a:r>
            <a:endParaRPr kumimoji="0" lang="vi-VN" sz="6000" b="1" i="0" u="none" strike="noStrike" kern="1200" cap="none" spc="0" normalizeH="0" baseline="0" noProof="0" dirty="0">
              <a:ln>
                <a:noFill/>
              </a:ln>
              <a:solidFill>
                <a:srgbClr val="FF33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81967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6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sp>
        <p:nvSpPr>
          <p:cNvPr id="3" name="Nút Hành động: Lùi hoặc Trước 16">
            <a:hlinkClick r:id="rId3" action="ppaction://hlinksldjump"/>
            <a:extLst>
              <a:ext uri="{FF2B5EF4-FFF2-40B4-BE49-F238E27FC236}">
                <a16:creationId xmlns:a16="http://schemas.microsoft.com/office/drawing/2014/main" xmlns="" id="{AED67268-5B80-DEB8-6D5F-2C842645DE69}"/>
              </a:ext>
            </a:extLst>
          </p:cNvPr>
          <p:cNvSpPr/>
          <p:nvPr/>
        </p:nvSpPr>
        <p:spPr>
          <a:xfrm>
            <a:off x="10933043" y="5897217"/>
            <a:ext cx="781879" cy="679007"/>
          </a:xfrm>
          <a:prstGeom prst="actionButtonBackPrevious">
            <a:avLst/>
          </a:prstGeom>
          <a:solidFill>
            <a:srgbClr val="99FF99"/>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 name="Group 2">
            <a:extLst>
              <a:ext uri="{FF2B5EF4-FFF2-40B4-BE49-F238E27FC236}">
                <a16:creationId xmlns:a16="http://schemas.microsoft.com/office/drawing/2014/main" xmlns="" id="{2A29FC9F-2C17-C6D7-7AB6-4822EEDF5B46}"/>
              </a:ext>
            </a:extLst>
          </p:cNvPr>
          <p:cNvGrpSpPr/>
          <p:nvPr/>
        </p:nvGrpSpPr>
        <p:grpSpPr>
          <a:xfrm>
            <a:off x="593560" y="612849"/>
            <a:ext cx="11004880" cy="1348141"/>
            <a:chOff x="308203" y="2337884"/>
            <a:chExt cx="12870924" cy="1399406"/>
          </a:xfrm>
        </p:grpSpPr>
        <p:sp>
          <p:nvSpPr>
            <p:cNvPr id="12" name="Rectangle: Rounded Corners 3">
              <a:extLst>
                <a:ext uri="{FF2B5EF4-FFF2-40B4-BE49-F238E27FC236}">
                  <a16:creationId xmlns:a16="http://schemas.microsoft.com/office/drawing/2014/main" xmlns="" id="{3E752978-1E8E-F7BB-932B-7CD3F4FF023A}"/>
                </a:ext>
              </a:extLst>
            </p:cNvPr>
            <p:cNvSpPr/>
            <p:nvPr/>
          </p:nvSpPr>
          <p:spPr>
            <a:xfrm>
              <a:off x="749932" y="2533778"/>
              <a:ext cx="12429195" cy="1203512"/>
            </a:xfrm>
            <a:custGeom>
              <a:avLst/>
              <a:gdLst>
                <a:gd name="connsiteX0" fmla="*/ 0 w 12429195"/>
                <a:gd name="connsiteY0" fmla="*/ 293910 h 1203512"/>
                <a:gd name="connsiteX1" fmla="*/ 293910 w 12429195"/>
                <a:gd name="connsiteY1" fmla="*/ 0 h 1203512"/>
                <a:gd name="connsiteX2" fmla="*/ 12135285 w 12429195"/>
                <a:gd name="connsiteY2" fmla="*/ 0 h 1203512"/>
                <a:gd name="connsiteX3" fmla="*/ 12429195 w 12429195"/>
                <a:gd name="connsiteY3" fmla="*/ 293910 h 1203512"/>
                <a:gd name="connsiteX4" fmla="*/ 12429195 w 12429195"/>
                <a:gd name="connsiteY4" fmla="*/ 909602 h 1203512"/>
                <a:gd name="connsiteX5" fmla="*/ 12135285 w 12429195"/>
                <a:gd name="connsiteY5" fmla="*/ 1203512 h 1203512"/>
                <a:gd name="connsiteX6" fmla="*/ 293910 w 12429195"/>
                <a:gd name="connsiteY6" fmla="*/ 1203512 h 1203512"/>
                <a:gd name="connsiteX7" fmla="*/ 0 w 12429195"/>
                <a:gd name="connsiteY7" fmla="*/ 909602 h 1203512"/>
                <a:gd name="connsiteX8" fmla="*/ 0 w 12429195"/>
                <a:gd name="connsiteY8" fmla="*/ 293910 h 120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9195" h="1203512" fill="none" extrusionOk="0">
                  <a:moveTo>
                    <a:pt x="0" y="293910"/>
                  </a:moveTo>
                  <a:cubicBezTo>
                    <a:pt x="-3916" y="145309"/>
                    <a:pt x="117629" y="-9381"/>
                    <a:pt x="293910" y="0"/>
                  </a:cubicBezTo>
                  <a:cubicBezTo>
                    <a:pt x="3978335" y="-35273"/>
                    <a:pt x="9140995" y="-144294"/>
                    <a:pt x="12135285" y="0"/>
                  </a:cubicBezTo>
                  <a:cubicBezTo>
                    <a:pt x="12301539" y="1197"/>
                    <a:pt x="12424462" y="127597"/>
                    <a:pt x="12429195" y="293910"/>
                  </a:cubicBezTo>
                  <a:cubicBezTo>
                    <a:pt x="12484554" y="469424"/>
                    <a:pt x="12388720" y="679758"/>
                    <a:pt x="12429195" y="909602"/>
                  </a:cubicBezTo>
                  <a:cubicBezTo>
                    <a:pt x="12438532" y="1064863"/>
                    <a:pt x="12301263" y="1199549"/>
                    <a:pt x="12135285" y="1203512"/>
                  </a:cubicBezTo>
                  <a:cubicBezTo>
                    <a:pt x="10250153" y="1281037"/>
                    <a:pt x="3806053" y="1159809"/>
                    <a:pt x="293910" y="1203512"/>
                  </a:cubicBezTo>
                  <a:cubicBezTo>
                    <a:pt x="118225" y="1199809"/>
                    <a:pt x="-23678" y="1071600"/>
                    <a:pt x="0" y="909602"/>
                  </a:cubicBezTo>
                  <a:cubicBezTo>
                    <a:pt x="-9745" y="696765"/>
                    <a:pt x="6923" y="439635"/>
                    <a:pt x="0" y="293910"/>
                  </a:cubicBezTo>
                  <a:close/>
                </a:path>
                <a:path w="12429195" h="1203512" stroke="0" extrusionOk="0">
                  <a:moveTo>
                    <a:pt x="0" y="293910"/>
                  </a:moveTo>
                  <a:cubicBezTo>
                    <a:pt x="-7190" y="106744"/>
                    <a:pt x="129829" y="1425"/>
                    <a:pt x="293910" y="0"/>
                  </a:cubicBezTo>
                  <a:cubicBezTo>
                    <a:pt x="1566339" y="-95379"/>
                    <a:pt x="10927552" y="58096"/>
                    <a:pt x="12135285" y="0"/>
                  </a:cubicBezTo>
                  <a:cubicBezTo>
                    <a:pt x="12292031" y="-3925"/>
                    <a:pt x="12420917" y="125639"/>
                    <a:pt x="12429195" y="293910"/>
                  </a:cubicBezTo>
                  <a:cubicBezTo>
                    <a:pt x="12384113" y="522932"/>
                    <a:pt x="12411587" y="723484"/>
                    <a:pt x="12429195" y="909602"/>
                  </a:cubicBezTo>
                  <a:cubicBezTo>
                    <a:pt x="12436534" y="1063200"/>
                    <a:pt x="12290058" y="1195992"/>
                    <a:pt x="12135285" y="1203512"/>
                  </a:cubicBezTo>
                  <a:cubicBezTo>
                    <a:pt x="7638865" y="1143606"/>
                    <a:pt x="5460504" y="1286026"/>
                    <a:pt x="293910" y="1203512"/>
                  </a:cubicBezTo>
                  <a:cubicBezTo>
                    <a:pt x="129072" y="1204134"/>
                    <a:pt x="-18542" y="1090743"/>
                    <a:pt x="0" y="909602"/>
                  </a:cubicBezTo>
                  <a:cubicBezTo>
                    <a:pt x="-14275" y="701072"/>
                    <a:pt x="-46857" y="416560"/>
                    <a:pt x="0" y="293910"/>
                  </a:cubicBezTo>
                  <a:close/>
                </a:path>
              </a:pathLst>
            </a:custGeom>
            <a:solidFill>
              <a:schemeClr val="bg1"/>
            </a:solidFill>
            <a:ln w="28575">
              <a:solidFill>
                <a:srgbClr val="008000"/>
              </a:solidFill>
              <a:extLst>
                <a:ext uri="{C807C97D-BFC1-408E-A445-0C87EB9F89A2}">
                  <ask:lineSketchStyleProps xmlns:ask="http://schemas.microsoft.com/office/drawing/2018/sketchyshapes" xmlns="" sd="3906556544">
                    <a:prstGeom prst="roundRect">
                      <a:avLst>
                        <a:gd name="adj" fmla="val 24421"/>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252000" algn="ctr"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srgbClr val="006600"/>
                  </a:solidFill>
                  <a:effectLst/>
                  <a:uLnTx/>
                  <a:uFillTx/>
                  <a:latin typeface="Calibri" panose="020F0502020204030204"/>
                  <a:ea typeface="+mn-ea"/>
                  <a:cs typeface="Calibri" panose="020F0502020204030204" pitchFamily="34" charset="0"/>
                </a:rPr>
                <a:t>Muốn tìm 2 số khi biết tổng và hiệu ta làm thế nào?</a:t>
              </a:r>
              <a:endParaRPr kumimoji="0" lang="en-US" sz="3200" b="1" i="1" u="none" strike="noStrike" kern="1200" cap="none" spc="0" normalizeH="0" baseline="0" noProof="0" dirty="0">
                <a:ln>
                  <a:noFill/>
                </a:ln>
                <a:solidFill>
                  <a:srgbClr val="006600"/>
                </a:solidFill>
                <a:effectLst/>
                <a:uLnTx/>
                <a:uFillTx/>
                <a:latin typeface="Calibri" panose="020F0502020204030204"/>
                <a:ea typeface="+mn-ea"/>
                <a:cs typeface="+mn-cs"/>
              </a:endParaRPr>
            </a:p>
          </p:txBody>
        </p:sp>
        <p:pic>
          <p:nvPicPr>
            <p:cNvPr id="13" name="Picture 4">
              <a:extLst>
                <a:ext uri="{FF2B5EF4-FFF2-40B4-BE49-F238E27FC236}">
                  <a16:creationId xmlns:a16="http://schemas.microsoft.com/office/drawing/2014/main" xmlns="" id="{8E92BC8F-CB1B-B406-237A-02C76FCDD3A8}"/>
                </a:ext>
              </a:extLst>
            </p:cNvPr>
            <p:cNvPicPr>
              <a:picLocks noChangeAspect="1"/>
            </p:cNvPicPr>
            <p:nvPr/>
          </p:nvPicPr>
          <p:blipFill>
            <a:blip r:embed="rId4"/>
            <a:stretch>
              <a:fillRect/>
            </a:stretch>
          </p:blipFill>
          <p:spPr>
            <a:xfrm>
              <a:off x="308203" y="2337884"/>
              <a:ext cx="883459" cy="1111405"/>
            </a:xfrm>
            <a:prstGeom prst="rect">
              <a:avLst/>
            </a:prstGeom>
          </p:spPr>
        </p:pic>
      </p:grpSp>
      <p:sp>
        <p:nvSpPr>
          <p:cNvPr id="14" name="Rectangle: Rounded Corners 24">
            <a:extLst>
              <a:ext uri="{FF2B5EF4-FFF2-40B4-BE49-F238E27FC236}">
                <a16:creationId xmlns:a16="http://schemas.microsoft.com/office/drawing/2014/main" xmlns="" id="{3859A4C2-12AD-3F04-677B-B6293CE8B440}"/>
              </a:ext>
            </a:extLst>
          </p:cNvPr>
          <p:cNvSpPr/>
          <p:nvPr/>
        </p:nvSpPr>
        <p:spPr>
          <a:xfrm>
            <a:off x="2317898" y="3381154"/>
            <a:ext cx="7389628" cy="2111355"/>
          </a:xfrm>
          <a:custGeom>
            <a:avLst/>
            <a:gdLst>
              <a:gd name="connsiteX0" fmla="*/ 0 w 7389628"/>
              <a:gd name="connsiteY0" fmla="*/ 197707 h 2111355"/>
              <a:gd name="connsiteX1" fmla="*/ 197707 w 7389628"/>
              <a:gd name="connsiteY1" fmla="*/ 0 h 2111355"/>
              <a:gd name="connsiteX2" fmla="*/ 7191921 w 7389628"/>
              <a:gd name="connsiteY2" fmla="*/ 0 h 2111355"/>
              <a:gd name="connsiteX3" fmla="*/ 7389628 w 7389628"/>
              <a:gd name="connsiteY3" fmla="*/ 197707 h 2111355"/>
              <a:gd name="connsiteX4" fmla="*/ 7389628 w 7389628"/>
              <a:gd name="connsiteY4" fmla="*/ 1913648 h 2111355"/>
              <a:gd name="connsiteX5" fmla="*/ 7191921 w 7389628"/>
              <a:gd name="connsiteY5" fmla="*/ 2111355 h 2111355"/>
              <a:gd name="connsiteX6" fmla="*/ 197707 w 7389628"/>
              <a:gd name="connsiteY6" fmla="*/ 2111355 h 2111355"/>
              <a:gd name="connsiteX7" fmla="*/ 0 w 7389628"/>
              <a:gd name="connsiteY7" fmla="*/ 1913648 h 2111355"/>
              <a:gd name="connsiteX8" fmla="*/ 0 w 7389628"/>
              <a:gd name="connsiteY8" fmla="*/ 197707 h 211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9628" h="2111355" fill="none" extrusionOk="0">
                <a:moveTo>
                  <a:pt x="0" y="197707"/>
                </a:moveTo>
                <a:cubicBezTo>
                  <a:pt x="-15715" y="85974"/>
                  <a:pt x="96767" y="6748"/>
                  <a:pt x="197707" y="0"/>
                </a:cubicBezTo>
                <a:cubicBezTo>
                  <a:pt x="1556390" y="130954"/>
                  <a:pt x="4131593" y="43574"/>
                  <a:pt x="7191921" y="0"/>
                </a:cubicBezTo>
                <a:cubicBezTo>
                  <a:pt x="7307943" y="10521"/>
                  <a:pt x="7402594" y="104399"/>
                  <a:pt x="7389628" y="197707"/>
                </a:cubicBezTo>
                <a:cubicBezTo>
                  <a:pt x="7266831" y="497180"/>
                  <a:pt x="7507768" y="1189353"/>
                  <a:pt x="7389628" y="1913648"/>
                </a:cubicBezTo>
                <a:cubicBezTo>
                  <a:pt x="7379821" y="2024449"/>
                  <a:pt x="7296966" y="2108494"/>
                  <a:pt x="7191921" y="2111355"/>
                </a:cubicBezTo>
                <a:cubicBezTo>
                  <a:pt x="5629398" y="2266552"/>
                  <a:pt x="3595216" y="2274375"/>
                  <a:pt x="197707" y="2111355"/>
                </a:cubicBezTo>
                <a:cubicBezTo>
                  <a:pt x="89560" y="2097238"/>
                  <a:pt x="-18706" y="2033762"/>
                  <a:pt x="0" y="1913648"/>
                </a:cubicBezTo>
                <a:cubicBezTo>
                  <a:pt x="3515" y="1592030"/>
                  <a:pt x="82254" y="398424"/>
                  <a:pt x="0" y="197707"/>
                </a:cubicBezTo>
                <a:close/>
              </a:path>
              <a:path w="7389628" h="2111355" stroke="0" extrusionOk="0">
                <a:moveTo>
                  <a:pt x="0" y="197707"/>
                </a:moveTo>
                <a:cubicBezTo>
                  <a:pt x="-16699" y="78216"/>
                  <a:pt x="76022" y="4689"/>
                  <a:pt x="197707" y="0"/>
                </a:cubicBezTo>
                <a:cubicBezTo>
                  <a:pt x="1575306" y="132882"/>
                  <a:pt x="4004887" y="-84951"/>
                  <a:pt x="7191921" y="0"/>
                </a:cubicBezTo>
                <a:cubicBezTo>
                  <a:pt x="7295971" y="5021"/>
                  <a:pt x="7389006" y="91954"/>
                  <a:pt x="7389628" y="197707"/>
                </a:cubicBezTo>
                <a:cubicBezTo>
                  <a:pt x="7355809" y="837159"/>
                  <a:pt x="7288713" y="1165858"/>
                  <a:pt x="7389628" y="1913648"/>
                </a:cubicBezTo>
                <a:cubicBezTo>
                  <a:pt x="7395202" y="2023500"/>
                  <a:pt x="7305648" y="2102019"/>
                  <a:pt x="7191921" y="2111355"/>
                </a:cubicBezTo>
                <a:cubicBezTo>
                  <a:pt x="5790275" y="2198994"/>
                  <a:pt x="3188792" y="2038676"/>
                  <a:pt x="197707" y="2111355"/>
                </a:cubicBezTo>
                <a:cubicBezTo>
                  <a:pt x="86386" y="2091044"/>
                  <a:pt x="-10234" y="2037062"/>
                  <a:pt x="0" y="1913648"/>
                </a:cubicBezTo>
                <a:cubicBezTo>
                  <a:pt x="-11203" y="1390344"/>
                  <a:pt x="-51057" y="1037642"/>
                  <a:pt x="0" y="197707"/>
                </a:cubicBezTo>
                <a:close/>
              </a:path>
            </a:pathLst>
          </a:custGeom>
          <a:solidFill>
            <a:srgbClr val="FFFFFF">
              <a:alpha val="95000"/>
            </a:srgbClr>
          </a:solidFill>
          <a:ln w="28575" cap="rnd" cmpd="thinThick">
            <a:solidFill>
              <a:srgbClr val="CC3140"/>
            </a:solidFill>
            <a:prstDash val="sysDash"/>
            <a:round/>
            <a:extLst>
              <a:ext uri="{C807C97D-BFC1-408E-A445-0C87EB9F89A2}">
                <ask:lineSketchStyleProps xmlns:ask="http://schemas.microsoft.com/office/drawing/2018/sketchyshapes" xmlns="" sd="1219033472">
                  <a:prstGeom prst="roundRect">
                    <a:avLst>
                      <a:gd name="adj" fmla="val 9364"/>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6000" b="1" dirty="0">
                <a:solidFill>
                  <a:srgbClr val="FF3300"/>
                </a:solidFill>
                <a:latin typeface="Calibri" panose="020F0502020204030204" pitchFamily="34" charset="0"/>
                <a:cs typeface="Calibri" panose="020F0502020204030204" pitchFamily="34" charset="0"/>
              </a:rPr>
              <a:t>Tìm số lớn</a:t>
            </a:r>
            <a:endParaRPr lang="en-US" sz="6000" b="1" dirty="0">
              <a:solidFill>
                <a:srgbClr val="FF3300"/>
              </a:solidFill>
              <a:latin typeface="Calibri" panose="020F0502020204030204" pitchFamily="34" charset="0"/>
              <a:cs typeface="Calibri" panose="020F0502020204030204" pitchFamily="34" charset="0"/>
            </a:endParaRPr>
          </a:p>
          <a:p>
            <a:pPr lvl="0" algn="ctr">
              <a:defRPr/>
            </a:pPr>
            <a:r>
              <a:rPr lang="vi-VN" sz="6000" b="1" dirty="0">
                <a:solidFill>
                  <a:srgbClr val="FF3300"/>
                </a:solidFill>
                <a:latin typeface="Calibri" panose="020F0502020204030204" pitchFamily="34" charset="0"/>
                <a:cs typeface="Calibri" panose="020F0502020204030204" pitchFamily="34" charset="0"/>
              </a:rPr>
              <a:t>= (tổng +</a:t>
            </a:r>
            <a:r>
              <a:rPr lang="en-US" sz="6000" b="1" dirty="0">
                <a:solidFill>
                  <a:srgbClr val="FF3300"/>
                </a:solidFill>
                <a:latin typeface="Calibri" panose="020F0502020204030204" pitchFamily="34" charset="0"/>
                <a:cs typeface="Calibri" panose="020F0502020204030204" pitchFamily="34" charset="0"/>
              </a:rPr>
              <a:t> </a:t>
            </a:r>
            <a:r>
              <a:rPr lang="vi-VN" sz="6000" b="1" dirty="0">
                <a:solidFill>
                  <a:srgbClr val="FF3300"/>
                </a:solidFill>
                <a:latin typeface="Calibri" panose="020F0502020204030204" pitchFamily="34" charset="0"/>
                <a:cs typeface="Calibri" panose="020F0502020204030204" pitchFamily="34" charset="0"/>
              </a:rPr>
              <a:t>hiệu )</a:t>
            </a:r>
            <a:r>
              <a:rPr lang="en-US" sz="6000" b="1" dirty="0">
                <a:solidFill>
                  <a:srgbClr val="FF3300"/>
                </a:solidFill>
                <a:latin typeface="Calibri" panose="020F0502020204030204" pitchFamily="34" charset="0"/>
                <a:cs typeface="Calibri" panose="020F0502020204030204" pitchFamily="34" charset="0"/>
              </a:rPr>
              <a:t> </a:t>
            </a:r>
            <a:r>
              <a:rPr lang="vi-VN" sz="6000" b="1" dirty="0">
                <a:solidFill>
                  <a:srgbClr val="FF3300"/>
                </a:solidFill>
                <a:latin typeface="Calibri" panose="020F0502020204030204" pitchFamily="34" charset="0"/>
                <a:cs typeface="Calibri" panose="020F0502020204030204" pitchFamily="34" charset="0"/>
              </a:rPr>
              <a:t>:</a:t>
            </a:r>
            <a:r>
              <a:rPr lang="en-US" sz="6000" b="1" dirty="0">
                <a:solidFill>
                  <a:srgbClr val="FF3300"/>
                </a:solidFill>
                <a:latin typeface="Calibri" panose="020F0502020204030204" pitchFamily="34" charset="0"/>
                <a:cs typeface="Calibri" panose="020F0502020204030204" pitchFamily="34" charset="0"/>
              </a:rPr>
              <a:t> </a:t>
            </a:r>
            <a:r>
              <a:rPr lang="vi-VN" sz="6000" b="1" dirty="0">
                <a:solidFill>
                  <a:srgbClr val="FF3300"/>
                </a:solidFill>
                <a:latin typeface="Calibri" panose="020F0502020204030204" pitchFamily="34" charset="0"/>
                <a:cs typeface="Calibri" panose="020F0502020204030204" pitchFamily="34" charset="0"/>
              </a:rPr>
              <a:t>2</a:t>
            </a:r>
            <a:endParaRPr kumimoji="0" lang="vi-VN" sz="6000" b="1" i="0" u="none" strike="noStrike" kern="1200" cap="none" spc="0" normalizeH="0" baseline="0" noProof="0" dirty="0">
              <a:ln>
                <a:noFill/>
              </a:ln>
              <a:solidFill>
                <a:srgbClr val="FF33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9531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6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66000">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down)">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000" b="-2000"/>
          </a:stretch>
        </a:blipFill>
        <a:effectLst/>
      </p:bgPr>
    </p:bg>
    <p:spTree>
      <p:nvGrpSpPr>
        <p:cNvPr id="1" name=""/>
        <p:cNvGrpSpPr/>
        <p:nvPr/>
      </p:nvGrpSpPr>
      <p:grpSpPr>
        <a:xfrm>
          <a:off x="0" y="0"/>
          <a:ext cx="0" cy="0"/>
          <a:chOff x="0" y="0"/>
          <a:chExt cx="0" cy="0"/>
        </a:xfrm>
      </p:grpSpPr>
      <p:pic>
        <p:nvPicPr>
          <p:cNvPr id="11" name="Hình ảnh 10" descr="Ảnh có chứa giỏ, vật chứa&#10;&#10;Mô tả được tạo tự động">
            <a:extLst>
              <a:ext uri="{FF2B5EF4-FFF2-40B4-BE49-F238E27FC236}">
                <a16:creationId xmlns:a16="http://schemas.microsoft.com/office/drawing/2014/main" xmlns="" id="{6A5D3BAA-5BE6-4734-A1A6-E66EC0D757F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4844" b="91094" l="10000" r="90000">
                        <a14:foregroundMark x1="68438" y1="8750" x2="68438" y2="8750"/>
                        <a14:foregroundMark x1="57656" y1="4844" x2="57656" y2="4844"/>
                        <a14:foregroundMark x1="23906" y1="18281" x2="23906" y2="18281"/>
                        <a14:foregroundMark x1="28906" y1="11406" x2="28906" y2="11406"/>
                        <a14:foregroundMark x1="30469" y1="11094" x2="27031" y2="14688"/>
                        <a14:foregroundMark x1="18906" y1="25781" x2="16719" y2="41563"/>
                        <a14:foregroundMark x1="17656" y1="44375" x2="17656" y2="44375"/>
                        <a14:foregroundMark x1="16563" y1="46094" x2="16563" y2="46094"/>
                        <a14:foregroundMark x1="16094" y1="43906" x2="16094" y2="43906"/>
                        <a14:foregroundMark x1="16250" y1="38906" x2="16250" y2="38906"/>
                        <a14:foregroundMark x1="15937" y1="48750" x2="15937" y2="48750"/>
                        <a14:foregroundMark x1="16094" y1="50781" x2="16094" y2="50781"/>
                        <a14:foregroundMark x1="16094" y1="49219" x2="16094" y2="49219"/>
                        <a14:foregroundMark x1="16094" y1="50313" x2="16094" y2="50313"/>
                        <a14:foregroundMark x1="16094" y1="52188" x2="16094" y2="52188"/>
                        <a14:foregroundMark x1="16094" y1="48906" x2="16094" y2="48906"/>
                        <a14:foregroundMark x1="50000" y1="91094" x2="50000" y2="91094"/>
                      </a14:backgroundRemoval>
                    </a14:imgEffect>
                  </a14:imgLayer>
                </a14:imgProps>
              </a:ext>
              <a:ext uri="{28A0092B-C50C-407E-A947-70E740481C1C}">
                <a14:useLocalDpi xmlns:a14="http://schemas.microsoft.com/office/drawing/2010/main" val="0"/>
              </a:ext>
            </a:extLst>
          </a:blip>
          <a:stretch>
            <a:fillRect/>
          </a:stretch>
        </p:blipFill>
        <p:spPr>
          <a:xfrm>
            <a:off x="5448425" y="2884682"/>
            <a:ext cx="4066906" cy="4066906"/>
          </a:xfrm>
          <a:prstGeom prst="rect">
            <a:avLst/>
          </a:prstGeom>
        </p:spPr>
      </p:pic>
      <p:pic>
        <p:nvPicPr>
          <p:cNvPr id="12" name="Hình ảnh 11">
            <a:extLst>
              <a:ext uri="{FF2B5EF4-FFF2-40B4-BE49-F238E27FC236}">
                <a16:creationId xmlns:a16="http://schemas.microsoft.com/office/drawing/2014/main" xmlns="" id="{2BEB6FCB-4FA5-4929-A53D-0C08165F8A3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6759439" y="3491468"/>
            <a:ext cx="1094805" cy="1464301"/>
          </a:xfrm>
          <a:prstGeom prst="rect">
            <a:avLst/>
          </a:prstGeom>
        </p:spPr>
      </p:pic>
      <p:pic>
        <p:nvPicPr>
          <p:cNvPr id="14" name="Hình ảnh 13">
            <a:extLst>
              <a:ext uri="{FF2B5EF4-FFF2-40B4-BE49-F238E27FC236}">
                <a16:creationId xmlns:a16="http://schemas.microsoft.com/office/drawing/2014/main" xmlns="" id="{FE79BA55-B74D-4817-A72B-4911FB303FAE}"/>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6508498" y="4144373"/>
            <a:ext cx="1094805" cy="1464301"/>
          </a:xfrm>
          <a:prstGeom prst="rect">
            <a:avLst/>
          </a:prstGeom>
        </p:spPr>
      </p:pic>
      <p:pic>
        <p:nvPicPr>
          <p:cNvPr id="16" name="Hình ảnh 15">
            <a:extLst>
              <a:ext uri="{FF2B5EF4-FFF2-40B4-BE49-F238E27FC236}">
                <a16:creationId xmlns:a16="http://schemas.microsoft.com/office/drawing/2014/main" xmlns="" id="{8211925C-4BF4-446C-9A15-E4812C7C6026}"/>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7556137" y="3659986"/>
            <a:ext cx="1094805" cy="1464301"/>
          </a:xfrm>
          <a:prstGeom prst="rect">
            <a:avLst/>
          </a:prstGeom>
        </p:spPr>
      </p:pic>
      <p:pic>
        <p:nvPicPr>
          <p:cNvPr id="15" name="Hình ảnh 14">
            <a:extLst>
              <a:ext uri="{FF2B5EF4-FFF2-40B4-BE49-F238E27FC236}">
                <a16:creationId xmlns:a16="http://schemas.microsoft.com/office/drawing/2014/main" xmlns="" id="{4112F5FD-6DE1-45A6-9B98-9A460454E0C5}"/>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5374" b="91589" l="7500" r="94063">
                        <a14:foregroundMark x1="56250" y1="5841" x2="56250" y2="5841"/>
                        <a14:foregroundMark x1="56250" y1="5841" x2="56250" y2="5841"/>
                        <a14:foregroundMark x1="56250" y1="5841" x2="56250" y2="5841"/>
                        <a14:foregroundMark x1="90313" y1="25701" x2="90313" y2="25701"/>
                        <a14:foregroundMark x1="90313" y1="25701" x2="90313" y2="25701"/>
                        <a14:foregroundMark x1="90313" y1="25701" x2="90313" y2="25701"/>
                        <a14:foregroundMark x1="93750" y1="25701" x2="93750" y2="25701"/>
                        <a14:foregroundMark x1="93750" y1="25701" x2="93750" y2="25701"/>
                        <a14:foregroundMark x1="94063" y1="25701" x2="94063" y2="25701"/>
                        <a14:foregroundMark x1="94063" y1="25701" x2="94063" y2="25701"/>
                        <a14:foregroundMark x1="58125" y1="8411" x2="58125" y2="8411"/>
                        <a14:foregroundMark x1="58125" y1="8411" x2="58125" y2="8411"/>
                        <a14:foregroundMark x1="58125" y1="8411" x2="58125" y2="8411"/>
                        <a14:foregroundMark x1="57188" y1="7944" x2="57188" y2="7944"/>
                        <a14:foregroundMark x1="52500" y1="7944" x2="52500" y2="7944"/>
                        <a14:foregroundMark x1="52500" y1="7944" x2="52500" y2="7944"/>
                        <a14:foregroundMark x1="56250" y1="7944" x2="56250" y2="7944"/>
                        <a14:foregroundMark x1="56250" y1="7944" x2="56250" y2="7944"/>
                        <a14:foregroundMark x1="56250" y1="7944" x2="56250" y2="7944"/>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6250" y2="5607"/>
                        <a14:foregroundMark x1="56250" y1="5607" x2="54375" y2="7944"/>
                        <a14:foregroundMark x1="70000" y1="75000" x2="70000" y2="75000"/>
                        <a14:foregroundMark x1="7500" y1="70093" x2="7500" y2="70093"/>
                        <a14:foregroundMark x1="41563" y1="91589" x2="41563" y2="91589"/>
                      </a14:backgroundRemoval>
                    </a14:imgEffect>
                  </a14:imgLayer>
                </a14:imgProps>
              </a:ext>
              <a:ext uri="{28A0092B-C50C-407E-A947-70E740481C1C}">
                <a14:useLocalDpi xmlns:a14="http://schemas.microsoft.com/office/drawing/2010/main" val="0"/>
              </a:ext>
            </a:extLst>
          </a:blip>
          <a:stretch>
            <a:fillRect/>
          </a:stretch>
        </p:blipFill>
        <p:spPr>
          <a:xfrm>
            <a:off x="7359871" y="4181476"/>
            <a:ext cx="1094805" cy="1464301"/>
          </a:xfrm>
          <a:prstGeom prst="rect">
            <a:avLst/>
          </a:prstGeom>
        </p:spPr>
      </p:pic>
      <p:sp>
        <p:nvSpPr>
          <p:cNvPr id="3" name="Speech Bubble: Oval 16">
            <a:extLst>
              <a:ext uri="{FF2B5EF4-FFF2-40B4-BE49-F238E27FC236}">
                <a16:creationId xmlns:a16="http://schemas.microsoft.com/office/drawing/2014/main" xmlns="" id="{24194A29-0C56-20D6-464C-0EE472E9BE99}"/>
              </a:ext>
            </a:extLst>
          </p:cNvPr>
          <p:cNvSpPr/>
          <p:nvPr/>
        </p:nvSpPr>
        <p:spPr>
          <a:xfrm>
            <a:off x="4494733" y="407289"/>
            <a:ext cx="3678040" cy="2235200"/>
          </a:xfrm>
          <a:prstGeom prst="wedgeEllipseCallout">
            <a:avLst>
              <a:gd name="adj1" fmla="val -32668"/>
              <a:gd name="adj2" fmla="val 51277"/>
            </a:avLst>
          </a:prstGeom>
          <a:solidFill>
            <a:srgbClr val="FFFF66"/>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a:ln>
                <a:noFill/>
              </a:ln>
              <a:solidFill>
                <a:srgbClr val="FF0000"/>
              </a:solidFill>
              <a:effectLst/>
              <a:uLnTx/>
              <a:uFillTx/>
              <a:latin typeface="#9Slide05 SVNClementine" panose="020F0502020204030203" pitchFamily="34" charset="0"/>
              <a:ea typeface="+mn-ea"/>
              <a:cs typeface="+mn-cs"/>
            </a:endParaRPr>
          </a:p>
        </p:txBody>
      </p:sp>
      <p:sp>
        <p:nvSpPr>
          <p:cNvPr id="4" name="Hộp Văn bản 3">
            <a:extLst>
              <a:ext uri="{FF2B5EF4-FFF2-40B4-BE49-F238E27FC236}">
                <a16:creationId xmlns:a16="http://schemas.microsoft.com/office/drawing/2014/main" xmlns="" id="{8638ED5E-2AC6-4DFB-C144-0D7921E8ABC7}"/>
              </a:ext>
            </a:extLst>
          </p:cNvPr>
          <p:cNvSpPr txBox="1"/>
          <p:nvPr/>
        </p:nvSpPr>
        <p:spPr>
          <a:xfrm>
            <a:off x="4624030" y="807938"/>
            <a:ext cx="3419445"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Cảm ơn các bạn đã giúp mình thu hoạch bông hoa!</a:t>
            </a:r>
          </a:p>
        </p:txBody>
      </p:sp>
      <p:pic>
        <p:nvPicPr>
          <p:cNvPr id="5" name="Hình ảnh 4" descr="Ảnh có chứa văn bản, búp bê, mẫu họa&#10;&#10;Mô tả được tạo tự động">
            <a:extLst>
              <a:ext uri="{FF2B5EF4-FFF2-40B4-BE49-F238E27FC236}">
                <a16:creationId xmlns:a16="http://schemas.microsoft.com/office/drawing/2014/main" xmlns="" id="{7001CDE2-4003-1390-749A-48C9E5ABA37C}"/>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980" b="89980" l="4840" r="46785">
                        <a14:foregroundMark x1="39991" y1="42004" x2="39991" y2="42004"/>
                        <a14:foregroundMark x1="46558" y1="51002" x2="40673" y2="41759"/>
                        <a14:foregroundMark x1="40673" y1="41759" x2="39287" y2="57669"/>
                        <a14:foregroundMark x1="42740" y1="40736" x2="42740" y2="40736"/>
                        <a14:foregroundMark x1="46785" y1="50593" x2="44195" y2="41227"/>
                        <a14:foregroundMark x1="44195" y1="41227" x2="38832" y2="41718"/>
                        <a14:foregroundMark x1="38832" y1="41718" x2="37651" y2="49775"/>
                        <a14:foregroundMark x1="37651" y1="49775" x2="38332" y2="54029"/>
                        <a14:backgroundMark x1="19518" y1="78241" x2="19768" y2="94070"/>
                      </a14:backgroundRemoval>
                    </a14:imgEffect>
                  </a14:imgLayer>
                </a14:imgProps>
              </a:ext>
              <a:ext uri="{28A0092B-C50C-407E-A947-70E740481C1C}">
                <a14:useLocalDpi xmlns:a14="http://schemas.microsoft.com/office/drawing/2010/main" val="0"/>
              </a:ext>
            </a:extLst>
          </a:blip>
          <a:srcRect r="51477"/>
          <a:stretch/>
        </p:blipFill>
        <p:spPr>
          <a:xfrm>
            <a:off x="78271" y="1029311"/>
            <a:ext cx="5829795" cy="6674780"/>
          </a:xfrm>
          <a:prstGeom prst="rect">
            <a:avLst/>
          </a:prstGeom>
        </p:spPr>
      </p:pic>
    </p:spTree>
    <p:extLst>
      <p:ext uri="{BB962C8B-B14F-4D97-AF65-F5344CB8AC3E}">
        <p14:creationId xmlns:p14="http://schemas.microsoft.com/office/powerpoint/2010/main" val="19812507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par>
                                <p:cTn id="11" presetID="22" presetClass="entr" presetSubtype="4"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32" presetClass="emph" presetSubtype="0" fill="hold" nodeType="withEffect">
                                  <p:stCondLst>
                                    <p:cond delay="0"/>
                                  </p:stCondLst>
                                  <p:childTnLst>
                                    <p:animRot by="120000">
                                      <p:cBhvr>
                                        <p:cTn id="15" dur="100" fill="hold">
                                          <p:stCondLst>
                                            <p:cond delay="0"/>
                                          </p:stCondLst>
                                        </p:cTn>
                                        <p:tgtEl>
                                          <p:spTgt spid="5"/>
                                        </p:tgtEl>
                                        <p:attrNameLst>
                                          <p:attrName>r</p:attrName>
                                        </p:attrNameLst>
                                      </p:cBhvr>
                                    </p:animRot>
                                    <p:animRot by="-240000">
                                      <p:cBhvr>
                                        <p:cTn id="16" dur="200" fill="hold">
                                          <p:stCondLst>
                                            <p:cond delay="200"/>
                                          </p:stCondLst>
                                        </p:cTn>
                                        <p:tgtEl>
                                          <p:spTgt spid="5"/>
                                        </p:tgtEl>
                                        <p:attrNameLst>
                                          <p:attrName>r</p:attrName>
                                        </p:attrNameLst>
                                      </p:cBhvr>
                                    </p:animRot>
                                    <p:animRot by="240000">
                                      <p:cBhvr>
                                        <p:cTn id="17" dur="200" fill="hold">
                                          <p:stCondLst>
                                            <p:cond delay="400"/>
                                          </p:stCondLst>
                                        </p:cTn>
                                        <p:tgtEl>
                                          <p:spTgt spid="5"/>
                                        </p:tgtEl>
                                        <p:attrNameLst>
                                          <p:attrName>r</p:attrName>
                                        </p:attrNameLst>
                                      </p:cBhvr>
                                    </p:animRot>
                                    <p:animRot by="-240000">
                                      <p:cBhvr>
                                        <p:cTn id="18" dur="200" fill="hold">
                                          <p:stCondLst>
                                            <p:cond delay="600"/>
                                          </p:stCondLst>
                                        </p:cTn>
                                        <p:tgtEl>
                                          <p:spTgt spid="5"/>
                                        </p:tgtEl>
                                        <p:attrNameLst>
                                          <p:attrName>r</p:attrName>
                                        </p:attrNameLst>
                                      </p:cBhvr>
                                    </p:animRot>
                                    <p:animRot by="120000">
                                      <p:cBhvr>
                                        <p:cTn id="19" dur="200" fill="hold">
                                          <p:stCondLst>
                                            <p:cond delay="800"/>
                                          </p:stCondLst>
                                        </p:cTn>
                                        <p:tgtEl>
                                          <p:spTgt spid="5"/>
                                        </p:tgtEl>
                                        <p:attrNameLst>
                                          <p:attrName>r</p:attrName>
                                        </p:attrNameLst>
                                      </p:cBhvr>
                                    </p:animRot>
                                  </p:childTnLst>
                                </p:cTn>
                              </p:par>
                              <p:par>
                                <p:cTn id="20" presetID="22" presetClass="entr" presetSubtype="4"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down)">
                                      <p:cBhvr>
                                        <p:cTn id="22" dur="500"/>
                                        <p:tgtEl>
                                          <p:spTgt spid="11"/>
                                        </p:tgtEl>
                                      </p:cBhvr>
                                    </p:animEffect>
                                  </p:childTnLst>
                                </p:cTn>
                              </p:par>
                              <p:par>
                                <p:cTn id="23" presetID="22" presetClass="entr" presetSubtype="4"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par>
                                <p:cTn id="26" presetID="22" presetClass="entr" presetSubtype="4"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par>
                                <p:cTn id="29" presetID="22" presetClass="entr" presetSubtype="4"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down)">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3990"/>
        <p:cNvGrpSpPr/>
        <p:nvPr/>
      </p:nvGrpSpPr>
      <p:grpSpPr>
        <a:xfrm>
          <a:off x="0" y="0"/>
          <a:ext cx="0" cy="0"/>
          <a:chOff x="0" y="0"/>
          <a:chExt cx="0" cy="0"/>
        </a:xfrm>
      </p:grpSpPr>
      <p:pic>
        <p:nvPicPr>
          <p:cNvPr id="35" name="Picture 34">
            <a:extLst>
              <a:ext uri="{FF2B5EF4-FFF2-40B4-BE49-F238E27FC236}">
                <a16:creationId xmlns:a16="http://schemas.microsoft.com/office/drawing/2014/main" xmlns="" id="{D7CF62A2-DC01-43CC-A300-E72BCF7D5CF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29" y="473725"/>
            <a:ext cx="13127658" cy="5673687"/>
          </a:xfrm>
          <a:prstGeom prst="rect">
            <a:avLst/>
          </a:prstGeom>
        </p:spPr>
      </p:pic>
      <p:sp>
        <p:nvSpPr>
          <p:cNvPr id="3991" name="Google Shape;3991;p37"/>
          <p:cNvSpPr/>
          <p:nvPr/>
        </p:nvSpPr>
        <p:spPr>
          <a:xfrm flipH="1">
            <a:off x="10563440"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37"/>
          <p:cNvSpPr/>
          <p:nvPr/>
        </p:nvSpPr>
        <p:spPr>
          <a:xfrm flipH="1">
            <a:off x="8599984" y="-457200"/>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2703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95" name="Google Shape;3995;p37"/>
          <p:cNvGrpSpPr/>
          <p:nvPr/>
        </p:nvGrpSpPr>
        <p:grpSpPr>
          <a:xfrm flipH="1">
            <a:off x="11659967" y="3112651"/>
            <a:ext cx="1479867" cy="1581100"/>
            <a:chOff x="454950" y="2869750"/>
            <a:chExt cx="1109900" cy="1185825"/>
          </a:xfrm>
        </p:grpSpPr>
        <p:sp>
          <p:nvSpPr>
            <p:cNvPr id="3996" name="Google Shape;3996;p37"/>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37"/>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37"/>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37"/>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37"/>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37"/>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37"/>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37"/>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37"/>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37"/>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37"/>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37"/>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37"/>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37"/>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37"/>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37"/>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 name="Picture 1">
            <a:extLst>
              <a:ext uri="{FF2B5EF4-FFF2-40B4-BE49-F238E27FC236}">
                <a16:creationId xmlns:a16="http://schemas.microsoft.com/office/drawing/2014/main" xmlns="" id="{007D174C-E351-4B1D-A5C5-B6C3B664B2BB}"/>
              </a:ext>
            </a:extLst>
          </p:cNvPr>
          <p:cNvPicPr>
            <a:picLocks noChangeAspect="1"/>
          </p:cNvPicPr>
          <p:nvPr/>
        </p:nvPicPr>
        <p:blipFill>
          <a:blip r:embed="rId4"/>
          <a:stretch>
            <a:fillRect/>
          </a:stretch>
        </p:blipFill>
        <p:spPr>
          <a:xfrm>
            <a:off x="1632725" y="1439748"/>
            <a:ext cx="3383042" cy="2358303"/>
          </a:xfrm>
          <a:prstGeom prst="rect">
            <a:avLst/>
          </a:prstGeom>
        </p:spPr>
      </p:pic>
      <p:pic>
        <p:nvPicPr>
          <p:cNvPr id="3" name="Picture 2">
            <a:extLst>
              <a:ext uri="{FF2B5EF4-FFF2-40B4-BE49-F238E27FC236}">
                <a16:creationId xmlns:a16="http://schemas.microsoft.com/office/drawing/2014/main" xmlns="" id="{4EA416A5-D91B-5248-6A66-ED66BDBD6289}"/>
              </a:ext>
            </a:extLst>
          </p:cNvPr>
          <p:cNvPicPr>
            <a:picLocks noChangeAspect="1"/>
          </p:cNvPicPr>
          <p:nvPr/>
        </p:nvPicPr>
        <p:blipFill>
          <a:blip r:embed="rId5"/>
          <a:stretch>
            <a:fillRect/>
          </a:stretch>
        </p:blipFill>
        <p:spPr>
          <a:xfrm>
            <a:off x="3006204" y="2648868"/>
            <a:ext cx="7875630" cy="1240085"/>
          </a:xfrm>
          <a:prstGeom prst="rect">
            <a:avLst/>
          </a:prstGeom>
        </p:spPr>
      </p:pic>
      <p:pic>
        <p:nvPicPr>
          <p:cNvPr id="6" name="Picture 5">
            <a:extLst>
              <a:ext uri="{FF2B5EF4-FFF2-40B4-BE49-F238E27FC236}">
                <a16:creationId xmlns:a16="http://schemas.microsoft.com/office/drawing/2014/main" xmlns="" id="{5112CBFD-1D17-6A7E-9BC9-5C7140A15483}"/>
              </a:ext>
            </a:extLst>
          </p:cNvPr>
          <p:cNvPicPr>
            <a:picLocks noChangeAspect="1"/>
          </p:cNvPicPr>
          <p:nvPr/>
        </p:nvPicPr>
        <p:blipFill>
          <a:blip r:embed="rId6"/>
          <a:stretch>
            <a:fillRect/>
          </a:stretch>
        </p:blipFill>
        <p:spPr>
          <a:xfrm>
            <a:off x="6084854" y="3762622"/>
            <a:ext cx="2115495" cy="963251"/>
          </a:xfrm>
          <a:prstGeom prst="rect">
            <a:avLst/>
          </a:prstGeom>
        </p:spPr>
      </p:pic>
    </p:spTree>
    <p:extLst>
      <p:ext uri="{BB962C8B-B14F-4D97-AF65-F5344CB8AC3E}">
        <p14:creationId xmlns:p14="http://schemas.microsoft.com/office/powerpoint/2010/main" val="34761562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HP\Desktop\pngtree-scenic-cartoon-background-on-the-outskirts-of-the-road-leafgrasslandforestblue-skycartoonbackgroundsmall-image_6386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240683" cy="6885384"/>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C:\Users\HP\Desktop\390-3902411_rabbit-vector-rabbit-clipart-cute-clipart-bunny-images.pn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3636" b="96909" l="3171" r="95122"/>
                    </a14:imgEffect>
                  </a14:imgLayer>
                </a14:imgProps>
              </a:ext>
              <a:ext uri="{28A0092B-C50C-407E-A947-70E740481C1C}">
                <a14:useLocalDpi xmlns:a14="http://schemas.microsoft.com/office/drawing/2010/main" val="0"/>
              </a:ext>
            </a:extLst>
          </a:blip>
          <a:srcRect/>
          <a:stretch>
            <a:fillRect/>
          </a:stretch>
        </p:blipFill>
        <p:spPr bwMode="auto">
          <a:xfrm>
            <a:off x="-3313045" y="3762672"/>
            <a:ext cx="4682897" cy="314096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A blue and orange text&#10;&#10;Description automatically generated">
            <a:extLst>
              <a:ext uri="{FF2B5EF4-FFF2-40B4-BE49-F238E27FC236}">
                <a16:creationId xmlns:a16="http://schemas.microsoft.com/office/drawing/2014/main" xmlns="" id="{038D1B67-01CF-872C-CC7A-32367B79EF7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3028" y="1849999"/>
            <a:ext cx="10985944" cy="3158002"/>
          </a:xfrm>
          <a:prstGeom prst="rect">
            <a:avLst/>
          </a:prstGeom>
        </p:spPr>
      </p:pic>
    </p:spTree>
    <p:extLst>
      <p:ext uri="{BB962C8B-B14F-4D97-AF65-F5344CB8AC3E}">
        <p14:creationId xmlns:p14="http://schemas.microsoft.com/office/powerpoint/2010/main" val="374295223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05556E-6 -1.35802E-6 L 0.23246 -0.00062 " pathEditMode="relative" rAng="0" ptsTypes="AA">
                                      <p:cBhvr>
                                        <p:cTn id="6" dur="2000" fill="hold"/>
                                        <p:tgtEl>
                                          <p:spTgt spid="2050"/>
                                        </p:tgtEl>
                                        <p:attrNameLst>
                                          <p:attrName>ppt_x</p:attrName>
                                          <p:attrName>ppt_y</p:attrName>
                                        </p:attrNameLst>
                                      </p:cBhvr>
                                      <p:rCtr x="11615" y="-31"/>
                                    </p:animMotion>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xmlns=""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xmln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xmlns=""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latin typeface="Calibri" panose="020F0502020204030204" pitchFamily="34" charset="0"/>
                <a:ea typeface="Arial-Rounded" panose="020B0500000000000000" pitchFamily="34" charset="0"/>
                <a:cs typeface="Calibri" panose="020F0502020204030204" pitchFamily="34" charset="0"/>
              </a:rPr>
              <a:t>1</a:t>
            </a:r>
            <a:endParaRPr lang="vi-VN" sz="4800" b="1" dirty="0">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xmlns="" id="{7EE8040D-4AC9-4356-B0A3-988C70618A8A}"/>
              </a:ext>
            </a:extLst>
          </p:cNvPr>
          <p:cNvSpPr txBox="1"/>
          <p:nvPr/>
        </p:nvSpPr>
        <p:spPr>
          <a:xfrm>
            <a:off x="1217427" y="371915"/>
            <a:ext cx="5629939" cy="646331"/>
          </a:xfrm>
          <a:prstGeom prst="rect">
            <a:avLst/>
          </a:prstGeom>
          <a:noFill/>
        </p:spPr>
        <p:txBody>
          <a:bodyPr wrap="square" rtlCol="0">
            <a:spAutoFit/>
          </a:bodyPr>
          <a:lstStyle/>
          <a:p>
            <a:pPr algn="just"/>
            <a:r>
              <a:rPr lang="vi-VN" sz="3600" b="1" dirty="0">
                <a:solidFill>
                  <a:srgbClr val="0070C0"/>
                </a:solidFill>
                <a:latin typeface="Calibri" panose="020F0502020204030204" pitchFamily="34" charset="0"/>
                <a:ea typeface="Arial-Rounded" panose="020B0500000000000000" pitchFamily="34" charset="0"/>
                <a:cs typeface="Calibri" panose="020F0502020204030204" pitchFamily="34" charset="0"/>
              </a:rPr>
              <a:t>Tính rồi thử lại (theo mẫu).</a:t>
            </a:r>
          </a:p>
        </p:txBody>
      </p:sp>
      <p:pic>
        <p:nvPicPr>
          <p:cNvPr id="5" name="Picture 4">
            <a:extLst>
              <a:ext uri="{FF2B5EF4-FFF2-40B4-BE49-F238E27FC236}">
                <a16:creationId xmlns:a16="http://schemas.microsoft.com/office/drawing/2014/main" xmlns="" id="{51D016B4-4E55-F8BA-DA50-F59B34F34AC3}"/>
              </a:ext>
            </a:extLst>
          </p:cNvPr>
          <p:cNvPicPr>
            <a:picLocks noChangeAspect="1"/>
          </p:cNvPicPr>
          <p:nvPr/>
        </p:nvPicPr>
        <p:blipFill>
          <a:blip r:embed="rId3"/>
          <a:stretch>
            <a:fillRect/>
          </a:stretch>
        </p:blipFill>
        <p:spPr>
          <a:xfrm>
            <a:off x="669851" y="1554381"/>
            <a:ext cx="11142699" cy="1757993"/>
          </a:xfrm>
          <a:prstGeom prst="rect">
            <a:avLst/>
          </a:prstGeom>
        </p:spPr>
      </p:pic>
      <p:sp>
        <p:nvSpPr>
          <p:cNvPr id="7" name="TextBox 6">
            <a:extLst>
              <a:ext uri="{FF2B5EF4-FFF2-40B4-BE49-F238E27FC236}">
                <a16:creationId xmlns:a16="http://schemas.microsoft.com/office/drawing/2014/main" xmlns="" id="{6DF09808-534F-ADB1-7F3B-0773B8277F83}"/>
              </a:ext>
            </a:extLst>
          </p:cNvPr>
          <p:cNvSpPr txBox="1"/>
          <p:nvPr/>
        </p:nvSpPr>
        <p:spPr>
          <a:xfrm>
            <a:off x="1190847" y="3540642"/>
            <a:ext cx="10558130" cy="646331"/>
          </a:xfrm>
          <a:prstGeom prst="rect">
            <a:avLst/>
          </a:prstGeom>
          <a:noFill/>
        </p:spPr>
        <p:txBody>
          <a:bodyPr wrap="square" rtlCol="0">
            <a:spAutoFit/>
          </a:bodyPr>
          <a:lstStyle/>
          <a:p>
            <a:r>
              <a:rPr lang="pt-BR" sz="3600" b="1" dirty="0">
                <a:latin typeface="Cambria" panose="02040503050406030204" pitchFamily="18" charset="0"/>
                <a:ea typeface="Cambria" panose="02040503050406030204" pitchFamily="18" charset="0"/>
              </a:rPr>
              <a:t>a) 8 549 + 9 627                                       b) 35,71 – 29,4</a:t>
            </a:r>
            <a:endParaRPr lang="en-US" sz="3600" b="1" dirty="0">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xmlns="" id="{19ED5C95-09D3-5EF6-DA87-DB7AFFF190EC}"/>
                  </a:ext>
                </a:extLst>
              </p:cNvPr>
              <p:cNvSpPr txBox="1"/>
              <p:nvPr/>
            </p:nvSpPr>
            <p:spPr>
              <a:xfrm>
                <a:off x="1499190" y="4465675"/>
                <a:ext cx="9824484" cy="1070358"/>
              </a:xfrm>
              <a:prstGeom prst="rect">
                <a:avLst/>
              </a:prstGeom>
              <a:noFill/>
            </p:spPr>
            <p:txBody>
              <a:bodyPr wrap="square" rtlCol="0">
                <a:spAutoFit/>
              </a:bodyPr>
              <a:lstStyle/>
              <a:p>
                <a:pPr algn="ctr"/>
                <a:r>
                  <a:rPr lang="pt-BR" sz="4400" b="1" dirty="0">
                    <a:latin typeface="Cambria" panose="02040503050406030204" pitchFamily="18" charset="0"/>
                    <a:ea typeface="Cambria" panose="02040503050406030204" pitchFamily="18" charset="0"/>
                  </a:rPr>
                  <a:t>c) </a:t>
                </a:r>
                <a14:m>
                  <m:oMath xmlns:m="http://schemas.openxmlformats.org/officeDocument/2006/math">
                    <m:f>
                      <m:fPr>
                        <m:ctrlPr>
                          <a:rPr lang="pt-BR" sz="4400" b="1" i="1" smtClean="0">
                            <a:latin typeface="Cambria Math"/>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𝟏𝟏</m:t>
                        </m:r>
                      </m:num>
                      <m:den>
                        <m:r>
                          <a:rPr lang="en-US" sz="4400" b="1" i="1" smtClean="0">
                            <a:latin typeface="Cambria Math" panose="02040503050406030204" pitchFamily="18" charset="0"/>
                            <a:ea typeface="Cambria" panose="02040503050406030204" pitchFamily="18" charset="0"/>
                          </a:rPr>
                          <m:t>𝟗</m:t>
                        </m:r>
                      </m:den>
                    </m:f>
                    <m:r>
                      <a:rPr lang="en-US" sz="4400" b="1" i="1" smtClean="0">
                        <a:latin typeface="Cambria Math" panose="02040503050406030204" pitchFamily="18" charset="0"/>
                        <a:ea typeface="Cambria" panose="02040503050406030204" pitchFamily="18" charset="0"/>
                      </a:rPr>
                      <m:t> −</m:t>
                    </m:r>
                    <m:f>
                      <m:fPr>
                        <m:ctrlPr>
                          <a:rPr lang="pt-BR" sz="4400" b="1" i="1">
                            <a:latin typeface="Cambria Math"/>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𝟑</m:t>
                        </m:r>
                      </m:num>
                      <m:den>
                        <m:r>
                          <a:rPr lang="en-US" sz="4400" b="1" i="1" smtClean="0">
                            <a:latin typeface="Cambria Math" panose="02040503050406030204" pitchFamily="18" charset="0"/>
                            <a:ea typeface="Cambria" panose="02040503050406030204" pitchFamily="18" charset="0"/>
                          </a:rPr>
                          <m:t>𝟒</m:t>
                        </m:r>
                      </m:den>
                    </m:f>
                  </m:oMath>
                </a14:m>
                <a:endParaRPr lang="en-US" sz="4400" b="1" dirty="0">
                  <a:latin typeface="Cambria" panose="02040503050406030204" pitchFamily="18" charset="0"/>
                  <a:ea typeface="Cambria" panose="02040503050406030204" pitchFamily="18" charset="0"/>
                </a:endParaRPr>
              </a:p>
            </p:txBody>
          </p:sp>
        </mc:Choice>
        <mc:Fallback xmlns="">
          <p:sp>
            <p:nvSpPr>
              <p:cNvPr id="8" name="TextBox 7">
                <a:extLst>
                  <a:ext uri="{FF2B5EF4-FFF2-40B4-BE49-F238E27FC236}">
                    <a16:creationId xmlns:a16="http://schemas.microsoft.com/office/drawing/2014/main" id="{19ED5C95-09D3-5EF6-DA87-DB7AFFF190EC}"/>
                  </a:ext>
                </a:extLst>
              </p:cNvPr>
              <p:cNvSpPr txBox="1">
                <a:spLocks noRot="1" noChangeAspect="1" noMove="1" noResize="1" noEditPoints="1" noAdjustHandles="1" noChangeArrowheads="1" noChangeShapeType="1" noTextEdit="1"/>
              </p:cNvSpPr>
              <p:nvPr/>
            </p:nvSpPr>
            <p:spPr>
              <a:xfrm>
                <a:off x="1499190" y="4465675"/>
                <a:ext cx="9824484" cy="1070358"/>
              </a:xfrm>
              <a:prstGeom prst="rect">
                <a:avLst/>
              </a:prstGeom>
              <a:blipFill>
                <a:blip r:embed="rId4"/>
                <a:stretch>
                  <a:fillRect b="-12000"/>
                </a:stretch>
              </a:blipFill>
            </p:spPr>
            <p:txBody>
              <a:bodyPr/>
              <a:lstStyle/>
              <a:p>
                <a:r>
                  <a:rPr lang="en-US">
                    <a:noFill/>
                  </a:rPr>
                  <a:t> </a:t>
                </a:r>
              </a:p>
            </p:txBody>
          </p:sp>
        </mc:Fallback>
      </mc:AlternateContent>
    </p:spTree>
    <p:extLst>
      <p:ext uri="{BB962C8B-B14F-4D97-AF65-F5344CB8AC3E}">
        <p14:creationId xmlns:p14="http://schemas.microsoft.com/office/powerpoint/2010/main" val="353091530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7" grpId="0"/>
      <p:bldP spid="8" grpId="0"/>
    </p:bldLst>
  </p:timing>
</p:sld>
</file>

<file path=ppt/theme/theme1.xml><?xml version="1.0" encoding="utf-8"?>
<a:theme xmlns:a="http://schemas.openxmlformats.org/drawingml/2006/main" name="自定义设计方案">
  <a:themeElements>
    <a:clrScheme name="自定义 6">
      <a:dk1>
        <a:sysClr val="windowText" lastClr="000000"/>
      </a:dk1>
      <a:lt1>
        <a:sysClr val="window" lastClr="FFFFFF"/>
      </a:lt1>
      <a:dk2>
        <a:srgbClr val="44546A"/>
      </a:dk2>
      <a:lt2>
        <a:srgbClr val="E7E6E6"/>
      </a:lt2>
      <a:accent1>
        <a:srgbClr val="333F50"/>
      </a:accent1>
      <a:accent2>
        <a:srgbClr val="CA8F45"/>
      </a:accent2>
      <a:accent3>
        <a:srgbClr val="333F50"/>
      </a:accent3>
      <a:accent4>
        <a:srgbClr val="CA8F45"/>
      </a:accent4>
      <a:accent5>
        <a:srgbClr val="333F50"/>
      </a:accent5>
      <a:accent6>
        <a:srgbClr val="CA8F45"/>
      </a:accent6>
      <a:hlink>
        <a:srgbClr val="333F50"/>
      </a:hlink>
      <a:folHlink>
        <a:srgbClr val="CA8F45"/>
      </a:folHlink>
    </a:clrScheme>
    <a:fontScheme name="Temp">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4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DFPOP1-W9"/>
        <a:ea typeface="华康少女文字W5"/>
        <a:cs typeface=""/>
      </a:majorFont>
      <a:minorFont>
        <a:latin typeface="DFPOP1-W9"/>
        <a:ea typeface="华康少女文字W5"/>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The Jungle Agency by Slidesgo">
  <a:themeElements>
    <a:clrScheme name="Simple Light">
      <a:dk1>
        <a:srgbClr val="FFA200"/>
      </a:dk1>
      <a:lt1>
        <a:srgbClr val="000000"/>
      </a:lt1>
      <a:dk2>
        <a:srgbClr val="87D73A"/>
      </a:dk2>
      <a:lt2>
        <a:srgbClr val="37480E"/>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主题">
  <a:themeElements>
    <a:clrScheme name="自定义 13">
      <a:dk1>
        <a:srgbClr val="000000"/>
      </a:dk1>
      <a:lt1>
        <a:srgbClr val="FFFFFF"/>
      </a:lt1>
      <a:dk2>
        <a:srgbClr val="000000"/>
      </a:dk2>
      <a:lt2>
        <a:srgbClr val="FFFFFF"/>
      </a:lt2>
      <a:accent1>
        <a:srgbClr val="EA2D00"/>
      </a:accent1>
      <a:accent2>
        <a:srgbClr val="FB8605"/>
      </a:accent2>
      <a:accent3>
        <a:srgbClr val="EA2D00"/>
      </a:accent3>
      <a:accent4>
        <a:srgbClr val="FB8605"/>
      </a:accent4>
      <a:accent5>
        <a:srgbClr val="EA2D00"/>
      </a:accent5>
      <a:accent6>
        <a:srgbClr val="FB8605"/>
      </a:accent6>
      <a:hlink>
        <a:srgbClr val="EA2D00"/>
      </a:hlink>
      <a:folHlink>
        <a:srgbClr val="FB8605"/>
      </a:folHlink>
    </a:clrScheme>
    <a:fontScheme name="自定义 1">
      <a:majorFont>
        <a:latin typeface="Calibri Light"/>
        <a:ea typeface="字魂143号-正酷超级黑"/>
        <a:cs typeface=""/>
      </a:majorFont>
      <a:minorFont>
        <a:latin typeface="Calibri"/>
        <a:ea typeface="字魂143号-正酷超级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1_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102</TotalTime>
  <Words>617</Words>
  <Application>Microsoft Office PowerPoint</Application>
  <PresentationFormat>Custom</PresentationFormat>
  <Paragraphs>83</Paragraphs>
  <Slides>17</Slides>
  <Notes>8</Notes>
  <HiddenSlides>0</HiddenSlides>
  <MMClips>0</MMClips>
  <ScaleCrop>false</ScaleCrop>
  <HeadingPairs>
    <vt:vector size="4" baseType="variant">
      <vt:variant>
        <vt:lpstr>Theme</vt:lpstr>
      </vt:variant>
      <vt:variant>
        <vt:i4>7</vt:i4>
      </vt:variant>
      <vt:variant>
        <vt:lpstr>Slide Titles</vt:lpstr>
      </vt:variant>
      <vt:variant>
        <vt:i4>17</vt:i4>
      </vt:variant>
    </vt:vector>
  </HeadingPairs>
  <TitlesOfParts>
    <vt:vector size="24" baseType="lpstr">
      <vt:lpstr>自定义设计方案</vt:lpstr>
      <vt:lpstr>第一PPT，www.1ppt.com</vt:lpstr>
      <vt:lpstr>4_Office 主题</vt:lpstr>
      <vt:lpstr>The Jungle Agency by Slidesgo</vt:lpstr>
      <vt:lpstr>Office 主题​​</vt:lpstr>
      <vt:lpstr>Office 主题</vt:lpstr>
      <vt:lpstr>1_Chủ đề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Huong Thao - 0972115126</dc:creator>
  <cp:lastModifiedBy>Minhthangpc.VN</cp:lastModifiedBy>
  <cp:revision>41</cp:revision>
  <dcterms:created xsi:type="dcterms:W3CDTF">2021-07-09T06:30:31Z</dcterms:created>
  <dcterms:modified xsi:type="dcterms:W3CDTF">2025-04-08T06:21:08Z</dcterms:modified>
</cp:coreProperties>
</file>