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9"/>
  </p:notesMasterIdLst>
  <p:handoutMasterIdLst>
    <p:handoutMasterId r:id="rId20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2007577301" r:id="rId17"/>
    <p:sldId id="3286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93" d="100"/>
          <a:sy n="93" d="100"/>
        </p:scale>
        <p:origin x="116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ECCC528-27F3-8632-077A-0EDFA3F90B4C}"/>
              </a:ext>
            </a:extLst>
          </p:cNvPr>
          <p:cNvSpPr/>
          <p:nvPr/>
        </p:nvSpPr>
        <p:spPr>
          <a:xfrm>
            <a:off x="1503862" y="1780903"/>
            <a:ext cx="6709410" cy="309230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432090" y="390675"/>
            <a:ext cx="4400550" cy="957850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onnsiteX0" fmla="*/ 0 w 4236721"/>
                <a:gd name="connsiteY0" fmla="*/ 262553 h 1277133"/>
                <a:gd name="connsiteX1" fmla="*/ 599310 w 4236721"/>
                <a:gd name="connsiteY1" fmla="*/ 19877 h 1277133"/>
                <a:gd name="connsiteX2" fmla="*/ 3637410 w 4236721"/>
                <a:gd name="connsiteY2" fmla="*/ 0 h 1277133"/>
                <a:gd name="connsiteX3" fmla="*/ 4236721 w 4236721"/>
                <a:gd name="connsiteY3" fmla="*/ 262553 h 1277133"/>
                <a:gd name="connsiteX4" fmla="*/ 4236721 w 4236721"/>
                <a:gd name="connsiteY4" fmla="*/ 652149 h 1277133"/>
                <a:gd name="connsiteX5" fmla="*/ 4236721 w 4236721"/>
                <a:gd name="connsiteY5" fmla="*/ 1074212 h 1277133"/>
                <a:gd name="connsiteX6" fmla="*/ 3859260 w 4236721"/>
                <a:gd name="connsiteY6" fmla="*/ 1277133 h 1277133"/>
                <a:gd name="connsiteX7" fmla="*/ 3197718 w 4236721"/>
                <a:gd name="connsiteY7" fmla="*/ 1277133 h 1277133"/>
                <a:gd name="connsiteX8" fmla="*/ 2536176 w 4236721"/>
                <a:gd name="connsiteY8" fmla="*/ 1277133 h 1277133"/>
                <a:gd name="connsiteX9" fmla="*/ 1909452 w 4236721"/>
                <a:gd name="connsiteY9" fmla="*/ 1277133 h 1277133"/>
                <a:gd name="connsiteX10" fmla="*/ 1178274 w 4236721"/>
                <a:gd name="connsiteY10" fmla="*/ 1277133 h 1277133"/>
                <a:gd name="connsiteX11" fmla="*/ 377460 w 4236721"/>
                <a:gd name="connsiteY11" fmla="*/ 1277133 h 1277133"/>
                <a:gd name="connsiteX12" fmla="*/ 0 w 4236721"/>
                <a:gd name="connsiteY12" fmla="*/ 1074212 h 1277133"/>
                <a:gd name="connsiteX13" fmla="*/ 0 w 4236721"/>
                <a:gd name="connsiteY13" fmla="*/ 652149 h 1277133"/>
                <a:gd name="connsiteX14" fmla="*/ 0 w 4236721"/>
                <a:gd name="connsiteY14" fmla="*/ 262553 h 12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9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4"/>
              <a:ext cx="5867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Dặn</a:t>
              </a:r>
              <a:r>
                <a:rPr lang="en-US" sz="495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dò</a:t>
              </a:r>
              <a:endParaRPr lang="en-US" sz="495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C01CF03-01EF-FB78-2698-B5A2DC899DF3}"/>
              </a:ext>
            </a:extLst>
          </p:cNvPr>
          <p:cNvGrpSpPr/>
          <p:nvPr/>
        </p:nvGrpSpPr>
        <p:grpSpPr>
          <a:xfrm>
            <a:off x="2301461" y="2092026"/>
            <a:ext cx="6201153" cy="860704"/>
            <a:chOff x="2312404" y="2944335"/>
            <a:chExt cx="8268204" cy="1147605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AAFEBAA0-69C6-8ADD-FD81-5F5146D01A6E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4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A28A1FFA-7E72-2686-5236-729E15D3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E0D38BDE-B2A3-0D99-C411-8EE23014F4EC}"/>
              </a:ext>
            </a:extLst>
          </p:cNvPr>
          <p:cNvGrpSpPr/>
          <p:nvPr/>
        </p:nvGrpSpPr>
        <p:grpSpPr>
          <a:xfrm>
            <a:off x="2301461" y="2952729"/>
            <a:ext cx="6201153" cy="860704"/>
            <a:chOff x="2312404" y="2944335"/>
            <a:chExt cx="8268204" cy="114760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EADE3F38-BA39-BFE7-7924-99E7EA902738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8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3F9A34F-CE00-B0AC-9A94-853C14B9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AA1518B-BC93-CEAB-28EF-361F9C168D7D}"/>
              </a:ext>
            </a:extLst>
          </p:cNvPr>
          <p:cNvGrpSpPr/>
          <p:nvPr/>
        </p:nvGrpSpPr>
        <p:grpSpPr>
          <a:xfrm>
            <a:off x="2301461" y="3813433"/>
            <a:ext cx="6201153" cy="860704"/>
            <a:chOff x="2312404" y="2944335"/>
            <a:chExt cx="8268204" cy="1147605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84B0B4F4-301C-011E-8AFA-BBF001B23EDB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1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C2CFCA55-C34C-5DA4-0465-B0267B43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648</TotalTime>
  <Words>486</Words>
  <Application>Microsoft Office PowerPoint</Application>
  <PresentationFormat>On-screen Show (16:9)</PresentationFormat>
  <Paragraphs>94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thanhtrangsmallsun@gmail.com</cp:lastModifiedBy>
  <cp:revision>13</cp:revision>
  <dcterms:created xsi:type="dcterms:W3CDTF">2015-08-22T03:26:29Z</dcterms:created>
  <dcterms:modified xsi:type="dcterms:W3CDTF">2025-05-04T19:38:05Z</dcterms:modified>
</cp:coreProperties>
</file>