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9" r:id="rId3"/>
    <p:sldId id="258" r:id="rId4"/>
    <p:sldId id="256" r:id="rId5"/>
    <p:sldId id="263" r:id="rId6"/>
    <p:sldId id="264" r:id="rId7"/>
    <p:sldId id="267" r:id="rId8"/>
    <p:sldId id="271" r:id="rId9"/>
    <p:sldId id="306" r:id="rId10"/>
    <p:sldId id="307" r:id="rId11"/>
    <p:sldId id="279" r:id="rId12"/>
    <p:sldId id="280" r:id="rId13"/>
    <p:sldId id="281" r:id="rId14"/>
    <p:sldId id="282" r:id="rId15"/>
    <p:sldId id="277" r:id="rId16"/>
    <p:sldId id="323" r:id="rId17"/>
    <p:sldId id="284" r:id="rId18"/>
    <p:sldId id="285" r:id="rId19"/>
    <p:sldId id="288" r:id="rId20"/>
    <p:sldId id="325" r:id="rId21"/>
    <p:sldId id="291" r:id="rId22"/>
    <p:sldId id="292" r:id="rId23"/>
    <p:sldId id="300" r:id="rId24"/>
    <p:sldId id="326" r:id="rId25"/>
    <p:sldId id="327" r:id="rId26"/>
    <p:sldId id="328" r:id="rId27"/>
    <p:sldId id="329" r:id="rId28"/>
    <p:sldId id="295" r:id="rId29"/>
    <p:sldId id="30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99"/>
    <a:srgbClr val="FF99FF"/>
    <a:srgbClr val="FFCCCC"/>
    <a:srgbClr val="FEFEFE"/>
    <a:srgbClr val="F8F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650" autoAdjust="0"/>
  </p:normalViewPr>
  <p:slideViewPr>
    <p:cSldViewPr snapToGrid="0">
      <p:cViewPr varScale="1">
        <p:scale>
          <a:sx n="74" d="100"/>
          <a:sy n="74" d="100"/>
        </p:scale>
        <p:origin x="104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82450-E2F1-4E5F-8393-57229E32DECC}" type="datetimeFigureOut">
              <a:rPr lang="en-US" smtClean="0"/>
              <a:t>19/5/2025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C2A0A-41E4-47F4-81A6-6E3F454EBCF6}" type="slidenum">
              <a:rPr lang="en-US" smtClean="0"/>
              <a:t>‹#›</a:t>
            </a:fld>
            <a:endParaRPr lang="en-US"/>
          </a:p>
        </p:txBody>
      </p:sp>
    </p:spTree>
    <p:extLst>
      <p:ext uri="{BB962C8B-B14F-4D97-AF65-F5344CB8AC3E}">
        <p14:creationId xmlns:p14="http://schemas.microsoft.com/office/powerpoint/2010/main" val="3290957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solidFill>
                  <a:srgbClr val="111111"/>
                </a:solidFill>
                <a:effectLst/>
                <a:latin typeface="Times New Roman" panose="02020603050405020304" pitchFamily="18" charset="0"/>
                <a:ea typeface="Calibri" panose="020F0502020204030204" pitchFamily="34" charset="0"/>
              </a:rPr>
              <a:t>Chúng</a:t>
            </a:r>
            <a:r>
              <a:rPr lang="en-US" sz="1800" dirty="0">
                <a:solidFill>
                  <a:srgbClr val="111111"/>
                </a:solidFill>
                <a:effectLst/>
                <a:latin typeface="Times New Roman" panose="02020603050405020304" pitchFamily="18" charset="0"/>
                <a:ea typeface="Calibri" panose="020F0502020204030204" pitchFamily="34" charset="0"/>
              </a:rPr>
              <a:t> ta </a:t>
            </a:r>
            <a:r>
              <a:rPr lang="en-US" sz="1800" dirty="0" err="1">
                <a:solidFill>
                  <a:srgbClr val="111111"/>
                </a:solidFill>
                <a:effectLst/>
                <a:latin typeface="Times New Roman" panose="02020603050405020304" pitchFamily="18" charset="0"/>
                <a:ea typeface="Calibri" panose="020F0502020204030204" pitchFamily="34" charset="0"/>
              </a:rPr>
              <a:t>vừa</a:t>
            </a:r>
            <a:r>
              <a:rPr lang="en-US" sz="1800" dirty="0">
                <a:solidFill>
                  <a:srgbClr val="111111"/>
                </a:solidFill>
                <a:effectLst/>
                <a:latin typeface="Times New Roman" panose="02020603050405020304" pitchFamily="18" charset="0"/>
                <a:ea typeface="Calibri" panose="020F0502020204030204" pitchFamily="34" charset="0"/>
              </a:rPr>
              <a:t> chia </a:t>
            </a:r>
            <a:r>
              <a:rPr lang="en-US" sz="1800" dirty="0" err="1">
                <a:solidFill>
                  <a:srgbClr val="111111"/>
                </a:solidFill>
                <a:effectLst/>
                <a:latin typeface="Times New Roman" panose="02020603050405020304" pitchFamily="18" charset="0"/>
                <a:ea typeface="Calibri" panose="020F0502020204030204" pitchFamily="34" charset="0"/>
              </a:rPr>
              <a:t>sẻ</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rất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nhiều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thông</a:t>
            </a:r>
            <a:r>
              <a:rPr lang="en-US" sz="1800" dirty="0">
                <a:solidFill>
                  <a:srgbClr val="111111"/>
                </a:solidFill>
                <a:effectLst/>
                <a:latin typeface="Times New Roman" panose="02020603050405020304" pitchFamily="18" charset="0"/>
                <a:ea typeface="Calibri" panose="020F0502020204030204" pitchFamily="34" charset="0"/>
              </a:rPr>
              <a:t> tin </a:t>
            </a:r>
            <a:r>
              <a:rPr lang="en-US" sz="1800" dirty="0" err="1">
                <a:solidFill>
                  <a:srgbClr val="111111"/>
                </a:solidFill>
                <a:effectLst/>
                <a:latin typeface="Times New Roman" panose="02020603050405020304" pitchFamily="18" charset="0"/>
                <a:ea typeface="Calibri" panose="020F0502020204030204" pitchFamily="34" charset="0"/>
              </a:rPr>
              <a:t>về</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điện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thoại</a:t>
            </a:r>
            <a:r>
              <a:rPr lang="en-US" sz="1800" dirty="0">
                <a:solidFill>
                  <a:srgbClr val="111111"/>
                </a:solidFill>
                <a:effectLst/>
                <a:latin typeface="Times New Roman" panose="02020603050405020304" pitchFamily="18" charset="0"/>
                <a:ea typeface="Calibri" panose="020F0502020204030204" pitchFamily="34" charset="0"/>
              </a:rPr>
              <a:t> di </a:t>
            </a:r>
            <a:r>
              <a:rPr lang="en-US" sz="1800" dirty="0" err="1">
                <a:solidFill>
                  <a:srgbClr val="111111"/>
                </a:solidFill>
                <a:effectLst/>
                <a:latin typeface="Times New Roman" panose="02020603050405020304" pitchFamily="18" charset="0"/>
                <a:ea typeface="Calibri" panose="020F0502020204030204" pitchFamily="34" charset="0"/>
              </a:rPr>
              <a:t>động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Tìm</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hiểu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bài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đọc</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Điện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thoại</a:t>
            </a:r>
            <a:r>
              <a:rPr lang="en-US" sz="1800" dirty="0">
                <a:solidFill>
                  <a:srgbClr val="111111"/>
                </a:solidFill>
                <a:effectLst/>
                <a:latin typeface="Times New Roman" panose="02020603050405020304" pitchFamily="18" charset="0"/>
                <a:ea typeface="Calibri" panose="020F0502020204030204" pitchFamily="34" charset="0"/>
              </a:rPr>
              <a:t> di </a:t>
            </a:r>
            <a:r>
              <a:rPr lang="en-US" sz="1800" dirty="0" err="1">
                <a:solidFill>
                  <a:srgbClr val="111111"/>
                </a:solidFill>
                <a:effectLst/>
                <a:latin typeface="Times New Roman" panose="02020603050405020304" pitchFamily="18" charset="0"/>
                <a:ea typeface="Calibri" panose="020F0502020204030204" pitchFamily="34" charset="0"/>
              </a:rPr>
              <a:t>động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chúng</a:t>
            </a:r>
            <a:r>
              <a:rPr lang="en-US" sz="1800" dirty="0">
                <a:solidFill>
                  <a:srgbClr val="111111"/>
                </a:solidFill>
                <a:effectLst/>
                <a:latin typeface="Times New Roman" panose="02020603050405020304" pitchFamily="18" charset="0"/>
                <a:ea typeface="Calibri" panose="020F0502020204030204" pitchFamily="34" charset="0"/>
              </a:rPr>
              <a:t> ta </a:t>
            </a:r>
            <a:r>
              <a:rPr lang="en-US" sz="1800" dirty="0" err="1">
                <a:solidFill>
                  <a:srgbClr val="111111"/>
                </a:solidFill>
                <a:effectLst/>
                <a:latin typeface="Times New Roman" panose="02020603050405020304" pitchFamily="18" charset="0"/>
                <a:ea typeface="Calibri" panose="020F0502020204030204" pitchFamily="34" charset="0"/>
              </a:rPr>
              <a:t>sẽ</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có</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thêm</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những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hiểu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biết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về</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sự</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ra</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đời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của</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điện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thoại</a:t>
            </a:r>
            <a:r>
              <a:rPr lang="en-US" sz="1800" dirty="0">
                <a:solidFill>
                  <a:srgbClr val="111111"/>
                </a:solidFill>
                <a:effectLst/>
                <a:latin typeface="Times New Roman" panose="02020603050405020304" pitchFamily="18" charset="0"/>
                <a:ea typeface="Calibri" panose="020F0502020204030204" pitchFamily="34" charset="0"/>
              </a:rPr>
              <a:t> di </a:t>
            </a:r>
            <a:r>
              <a:rPr lang="en-US" sz="1800" dirty="0" err="1">
                <a:solidFill>
                  <a:srgbClr val="111111"/>
                </a:solidFill>
                <a:effectLst/>
                <a:latin typeface="Times New Roman" panose="02020603050405020304" pitchFamily="18" charset="0"/>
                <a:ea typeface="Calibri" panose="020F0502020204030204" pitchFamily="34" charset="0"/>
              </a:rPr>
              <a:t>động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sự</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phát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triển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của</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điện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thoại</a:t>
            </a:r>
            <a:r>
              <a:rPr lang="en-US" sz="1800" dirty="0">
                <a:solidFill>
                  <a:srgbClr val="111111"/>
                </a:solidFill>
                <a:effectLst/>
                <a:latin typeface="Times New Roman" panose="02020603050405020304" pitchFamily="18" charset="0"/>
                <a:ea typeface="Calibri" panose="020F0502020204030204" pitchFamily="34" charset="0"/>
              </a:rPr>
              <a:t> di </a:t>
            </a:r>
            <a:r>
              <a:rPr lang="en-US" sz="1800" dirty="0" err="1">
                <a:solidFill>
                  <a:srgbClr val="111111"/>
                </a:solidFill>
                <a:effectLst/>
                <a:latin typeface="Times New Roman" panose="02020603050405020304" pitchFamily="18" charset="0"/>
                <a:ea typeface="Calibri" panose="020F0502020204030204" pitchFamily="34" charset="0"/>
              </a:rPr>
              <a:t>động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cho</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đến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ngày</a:t>
            </a:r>
            <a:r>
              <a:rPr lang="en-US" sz="1800" dirty="0">
                <a:solidFill>
                  <a:srgbClr val="111111"/>
                </a:solidFill>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CDEC2A0A-41E4-47F4-81A6-6E3F454EBCF6}" type="slidenum">
              <a:rPr lang="en-US" smtClean="0"/>
              <a:t>2</a:t>
            </a:fld>
            <a:endParaRPr lang="en-US"/>
          </a:p>
        </p:txBody>
      </p:sp>
    </p:spTree>
    <p:extLst>
      <p:ext uri="{BB962C8B-B14F-4D97-AF65-F5344CB8AC3E}">
        <p14:creationId xmlns:p14="http://schemas.microsoft.com/office/powerpoint/2010/main" val="225250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EC2A0A-41E4-47F4-81A6-6E3F454EBCF6}" type="slidenum">
              <a:rPr lang="en-US" smtClean="0"/>
              <a:t>18</a:t>
            </a:fld>
            <a:endParaRPr lang="en-US"/>
          </a:p>
        </p:txBody>
      </p:sp>
    </p:spTree>
    <p:extLst>
      <p:ext uri="{BB962C8B-B14F-4D97-AF65-F5344CB8AC3E}">
        <p14:creationId xmlns:p14="http://schemas.microsoft.com/office/powerpoint/2010/main" val="2925191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C2A0A-41E4-47F4-81A6-6E3F454EBC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825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C2A0A-41E4-47F4-81A6-6E3F454EBC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522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19/5/2025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557181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19/5/2025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20686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19/5/2025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36292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D8ADDF-4821-61B0-A3D7-1545260CF5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8E8938-D03C-1E3C-4E78-30208247AF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704231AD-7EBB-725F-7C99-C0E2CF3D821B}"/>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19/5/2025</a:t>
            </a:fld>
            <a:endParaRPr lang="en-US"/>
          </a:p>
        </p:txBody>
      </p:sp>
      <p:sp>
        <p:nvSpPr>
          <p:cNvPr id="5" name="Chỗ dành sẵn cho Chân trang 4">
            <a:extLst>
              <a:ext uri="{FF2B5EF4-FFF2-40B4-BE49-F238E27FC236}">
                <a16:creationId xmlns:a16="http://schemas.microsoft.com/office/drawing/2014/main" id="{1F90C3CF-C5E3-CB98-D5FD-A0B5C5169C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3656519-17C3-D8F5-A573-0EC03E65602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274414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19/5/2025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009729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0D3906-3FC9-C004-5980-042ACEFB15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6C2FFCE-9FB3-5E86-A226-E80BBCE77F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3D411F-D0D5-407F-914B-5C0ED5501359}"/>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19/5/2025</a:t>
            </a:fld>
            <a:endParaRPr lang="en-US"/>
          </a:p>
        </p:txBody>
      </p:sp>
      <p:sp>
        <p:nvSpPr>
          <p:cNvPr id="5" name="Chỗ dành sẵn cho Chân trang 4">
            <a:extLst>
              <a:ext uri="{FF2B5EF4-FFF2-40B4-BE49-F238E27FC236}">
                <a16:creationId xmlns:a16="http://schemas.microsoft.com/office/drawing/2014/main" id="{109007B2-C1E4-93A8-134F-E47794D582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0712CCC-5EB9-20B3-7715-ED2A67D9F861}"/>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500588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3694CD-D002-9A4F-3556-C94ECD39033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21D8E7-7750-264D-D041-848EE656A8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FA6C434-D8C3-26E9-E42A-4D41DCAA6E3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B94F3F2-9509-2F45-CF1B-5A0ADCC6E50A}"/>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19/5/2025</a:t>
            </a:fld>
            <a:endParaRPr lang="en-US"/>
          </a:p>
        </p:txBody>
      </p:sp>
      <p:sp>
        <p:nvSpPr>
          <p:cNvPr id="6" name="Chỗ dành sẵn cho Chân trang 5">
            <a:extLst>
              <a:ext uri="{FF2B5EF4-FFF2-40B4-BE49-F238E27FC236}">
                <a16:creationId xmlns:a16="http://schemas.microsoft.com/office/drawing/2014/main" id="{B19469AC-242F-3182-F58A-ABC9E6A83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D650491-D7CA-34AB-F5E5-CB583C63DE2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738405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E877E-83CB-6F67-2AA0-6139BE70F3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598E49D-281E-9C54-718B-7DF6B60EC5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3865793-D10B-5B53-A227-B8F6777524F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64AFBA2-089C-078C-928A-52AA90C506D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3029626-0106-26C0-15B8-3A82A9CA44F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220C93-87D3-6364-D400-A9FD488288A7}"/>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19/5/2025</a:t>
            </a:fld>
            <a:endParaRPr lang="en-US"/>
          </a:p>
        </p:txBody>
      </p:sp>
      <p:sp>
        <p:nvSpPr>
          <p:cNvPr id="8" name="Chỗ dành sẵn cho Chân trang 7">
            <a:extLst>
              <a:ext uri="{FF2B5EF4-FFF2-40B4-BE49-F238E27FC236}">
                <a16:creationId xmlns:a16="http://schemas.microsoft.com/office/drawing/2014/main" id="{471ABAD3-3413-BCAA-35D9-74B2F9E15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F6BF71F-C6CA-E5F8-37E0-DE864596571E}"/>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47315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ED095-307C-372D-AE09-1A657BBE2E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D5FCC65-C44C-A853-6154-DC3117375943}"/>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19/5/2025</a:t>
            </a:fld>
            <a:endParaRPr lang="en-US"/>
          </a:p>
        </p:txBody>
      </p:sp>
      <p:sp>
        <p:nvSpPr>
          <p:cNvPr id="4" name="Chỗ dành sẵn cho Chân trang 3">
            <a:extLst>
              <a:ext uri="{FF2B5EF4-FFF2-40B4-BE49-F238E27FC236}">
                <a16:creationId xmlns:a16="http://schemas.microsoft.com/office/drawing/2014/main" id="{1706CBD9-E746-366F-4144-CD7567F4F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828A55D-8876-3A7B-9C9B-7E9CCA6E333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225946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1C394B-6579-62DC-9D14-8919A050BDFF}"/>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19/5/2025</a:t>
            </a:fld>
            <a:endParaRPr lang="en-US"/>
          </a:p>
        </p:txBody>
      </p:sp>
      <p:sp>
        <p:nvSpPr>
          <p:cNvPr id="3" name="Chỗ dành sẵn cho Chân trang 2">
            <a:extLst>
              <a:ext uri="{FF2B5EF4-FFF2-40B4-BE49-F238E27FC236}">
                <a16:creationId xmlns:a16="http://schemas.microsoft.com/office/drawing/2014/main" id="{213F93FF-A0DA-DC56-300B-36A81C61B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5A1CC7C-B8C6-19EF-6461-884FE6314A3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561817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64C402-3353-AF39-67F0-40DFDAF48C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A303C4F-CCA4-2A8D-4571-D27B7CDFF1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335E01E-310D-FE61-9059-74A0DE8EE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889016-3F0C-DC7F-6974-385E14050A0C}"/>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19/5/2025</a:t>
            </a:fld>
            <a:endParaRPr lang="en-US"/>
          </a:p>
        </p:txBody>
      </p:sp>
      <p:sp>
        <p:nvSpPr>
          <p:cNvPr id="6" name="Chỗ dành sẵn cho Chân trang 5">
            <a:extLst>
              <a:ext uri="{FF2B5EF4-FFF2-40B4-BE49-F238E27FC236}">
                <a16:creationId xmlns:a16="http://schemas.microsoft.com/office/drawing/2014/main" id="{12FC3868-46C7-F4D6-B746-6FBF7B9B0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2838144-90F0-341F-068D-B169B7F750E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057814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19/5/2025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1583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7CC9B4-3E8E-63E1-D356-A1955C6581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1FA7456-3D8D-2F1D-D789-B03917BF2A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905226CD-9758-5F4C-0824-C611AA711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DF2B727-1B87-BD23-F946-73B4AEF967E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19/5/2025</a:t>
            </a:fld>
            <a:endParaRPr lang="en-US"/>
          </a:p>
        </p:txBody>
      </p:sp>
      <p:sp>
        <p:nvSpPr>
          <p:cNvPr id="6" name="Chỗ dành sẵn cho Chân trang 5">
            <a:extLst>
              <a:ext uri="{FF2B5EF4-FFF2-40B4-BE49-F238E27FC236}">
                <a16:creationId xmlns:a16="http://schemas.microsoft.com/office/drawing/2014/main" id="{810B21F6-BA2A-943B-8497-9A90BC49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6811612E-2174-8FE0-9312-39350B77B6DD}"/>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7072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D990A6-CCE4-CB09-683F-178CBCCB02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26D8F8-63DD-95E2-8D96-C4C4EF3FC0E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2E8C0B-AC39-E05B-CAD8-60D4C003E038}"/>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19/5/2025</a:t>
            </a:fld>
            <a:endParaRPr lang="en-US"/>
          </a:p>
        </p:txBody>
      </p:sp>
      <p:sp>
        <p:nvSpPr>
          <p:cNvPr id="5" name="Chỗ dành sẵn cho Chân trang 4">
            <a:extLst>
              <a:ext uri="{FF2B5EF4-FFF2-40B4-BE49-F238E27FC236}">
                <a16:creationId xmlns:a16="http://schemas.microsoft.com/office/drawing/2014/main" id="{DFEE6509-EC95-B76C-3CB5-838AC339E8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D3DB875-6747-4237-9D88-B5472EDBF205}"/>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649128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B5762C-480C-DD67-53E9-F57E1893D8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889069-C91A-3DDF-F26B-810744FFE2FC}"/>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695B1B-BD77-B09C-5CC5-BBAEEA39AA71}"/>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19/5/2025</a:t>
            </a:fld>
            <a:endParaRPr lang="en-US"/>
          </a:p>
        </p:txBody>
      </p:sp>
      <p:sp>
        <p:nvSpPr>
          <p:cNvPr id="5" name="Chỗ dành sẵn cho Chân trang 4">
            <a:extLst>
              <a:ext uri="{FF2B5EF4-FFF2-40B4-BE49-F238E27FC236}">
                <a16:creationId xmlns:a16="http://schemas.microsoft.com/office/drawing/2014/main" id="{FB7CFE1E-1A90-CFBB-6B51-75ECC609F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1E466C8-1A5A-820E-CC89-A0F1AAE4070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763269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19/5/2025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49566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19/5/2025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0962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19/5/2025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9506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19/5/2025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5511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19/5/2025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9982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19/5/2025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1865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19/5/2025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B3065CE4-8F99-EBA7-911B-4761301157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7571" y="112626"/>
            <a:ext cx="1487572" cy="1487572"/>
          </a:xfrm>
          <a:prstGeom prst="rect">
            <a:avLst/>
          </a:prstGeom>
        </p:spPr>
      </p:pic>
    </p:spTree>
    <p:extLst>
      <p:ext uri="{BB962C8B-B14F-4D97-AF65-F5344CB8AC3E}">
        <p14:creationId xmlns:p14="http://schemas.microsoft.com/office/powerpoint/2010/main" val="598817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C9170D8-2BFD-4B80-BC6B-063300C729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8019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727E8363-5677-EAF6-980A-C877CDFAF1B9}"/>
              </a:ext>
            </a:extLst>
          </p:cNvPr>
          <p:cNvSpPr/>
          <p:nvPr userDrawn="1"/>
        </p:nvSpPr>
        <p:spPr>
          <a:xfrm>
            <a:off x="0" y="0"/>
            <a:ext cx="12192000" cy="672147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 name="Picture 2" descr="A round pink circle with white text and a black background&#10;&#10;AI-generated content may be incorrect.">
            <a:extLst>
              <a:ext uri="{FF2B5EF4-FFF2-40B4-BE49-F238E27FC236}">
                <a16:creationId xmlns:a16="http://schemas.microsoft.com/office/drawing/2014/main" id="{F3450CAF-6F00-1E23-8A6F-D127F82CE53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97571" y="112626"/>
            <a:ext cx="1487572" cy="1487572"/>
          </a:xfrm>
          <a:prstGeom prst="rect">
            <a:avLst/>
          </a:prstGeom>
        </p:spPr>
      </p:pic>
    </p:spTree>
    <p:extLst>
      <p:ext uri="{BB962C8B-B14F-4D97-AF65-F5344CB8AC3E}">
        <p14:creationId xmlns:p14="http://schemas.microsoft.com/office/powerpoint/2010/main" val="1579897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24.jpg"/><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47.wmf"/><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0.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35.pn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4.jpg"/><Relationship Id="rId4" Type="http://schemas.openxmlformats.org/officeDocument/2006/relationships/audio" Target="../media/audio4.wav"/><Relationship Id="rId9" Type="http://schemas.openxmlformats.org/officeDocument/2006/relationships/audio" Target="../media/audio4.wav"/></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4.jpg"/><Relationship Id="rId4" Type="http://schemas.openxmlformats.org/officeDocument/2006/relationships/audio" Target="../media/audio4.wav"/><Relationship Id="rId9" Type="http://schemas.openxmlformats.org/officeDocument/2006/relationships/audio" Target="../media/audio4.wav"/></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4.wav"/><Relationship Id="rId7" Type="http://schemas.openxmlformats.org/officeDocument/2006/relationships/image" Target="../media/image56.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35.pn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24.jpg"/><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0.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image" Target="../media/image33.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sv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jp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audio" Target="../media/audio1.wav"/><Relationship Id="rId4" Type="http://schemas.openxmlformats.org/officeDocument/2006/relationships/image" Target="../media/image27.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0D391909-4BDB-0D9F-94C1-C2B657267445}"/>
              </a:ext>
            </a:extLst>
          </p:cNvPr>
          <p:cNvSpPr/>
          <p:nvPr/>
        </p:nvSpPr>
        <p:spPr>
          <a:xfrm>
            <a:off x="1781859" y="3263364"/>
            <a:ext cx="3213635" cy="321363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2">
            <a:extLst>
              <a:ext uri="{FF2B5EF4-FFF2-40B4-BE49-F238E27FC236}">
                <a16:creationId xmlns:a16="http://schemas.microsoft.com/office/drawing/2014/main" id="{8DAD3A8B-6533-20F1-1E74-727D5C220C42}"/>
              </a:ext>
            </a:extLst>
          </p:cNvPr>
          <p:cNvSpPr/>
          <p:nvPr/>
        </p:nvSpPr>
        <p:spPr>
          <a:xfrm>
            <a:off x="7075554" y="3263364"/>
            <a:ext cx="3213635" cy="321363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8257645-0519-7167-C504-6CC8A88295D1}"/>
              </a:ext>
            </a:extLst>
          </p:cNvPr>
          <p:cNvPicPr>
            <a:picLocks noChangeAspect="1"/>
          </p:cNvPicPr>
          <p:nvPr/>
        </p:nvPicPr>
        <p:blipFill>
          <a:blip r:embed="rId7"/>
          <a:stretch>
            <a:fillRect/>
          </a:stretch>
        </p:blipFill>
        <p:spPr>
          <a:xfrm>
            <a:off x="432325" y="0"/>
            <a:ext cx="11327350" cy="3218967"/>
          </a:xfrm>
          <a:prstGeom prst="rect">
            <a:avLst/>
          </a:prstGeom>
        </p:spPr>
      </p:pic>
    </p:spTree>
    <p:extLst>
      <p:ext uri="{BB962C8B-B14F-4D97-AF65-F5344CB8AC3E}">
        <p14:creationId xmlns:p14="http://schemas.microsoft.com/office/powerpoint/2010/main" val="4287741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036E59-7A83-1775-1F4F-27B4DC8CF6B7}"/>
              </a:ext>
            </a:extLst>
          </p:cNvPr>
          <p:cNvPicPr>
            <a:picLocks noChangeAspect="1"/>
          </p:cNvPicPr>
          <p:nvPr/>
        </p:nvPicPr>
        <p:blipFill>
          <a:blip r:embed="rId3"/>
          <a:stretch>
            <a:fillRect/>
          </a:stretch>
        </p:blipFill>
        <p:spPr>
          <a:xfrm>
            <a:off x="-95003" y="542915"/>
            <a:ext cx="12192000" cy="1972065"/>
          </a:xfrm>
          <a:prstGeom prst="rect">
            <a:avLst/>
          </a:prstGeom>
        </p:spPr>
      </p:pic>
      <p:pic>
        <p:nvPicPr>
          <p:cNvPr id="3" name="Picture 2">
            <a:extLst>
              <a:ext uri="{FF2B5EF4-FFF2-40B4-BE49-F238E27FC236}">
                <a16:creationId xmlns:a16="http://schemas.microsoft.com/office/drawing/2014/main" id="{2DCA058D-489C-014C-57BB-BFECBBD003AE}"/>
              </a:ext>
            </a:extLst>
          </p:cNvPr>
          <p:cNvPicPr>
            <a:picLocks noChangeAspect="1"/>
          </p:cNvPicPr>
          <p:nvPr/>
        </p:nvPicPr>
        <p:blipFill>
          <a:blip r:embed="rId4"/>
          <a:stretch>
            <a:fillRect/>
          </a:stretch>
        </p:blipFill>
        <p:spPr>
          <a:xfrm>
            <a:off x="230493" y="2694984"/>
            <a:ext cx="5627096" cy="3700593"/>
          </a:xfrm>
          <a:prstGeom prst="rect">
            <a:avLst/>
          </a:prstGeom>
        </p:spPr>
      </p:pic>
      <p:pic>
        <p:nvPicPr>
          <p:cNvPr id="4" name="Picture 3">
            <a:extLst>
              <a:ext uri="{FF2B5EF4-FFF2-40B4-BE49-F238E27FC236}">
                <a16:creationId xmlns:a16="http://schemas.microsoft.com/office/drawing/2014/main" id="{075F5257-03BE-9B9D-ABC0-0203FD6A830F}"/>
              </a:ext>
            </a:extLst>
          </p:cNvPr>
          <p:cNvPicPr>
            <a:picLocks noChangeAspect="1"/>
          </p:cNvPicPr>
          <p:nvPr/>
        </p:nvPicPr>
        <p:blipFill>
          <a:blip r:embed="rId5"/>
          <a:stretch>
            <a:fillRect/>
          </a:stretch>
        </p:blipFill>
        <p:spPr>
          <a:xfrm>
            <a:off x="5951729" y="2673328"/>
            <a:ext cx="6059949" cy="3767655"/>
          </a:xfrm>
          <a:prstGeom prst="rect">
            <a:avLst/>
          </a:prstGeom>
        </p:spPr>
      </p:pic>
    </p:spTree>
    <p:extLst>
      <p:ext uri="{BB962C8B-B14F-4D97-AF65-F5344CB8AC3E}">
        <p14:creationId xmlns:p14="http://schemas.microsoft.com/office/powerpoint/2010/main" val="58984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1" name="Picture 6">
            <a:extLst>
              <a:ext uri="{FF2B5EF4-FFF2-40B4-BE49-F238E27FC236}">
                <a16:creationId xmlns:a16="http://schemas.microsoft.com/office/drawing/2014/main" id="{7A4FC013-0B66-23BD-BE39-9DF9681F14AC}"/>
              </a:ext>
            </a:extLst>
          </p:cNvPr>
          <p:cNvPicPr>
            <a:picLocks noChangeAspect="1"/>
          </p:cNvPicPr>
          <p:nvPr/>
        </p:nvPicPr>
        <p:blipFill>
          <a:blip r:embed="rId4"/>
          <a:srcRect/>
          <a:stretch>
            <a:fillRect/>
          </a:stretch>
        </p:blipFill>
        <p:spPr>
          <a:xfrm>
            <a:off x="-40007" y="3583415"/>
            <a:ext cx="2919272" cy="3101483"/>
          </a:xfrm>
          <a:prstGeom prst="rect">
            <a:avLst/>
          </a:prstGeom>
        </p:spPr>
      </p:pic>
      <p:pic>
        <p:nvPicPr>
          <p:cNvPr id="52" name="Picture 7">
            <a:extLst>
              <a:ext uri="{FF2B5EF4-FFF2-40B4-BE49-F238E27FC236}">
                <a16:creationId xmlns:a16="http://schemas.microsoft.com/office/drawing/2014/main" id="{4B034EFC-5F3E-11D6-A651-4C681F38DBD2}"/>
              </a:ext>
            </a:extLst>
          </p:cNvPr>
          <p:cNvPicPr>
            <a:picLocks noChangeAspect="1"/>
          </p:cNvPicPr>
          <p:nvPr/>
        </p:nvPicPr>
        <p:blipFill>
          <a:blip r:embed="rId5"/>
          <a:srcRect/>
          <a:stretch>
            <a:fillRect/>
          </a:stretch>
        </p:blipFill>
        <p:spPr>
          <a:xfrm>
            <a:off x="9593380" y="3583415"/>
            <a:ext cx="2430969" cy="3077175"/>
          </a:xfrm>
          <a:prstGeom prst="rect">
            <a:avLst/>
          </a:prstGeom>
        </p:spPr>
      </p:pic>
      <p:pic>
        <p:nvPicPr>
          <p:cNvPr id="11" name="Picture 10">
            <a:extLst>
              <a:ext uri="{FF2B5EF4-FFF2-40B4-BE49-F238E27FC236}">
                <a16:creationId xmlns:a16="http://schemas.microsoft.com/office/drawing/2014/main" id="{49E33D20-4903-4338-717F-4CA6673FAE81}"/>
              </a:ext>
            </a:extLst>
          </p:cNvPr>
          <p:cNvPicPr>
            <a:picLocks noChangeAspect="1"/>
          </p:cNvPicPr>
          <p:nvPr/>
        </p:nvPicPr>
        <p:blipFill>
          <a:blip r:embed="rId6"/>
          <a:stretch>
            <a:fillRect/>
          </a:stretch>
        </p:blipFill>
        <p:spPr>
          <a:xfrm>
            <a:off x="-170974" y="378679"/>
            <a:ext cx="12058933" cy="1469263"/>
          </a:xfrm>
          <a:prstGeom prst="rect">
            <a:avLst/>
          </a:prstGeom>
        </p:spPr>
      </p:pic>
      <p:pic>
        <p:nvPicPr>
          <p:cNvPr id="12" name="Picture 11">
            <a:extLst>
              <a:ext uri="{FF2B5EF4-FFF2-40B4-BE49-F238E27FC236}">
                <a16:creationId xmlns:a16="http://schemas.microsoft.com/office/drawing/2014/main" id="{E6D605C0-E253-41FD-9A4C-928A213DAC18}"/>
              </a:ext>
            </a:extLst>
          </p:cNvPr>
          <p:cNvPicPr>
            <a:picLocks noChangeAspect="1"/>
          </p:cNvPicPr>
          <p:nvPr/>
        </p:nvPicPr>
        <p:blipFill>
          <a:blip r:embed="rId7"/>
          <a:stretch>
            <a:fillRect/>
          </a:stretch>
        </p:blipFill>
        <p:spPr>
          <a:xfrm>
            <a:off x="2663971" y="2720323"/>
            <a:ext cx="6840305" cy="3578662"/>
          </a:xfrm>
          <a:prstGeom prst="rect">
            <a:avLst/>
          </a:prstGeom>
        </p:spPr>
      </p:pic>
    </p:spTree>
    <p:extLst>
      <p:ext uri="{BB962C8B-B14F-4D97-AF65-F5344CB8AC3E}">
        <p14:creationId xmlns:p14="http://schemas.microsoft.com/office/powerpoint/2010/main" val="2398652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14:bounceEnd="80000">
                                          <p:cBhvr additive="base">
                                            <p:cTn id="7" dur="1000" fill="hold"/>
                                            <p:tgtEl>
                                              <p:spTgt spid="5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14:bounceEnd="80000">
                                          <p:cBhvr additive="base">
                                            <p:cTn id="11" dur="1000" fill="hold"/>
                                            <p:tgtEl>
                                              <p:spTgt spid="52"/>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000" fill="hold"/>
                                            <p:tgtEl>
                                              <p:spTgt spid="51"/>
                                            </p:tgtEl>
                                            <p:attrNameLst>
                                              <p:attrName>ppt_x</p:attrName>
                                            </p:attrNameLst>
                                          </p:cBhvr>
                                          <p:tavLst>
                                            <p:tav tm="0">
                                              <p:val>
                                                <p:strVal val="#ppt_x"/>
                                              </p:val>
                                            </p:tav>
                                            <p:tav tm="100000">
                                              <p:val>
                                                <p:strVal val="#ppt_x"/>
                                              </p:val>
                                            </p:tav>
                                          </p:tavLst>
                                        </p:anim>
                                        <p:anim calcmode="lin" valueType="num">
                                          <p:cBhvr additive="base">
                                            <p:cTn id="8" dur="10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1000" fill="hold"/>
                                            <p:tgtEl>
                                              <p:spTgt spid="52"/>
                                            </p:tgtEl>
                                            <p:attrNameLst>
                                              <p:attrName>ppt_x</p:attrName>
                                            </p:attrNameLst>
                                          </p:cBhvr>
                                          <p:tavLst>
                                            <p:tav tm="0">
                                              <p:val>
                                                <p:strVal val="#ppt_x"/>
                                              </p:val>
                                            </p:tav>
                                            <p:tav tm="100000">
                                              <p:val>
                                                <p:strVal val="#ppt_x"/>
                                              </p:val>
                                            </p:tav>
                                          </p:tavLst>
                                        </p:anim>
                                        <p:anim calcmode="lin" valueType="num">
                                          <p:cBhvr additive="base">
                                            <p:cTn id="12"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5" name="Hình ảnh 14" descr="Ảnh có chứa Phim hoạt hình, hình mẫu, phim hoạt hình&#10;&#10;Mô tả được tạo tự động">
            <a:extLst>
              <a:ext uri="{FF2B5EF4-FFF2-40B4-BE49-F238E27FC236}">
                <a16:creationId xmlns:a16="http://schemas.microsoft.com/office/drawing/2014/main" id="{0566AC3F-5041-02FE-8EBB-A7D420B7126F}"/>
              </a:ext>
            </a:extLst>
          </p:cNvPr>
          <p:cNvPicPr>
            <a:picLocks noChangeAspect="1"/>
          </p:cNvPicPr>
          <p:nvPr/>
        </p:nvPicPr>
        <p:blipFill>
          <a:blip r:embed="rId4"/>
          <a:stretch>
            <a:fillRect/>
          </a:stretch>
        </p:blipFill>
        <p:spPr>
          <a:xfrm>
            <a:off x="3445662" y="2019869"/>
            <a:ext cx="5300673" cy="5290072"/>
          </a:xfrm>
          <a:prstGeom prst="rect">
            <a:avLst/>
          </a:prstGeom>
        </p:spPr>
      </p:pic>
      <p:pic>
        <p:nvPicPr>
          <p:cNvPr id="2" name="Picture 1">
            <a:extLst>
              <a:ext uri="{FF2B5EF4-FFF2-40B4-BE49-F238E27FC236}">
                <a16:creationId xmlns:a16="http://schemas.microsoft.com/office/drawing/2014/main" id="{80DCD861-7B68-72BE-2BD1-EA840724EE63}"/>
              </a:ext>
            </a:extLst>
          </p:cNvPr>
          <p:cNvPicPr>
            <a:picLocks noChangeAspect="1"/>
          </p:cNvPicPr>
          <p:nvPr/>
        </p:nvPicPr>
        <p:blipFill>
          <a:blip r:embed="rId5"/>
          <a:stretch>
            <a:fillRect/>
          </a:stretch>
        </p:blipFill>
        <p:spPr>
          <a:xfrm>
            <a:off x="0" y="147399"/>
            <a:ext cx="12046740" cy="1219306"/>
          </a:xfrm>
          <a:prstGeom prst="rect">
            <a:avLst/>
          </a:prstGeom>
        </p:spPr>
      </p:pic>
    </p:spTree>
    <p:controls>
      <mc:AlternateContent xmlns:mc="http://schemas.openxmlformats.org/markup-compatibility/2006">
        <mc:Choice xmlns:v="urn:schemas-microsoft-com:vml" Requires="v">
          <p:control name="TextBox1" r:id="rId1" imgW="4853880" imgH="1242000"/>
        </mc:Choice>
        <mc:Fallback>
          <p:control name="TextBox1" r:id="rId1" imgW="4853880" imgH="1242000">
            <p:pic>
              <p:nvPicPr>
                <p:cNvPr id="16" name="TextBox1">
                  <a:extLst>
                    <a:ext uri="{FF2B5EF4-FFF2-40B4-BE49-F238E27FC236}">
                      <a16:creationId xmlns:a16="http://schemas.microsoft.com/office/drawing/2014/main" id="{B9299D8F-B789-2DCD-0F59-7849E75F1C7E}"/>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36818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pic>
        <p:nvPicPr>
          <p:cNvPr id="4" name="Picture 3">
            <a:extLst>
              <a:ext uri="{FF2B5EF4-FFF2-40B4-BE49-F238E27FC236}">
                <a16:creationId xmlns:a16="http://schemas.microsoft.com/office/drawing/2014/main" id="{67283F44-458B-EF4A-A981-55371F099681}"/>
              </a:ext>
            </a:extLst>
          </p:cNvPr>
          <p:cNvPicPr>
            <a:picLocks noChangeAspect="1"/>
          </p:cNvPicPr>
          <p:nvPr/>
        </p:nvPicPr>
        <p:blipFill>
          <a:blip r:embed="rId4"/>
          <a:stretch>
            <a:fillRect/>
          </a:stretch>
        </p:blipFill>
        <p:spPr>
          <a:xfrm>
            <a:off x="604616" y="701706"/>
            <a:ext cx="10864014" cy="3792041"/>
          </a:xfrm>
          <a:prstGeom prst="rect">
            <a:avLst/>
          </a:prstGeom>
        </p:spPr>
      </p:pic>
    </p:spTree>
    <p:extLst>
      <p:ext uri="{BB962C8B-B14F-4D97-AF65-F5344CB8AC3E}">
        <p14:creationId xmlns:p14="http://schemas.microsoft.com/office/powerpoint/2010/main" val="373026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13" name="TextBox 6">
            <a:extLst>
              <a:ext uri="{FF2B5EF4-FFF2-40B4-BE49-F238E27FC236}">
                <a16:creationId xmlns:a16="http://schemas.microsoft.com/office/drawing/2014/main" id="{166B9F21-5F5F-20AF-F86C-D106337F2023}"/>
              </a:ext>
            </a:extLst>
          </p:cNvPr>
          <p:cNvSpPr txBox="1"/>
          <p:nvPr/>
        </p:nvSpPr>
        <p:spPr>
          <a:xfrm>
            <a:off x="1534611" y="1720282"/>
            <a:ext cx="9695793" cy="2123658"/>
          </a:xfrm>
          <a:prstGeom prst="rect">
            <a:avLst/>
          </a:prstGeom>
          <a:noFill/>
        </p:spPr>
        <p:txBody>
          <a:bodyPr wrap="square" rtlCol="0">
            <a:spAutoFit/>
          </a:bodyPr>
          <a:lstStyle/>
          <a:p>
            <a:pPr algn="just"/>
            <a:r>
              <a:rPr lang="vi-VN" sz="4400" b="1" dirty="0">
                <a:solidFill>
                  <a:srgbClr val="FF0000"/>
                </a:solidFill>
                <a:latin typeface="Calibri" panose="020F0502020204030204" pitchFamily="34" charset="0"/>
                <a:cs typeface="Calibri" panose="020F0502020204030204" pitchFamily="34" charset="0"/>
              </a:rPr>
              <a:t>Mác-tin Cúp-pơ: </a:t>
            </a:r>
            <a:r>
              <a:rPr lang="vi-VN" sz="4400" b="1" dirty="0">
                <a:solidFill>
                  <a:srgbClr val="002060"/>
                </a:solidFill>
                <a:latin typeface="Calibri" panose="020F0502020204030204" pitchFamily="34" charset="0"/>
                <a:cs typeface="Calibri" panose="020F0502020204030204" pitchFamily="34" charset="0"/>
              </a:rPr>
              <a:t>người nghiên cứu chế tạo điện thoại di động đầu tiên vào năm 1972-1973.</a:t>
            </a:r>
          </a:p>
        </p:txBody>
      </p:sp>
      <p:pic>
        <p:nvPicPr>
          <p:cNvPr id="21" name="Hình ảnh 20" descr="Ảnh có chứa hình vẽ, Tác phẩm nghệ thuật của trẻ con, minh họa, phim hoạt hình&#10;&#10;Mô tả được tạo tự động">
            <a:extLst>
              <a:ext uri="{FF2B5EF4-FFF2-40B4-BE49-F238E27FC236}">
                <a16:creationId xmlns:a16="http://schemas.microsoft.com/office/drawing/2014/main" id="{FE87CF15-D534-1263-0E93-A2547C0CF9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22799" y="1450619"/>
            <a:ext cx="1111232" cy="996085"/>
          </a:xfrm>
          <a:prstGeom prst="rect">
            <a:avLst/>
          </a:prstGeom>
        </p:spPr>
      </p:pic>
      <p:pic>
        <p:nvPicPr>
          <p:cNvPr id="2" name="Picture 1">
            <a:extLst>
              <a:ext uri="{FF2B5EF4-FFF2-40B4-BE49-F238E27FC236}">
                <a16:creationId xmlns:a16="http://schemas.microsoft.com/office/drawing/2014/main" id="{C3E6085E-75B6-4A74-A1DA-9E496B80A4CE}"/>
              </a:ext>
            </a:extLst>
          </p:cNvPr>
          <p:cNvPicPr>
            <a:picLocks noChangeAspect="1"/>
          </p:cNvPicPr>
          <p:nvPr/>
        </p:nvPicPr>
        <p:blipFill>
          <a:blip r:embed="rId5"/>
          <a:stretch>
            <a:fillRect/>
          </a:stretch>
        </p:blipFill>
        <p:spPr>
          <a:xfrm>
            <a:off x="885289" y="250700"/>
            <a:ext cx="10498222" cy="1292464"/>
          </a:xfrm>
          <a:prstGeom prst="rect">
            <a:avLst/>
          </a:prstGeom>
        </p:spPr>
      </p:pic>
      <p:pic>
        <p:nvPicPr>
          <p:cNvPr id="1026" name="Picture 2" descr="Cha đẻ&quot; điện thoại di động bất ngờ khi nghe chúng ta dùng điện thoại đến 5  giờ/ngày">
            <a:extLst>
              <a:ext uri="{FF2B5EF4-FFF2-40B4-BE49-F238E27FC236}">
                <a16:creationId xmlns:a16="http://schemas.microsoft.com/office/drawing/2014/main" id="{FB789AE1-C275-EBC3-365C-F505887804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135" y="3332557"/>
            <a:ext cx="5382996" cy="298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29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6">
            <a:extLst>
              <a:ext uri="{FF2B5EF4-FFF2-40B4-BE49-F238E27FC236}">
                <a16:creationId xmlns:a16="http://schemas.microsoft.com/office/drawing/2014/main" id="{166B9F21-5F5F-20AF-F86C-D106337F2023}"/>
              </a:ext>
            </a:extLst>
          </p:cNvPr>
          <p:cNvSpPr txBox="1"/>
          <p:nvPr/>
        </p:nvSpPr>
        <p:spPr>
          <a:xfrm>
            <a:off x="1534611" y="1720282"/>
            <a:ext cx="9695793" cy="2308324"/>
          </a:xfrm>
          <a:prstGeom prst="rect">
            <a:avLst/>
          </a:prstGeom>
          <a:noFill/>
        </p:spPr>
        <p:txBody>
          <a:bodyPr wrap="square" rtlCol="0">
            <a:spAutoFit/>
          </a:bodyPr>
          <a:lstStyle/>
          <a:p>
            <a:pPr lvl="0" algn="just"/>
            <a:r>
              <a:rPr lang="vi-VN" sz="3600" b="1" dirty="0">
                <a:solidFill>
                  <a:srgbClr val="002060"/>
                </a:solidFill>
                <a:latin typeface="Calibri" panose="020F0502020204030204" pitchFamily="34" charset="0"/>
                <a:cs typeface="Calibri" panose="020F0502020204030204" pitchFamily="34" charset="0"/>
              </a:rPr>
              <a:t>Hệ thống định vị toàn cầu (ứng dụng trên điện thoại di động): </a:t>
            </a:r>
            <a:r>
              <a:rPr lang="vi-VN" sz="3600" dirty="0">
                <a:solidFill>
                  <a:srgbClr val="002060"/>
                </a:solidFill>
                <a:latin typeface="Calibri" panose="020F0502020204030204" pitchFamily="34" charset="0"/>
                <a:cs typeface="Calibri" panose="020F0502020204030204" pitchFamily="34" charset="0"/>
              </a:rPr>
              <a:t>hệ thống xác định vị trí của người dùng; dẫn đường, tìm đường đi, xem bản đồ mọi nơi trên thế giới,..</a:t>
            </a:r>
          </a:p>
        </p:txBody>
      </p:sp>
      <p:pic>
        <p:nvPicPr>
          <p:cNvPr id="21" name="Hình ảnh 20" descr="Ảnh có chứa hình vẽ, Tác phẩm nghệ thuật của trẻ con, minh họa, phim hoạt hình&#10;&#10;Mô tả được tạo tự động">
            <a:extLst>
              <a:ext uri="{FF2B5EF4-FFF2-40B4-BE49-F238E27FC236}">
                <a16:creationId xmlns:a16="http://schemas.microsoft.com/office/drawing/2014/main" id="{FE87CF15-D534-1263-0E93-A2547C0CF9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22799" y="1450619"/>
            <a:ext cx="1111232" cy="996085"/>
          </a:xfrm>
          <a:prstGeom prst="rect">
            <a:avLst/>
          </a:prstGeom>
        </p:spPr>
      </p:pic>
      <p:pic>
        <p:nvPicPr>
          <p:cNvPr id="2" name="Picture 1">
            <a:extLst>
              <a:ext uri="{FF2B5EF4-FFF2-40B4-BE49-F238E27FC236}">
                <a16:creationId xmlns:a16="http://schemas.microsoft.com/office/drawing/2014/main" id="{C3E6085E-75B6-4A74-A1DA-9E496B80A4CE}"/>
              </a:ext>
            </a:extLst>
          </p:cNvPr>
          <p:cNvPicPr>
            <a:picLocks noChangeAspect="1"/>
          </p:cNvPicPr>
          <p:nvPr/>
        </p:nvPicPr>
        <p:blipFill>
          <a:blip r:embed="rId5"/>
          <a:stretch>
            <a:fillRect/>
          </a:stretch>
        </p:blipFill>
        <p:spPr>
          <a:xfrm>
            <a:off x="885289" y="250700"/>
            <a:ext cx="10498222" cy="1292464"/>
          </a:xfrm>
          <a:prstGeom prst="rect">
            <a:avLst/>
          </a:prstGeom>
        </p:spPr>
      </p:pic>
      <p:pic>
        <p:nvPicPr>
          <p:cNvPr id="2050" name="Picture 2" descr="GPS là hệ thống xác định vị trí dựa trên vị trí của các vệ tinh nhân tạo">
            <a:extLst>
              <a:ext uri="{FF2B5EF4-FFF2-40B4-BE49-F238E27FC236}">
                <a16:creationId xmlns:a16="http://schemas.microsoft.com/office/drawing/2014/main" id="{01D7ECC8-D7CD-C1BE-D8FF-E38D10781F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273" y="3462709"/>
            <a:ext cx="5000130" cy="281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43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9B5E6BC9-4574-2EF7-6971-070D36C86C6B}"/>
              </a:ext>
            </a:extLst>
          </p:cNvPr>
          <p:cNvSpPr/>
          <p:nvPr/>
        </p:nvSpPr>
        <p:spPr>
          <a:xfrm>
            <a:off x="192651" y="170965"/>
            <a:ext cx="11806697" cy="3642380"/>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2" name="Group 5">
            <a:extLst>
              <a:ext uri="{FF2B5EF4-FFF2-40B4-BE49-F238E27FC236}">
                <a16:creationId xmlns:a16="http://schemas.microsoft.com/office/drawing/2014/main" id="{B6ED5C9C-72ED-E965-76CD-D8CCE0196AEC}"/>
              </a:ext>
            </a:extLst>
          </p:cNvPr>
          <p:cNvGrpSpPr/>
          <p:nvPr/>
        </p:nvGrpSpPr>
        <p:grpSpPr>
          <a:xfrm>
            <a:off x="297494" y="409465"/>
            <a:ext cx="11258401" cy="1226272"/>
            <a:chOff x="948316" y="849284"/>
            <a:chExt cx="8451396" cy="1226272"/>
          </a:xfrm>
        </p:grpSpPr>
        <p:sp>
          <p:nvSpPr>
            <p:cNvPr id="3" name="TextBox 8">
              <a:extLst>
                <a:ext uri="{FF2B5EF4-FFF2-40B4-BE49-F238E27FC236}">
                  <a16:creationId xmlns:a16="http://schemas.microsoft.com/office/drawing/2014/main" id="{12ACD67F-2E8F-808B-F441-846672B434DC}"/>
                </a:ext>
              </a:extLst>
            </p:cNvPr>
            <p:cNvSpPr txBox="1"/>
            <p:nvPr/>
          </p:nvSpPr>
          <p:spPr>
            <a:xfrm>
              <a:off x="1614586" y="883740"/>
              <a:ext cx="7785126" cy="1191816"/>
            </a:xfrm>
            <a:prstGeom prst="roundRect">
              <a:avLst/>
            </a:prstGeom>
            <a:solidFill>
              <a:srgbClr val="FFFF99"/>
            </a:solidFill>
            <a:ln w="38100">
              <a:solidFill>
                <a:srgbClr val="FF0066"/>
              </a:solidFill>
            </a:ln>
          </p:spPr>
          <p:txBody>
            <a:bodyPr wrap="square" rtlCol="0">
              <a:spAutoFit/>
            </a:bodyPr>
            <a:lstStyle/>
            <a:p>
              <a:pPr algn="just"/>
              <a:r>
                <a:rPr lang="en-US" sz="3200" b="1" dirty="0">
                  <a:ea typeface="Roboto" panose="02000000000000000000" pitchFamily="2" charset="0"/>
                </a:rPr>
                <a:t>1. </a:t>
              </a:r>
              <a:r>
                <a:rPr lang="vi-VN" sz="3200" b="1" dirty="0">
                  <a:ea typeface="Roboto" panose="02000000000000000000" pitchFamily="2" charset="0"/>
                </a:rPr>
                <a:t>Giới thiệu về cuộc gọi đầu tiên bằng điện thoại di động (người gọi, thời điểm thực hiện cuộc gọi).</a:t>
              </a:r>
            </a:p>
          </p:txBody>
        </p:sp>
        <p:pic>
          <p:nvPicPr>
            <p:cNvPr id="5" name="Picture 9">
              <a:extLst>
                <a:ext uri="{FF2B5EF4-FFF2-40B4-BE49-F238E27FC236}">
                  <a16:creationId xmlns:a16="http://schemas.microsoft.com/office/drawing/2014/main" id="{4B524BAD-0CF4-E221-E09C-57C70065BF79}"/>
                </a:ext>
              </a:extLst>
            </p:cNvPr>
            <p:cNvPicPr>
              <a:picLocks noChangeAspect="1"/>
            </p:cNvPicPr>
            <p:nvPr/>
          </p:nvPicPr>
          <p:blipFill>
            <a:blip r:embed="rId5"/>
            <a:stretch>
              <a:fillRect/>
            </a:stretch>
          </p:blipFill>
          <p:spPr>
            <a:xfrm>
              <a:off x="948316" y="849284"/>
              <a:ext cx="666270" cy="802640"/>
            </a:xfrm>
            <a:prstGeom prst="rect">
              <a:avLst/>
            </a:prstGeom>
          </p:spPr>
        </p:pic>
      </p:grpSp>
      <p:grpSp>
        <p:nvGrpSpPr>
          <p:cNvPr id="13" name="Group 20">
            <a:extLst>
              <a:ext uri="{FF2B5EF4-FFF2-40B4-BE49-F238E27FC236}">
                <a16:creationId xmlns:a16="http://schemas.microsoft.com/office/drawing/2014/main" id="{35E84623-FA83-13CC-3D56-DE4903CD8AFD}"/>
              </a:ext>
            </a:extLst>
          </p:cNvPr>
          <p:cNvGrpSpPr/>
          <p:nvPr/>
        </p:nvGrpSpPr>
        <p:grpSpPr>
          <a:xfrm>
            <a:off x="355100" y="2045938"/>
            <a:ext cx="11481797" cy="1415574"/>
            <a:chOff x="473265" y="4763347"/>
            <a:chExt cx="11481797" cy="1415574"/>
          </a:xfrm>
        </p:grpSpPr>
        <p:sp>
          <p:nvSpPr>
            <p:cNvPr id="14" name="TextBox 16">
              <a:extLst>
                <a:ext uri="{FF2B5EF4-FFF2-40B4-BE49-F238E27FC236}">
                  <a16:creationId xmlns:a16="http://schemas.microsoft.com/office/drawing/2014/main" id="{BB862E90-1974-1EE2-3782-7432EA1EC530}"/>
                </a:ext>
              </a:extLst>
            </p:cNvPr>
            <p:cNvSpPr txBox="1"/>
            <p:nvPr/>
          </p:nvSpPr>
          <p:spPr>
            <a:xfrm>
              <a:off x="1186944" y="4850898"/>
              <a:ext cx="10768118" cy="1328023"/>
            </a:xfrm>
            <a:prstGeom prst="roundRect">
              <a:avLst/>
            </a:prstGeom>
            <a:solidFill>
              <a:srgbClr val="FFEBFF"/>
            </a:solidFill>
            <a:ln w="38100">
              <a:noFill/>
            </a:ln>
          </p:spPr>
          <p:txBody>
            <a:bodyPr wrap="square" rtlCol="0">
              <a:spAutoFit/>
            </a:bodyPr>
            <a:lstStyle/>
            <a:p>
              <a:pPr algn="just"/>
              <a:r>
                <a:rPr lang="vi-VN" sz="3600" b="1" dirty="0">
                  <a:solidFill>
                    <a:srgbClr val="FF0000"/>
                  </a:solidFill>
                  <a:ea typeface="Roboto" panose="02000000000000000000" pitchFamily="2" charset="0"/>
                </a:rPr>
                <a:t>Cuộc gọi đầu tiên bằng điện thoại di động do Mác – tin Cúp- pơ thực hiện.</a:t>
              </a:r>
              <a:endParaRPr lang="en-US" sz="3600" dirty="0">
                <a:solidFill>
                  <a:srgbClr val="FF0000"/>
                </a:solidFill>
                <a:latin typeface="Calibri" panose="020F0502020204030204" pitchFamily="34" charset="0"/>
                <a:ea typeface="Roboto" panose="02000000000000000000" pitchFamily="2" charset="0"/>
                <a:cs typeface="Calibri" panose="020F0502020204030204" pitchFamily="34" charset="0"/>
              </a:endParaRPr>
            </a:p>
          </p:txBody>
        </p:sp>
        <p:pic>
          <p:nvPicPr>
            <p:cNvPr id="15" name="Picture 14">
              <a:extLst>
                <a:ext uri="{FF2B5EF4-FFF2-40B4-BE49-F238E27FC236}">
                  <a16:creationId xmlns:a16="http://schemas.microsoft.com/office/drawing/2014/main" id="{5E77AABB-3E14-95C6-34EC-D57050793EFA}"/>
                </a:ext>
              </a:extLst>
            </p:cNvPr>
            <p:cNvPicPr>
              <a:picLocks noChangeAspect="1"/>
            </p:cNvPicPr>
            <p:nvPr/>
          </p:nvPicPr>
          <p:blipFill>
            <a:blip r:embed="rId6"/>
            <a:stretch>
              <a:fillRect/>
            </a:stretch>
          </p:blipFill>
          <p:spPr>
            <a:xfrm>
              <a:off x="473265" y="4763347"/>
              <a:ext cx="887562" cy="802640"/>
            </a:xfrm>
            <a:prstGeom prst="rect">
              <a:avLst/>
            </a:prstGeom>
          </p:spPr>
        </p:pic>
      </p:grpSp>
      <p:grpSp>
        <p:nvGrpSpPr>
          <p:cNvPr id="47" name="Group 35">
            <a:extLst>
              <a:ext uri="{FF2B5EF4-FFF2-40B4-BE49-F238E27FC236}">
                <a16:creationId xmlns:a16="http://schemas.microsoft.com/office/drawing/2014/main" id="{1832F891-618F-2BE0-704C-857A69D44112}"/>
              </a:ext>
            </a:extLst>
          </p:cNvPr>
          <p:cNvGrpSpPr/>
          <p:nvPr/>
        </p:nvGrpSpPr>
        <p:grpSpPr>
          <a:xfrm>
            <a:off x="4928260" y="4361938"/>
            <a:ext cx="3432848" cy="2496062"/>
            <a:chOff x="3853543" y="4366486"/>
            <a:chExt cx="3728365" cy="2664818"/>
          </a:xfrm>
        </p:grpSpPr>
        <p:pic>
          <p:nvPicPr>
            <p:cNvPr id="48" name="Picture 23">
              <a:extLst>
                <a:ext uri="{FF2B5EF4-FFF2-40B4-BE49-F238E27FC236}">
                  <a16:creationId xmlns:a16="http://schemas.microsoft.com/office/drawing/2014/main" id="{B9833956-F9D1-2C92-DFA9-FF82C3F5A16B}"/>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49" name="Picture 2">
              <a:extLst>
                <a:ext uri="{FF2B5EF4-FFF2-40B4-BE49-F238E27FC236}">
                  <a16:creationId xmlns:a16="http://schemas.microsoft.com/office/drawing/2014/main" id="{26E87221-532D-FDCA-85A3-EC55216BDB23}"/>
                </a:ext>
              </a:extLst>
            </p:cNvPr>
            <p:cNvPicPr>
              <a:picLocks noChangeAspect="1"/>
            </p:cNvPicPr>
            <p:nvPr/>
          </p:nvPicPr>
          <p:blipFill>
            <a:blip r:embed="rId8"/>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49510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96347"/>
            <a:ext cx="11806697" cy="5994457"/>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40" name="Group 5">
            <a:extLst>
              <a:ext uri="{FF2B5EF4-FFF2-40B4-BE49-F238E27FC236}">
                <a16:creationId xmlns:a16="http://schemas.microsoft.com/office/drawing/2014/main" id="{875155FC-560C-CB58-4D3F-F36DF30B5CC7}"/>
              </a:ext>
            </a:extLst>
          </p:cNvPr>
          <p:cNvGrpSpPr/>
          <p:nvPr/>
        </p:nvGrpSpPr>
        <p:grpSpPr>
          <a:xfrm>
            <a:off x="158469" y="86321"/>
            <a:ext cx="11478783" cy="1048306"/>
            <a:chOff x="782881" y="482420"/>
            <a:chExt cx="8616831" cy="1048306"/>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646986"/>
            </a:xfrm>
            <a:prstGeom prst="roundRect">
              <a:avLst/>
            </a:prstGeom>
            <a:solidFill>
              <a:srgbClr val="FFFF99"/>
            </a:solidFill>
            <a:ln w="38100">
              <a:solidFill>
                <a:srgbClr val="FF0066"/>
              </a:solidFill>
            </a:ln>
          </p:spPr>
          <p:txBody>
            <a:bodyPr wrap="square" rtlCol="0">
              <a:spAutoFit/>
            </a:bodyPr>
            <a:lstStyle/>
            <a:p>
              <a:pPr algn="just"/>
              <a:r>
                <a:rPr lang="en-US" sz="3200" b="1" dirty="0">
                  <a:ea typeface="Roboto" panose="02000000000000000000" pitchFamily="2" charset="0"/>
                </a:rPr>
                <a:t>2. </a:t>
              </a:r>
              <a:r>
                <a:rPr lang="vi-VN" sz="3200" b="1" dirty="0">
                  <a:ea typeface="Roboto" panose="02000000000000000000" pitchFamily="2" charset="0"/>
                </a:rPr>
                <a:t>Tìm trong bài những thông tin về điện thoại di động.</a:t>
              </a: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3"/>
            <a:stretch>
              <a:fillRect/>
            </a:stretch>
          </p:blipFill>
          <p:spPr>
            <a:xfrm>
              <a:off x="782881" y="482420"/>
              <a:ext cx="666270" cy="802640"/>
            </a:xfrm>
            <a:prstGeom prst="rect">
              <a:avLst/>
            </a:prstGeom>
          </p:spPr>
        </p:pic>
      </p:grpSp>
      <p:pic>
        <p:nvPicPr>
          <p:cNvPr id="3" name="Picture 2">
            <a:extLst>
              <a:ext uri="{FF2B5EF4-FFF2-40B4-BE49-F238E27FC236}">
                <a16:creationId xmlns:a16="http://schemas.microsoft.com/office/drawing/2014/main" id="{2ADBEECC-2C45-099B-0A01-FB23C9DEA9FF}"/>
              </a:ext>
            </a:extLst>
          </p:cNvPr>
          <p:cNvPicPr>
            <a:picLocks noChangeAspect="1"/>
          </p:cNvPicPr>
          <p:nvPr/>
        </p:nvPicPr>
        <p:blipFill>
          <a:blip r:embed="rId4"/>
          <a:stretch>
            <a:fillRect/>
          </a:stretch>
        </p:blipFill>
        <p:spPr>
          <a:xfrm>
            <a:off x="1579417" y="1257609"/>
            <a:ext cx="9641403" cy="2083450"/>
          </a:xfrm>
          <a:prstGeom prst="rect">
            <a:avLst/>
          </a:prstGeom>
        </p:spPr>
      </p:pic>
      <p:graphicFrame>
        <p:nvGraphicFramePr>
          <p:cNvPr id="4" name="Table 3">
            <a:extLst>
              <a:ext uri="{FF2B5EF4-FFF2-40B4-BE49-F238E27FC236}">
                <a16:creationId xmlns:a16="http://schemas.microsoft.com/office/drawing/2014/main" id="{AE15ABB9-CBE8-A785-D2C3-F5DC20B36737}"/>
              </a:ext>
            </a:extLst>
          </p:cNvPr>
          <p:cNvGraphicFramePr>
            <a:graphicFrameLocks noGrp="1"/>
          </p:cNvGraphicFramePr>
          <p:nvPr>
            <p:extLst>
              <p:ext uri="{D42A27DB-BD31-4B8C-83A1-F6EECF244321}">
                <p14:modId xmlns:p14="http://schemas.microsoft.com/office/powerpoint/2010/main" val="688837831"/>
              </p:ext>
            </p:extLst>
          </p:nvPr>
        </p:nvGraphicFramePr>
        <p:xfrm>
          <a:off x="308757" y="3355986"/>
          <a:ext cx="11530942" cy="3264075"/>
        </p:xfrm>
        <a:graphic>
          <a:graphicData uri="http://schemas.openxmlformats.org/drawingml/2006/table">
            <a:tbl>
              <a:tblPr firstRow="1" bandRow="1">
                <a:tableStyleId>{5C22544A-7EE6-4342-B048-85BDC9FD1C3A}</a:tableStyleId>
              </a:tblPr>
              <a:tblGrid>
                <a:gridCol w="4952012">
                  <a:extLst>
                    <a:ext uri="{9D8B030D-6E8A-4147-A177-3AD203B41FA5}">
                      <a16:colId xmlns:a16="http://schemas.microsoft.com/office/drawing/2014/main" val="613430700"/>
                    </a:ext>
                  </a:extLst>
                </a:gridCol>
                <a:gridCol w="6578930">
                  <a:extLst>
                    <a:ext uri="{9D8B030D-6E8A-4147-A177-3AD203B41FA5}">
                      <a16:colId xmlns:a16="http://schemas.microsoft.com/office/drawing/2014/main" val="2569779306"/>
                    </a:ext>
                  </a:extLst>
                </a:gridCol>
              </a:tblGrid>
              <a:tr h="868123">
                <a:tc>
                  <a:txBody>
                    <a:bodyPr/>
                    <a:lstStyle/>
                    <a:p>
                      <a:pPr algn="ctr"/>
                      <a:r>
                        <a:rPr lang="vi-VN" sz="2800" dirty="0">
                          <a:latin typeface="Cambria" panose="02040503050406030204" pitchFamily="18" charset="0"/>
                          <a:ea typeface="Cambria" panose="02040503050406030204" pitchFamily="18" charset="0"/>
                        </a:rPr>
                        <a:t>Khối lượng của điện thoại di động</a:t>
                      </a:r>
                      <a:endParaRPr lang="en-US" sz="28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dirty="0" err="1">
                          <a:latin typeface="Cambria" panose="02040503050406030204" pitchFamily="18" charset="0"/>
                          <a:ea typeface="Cambria" panose="02040503050406030204" pitchFamily="18" charset="0"/>
                        </a:rPr>
                        <a:t>Chức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thoại</a:t>
                      </a:r>
                      <a:r>
                        <a:rPr lang="en-US" sz="2800" dirty="0">
                          <a:latin typeface="Cambria" panose="02040503050406030204" pitchFamily="18" charset="0"/>
                          <a:ea typeface="Cambria" panose="02040503050406030204" pitchFamily="18" charset="0"/>
                        </a:rPr>
                        <a:t> di </a:t>
                      </a:r>
                      <a:r>
                        <a:rPr lang="en-US" sz="2800" dirty="0" err="1">
                          <a:latin typeface="Cambria" panose="02040503050406030204" pitchFamily="18" charset="0"/>
                          <a:ea typeface="Cambria" panose="02040503050406030204" pitchFamily="18" charset="0"/>
                        </a:rPr>
                        <a:t>động</a:t>
                      </a:r>
                      <a:endParaRPr lang="en-US" sz="28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861041710"/>
                  </a:ext>
                </a:extLst>
              </a:tr>
              <a:tr h="231919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5222702"/>
                  </a:ext>
                </a:extLst>
              </a:tr>
            </a:tbl>
          </a:graphicData>
        </a:graphic>
      </p:graphicFrame>
      <p:sp>
        <p:nvSpPr>
          <p:cNvPr id="5" name="TextBox 4">
            <a:extLst>
              <a:ext uri="{FF2B5EF4-FFF2-40B4-BE49-F238E27FC236}">
                <a16:creationId xmlns:a16="http://schemas.microsoft.com/office/drawing/2014/main" id="{CBDFB2AB-FE54-2320-9401-E324A55707B0}"/>
              </a:ext>
            </a:extLst>
          </p:cNvPr>
          <p:cNvSpPr txBox="1"/>
          <p:nvPr/>
        </p:nvSpPr>
        <p:spPr>
          <a:xfrm>
            <a:off x="486889" y="4322618"/>
            <a:ext cx="4429495" cy="1938992"/>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Đầu tiên điện thoại di động được gọi là “cục gạch” vì nặng tới 1,1 ki-lô-gam.</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Ngày nay, nhỏ gọn, nặng chưa tới 85 gam, bỏ vừa trong túi áo.</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85E90AB-4EFF-74B1-88C8-4288E41EDEBA}"/>
              </a:ext>
            </a:extLst>
          </p:cNvPr>
          <p:cNvSpPr txBox="1"/>
          <p:nvPr/>
        </p:nvSpPr>
        <p:spPr>
          <a:xfrm>
            <a:off x="5379521" y="4322618"/>
            <a:ext cx="6472051" cy="2308324"/>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Gọi bằng thoại (lời nói) và bằng hình ảnh; nhắn tin văn bản và nhắn tin thoại; chụp ảnh, nghe nhạc, chơi trò chơi điện tử, xem phim,...</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Mua sắm, giao dịch trực tuyến, phát, nhận video,...</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Xác định vị trí nhờ hệ thống định vị toàn cầu.</a:t>
            </a:r>
          </a:p>
        </p:txBody>
      </p:sp>
    </p:spTree>
    <p:extLst>
      <p:ext uri="{BB962C8B-B14F-4D97-AF65-F5344CB8AC3E}">
        <p14:creationId xmlns:p14="http://schemas.microsoft.com/office/powerpoint/2010/main" val="2439975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29740"/>
            <a:ext cx="11806697" cy="5798519"/>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atin typeface="Cambria" panose="02040503050406030204" pitchFamily="18" charset="0"/>
                <a:ea typeface="Cambria" panose="02040503050406030204" pitchFamily="18" charset="0"/>
              </a:rPr>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0" y="678111"/>
            <a:ext cx="11575404" cy="2079586"/>
            <a:chOff x="710350" y="745111"/>
            <a:chExt cx="8689362" cy="2079586"/>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1940957"/>
            </a:xfrm>
            <a:prstGeom prst="roundRect">
              <a:avLst/>
            </a:prstGeom>
            <a:solidFill>
              <a:srgbClr val="FFFF99"/>
            </a:solidFill>
            <a:ln w="38100">
              <a:solidFill>
                <a:srgbClr val="FF0066"/>
              </a:solidFill>
            </a:ln>
          </p:spPr>
          <p:txBody>
            <a:bodyPr wrap="square" rtlCol="0">
              <a:spAutoFit/>
            </a:bodyPr>
            <a:lstStyle/>
            <a:p>
              <a:pPr algn="just"/>
              <a:r>
                <a:rPr lang="en-US" sz="3600" b="1" dirty="0">
                  <a:latin typeface="Cambria" panose="02040503050406030204" pitchFamily="18" charset="0"/>
                  <a:ea typeface="Cambria" panose="02040503050406030204" pitchFamily="18" charset="0"/>
                </a:rPr>
                <a:t>3. </a:t>
              </a:r>
              <a:r>
                <a:rPr lang="vi-VN" sz="3600" b="1" dirty="0">
                  <a:latin typeface="Cambria" panose="02040503050406030204" pitchFamily="18" charset="0"/>
                  <a:ea typeface="Cambria" panose="02040503050406030204" pitchFamily="18" charset="0"/>
                </a:rPr>
                <a:t>Trong các chức năng của điện thoại di động được nói tới trong bài, em thích chức năng nào nhất? Vì sao?</a:t>
              </a:r>
              <a:endParaRPr lang="vi-VN" sz="3600" b="1" dirty="0">
                <a:latin typeface="Cambria" panose="02040503050406030204" pitchFamily="18" charset="0"/>
                <a:ea typeface="Cambria" panose="02040503050406030204" pitchFamily="18" charset="0"/>
                <a:cs typeface="Calibri" panose="020F0502020204030204" pitchFamily="34" charset="0"/>
              </a:endParaRP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6"/>
            <a:stretch>
              <a:fillRect/>
            </a:stretch>
          </p:blipFill>
          <p:spPr>
            <a:xfrm>
              <a:off x="710350" y="745111"/>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0" y="2874369"/>
            <a:ext cx="11970327" cy="3473291"/>
            <a:chOff x="597617" y="4561093"/>
            <a:chExt cx="11970327" cy="3473291"/>
          </a:xfrm>
        </p:grpSpPr>
        <p:sp>
          <p:nvSpPr>
            <p:cNvPr id="44" name="TextBox 16">
              <a:extLst>
                <a:ext uri="{FF2B5EF4-FFF2-40B4-BE49-F238E27FC236}">
                  <a16:creationId xmlns:a16="http://schemas.microsoft.com/office/drawing/2014/main" id="{3E17C8A5-7DFE-C449-C84D-40A5FFCE79AF}"/>
                </a:ext>
              </a:extLst>
            </p:cNvPr>
            <p:cNvSpPr txBox="1"/>
            <p:nvPr/>
          </p:nvSpPr>
          <p:spPr>
            <a:xfrm>
              <a:off x="1195036" y="4561093"/>
              <a:ext cx="11372908" cy="3473291"/>
            </a:xfrm>
            <a:prstGeom prst="roundRect">
              <a:avLst/>
            </a:prstGeom>
            <a:noFill/>
            <a:ln w="38100">
              <a:noFill/>
            </a:ln>
          </p:spPr>
          <p:txBody>
            <a:bodyPr wrap="square" rtlCol="0">
              <a:spAutoFit/>
            </a:bodyPr>
            <a:lstStyle/>
            <a:p>
              <a:pPr algn="just"/>
              <a:r>
                <a:rPr lang="vi-VN" sz="3300" b="1" dirty="0">
                  <a:solidFill>
                    <a:srgbClr val="FF0000"/>
                  </a:solidFill>
                  <a:latin typeface="Cambria" panose="02040503050406030204" pitchFamily="18" charset="0"/>
                  <a:ea typeface="Cambria" panose="02040503050406030204" pitchFamily="18" charset="0"/>
                  <a:cs typeface="Calibri" panose="020F0502020204030204" pitchFamily="34" charset="0"/>
                </a:rPr>
                <a:t>VD: chụp ảnh, nghe nhạc, chơi trò chơi điện tử, xem phim, gọi điện bằng hình ảnh,...; thích chức năng chụp ảnh vì lưu lại được những hình ảnh khi đi du lịch, khi gặp gỡ người thân, bạn bè, những dịp lễ Tết, sinh nhật; thích chức năng gọi điện bằng hình ảnh vì nhìn thấy được người nói chuyện với mình,...</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7"/>
            <a:stretch>
              <a:fillRect/>
            </a:stretch>
          </p:blipFill>
          <p:spPr>
            <a:xfrm>
              <a:off x="597617" y="4715586"/>
              <a:ext cx="788484" cy="713042"/>
            </a:xfrm>
            <a:prstGeom prst="rect">
              <a:avLst/>
            </a:prstGeom>
          </p:spPr>
        </p:pic>
      </p:grpSp>
    </p:spTree>
    <p:extLst>
      <p:ext uri="{BB962C8B-B14F-4D97-AF65-F5344CB8AC3E}">
        <p14:creationId xmlns:p14="http://schemas.microsoft.com/office/powerpoint/2010/main" val="304622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000" fill="hold"/>
                                            <p:tgtEl>
                                              <p:spTgt spid="46"/>
                                            </p:tgtEl>
                                            <p:attrNameLst>
                                              <p:attrName>ppt_x</p:attrName>
                                            </p:attrNameLst>
                                          </p:cBhvr>
                                          <p:tavLst>
                                            <p:tav tm="0">
                                              <p:val>
                                                <p:strVal val="#ppt_x"/>
                                              </p:val>
                                            </p:tav>
                                            <p:tav tm="100000">
                                              <p:val>
                                                <p:strVal val="#ppt_x"/>
                                              </p:val>
                                            </p:tav>
                                          </p:tavLst>
                                        </p:anim>
                                        <p:anim calcmode="lin" valueType="num">
                                          <p:cBhvr additive="base">
                                            <p:cTn id="14"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39" name="Rectangle: Rounded Corners 21">
            <a:extLst>
              <a:ext uri="{FF2B5EF4-FFF2-40B4-BE49-F238E27FC236}">
                <a16:creationId xmlns:a16="http://schemas.microsoft.com/office/drawing/2014/main" id="{52C1D8E3-9E00-A9DB-C346-AB45A13C1F4A}"/>
              </a:ext>
            </a:extLst>
          </p:cNvPr>
          <p:cNvSpPr/>
          <p:nvPr/>
        </p:nvSpPr>
        <p:spPr>
          <a:xfrm>
            <a:off x="192651" y="529740"/>
            <a:ext cx="11806697" cy="5798519"/>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Thảo nguyên: vùng đất rộng, bằng phẳng, thực vật chủ yếu là cỏ.</a:t>
            </a:r>
          </a:p>
        </p:txBody>
      </p:sp>
      <p:grpSp>
        <p:nvGrpSpPr>
          <p:cNvPr id="40" name="Group 5">
            <a:extLst>
              <a:ext uri="{FF2B5EF4-FFF2-40B4-BE49-F238E27FC236}">
                <a16:creationId xmlns:a16="http://schemas.microsoft.com/office/drawing/2014/main" id="{875155FC-560C-CB58-4D3F-F36DF30B5CC7}"/>
              </a:ext>
            </a:extLst>
          </p:cNvPr>
          <p:cNvGrpSpPr/>
          <p:nvPr/>
        </p:nvGrpSpPr>
        <p:grpSpPr>
          <a:xfrm>
            <a:off x="0" y="678111"/>
            <a:ext cx="11575404" cy="1466652"/>
            <a:chOff x="710350" y="745111"/>
            <a:chExt cx="8689362" cy="1466652"/>
          </a:xfrm>
        </p:grpSpPr>
        <p:sp>
          <p:nvSpPr>
            <p:cNvPr id="41" name="TextBox 8">
              <a:extLst>
                <a:ext uri="{FF2B5EF4-FFF2-40B4-BE49-F238E27FC236}">
                  <a16:creationId xmlns:a16="http://schemas.microsoft.com/office/drawing/2014/main" id="{44BFF33D-8A27-9EE2-5008-82A6EC35E53A}"/>
                </a:ext>
              </a:extLst>
            </p:cNvPr>
            <p:cNvSpPr txBox="1"/>
            <p:nvPr/>
          </p:nvSpPr>
          <p:spPr>
            <a:xfrm>
              <a:off x="1232127" y="883740"/>
              <a:ext cx="8167585" cy="1328023"/>
            </a:xfrm>
            <a:prstGeom prst="roundRect">
              <a:avLst/>
            </a:prstGeom>
            <a:solidFill>
              <a:srgbClr val="FFFF99"/>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ngày nay, con người sẽ gặp những khó khăn gì nếu không có điện thoại di động?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2" name="Picture 9">
              <a:extLst>
                <a:ext uri="{FF2B5EF4-FFF2-40B4-BE49-F238E27FC236}">
                  <a16:creationId xmlns:a16="http://schemas.microsoft.com/office/drawing/2014/main" id="{C2DDAED9-67DA-1F62-65A8-61AA93685197}"/>
                </a:ext>
              </a:extLst>
            </p:cNvPr>
            <p:cNvPicPr>
              <a:picLocks noChangeAspect="1"/>
            </p:cNvPicPr>
            <p:nvPr/>
          </p:nvPicPr>
          <p:blipFill>
            <a:blip r:embed="rId6"/>
            <a:stretch>
              <a:fillRect/>
            </a:stretch>
          </p:blipFill>
          <p:spPr>
            <a:xfrm>
              <a:off x="710350" y="745111"/>
              <a:ext cx="666270" cy="802640"/>
            </a:xfrm>
            <a:prstGeom prst="rect">
              <a:avLst/>
            </a:prstGeom>
          </p:spPr>
        </p:pic>
      </p:grpSp>
      <p:grpSp>
        <p:nvGrpSpPr>
          <p:cNvPr id="43" name="Group 20">
            <a:extLst>
              <a:ext uri="{FF2B5EF4-FFF2-40B4-BE49-F238E27FC236}">
                <a16:creationId xmlns:a16="http://schemas.microsoft.com/office/drawing/2014/main" id="{44A6AD62-4D17-8127-2B80-EFF84E028527}"/>
              </a:ext>
            </a:extLst>
          </p:cNvPr>
          <p:cNvGrpSpPr/>
          <p:nvPr/>
        </p:nvGrpSpPr>
        <p:grpSpPr>
          <a:xfrm>
            <a:off x="0" y="2090598"/>
            <a:ext cx="11970327" cy="4358640"/>
            <a:chOff x="597617" y="4561093"/>
            <a:chExt cx="11970327" cy="4358640"/>
          </a:xfrm>
        </p:grpSpPr>
        <p:sp>
          <p:nvSpPr>
            <p:cNvPr id="44" name="TextBox 16">
              <a:extLst>
                <a:ext uri="{FF2B5EF4-FFF2-40B4-BE49-F238E27FC236}">
                  <a16:creationId xmlns:a16="http://schemas.microsoft.com/office/drawing/2014/main" id="{3E17C8A5-7DFE-C449-C84D-40A5FFCE79AF}"/>
                </a:ext>
              </a:extLst>
            </p:cNvPr>
            <p:cNvSpPr txBox="1"/>
            <p:nvPr/>
          </p:nvSpPr>
          <p:spPr>
            <a:xfrm>
              <a:off x="977627" y="4561093"/>
              <a:ext cx="11590317" cy="4358640"/>
            </a:xfrm>
            <a:prstGeom prst="roundRect">
              <a:avLst/>
            </a:prstGeom>
            <a:noFill/>
            <a:ln w="38100">
              <a:noFill/>
            </a:ln>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Ngày nay, do nhu cầu thông tin liên lạc cần nhanh chóng, kịp thời, các thông tin dữ liệu cần gửi đi, chia sẻ cho nhiều người cùng lúc... nếu không có điện thoại di động thì những việc trên khó có thể thực hiện được, nếu muốn thực hiện được thì cần thời gian dài và các phương tiện hỗ trợ khác.</a:t>
              </a:r>
              <a:endParaRPr kumimoji="0" lang="en-US" sz="2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Cùng với đó, sóng điện thoại di động đã được phủ gần như ở khắp mọi nơi nên mọi người có thể liên lạc với nhau mọi lúc, mọi nơi mà không có điện thoại di động thì khó có thể thực hiện được. Việc xác định vị trí (hữu ích trong cứu nạn), dẫn đường,... cũng thật khó thực hiện nếu không có điện thoại di động,...</a:t>
              </a:r>
            </a:p>
          </p:txBody>
        </p:sp>
        <p:pic>
          <p:nvPicPr>
            <p:cNvPr id="45" name="Picture 14">
              <a:extLst>
                <a:ext uri="{FF2B5EF4-FFF2-40B4-BE49-F238E27FC236}">
                  <a16:creationId xmlns:a16="http://schemas.microsoft.com/office/drawing/2014/main" id="{4551C77D-F082-EE25-E2EC-EFBA4AE60F7B}"/>
                </a:ext>
              </a:extLst>
            </p:cNvPr>
            <p:cNvPicPr>
              <a:picLocks noChangeAspect="1"/>
            </p:cNvPicPr>
            <p:nvPr/>
          </p:nvPicPr>
          <p:blipFill>
            <a:blip r:embed="rId7"/>
            <a:stretch>
              <a:fillRect/>
            </a:stretch>
          </p:blipFill>
          <p:spPr>
            <a:xfrm>
              <a:off x="597617" y="4715586"/>
              <a:ext cx="788484" cy="713042"/>
            </a:xfrm>
            <a:prstGeom prst="rect">
              <a:avLst/>
            </a:prstGeom>
          </p:spPr>
        </p:pic>
      </p:grpSp>
    </p:spTree>
    <p:extLst>
      <p:ext uri="{BB962C8B-B14F-4D97-AF65-F5344CB8AC3E}">
        <p14:creationId xmlns:p14="http://schemas.microsoft.com/office/powerpoint/2010/main" val="3105959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ppt_x</p:attrName>
                                            </p:attrNameLst>
                                          </p:cBhvr>
                                          <p:tavLst>
                                            <p:tav tm="0">
                                              <p:val>
                                                <p:strVal val="#ppt_x-#ppt_w*1.125000"/>
                                              </p:val>
                                            </p:tav>
                                            <p:tav tm="100000">
                                              <p:val>
                                                <p:strVal val="#ppt_x"/>
                                              </p:val>
                                            </p:tav>
                                          </p:tavLst>
                                        </p:anim>
                                        <p:animEffect transition="in" filter="wipe(right)">
                                          <p:cBhvr>
                                            <p:cTn id="8"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000" fill="hold"/>
                                            <p:tgtEl>
                                              <p:spTgt spid="46"/>
                                            </p:tgtEl>
                                            <p:attrNameLst>
                                              <p:attrName>ppt_x</p:attrName>
                                            </p:attrNameLst>
                                          </p:cBhvr>
                                          <p:tavLst>
                                            <p:tav tm="0">
                                              <p:val>
                                                <p:strVal val="#ppt_x"/>
                                              </p:val>
                                            </p:tav>
                                            <p:tav tm="100000">
                                              <p:val>
                                                <p:strVal val="#ppt_x"/>
                                              </p:val>
                                            </p:tav>
                                          </p:tavLst>
                                        </p:anim>
                                        <p:anim calcmode="lin" valueType="num">
                                          <p:cBhvr additive="base">
                                            <p:cTn id="14"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1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72DFB7D2-5DBE-DB38-EF0A-81D9093751B0}"/>
              </a:ext>
            </a:extLst>
          </p:cNvPr>
          <p:cNvGrpSpPr/>
          <p:nvPr/>
        </p:nvGrpSpPr>
        <p:grpSpPr>
          <a:xfrm>
            <a:off x="931974" y="709942"/>
            <a:ext cx="11260026" cy="1721347"/>
            <a:chOff x="945110" y="-629730"/>
            <a:chExt cx="11260026" cy="1966972"/>
          </a:xfrm>
        </p:grpSpPr>
        <p:sp>
          <p:nvSpPr>
            <p:cNvPr id="12" name="Hình chữ nhật: Góc Tròn 11">
              <a:extLst>
                <a:ext uri="{FF2B5EF4-FFF2-40B4-BE49-F238E27FC236}">
                  <a16:creationId xmlns:a16="http://schemas.microsoft.com/office/drawing/2014/main" id="{5FC30EB7-4BAB-0FF7-98D4-823CCF8006EE}"/>
                </a:ext>
              </a:extLst>
            </p:cNvPr>
            <p:cNvSpPr/>
            <p:nvPr/>
          </p:nvSpPr>
          <p:spPr>
            <a:xfrm>
              <a:off x="945110" y="-629730"/>
              <a:ext cx="10522633" cy="1680893"/>
            </a:xfrm>
            <a:prstGeom prst="roundRect">
              <a:avLst/>
            </a:prstGeom>
            <a:solidFill>
              <a:srgbClr val="FFFFFF">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6">
              <a:extLst>
                <a:ext uri="{FF2B5EF4-FFF2-40B4-BE49-F238E27FC236}">
                  <a16:creationId xmlns:a16="http://schemas.microsoft.com/office/drawing/2014/main" id="{E628ABAC-053A-3A05-2C30-25856E861A1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0077"/>
            <a:stretch/>
          </p:blipFill>
          <p:spPr>
            <a:xfrm>
              <a:off x="11136518" y="252378"/>
              <a:ext cx="1068618" cy="1084864"/>
            </a:xfrm>
            <a:prstGeom prst="rect">
              <a:avLst/>
            </a:prstGeom>
          </p:spPr>
        </p:pic>
      </p:grpSp>
      <p:sp>
        <p:nvSpPr>
          <p:cNvPr id="14" name="Hộp Văn bản 13">
            <a:extLst>
              <a:ext uri="{FF2B5EF4-FFF2-40B4-BE49-F238E27FC236}">
                <a16:creationId xmlns:a16="http://schemas.microsoft.com/office/drawing/2014/main" id="{062C11AC-B72A-CC4B-F2B8-607D95E4BEB4}"/>
              </a:ext>
            </a:extLst>
          </p:cNvPr>
          <p:cNvSpPr txBox="1"/>
          <p:nvPr/>
        </p:nvSpPr>
        <p:spPr>
          <a:xfrm>
            <a:off x="909562" y="706377"/>
            <a:ext cx="1038664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Chia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sẻ</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điều</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điện</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thoại</a:t>
            </a:r>
            <a:r>
              <a:rPr kumimoji="0" lang="en-US" sz="4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di </a:t>
            </a:r>
            <a:r>
              <a:rPr kumimoji="0" lang="en-US" sz="4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Freeform 9">
            <a:extLst>
              <a:ext uri="{FF2B5EF4-FFF2-40B4-BE49-F238E27FC236}">
                <a16:creationId xmlns:a16="http://schemas.microsoft.com/office/drawing/2014/main" id="{FF3C6E12-D48B-71BA-BC6D-CB4F9957A0E3}"/>
              </a:ext>
            </a:extLst>
          </p:cNvPr>
          <p:cNvSpPr/>
          <p:nvPr/>
        </p:nvSpPr>
        <p:spPr>
          <a:xfrm>
            <a:off x="4388501" y="2579757"/>
            <a:ext cx="2736342" cy="4114800"/>
          </a:xfrm>
          <a:custGeom>
            <a:avLst/>
            <a:gdLst/>
            <a:ahLst/>
            <a:cxnLst/>
            <a:rect l="l" t="t" r="r" b="b"/>
            <a:pathLst>
              <a:path w="2736342" h="4114800">
                <a:moveTo>
                  <a:pt x="0" y="0"/>
                </a:moveTo>
                <a:lnTo>
                  <a:pt x="2736342" y="0"/>
                </a:lnTo>
                <a:lnTo>
                  <a:pt x="273634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51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B693357D-B6F0-EA7A-2145-846DC5FFF460}"/>
              </a:ext>
            </a:extLst>
          </p:cNvPr>
          <p:cNvGrpSpPr/>
          <p:nvPr/>
        </p:nvGrpSpPr>
        <p:grpSpPr>
          <a:xfrm>
            <a:off x="313733" y="150333"/>
            <a:ext cx="11564534" cy="1521732"/>
            <a:chOff x="204637" y="128514"/>
            <a:chExt cx="11564534" cy="1521732"/>
          </a:xfrm>
        </p:grpSpPr>
        <p:grpSp>
          <p:nvGrpSpPr>
            <p:cNvPr id="6" name="Group 1">
              <a:extLst>
                <a:ext uri="{FF2B5EF4-FFF2-40B4-BE49-F238E27FC236}">
                  <a16:creationId xmlns:a16="http://schemas.microsoft.com/office/drawing/2014/main" id="{B0C4D1DD-8435-6AE8-30C4-0EAFDC59488B}"/>
                </a:ext>
              </a:extLst>
            </p:cNvPr>
            <p:cNvGrpSpPr/>
            <p:nvPr/>
          </p:nvGrpSpPr>
          <p:grpSpPr>
            <a:xfrm>
              <a:off x="204637" y="526534"/>
              <a:ext cx="11449298" cy="1123712"/>
              <a:chOff x="1473880" y="926145"/>
              <a:chExt cx="8594697" cy="1123712"/>
            </a:xfrm>
          </p:grpSpPr>
          <p:sp>
            <p:nvSpPr>
              <p:cNvPr id="8" name="TextBox 2">
                <a:extLst>
                  <a:ext uri="{FF2B5EF4-FFF2-40B4-BE49-F238E27FC236}">
                    <a16:creationId xmlns:a16="http://schemas.microsoft.com/office/drawing/2014/main" id="{C5BD1385-1E68-32AB-B1B1-84DCEAA9C336}"/>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9" name="Picture 4">
                <a:extLst>
                  <a:ext uri="{FF2B5EF4-FFF2-40B4-BE49-F238E27FC236}">
                    <a16:creationId xmlns:a16="http://schemas.microsoft.com/office/drawing/2014/main" id="{B563C33A-0C94-E6A6-B25C-BF6E762ADE5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7" name="Picture 2">
              <a:extLst>
                <a:ext uri="{FF2B5EF4-FFF2-40B4-BE49-F238E27FC236}">
                  <a16:creationId xmlns:a16="http://schemas.microsoft.com/office/drawing/2014/main" id="{F51EEAA0-C976-2FE0-38F6-157294EA1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0" name="Rectangle: Rounded Corners 17">
            <a:extLst>
              <a:ext uri="{FF2B5EF4-FFF2-40B4-BE49-F238E27FC236}">
                <a16:creationId xmlns:a16="http://schemas.microsoft.com/office/drawing/2014/main" id="{FC0989C2-BC2A-DD83-17DB-F4D267C7ADAF}"/>
              </a:ext>
            </a:extLst>
          </p:cNvPr>
          <p:cNvSpPr/>
          <p:nvPr/>
        </p:nvSpPr>
        <p:spPr>
          <a:xfrm>
            <a:off x="225631" y="2046327"/>
            <a:ext cx="8651669" cy="453260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bg2">
                    <a:lumMod val="10000"/>
                  </a:schemeClr>
                </a:solidFill>
                <a:latin typeface="Calibri" panose="020F0502020204030204" pitchFamily="34" charset="0"/>
                <a:cs typeface="Calibri" panose="020F0502020204030204" pitchFamily="34" charset="0"/>
              </a:rPr>
              <a:t>   </a:t>
            </a:r>
            <a:r>
              <a:rPr lang="vi-VN" sz="3600" dirty="0">
                <a:solidFill>
                  <a:schemeClr val="bg2">
                    <a:lumMod val="10000"/>
                  </a:schemeClr>
                </a:solidFill>
                <a:latin typeface="Calibri" panose="020F0502020204030204" pitchFamily="34" charset="0"/>
                <a:cs typeface="Calibri" panose="020F0502020204030204" pitchFamily="34" charset="0"/>
              </a:rPr>
              <a:t>Điện thoại di động là một trong những phương tiện thông tin hiện đại mà con người đã phát minh được. Nhờ nó, con người có một cuộc sống tiện lợi, phát triển tinh thần, cắt giảm sức lực và thời gian đi rất nhiều. Điện thoại ngày nay đã có nhiều cải tiến thông minh đáng kể so với những chiếc điện thoại phát minh từ đời đầu.</a:t>
            </a:r>
          </a:p>
        </p:txBody>
      </p:sp>
      <p:pic>
        <p:nvPicPr>
          <p:cNvPr id="17" name="Picture 11" descr="A picture containing text&#10;&#10;Description automatically generated">
            <a:extLst>
              <a:ext uri="{FF2B5EF4-FFF2-40B4-BE49-F238E27FC236}">
                <a16:creationId xmlns:a16="http://schemas.microsoft.com/office/drawing/2014/main" id="{E1E4C79F-ED33-B7D4-366F-F346344DA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91611" y="3429000"/>
            <a:ext cx="2771420" cy="3278667"/>
          </a:xfrm>
          <a:prstGeom prst="rect">
            <a:avLst/>
          </a:prstGeom>
        </p:spPr>
      </p:pic>
    </p:spTree>
    <p:extLst>
      <p:ext uri="{BB962C8B-B14F-4D97-AF65-F5344CB8AC3E}">
        <p14:creationId xmlns:p14="http://schemas.microsoft.com/office/powerpoint/2010/main" val="183940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17"/>
                                        </p:tgtEl>
                                        <p:attrNameLst>
                                          <p:attrName>r</p:attrName>
                                        </p:attrNameLst>
                                      </p:cBhvr>
                                    </p:animRot>
                                    <p:animRot by="-240000">
                                      <p:cBhvr>
                                        <p:cTn id="20" dur="200" fill="hold">
                                          <p:stCondLst>
                                            <p:cond delay="200"/>
                                          </p:stCondLst>
                                        </p:cTn>
                                        <p:tgtEl>
                                          <p:spTgt spid="17"/>
                                        </p:tgtEl>
                                        <p:attrNameLst>
                                          <p:attrName>r</p:attrName>
                                        </p:attrNameLst>
                                      </p:cBhvr>
                                    </p:animRot>
                                    <p:animRot by="240000">
                                      <p:cBhvr>
                                        <p:cTn id="21" dur="200" fill="hold">
                                          <p:stCondLst>
                                            <p:cond delay="400"/>
                                          </p:stCondLst>
                                        </p:cTn>
                                        <p:tgtEl>
                                          <p:spTgt spid="17"/>
                                        </p:tgtEl>
                                        <p:attrNameLst>
                                          <p:attrName>r</p:attrName>
                                        </p:attrNameLst>
                                      </p:cBhvr>
                                    </p:animRot>
                                    <p:animRot by="-240000">
                                      <p:cBhvr>
                                        <p:cTn id="22" dur="200" fill="hold">
                                          <p:stCondLst>
                                            <p:cond delay="600"/>
                                          </p:stCondLst>
                                        </p:cTn>
                                        <p:tgtEl>
                                          <p:spTgt spid="17"/>
                                        </p:tgtEl>
                                        <p:attrNameLst>
                                          <p:attrName>r</p:attrName>
                                        </p:attrNameLst>
                                      </p:cBhvr>
                                    </p:animRot>
                                    <p:animRot by="120000">
                                      <p:cBhvr>
                                        <p:cTn id="23"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pic>
        <p:nvPicPr>
          <p:cNvPr id="2" name="Picture 1">
            <a:extLst>
              <a:ext uri="{FF2B5EF4-FFF2-40B4-BE49-F238E27FC236}">
                <a16:creationId xmlns:a16="http://schemas.microsoft.com/office/drawing/2014/main" id="{77F5AC65-D204-C082-C0D0-1B28FB4B17E2}"/>
              </a:ext>
            </a:extLst>
          </p:cNvPr>
          <p:cNvPicPr>
            <a:picLocks noChangeAspect="1"/>
          </p:cNvPicPr>
          <p:nvPr/>
        </p:nvPicPr>
        <p:blipFill>
          <a:blip r:embed="rId4"/>
          <a:stretch>
            <a:fillRect/>
          </a:stretch>
        </p:blipFill>
        <p:spPr>
          <a:xfrm>
            <a:off x="866320" y="252788"/>
            <a:ext cx="10601863" cy="4523624"/>
          </a:xfrm>
          <a:prstGeom prst="rect">
            <a:avLst/>
          </a:prstGeom>
        </p:spPr>
      </p:pic>
    </p:spTree>
    <p:extLst>
      <p:ext uri="{BB962C8B-B14F-4D97-AF65-F5344CB8AC3E}">
        <p14:creationId xmlns:p14="http://schemas.microsoft.com/office/powerpoint/2010/main" val="350000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Plaque 2">
            <a:extLst>
              <a:ext uri="{FF2B5EF4-FFF2-40B4-BE49-F238E27FC236}">
                <a16:creationId xmlns:a16="http://schemas.microsoft.com/office/drawing/2014/main" id="{687A5569-B990-94CE-D610-9A5FAA293764}"/>
              </a:ext>
            </a:extLst>
          </p:cNvPr>
          <p:cNvSpPr/>
          <p:nvPr/>
        </p:nvSpPr>
        <p:spPr>
          <a:xfrm>
            <a:off x="110359" y="693682"/>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4" name="TextBox 3">
            <a:extLst>
              <a:ext uri="{FF2B5EF4-FFF2-40B4-BE49-F238E27FC236}">
                <a16:creationId xmlns:a16="http://schemas.microsoft.com/office/drawing/2014/main" id="{CA933A12-EA41-F85C-2E52-5FAB4DA0099E}"/>
              </a:ext>
            </a:extLst>
          </p:cNvPr>
          <p:cNvSpPr txBox="1"/>
          <p:nvPr/>
        </p:nvSpPr>
        <p:spPr>
          <a:xfrm>
            <a:off x="303049" y="2609499"/>
            <a:ext cx="7926551" cy="3539430"/>
          </a:xfrm>
          <a:prstGeom prst="rect">
            <a:avLst/>
          </a:prstGeom>
          <a:noFill/>
        </p:spPr>
        <p:txBody>
          <a:bodyPr wrap="square">
            <a:spAutoFit/>
          </a:bodyPr>
          <a:lstStyle/>
          <a:p>
            <a:pPr marL="685800" lvl="0" indent="-685800" algn="just">
              <a:buFont typeface="Wingdings" panose="05000000000000000000" pitchFamily="2" charset="2"/>
              <a:buChar char="Ø"/>
            </a:pP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ọc rõ ràng, rành mạch nhấn giọng ở những từ ngữ thể hiện sự phát triển của điện thoại di động về kích thước (từ chỗ được gọi là cục gạch đến nhỏ gọn, có thể bỏ vừa túi áo) về những chức năng thay thế hàng loạt dụng cụ khác nhau (chụp ảnh, nghe nhạc, xem phim….)</a:t>
            </a:r>
          </a:p>
        </p:txBody>
      </p:sp>
      <p:grpSp>
        <p:nvGrpSpPr>
          <p:cNvPr id="6" name="Group 5">
            <a:extLst>
              <a:ext uri="{FF2B5EF4-FFF2-40B4-BE49-F238E27FC236}">
                <a16:creationId xmlns:a16="http://schemas.microsoft.com/office/drawing/2014/main" id="{2DA7076C-2E3D-D87C-1768-2980443ED7AD}"/>
              </a:ext>
            </a:extLst>
          </p:cNvPr>
          <p:cNvGrpSpPr/>
          <p:nvPr/>
        </p:nvGrpSpPr>
        <p:grpSpPr>
          <a:xfrm>
            <a:off x="909295" y="571437"/>
            <a:ext cx="6748914" cy="1479503"/>
            <a:chOff x="-1348506" y="186909"/>
            <a:chExt cx="11385439" cy="1342591"/>
          </a:xfrm>
        </p:grpSpPr>
        <p:pic>
          <p:nvPicPr>
            <p:cNvPr id="7" name="Picture 6">
              <a:extLst>
                <a:ext uri="{FF2B5EF4-FFF2-40B4-BE49-F238E27FC236}">
                  <a16:creationId xmlns:a16="http://schemas.microsoft.com/office/drawing/2014/main" id="{C853034D-A86A-B42E-1823-E5A1037EC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6E44507E-87E5-42F5-2708-05706E40651D}"/>
                </a:ext>
              </a:extLst>
            </p:cNvPr>
            <p:cNvSpPr txBox="1"/>
            <p:nvPr/>
          </p:nvSpPr>
          <p:spPr>
            <a:xfrm flipH="1">
              <a:off x="-908483" y="402580"/>
              <a:ext cx="10945416" cy="754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Giọng</a:t>
              </a:r>
              <a:r>
                <a:rPr kumimoji="0" lang="en-US" sz="48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48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đọc</a:t>
              </a:r>
              <a:endParaRPr kumimoji="0" lang="en-US" sz="48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164169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036E59-7A83-1775-1F4F-27B4DC8CF6B7}"/>
              </a:ext>
            </a:extLst>
          </p:cNvPr>
          <p:cNvPicPr>
            <a:picLocks noChangeAspect="1"/>
          </p:cNvPicPr>
          <p:nvPr/>
        </p:nvPicPr>
        <p:blipFill>
          <a:blip r:embed="rId3"/>
          <a:stretch>
            <a:fillRect/>
          </a:stretch>
        </p:blipFill>
        <p:spPr>
          <a:xfrm>
            <a:off x="-95003" y="542915"/>
            <a:ext cx="12192000" cy="1972065"/>
          </a:xfrm>
          <a:prstGeom prst="rect">
            <a:avLst/>
          </a:prstGeom>
        </p:spPr>
      </p:pic>
      <p:pic>
        <p:nvPicPr>
          <p:cNvPr id="3" name="Picture 2">
            <a:extLst>
              <a:ext uri="{FF2B5EF4-FFF2-40B4-BE49-F238E27FC236}">
                <a16:creationId xmlns:a16="http://schemas.microsoft.com/office/drawing/2014/main" id="{2DCA058D-489C-014C-57BB-BFECBBD003AE}"/>
              </a:ext>
            </a:extLst>
          </p:cNvPr>
          <p:cNvPicPr>
            <a:picLocks noChangeAspect="1"/>
          </p:cNvPicPr>
          <p:nvPr/>
        </p:nvPicPr>
        <p:blipFill>
          <a:blip r:embed="rId4"/>
          <a:stretch>
            <a:fillRect/>
          </a:stretch>
        </p:blipFill>
        <p:spPr>
          <a:xfrm>
            <a:off x="230493" y="2694984"/>
            <a:ext cx="5627096" cy="3700593"/>
          </a:xfrm>
          <a:prstGeom prst="rect">
            <a:avLst/>
          </a:prstGeom>
        </p:spPr>
      </p:pic>
      <p:pic>
        <p:nvPicPr>
          <p:cNvPr id="4" name="Picture 3">
            <a:extLst>
              <a:ext uri="{FF2B5EF4-FFF2-40B4-BE49-F238E27FC236}">
                <a16:creationId xmlns:a16="http://schemas.microsoft.com/office/drawing/2014/main" id="{075F5257-03BE-9B9D-ABC0-0203FD6A830F}"/>
              </a:ext>
            </a:extLst>
          </p:cNvPr>
          <p:cNvPicPr>
            <a:picLocks noChangeAspect="1"/>
          </p:cNvPicPr>
          <p:nvPr/>
        </p:nvPicPr>
        <p:blipFill>
          <a:blip r:embed="rId5"/>
          <a:stretch>
            <a:fillRect/>
          </a:stretch>
        </p:blipFill>
        <p:spPr>
          <a:xfrm>
            <a:off x="5951729" y="2673328"/>
            <a:ext cx="6059949" cy="3767655"/>
          </a:xfrm>
          <a:prstGeom prst="rect">
            <a:avLst/>
          </a:prstGeom>
        </p:spPr>
      </p:pic>
    </p:spTree>
    <p:extLst>
      <p:ext uri="{BB962C8B-B14F-4D97-AF65-F5344CB8AC3E}">
        <p14:creationId xmlns:p14="http://schemas.microsoft.com/office/powerpoint/2010/main" val="273025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1" name="Picture 6">
            <a:extLst>
              <a:ext uri="{FF2B5EF4-FFF2-40B4-BE49-F238E27FC236}">
                <a16:creationId xmlns:a16="http://schemas.microsoft.com/office/drawing/2014/main" id="{7A4FC013-0B66-23BD-BE39-9DF9681F14AC}"/>
              </a:ext>
            </a:extLst>
          </p:cNvPr>
          <p:cNvPicPr>
            <a:picLocks noChangeAspect="1"/>
          </p:cNvPicPr>
          <p:nvPr/>
        </p:nvPicPr>
        <p:blipFill>
          <a:blip r:embed="rId4"/>
          <a:srcRect/>
          <a:stretch>
            <a:fillRect/>
          </a:stretch>
        </p:blipFill>
        <p:spPr>
          <a:xfrm>
            <a:off x="-40007" y="3583415"/>
            <a:ext cx="2919272" cy="3101483"/>
          </a:xfrm>
          <a:prstGeom prst="rect">
            <a:avLst/>
          </a:prstGeom>
        </p:spPr>
      </p:pic>
      <p:pic>
        <p:nvPicPr>
          <p:cNvPr id="52" name="Picture 7">
            <a:extLst>
              <a:ext uri="{FF2B5EF4-FFF2-40B4-BE49-F238E27FC236}">
                <a16:creationId xmlns:a16="http://schemas.microsoft.com/office/drawing/2014/main" id="{4B034EFC-5F3E-11D6-A651-4C681F38DBD2}"/>
              </a:ext>
            </a:extLst>
          </p:cNvPr>
          <p:cNvPicPr>
            <a:picLocks noChangeAspect="1"/>
          </p:cNvPicPr>
          <p:nvPr/>
        </p:nvPicPr>
        <p:blipFill>
          <a:blip r:embed="rId5"/>
          <a:srcRect/>
          <a:stretch>
            <a:fillRect/>
          </a:stretch>
        </p:blipFill>
        <p:spPr>
          <a:xfrm>
            <a:off x="9593380" y="3583415"/>
            <a:ext cx="2430969" cy="3077175"/>
          </a:xfrm>
          <a:prstGeom prst="rect">
            <a:avLst/>
          </a:prstGeom>
        </p:spPr>
      </p:pic>
      <p:pic>
        <p:nvPicPr>
          <p:cNvPr id="11" name="Picture 10">
            <a:extLst>
              <a:ext uri="{FF2B5EF4-FFF2-40B4-BE49-F238E27FC236}">
                <a16:creationId xmlns:a16="http://schemas.microsoft.com/office/drawing/2014/main" id="{49E33D20-4903-4338-717F-4CA6673FAE81}"/>
              </a:ext>
            </a:extLst>
          </p:cNvPr>
          <p:cNvPicPr>
            <a:picLocks noChangeAspect="1"/>
          </p:cNvPicPr>
          <p:nvPr/>
        </p:nvPicPr>
        <p:blipFill>
          <a:blip r:embed="rId6"/>
          <a:stretch>
            <a:fillRect/>
          </a:stretch>
        </p:blipFill>
        <p:spPr>
          <a:xfrm>
            <a:off x="-170974" y="378679"/>
            <a:ext cx="12058933" cy="1469263"/>
          </a:xfrm>
          <a:prstGeom prst="rect">
            <a:avLst/>
          </a:prstGeom>
        </p:spPr>
      </p:pic>
      <p:pic>
        <p:nvPicPr>
          <p:cNvPr id="12" name="Picture 11">
            <a:extLst>
              <a:ext uri="{FF2B5EF4-FFF2-40B4-BE49-F238E27FC236}">
                <a16:creationId xmlns:a16="http://schemas.microsoft.com/office/drawing/2014/main" id="{E6D605C0-E253-41FD-9A4C-928A213DAC18}"/>
              </a:ext>
            </a:extLst>
          </p:cNvPr>
          <p:cNvPicPr>
            <a:picLocks noChangeAspect="1"/>
          </p:cNvPicPr>
          <p:nvPr/>
        </p:nvPicPr>
        <p:blipFill>
          <a:blip r:embed="rId7"/>
          <a:stretch>
            <a:fillRect/>
          </a:stretch>
        </p:blipFill>
        <p:spPr>
          <a:xfrm>
            <a:off x="2663971" y="2720323"/>
            <a:ext cx="6840305" cy="3578662"/>
          </a:xfrm>
          <a:prstGeom prst="rect">
            <a:avLst/>
          </a:prstGeom>
        </p:spPr>
      </p:pic>
    </p:spTree>
    <p:extLst>
      <p:ext uri="{BB962C8B-B14F-4D97-AF65-F5344CB8AC3E}">
        <p14:creationId xmlns:p14="http://schemas.microsoft.com/office/powerpoint/2010/main" val="38558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14:bounceEnd="80000">
                                          <p:cBhvr additive="base">
                                            <p:cTn id="7" dur="1000" fill="hold"/>
                                            <p:tgtEl>
                                              <p:spTgt spid="5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14:bounceEnd="80000">
                                          <p:cBhvr additive="base">
                                            <p:cTn id="11" dur="1000" fill="hold"/>
                                            <p:tgtEl>
                                              <p:spTgt spid="52"/>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000" fill="hold"/>
                                            <p:tgtEl>
                                              <p:spTgt spid="51"/>
                                            </p:tgtEl>
                                            <p:attrNameLst>
                                              <p:attrName>ppt_x</p:attrName>
                                            </p:attrNameLst>
                                          </p:cBhvr>
                                          <p:tavLst>
                                            <p:tav tm="0">
                                              <p:val>
                                                <p:strVal val="#ppt_x"/>
                                              </p:val>
                                            </p:tav>
                                            <p:tav tm="100000">
                                              <p:val>
                                                <p:strVal val="#ppt_x"/>
                                              </p:val>
                                            </p:tav>
                                          </p:tavLst>
                                        </p:anim>
                                        <p:anim calcmode="lin" valueType="num">
                                          <p:cBhvr additive="base">
                                            <p:cTn id="8" dur="10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1000" fill="hold"/>
                                            <p:tgtEl>
                                              <p:spTgt spid="52"/>
                                            </p:tgtEl>
                                            <p:attrNameLst>
                                              <p:attrName>ppt_x</p:attrName>
                                            </p:attrNameLst>
                                          </p:cBhvr>
                                          <p:tavLst>
                                            <p:tav tm="0">
                                              <p:val>
                                                <p:strVal val="#ppt_x"/>
                                              </p:val>
                                            </p:tav>
                                            <p:tav tm="100000">
                                              <p:val>
                                                <p:strVal val="#ppt_x"/>
                                              </p:val>
                                            </p:tav>
                                          </p:tavLst>
                                        </p:anim>
                                        <p:anim calcmode="lin" valueType="num">
                                          <p:cBhvr additive="base">
                                            <p:cTn id="12" dur="10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0D391909-4BDB-0D9F-94C1-C2B657267445}"/>
              </a:ext>
            </a:extLst>
          </p:cNvPr>
          <p:cNvSpPr/>
          <p:nvPr/>
        </p:nvSpPr>
        <p:spPr>
          <a:xfrm>
            <a:off x="1781859" y="3263364"/>
            <a:ext cx="3213635" cy="321363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2">
            <a:extLst>
              <a:ext uri="{FF2B5EF4-FFF2-40B4-BE49-F238E27FC236}">
                <a16:creationId xmlns:a16="http://schemas.microsoft.com/office/drawing/2014/main" id="{8DAD3A8B-6533-20F1-1E74-727D5C220C42}"/>
              </a:ext>
            </a:extLst>
          </p:cNvPr>
          <p:cNvSpPr/>
          <p:nvPr/>
        </p:nvSpPr>
        <p:spPr>
          <a:xfrm>
            <a:off x="7075554" y="3263364"/>
            <a:ext cx="3213635" cy="321363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A yellow and pink text on a black background&#10;&#10;AI-generated content may be incorrect.">
            <a:extLst>
              <a:ext uri="{FF2B5EF4-FFF2-40B4-BE49-F238E27FC236}">
                <a16:creationId xmlns:a16="http://schemas.microsoft.com/office/drawing/2014/main" id="{C3452743-0F8B-07E1-1C83-8D93F02093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7518" y="237685"/>
            <a:ext cx="9455716" cy="3176291"/>
          </a:xfrm>
          <a:prstGeom prst="rect">
            <a:avLst/>
          </a:prstGeom>
        </p:spPr>
      </p:pic>
    </p:spTree>
    <p:extLst>
      <p:ext uri="{BB962C8B-B14F-4D97-AF65-F5344CB8AC3E}">
        <p14:creationId xmlns:p14="http://schemas.microsoft.com/office/powerpoint/2010/main" val="1458806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1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72DFB7D2-5DBE-DB38-EF0A-81D9093751B0}"/>
              </a:ext>
            </a:extLst>
          </p:cNvPr>
          <p:cNvGrpSpPr/>
          <p:nvPr/>
        </p:nvGrpSpPr>
        <p:grpSpPr>
          <a:xfrm>
            <a:off x="931974" y="709942"/>
            <a:ext cx="11260026" cy="1721347"/>
            <a:chOff x="945110" y="-629730"/>
            <a:chExt cx="11260026" cy="1966972"/>
          </a:xfrm>
        </p:grpSpPr>
        <p:sp>
          <p:nvSpPr>
            <p:cNvPr id="12" name="Hình chữ nhật: Góc Tròn 11">
              <a:extLst>
                <a:ext uri="{FF2B5EF4-FFF2-40B4-BE49-F238E27FC236}">
                  <a16:creationId xmlns:a16="http://schemas.microsoft.com/office/drawing/2014/main" id="{5FC30EB7-4BAB-0FF7-98D4-823CCF8006EE}"/>
                </a:ext>
              </a:extLst>
            </p:cNvPr>
            <p:cNvSpPr/>
            <p:nvPr/>
          </p:nvSpPr>
          <p:spPr>
            <a:xfrm>
              <a:off x="945110" y="-629730"/>
              <a:ext cx="10522633" cy="1680893"/>
            </a:xfrm>
            <a:prstGeom prst="roundRect">
              <a:avLst/>
            </a:prstGeom>
            <a:solidFill>
              <a:srgbClr val="FFFFFF">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6">
              <a:extLst>
                <a:ext uri="{FF2B5EF4-FFF2-40B4-BE49-F238E27FC236}">
                  <a16:creationId xmlns:a16="http://schemas.microsoft.com/office/drawing/2014/main" id="{E628ABAC-053A-3A05-2C30-25856E861A1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0077"/>
            <a:stretch/>
          </p:blipFill>
          <p:spPr>
            <a:xfrm>
              <a:off x="11136518" y="252378"/>
              <a:ext cx="1068618" cy="1084864"/>
            </a:xfrm>
            <a:prstGeom prst="rect">
              <a:avLst/>
            </a:prstGeom>
          </p:spPr>
        </p:pic>
      </p:grpSp>
      <p:sp>
        <p:nvSpPr>
          <p:cNvPr id="14" name="Hộp Văn bản 13">
            <a:extLst>
              <a:ext uri="{FF2B5EF4-FFF2-40B4-BE49-F238E27FC236}">
                <a16:creationId xmlns:a16="http://schemas.microsoft.com/office/drawing/2014/main" id="{062C11AC-B72A-CC4B-F2B8-607D95E4BEB4}"/>
              </a:ext>
            </a:extLst>
          </p:cNvPr>
          <p:cNvSpPr txBox="1"/>
          <p:nvPr/>
        </p:nvSpPr>
        <p:spPr>
          <a:xfrm>
            <a:off x="909562" y="706377"/>
            <a:ext cx="10386645" cy="1569660"/>
          </a:xfrm>
          <a:prstGeom prst="rect">
            <a:avLst/>
          </a:prstGeom>
          <a:noFill/>
        </p:spPr>
        <p:txBody>
          <a:bodyPr wrap="square">
            <a:spAutoFit/>
          </a:bodyPr>
          <a:lstStyle/>
          <a:p>
            <a:pPr lvl="0" algn="ctr">
              <a:defRPr/>
            </a:pPr>
            <a:r>
              <a:rPr lang="en-US" sz="4800" dirty="0" err="1">
                <a:solidFill>
                  <a:prstClr val="black"/>
                </a:solidFill>
                <a:latin typeface="Calibri" panose="020F0502020204030204" pitchFamily="34" charset="0"/>
                <a:cs typeface="Calibri" panose="020F0502020204030204" pitchFamily="34" charset="0"/>
              </a:rPr>
              <a:t>Nêu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xúc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của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mình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khi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xong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bài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Điện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thoại</a:t>
            </a:r>
            <a:r>
              <a:rPr lang="en-US" sz="4800" dirty="0">
                <a:solidFill>
                  <a:prstClr val="black"/>
                </a:solidFill>
                <a:latin typeface="Calibri" panose="020F0502020204030204" pitchFamily="34" charset="0"/>
                <a:cs typeface="Calibri" panose="020F0502020204030204" pitchFamily="34" charset="0"/>
              </a:rPr>
              <a:t> di </a:t>
            </a:r>
            <a:r>
              <a:rPr lang="en-US" sz="4800" dirty="0" err="1">
                <a:solidFill>
                  <a:prstClr val="black"/>
                </a:solidFill>
                <a:latin typeface="Calibri" panose="020F0502020204030204" pitchFamily="34" charset="0"/>
                <a:cs typeface="Calibri" panose="020F0502020204030204" pitchFamily="34" charset="0"/>
              </a:rPr>
              <a:t>động</a:t>
            </a:r>
            <a:r>
              <a:rPr lang="en-US" sz="4800" dirty="0">
                <a:solidFill>
                  <a:prstClr val="black"/>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Freeform 9">
            <a:extLst>
              <a:ext uri="{FF2B5EF4-FFF2-40B4-BE49-F238E27FC236}">
                <a16:creationId xmlns:a16="http://schemas.microsoft.com/office/drawing/2014/main" id="{FF3C6E12-D48B-71BA-BC6D-CB4F9957A0E3}"/>
              </a:ext>
            </a:extLst>
          </p:cNvPr>
          <p:cNvSpPr/>
          <p:nvPr/>
        </p:nvSpPr>
        <p:spPr>
          <a:xfrm>
            <a:off x="4388501" y="2579757"/>
            <a:ext cx="2736342" cy="4114800"/>
          </a:xfrm>
          <a:custGeom>
            <a:avLst/>
            <a:gdLst/>
            <a:ahLst/>
            <a:cxnLst/>
            <a:rect l="l" t="t" r="r" b="b"/>
            <a:pathLst>
              <a:path w="2736342" h="4114800">
                <a:moveTo>
                  <a:pt x="0" y="0"/>
                </a:moveTo>
                <a:lnTo>
                  <a:pt x="2736342" y="0"/>
                </a:lnTo>
                <a:lnTo>
                  <a:pt x="273634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703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1">
            <a:extLst>
              <a:ext uri="{FF2B5EF4-FFF2-40B4-BE49-F238E27FC236}">
                <a16:creationId xmlns:a16="http://schemas.microsoft.com/office/drawing/2014/main" id="{D56FC0E4-F231-6364-C857-78C2F6C122FC}"/>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21" name="TextBox 12">
            <a:extLst>
              <a:ext uri="{FF2B5EF4-FFF2-40B4-BE49-F238E27FC236}">
                <a16:creationId xmlns:a16="http://schemas.microsoft.com/office/drawing/2014/main" id="{B441C6A5-AECE-7C5A-C150-150128480392}"/>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endParaRPr lang="en-US" sz="3200" dirty="0">
              <a:latin typeface="Calibri" panose="020F0502020204030204" pitchFamily="34" charset="0"/>
              <a:cs typeface="Calibri" panose="020F0502020204030204" pitchFamily="34" charset="0"/>
            </a:endParaRPr>
          </a:p>
        </p:txBody>
      </p:sp>
      <p:pic>
        <p:nvPicPr>
          <p:cNvPr id="22" name="Picture 13">
            <a:extLst>
              <a:ext uri="{FF2B5EF4-FFF2-40B4-BE49-F238E27FC236}">
                <a16:creationId xmlns:a16="http://schemas.microsoft.com/office/drawing/2014/main" id="{911C9430-841A-DEBD-9C4A-7B3FBEC811D3}"/>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23" name="TextBox 14">
            <a:extLst>
              <a:ext uri="{FF2B5EF4-FFF2-40B4-BE49-F238E27FC236}">
                <a16:creationId xmlns:a16="http://schemas.microsoft.com/office/drawing/2014/main" id="{D224C984-4901-6A1C-9CB4-A5803FCA947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endParaRPr lang="en-US" sz="3200" dirty="0">
              <a:latin typeface="Calibri" panose="020F0502020204030204" pitchFamily="34" charset="0"/>
              <a:cs typeface="Calibri" panose="020F0502020204030204" pitchFamily="34" charset="0"/>
            </a:endParaRPr>
          </a:p>
        </p:txBody>
      </p:sp>
      <p:pic>
        <p:nvPicPr>
          <p:cNvPr id="24" name="Picture 15">
            <a:extLst>
              <a:ext uri="{FF2B5EF4-FFF2-40B4-BE49-F238E27FC236}">
                <a16:creationId xmlns:a16="http://schemas.microsoft.com/office/drawing/2014/main" id="{96482BA7-20D0-08B6-798B-4B1285092DA4}"/>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25" name="TextBox 16">
            <a:extLst>
              <a:ext uri="{FF2B5EF4-FFF2-40B4-BE49-F238E27FC236}">
                <a16:creationId xmlns:a16="http://schemas.microsoft.com/office/drawing/2014/main" id="{B48A72F6-EE1A-ECA3-CB76-8985B7EF138F}"/>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endParaRPr lang="en-US" sz="3200" dirty="0">
              <a:latin typeface="Calibri" panose="020F0502020204030204" pitchFamily="34" charset="0"/>
              <a:cs typeface="Calibri" panose="020F0502020204030204" pitchFamily="34" charset="0"/>
            </a:endParaRPr>
          </a:p>
        </p:txBody>
      </p:sp>
      <p:pic>
        <p:nvPicPr>
          <p:cNvPr id="26" name="Picture 17">
            <a:extLst>
              <a:ext uri="{FF2B5EF4-FFF2-40B4-BE49-F238E27FC236}">
                <a16:creationId xmlns:a16="http://schemas.microsoft.com/office/drawing/2014/main" id="{5C3B1D61-FBF6-616F-618F-B07C0F70BD5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27" name="TextBox 18">
            <a:extLst>
              <a:ext uri="{FF2B5EF4-FFF2-40B4-BE49-F238E27FC236}">
                <a16:creationId xmlns:a16="http://schemas.microsoft.com/office/drawing/2014/main" id="{74323260-DD6D-EB2C-836D-8639EECC27CF}"/>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endParaRPr lang="en-US" sz="3200" dirty="0">
              <a:latin typeface="Calibri" panose="020F0502020204030204" pitchFamily="34" charset="0"/>
              <a:cs typeface="Calibri" panose="020F0502020204030204" pitchFamily="34" charset="0"/>
            </a:endParaRPr>
          </a:p>
        </p:txBody>
      </p:sp>
      <p:pic>
        <p:nvPicPr>
          <p:cNvPr id="28" name="Picture 19">
            <a:extLst>
              <a:ext uri="{FF2B5EF4-FFF2-40B4-BE49-F238E27FC236}">
                <a16:creationId xmlns:a16="http://schemas.microsoft.com/office/drawing/2014/main" id="{F2FC6226-40B8-B3C0-A194-8734F04D5564}"/>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B4E1E695-9E6E-1B46-C44D-A27814A315B8}"/>
              </a:ext>
            </a:extLst>
          </p:cNvPr>
          <p:cNvPicPr>
            <a:picLocks noChangeAspect="1"/>
          </p:cNvPicPr>
          <p:nvPr/>
        </p:nvPicPr>
        <p:blipFill>
          <a:blip r:embed="rId4"/>
          <a:stretch>
            <a:fillRect/>
          </a:stretch>
        </p:blipFill>
        <p:spPr>
          <a:xfrm>
            <a:off x="3786746" y="224300"/>
            <a:ext cx="4974767" cy="1469263"/>
          </a:xfrm>
          <a:prstGeom prst="rect">
            <a:avLst/>
          </a:prstGeom>
        </p:spPr>
      </p:pic>
    </p:spTree>
    <p:extLst>
      <p:ext uri="{BB962C8B-B14F-4D97-AF65-F5344CB8AC3E}">
        <p14:creationId xmlns:p14="http://schemas.microsoft.com/office/powerpoint/2010/main" val="424657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par>
                          <p:cTn id="14" fill="hold">
                            <p:stCondLst>
                              <p:cond delay="1000"/>
                            </p:stCondLst>
                            <p:childTnLst>
                              <p:par>
                                <p:cTn id="15" presetID="22" presetClass="entr" presetSubtype="8" fill="hold" grpId="0" nodeType="afterEffect" nodePh="1">
                                  <p:stCondLst>
                                    <p:cond delay="0"/>
                                  </p:stCondLst>
                                  <p:endCondLst>
                                    <p:cond evt="begin" delay="0">
                                      <p:tn val="15"/>
                                    </p:cond>
                                  </p:end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wipe(left)">
                                      <p:cBhvr>
                                        <p:cTn id="17" dur="500"/>
                                        <p:tgtEl>
                                          <p:spTgt spid="21">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2000"/>
                            </p:stCondLst>
                            <p:childTnLst>
                              <p:par>
                                <p:cTn id="23" presetID="2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wipe(left)">
                                      <p:cBhvr>
                                        <p:cTn id="25" dur="500"/>
                                        <p:tgtEl>
                                          <p:spTgt spid="23">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par>
                          <p:cTn id="30" fill="hold">
                            <p:stCondLst>
                              <p:cond delay="3000"/>
                            </p:stCondLst>
                            <p:childTnLst>
                              <p:par>
                                <p:cTn id="31" presetID="22" presetClass="entr" presetSubtype="8" fill="hold" grpId="0" nodeType="afterEffect" nodePh="1">
                                  <p:stCondLst>
                                    <p:cond delay="0"/>
                                  </p:stCondLst>
                                  <p:endCondLst>
                                    <p:cond evt="begin" delay="0">
                                      <p:tn val="31"/>
                                    </p:cond>
                                  </p:end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wipe(left)">
                                      <p:cBhvr>
                                        <p:cTn id="33" dur="500"/>
                                        <p:tgtEl>
                                          <p:spTgt spid="25">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par>
                          <p:cTn id="38" fill="hold">
                            <p:stCondLst>
                              <p:cond delay="4000"/>
                            </p:stCondLst>
                            <p:childTnLst>
                              <p:par>
                                <p:cTn id="39" presetID="22" presetClass="entr" presetSubtype="8" fill="hold" grpId="0" nodeType="afterEffect" nodePh="1">
                                  <p:stCondLst>
                                    <p:cond delay="0"/>
                                  </p:stCondLst>
                                  <p:endCondLst>
                                    <p:cond evt="begin" delay="0">
                                      <p:tn val="39"/>
                                    </p:cond>
                                  </p:end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wipe(left)">
                                      <p:cBhvr>
                                        <p:cTn id="4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3" grpId="0" uiExpand="1" build="p"/>
      <p:bldP spid="25" grpId="0" uiExpand="1" build="p"/>
      <p:bldP spid="2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pic>
        <p:nvPicPr>
          <p:cNvPr id="42" name="Hình ảnh 41" descr="Ảnh có chứa động vật không xương sống, côn trùng, con dế, châu chấu&#10;&#10;Mô tả được tạo tự động">
            <a:extLst>
              <a:ext uri="{FF2B5EF4-FFF2-40B4-BE49-F238E27FC236}">
                <a16:creationId xmlns:a16="http://schemas.microsoft.com/office/drawing/2014/main" id="{27321DF5-F6A8-BA19-5A2E-943F38B9FA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0" b="95546" l="9703" r="94053">
                        <a14:foregroundMark x1="25352" y1="91314" x2="25352" y2="91314"/>
                        <a14:foregroundMark x1="55712" y1="95546" x2="55712" y2="95546"/>
                        <a14:foregroundMark x1="94053" y1="92428" x2="94053" y2="92428"/>
                        <a14:foregroundMark x1="23161" y1="45212" x2="23161" y2="45212"/>
                        <a14:foregroundMark x1="20344" y1="42762" x2="25665" y2="45880"/>
                      </a14:backgroundRemoval>
                    </a14:imgEffect>
                  </a14:imgLayer>
                </a14:imgProps>
              </a:ext>
              <a:ext uri="{28A0092B-C50C-407E-A947-70E740481C1C}">
                <a14:useLocalDpi xmlns:a14="http://schemas.microsoft.com/office/drawing/2010/main" val="0"/>
              </a:ext>
            </a:extLst>
          </a:blip>
          <a:stretch>
            <a:fillRect/>
          </a:stretch>
        </p:blipFill>
        <p:spPr>
          <a:xfrm rot="3186682">
            <a:off x="7714144" y="2398119"/>
            <a:ext cx="1682676" cy="1182350"/>
          </a:xfrm>
          <a:prstGeom prst="rect">
            <a:avLst/>
          </a:prstGeom>
        </p:spPr>
      </p:pic>
      <p:pic>
        <p:nvPicPr>
          <p:cNvPr id="46" name="Hình ảnh 45" descr="Ảnh có chứa hình vẽ, Tác phẩm nghệ thuật của trẻ con, minh họa, phim hoạt hình&#10;&#10;Mô tả được tạo tự động">
            <a:extLst>
              <a:ext uri="{FF2B5EF4-FFF2-40B4-BE49-F238E27FC236}">
                <a16:creationId xmlns:a16="http://schemas.microsoft.com/office/drawing/2014/main" id="{CFA9890F-25E9-73AB-E903-E42A6EBE98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0544841" y="421759"/>
            <a:ext cx="1462460" cy="1310918"/>
          </a:xfrm>
          <a:prstGeom prst="rect">
            <a:avLst/>
          </a:prstGeom>
        </p:spPr>
      </p:pic>
      <p:pic>
        <p:nvPicPr>
          <p:cNvPr id="48" name="Hình ảnh 47" descr="Ảnh có chứa hình vẽ, Tác phẩm nghệ thuật của trẻ con, minh họa, phim hoạt hình&#10;&#10;Mô tả được tạo tự động">
            <a:extLst>
              <a:ext uri="{FF2B5EF4-FFF2-40B4-BE49-F238E27FC236}">
                <a16:creationId xmlns:a16="http://schemas.microsoft.com/office/drawing/2014/main" id="{F44ED5B3-CF8D-820E-53A3-472260434E5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74425" y="5205652"/>
            <a:ext cx="1864338" cy="1730326"/>
          </a:xfrm>
          <a:prstGeom prst="rect">
            <a:avLst/>
          </a:prstGeom>
        </p:spPr>
      </p:pic>
      <p:pic>
        <p:nvPicPr>
          <p:cNvPr id="5" name="Picture 4">
            <a:extLst>
              <a:ext uri="{FF2B5EF4-FFF2-40B4-BE49-F238E27FC236}">
                <a16:creationId xmlns:a16="http://schemas.microsoft.com/office/drawing/2014/main" id="{E0307BCD-E2EA-BA86-0BBF-3C8B08CFA6D7}"/>
              </a:ext>
            </a:extLst>
          </p:cNvPr>
          <p:cNvPicPr>
            <a:picLocks noChangeAspect="1"/>
          </p:cNvPicPr>
          <p:nvPr/>
        </p:nvPicPr>
        <p:blipFill>
          <a:blip r:embed="rId8"/>
          <a:stretch>
            <a:fillRect/>
          </a:stretch>
        </p:blipFill>
        <p:spPr>
          <a:xfrm>
            <a:off x="854216" y="777785"/>
            <a:ext cx="7657240" cy="3877392"/>
          </a:xfrm>
          <a:prstGeom prst="rect">
            <a:avLst/>
          </a:prstGeom>
        </p:spPr>
      </p:pic>
    </p:spTree>
    <p:extLst>
      <p:ext uri="{BB962C8B-B14F-4D97-AF65-F5344CB8AC3E}">
        <p14:creationId xmlns:p14="http://schemas.microsoft.com/office/powerpoint/2010/main" val="2778205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35345697-09D3-A3A8-D0CF-FB958CE090D7}"/>
              </a:ext>
            </a:extLst>
          </p:cNvPr>
          <p:cNvSpPr/>
          <p:nvPr/>
        </p:nvSpPr>
        <p:spPr>
          <a:xfrm>
            <a:off x="0" y="3636"/>
            <a:ext cx="12192000" cy="6854363"/>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6">
            <a:extLst>
              <a:ext uri="{FF2B5EF4-FFF2-40B4-BE49-F238E27FC236}">
                <a16:creationId xmlns:a16="http://schemas.microsoft.com/office/drawing/2014/main" id="{C31B9AD6-061F-8254-16A5-85109AA294CD}"/>
              </a:ext>
            </a:extLst>
          </p:cNvPr>
          <p:cNvSpPr/>
          <p:nvPr/>
        </p:nvSpPr>
        <p:spPr>
          <a:xfrm>
            <a:off x="-299182" y="4004840"/>
            <a:ext cx="3192854" cy="2938795"/>
          </a:xfrm>
          <a:custGeom>
            <a:avLst/>
            <a:gdLst/>
            <a:ahLst/>
            <a:cxnLst/>
            <a:rect l="l" t="t" r="r" b="b"/>
            <a:pathLst>
              <a:path w="4023931" h="4114800">
                <a:moveTo>
                  <a:pt x="0" y="0"/>
                </a:moveTo>
                <a:lnTo>
                  <a:pt x="4023932" y="0"/>
                </a:lnTo>
                <a:lnTo>
                  <a:pt x="40239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8">
            <a:extLst>
              <a:ext uri="{FF2B5EF4-FFF2-40B4-BE49-F238E27FC236}">
                <a16:creationId xmlns:a16="http://schemas.microsoft.com/office/drawing/2014/main" id="{36F068DE-31BA-C812-6946-5D3AD0217E2B}"/>
              </a:ext>
            </a:extLst>
          </p:cNvPr>
          <p:cNvSpPr/>
          <p:nvPr/>
        </p:nvSpPr>
        <p:spPr>
          <a:xfrm>
            <a:off x="9619929" y="2828836"/>
            <a:ext cx="2427732" cy="4114800"/>
          </a:xfrm>
          <a:custGeom>
            <a:avLst/>
            <a:gdLst/>
            <a:ahLst/>
            <a:cxnLst/>
            <a:rect l="l" t="t" r="r" b="b"/>
            <a:pathLst>
              <a:path w="2427732" h="4114800">
                <a:moveTo>
                  <a:pt x="0" y="0"/>
                </a:moveTo>
                <a:lnTo>
                  <a:pt x="2427732" y="0"/>
                </a:lnTo>
                <a:lnTo>
                  <a:pt x="242773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5">
            <a:extLst>
              <a:ext uri="{FF2B5EF4-FFF2-40B4-BE49-F238E27FC236}">
                <a16:creationId xmlns:a16="http://schemas.microsoft.com/office/drawing/2014/main" id="{5C71194D-053C-4DD3-60A2-2F6D65E1E2A0}"/>
              </a:ext>
            </a:extLst>
          </p:cNvPr>
          <p:cNvPicPr>
            <a:picLocks noChangeAspect="1"/>
          </p:cNvPicPr>
          <p:nvPr/>
        </p:nvPicPr>
        <p:blipFill>
          <a:blip r:embed="rId9"/>
          <a:stretch>
            <a:fillRect/>
          </a:stretch>
        </p:blipFill>
        <p:spPr>
          <a:xfrm>
            <a:off x="3753505" y="486136"/>
            <a:ext cx="4287768" cy="1435261"/>
          </a:xfrm>
          <a:prstGeom prst="rect">
            <a:avLst/>
          </a:prstGeom>
        </p:spPr>
      </p:pic>
      <p:pic>
        <p:nvPicPr>
          <p:cNvPr id="8" name="Picture 7">
            <a:extLst>
              <a:ext uri="{FF2B5EF4-FFF2-40B4-BE49-F238E27FC236}">
                <a16:creationId xmlns:a16="http://schemas.microsoft.com/office/drawing/2014/main" id="{A568B0BF-A13C-1490-0007-4A6F4A5A8611}"/>
              </a:ext>
            </a:extLst>
          </p:cNvPr>
          <p:cNvPicPr>
            <a:picLocks noChangeAspect="1"/>
          </p:cNvPicPr>
          <p:nvPr/>
        </p:nvPicPr>
        <p:blipFill>
          <a:blip r:embed="rId10"/>
          <a:stretch>
            <a:fillRect/>
          </a:stretch>
        </p:blipFill>
        <p:spPr>
          <a:xfrm>
            <a:off x="1586424" y="2120901"/>
            <a:ext cx="8949704" cy="3657917"/>
          </a:xfrm>
          <a:prstGeom prst="rect">
            <a:avLst/>
          </a:prstGeom>
        </p:spPr>
      </p:pic>
      <p:pic>
        <p:nvPicPr>
          <p:cNvPr id="10" name="Picture 9" descr="A yellow circles with red lines&#10;&#10;AI-generated content may be incorrect.">
            <a:extLst>
              <a:ext uri="{FF2B5EF4-FFF2-40B4-BE49-F238E27FC236}">
                <a16:creationId xmlns:a16="http://schemas.microsoft.com/office/drawing/2014/main" id="{6A808C5B-F629-99D5-7B50-B7EEFF45CF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352" y="555885"/>
            <a:ext cx="2880442" cy="1724327"/>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28C3C00A-E202-1B1F-B128-55AF4DF28C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7571" y="112626"/>
            <a:ext cx="1487572" cy="1487572"/>
          </a:xfrm>
          <a:prstGeom prst="rect">
            <a:avLst/>
          </a:prstGeom>
        </p:spPr>
      </p:pic>
    </p:spTree>
    <p:extLst>
      <p:ext uri="{BB962C8B-B14F-4D97-AF65-F5344CB8AC3E}">
        <p14:creationId xmlns:p14="http://schemas.microsoft.com/office/powerpoint/2010/main" val="231275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6" name="Hình ảnh 25" descr="Ảnh có chứa đồ chơi, LEGO&#10;&#10;Mô tả được tạo tự động">
            <a:extLst>
              <a:ext uri="{FF2B5EF4-FFF2-40B4-BE49-F238E27FC236}">
                <a16:creationId xmlns:a16="http://schemas.microsoft.com/office/drawing/2014/main" id="{93AC0124-F805-5743-2230-79093794D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pic>
        <p:nvPicPr>
          <p:cNvPr id="2" name="Picture 1">
            <a:extLst>
              <a:ext uri="{FF2B5EF4-FFF2-40B4-BE49-F238E27FC236}">
                <a16:creationId xmlns:a16="http://schemas.microsoft.com/office/drawing/2014/main" id="{909362FC-4E33-E785-6990-273C9A4CBEF9}"/>
              </a:ext>
            </a:extLst>
          </p:cNvPr>
          <p:cNvPicPr>
            <a:picLocks noChangeAspect="1"/>
          </p:cNvPicPr>
          <p:nvPr/>
        </p:nvPicPr>
        <p:blipFill>
          <a:blip r:embed="rId4"/>
          <a:stretch>
            <a:fillRect/>
          </a:stretch>
        </p:blipFill>
        <p:spPr>
          <a:xfrm>
            <a:off x="99152" y="922112"/>
            <a:ext cx="12192000" cy="1554480"/>
          </a:xfrm>
          <a:prstGeom prst="rect">
            <a:avLst/>
          </a:prstGeom>
        </p:spPr>
      </p:pic>
    </p:spTree>
    <p:extLst>
      <p:ext uri="{BB962C8B-B14F-4D97-AF65-F5344CB8AC3E}">
        <p14:creationId xmlns:p14="http://schemas.microsoft.com/office/powerpoint/2010/main" val="59690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295422" y="337625"/>
            <a:ext cx="11591778" cy="628442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5" name="Group 5">
            <a:extLst>
              <a:ext uri="{FF2B5EF4-FFF2-40B4-BE49-F238E27FC236}">
                <a16:creationId xmlns:a16="http://schemas.microsoft.com/office/drawing/2014/main" id="{8AC8DEC1-0592-2D84-284F-C4B846CA07B2}"/>
              </a:ext>
            </a:extLst>
          </p:cNvPr>
          <p:cNvGrpSpPr/>
          <p:nvPr/>
        </p:nvGrpSpPr>
        <p:grpSpPr>
          <a:xfrm>
            <a:off x="916446" y="1666585"/>
            <a:ext cx="3172408" cy="1636095"/>
            <a:chOff x="139959" y="1387023"/>
            <a:chExt cx="3172408" cy="1636095"/>
          </a:xfrm>
        </p:grpSpPr>
        <p:sp>
          <p:nvSpPr>
            <p:cNvPr id="6" name="Rectangle: Rounded Corners 14">
              <a:extLst>
                <a:ext uri="{FF2B5EF4-FFF2-40B4-BE49-F238E27FC236}">
                  <a16:creationId xmlns:a16="http://schemas.microsoft.com/office/drawing/2014/main" id="{D80603E2-8C7E-5F93-1AF4-98186D1AF51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Mắt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dõi</a:t>
              </a:r>
              <a:endParaRPr lang="en-US" sz="4800" b="1" dirty="0">
                <a:solidFill>
                  <a:srgbClr val="002060"/>
                </a:solidFill>
                <a:latin typeface="Cambria" panose="02040503050406030204" pitchFamily="18" charset="0"/>
                <a:ea typeface="Cambria" panose="02040503050406030204" pitchFamily="18" charset="0"/>
              </a:endParaRPr>
            </a:p>
          </p:txBody>
        </p:sp>
        <p:pic>
          <p:nvPicPr>
            <p:cNvPr id="7" name="Picture 10">
              <a:extLst>
                <a:ext uri="{FF2B5EF4-FFF2-40B4-BE49-F238E27FC236}">
                  <a16:creationId xmlns:a16="http://schemas.microsoft.com/office/drawing/2014/main" id="{77A0DDC6-CA60-0124-13A9-302F8D85218D}"/>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8" name="Group 11">
            <a:extLst>
              <a:ext uri="{FF2B5EF4-FFF2-40B4-BE49-F238E27FC236}">
                <a16:creationId xmlns:a16="http://schemas.microsoft.com/office/drawing/2014/main" id="{04B68619-812E-35BD-EB2D-F3D366E0A2D7}"/>
              </a:ext>
            </a:extLst>
          </p:cNvPr>
          <p:cNvGrpSpPr/>
          <p:nvPr/>
        </p:nvGrpSpPr>
        <p:grpSpPr>
          <a:xfrm>
            <a:off x="4231483" y="1743222"/>
            <a:ext cx="3397434" cy="1559458"/>
            <a:chOff x="4424729" y="3902060"/>
            <a:chExt cx="3397434" cy="1559458"/>
          </a:xfrm>
        </p:grpSpPr>
        <p:sp>
          <p:nvSpPr>
            <p:cNvPr id="9" name="Rectangle: Rounded Corners 20">
              <a:extLst>
                <a:ext uri="{FF2B5EF4-FFF2-40B4-BE49-F238E27FC236}">
                  <a16:creationId xmlns:a16="http://schemas.microsoft.com/office/drawing/2014/main" id="{EBF2311A-F20A-D7E0-8BAC-869F51F2F61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Tai </a:t>
              </a:r>
              <a:r>
                <a:rPr lang="en-US" sz="4800" b="1" dirty="0" err="1">
                  <a:solidFill>
                    <a:srgbClr val="002060"/>
                  </a:solidFill>
                  <a:latin typeface="Cambria" panose="02040503050406030204" pitchFamily="18" charset="0"/>
                  <a:ea typeface="Cambria" panose="02040503050406030204" pitchFamily="18" charset="0"/>
                </a:rPr>
                <a:t>nghe</a:t>
              </a:r>
              <a:endParaRPr lang="en-US" sz="4800" b="1" dirty="0">
                <a:solidFill>
                  <a:srgbClr val="002060"/>
                </a:solidFill>
                <a:latin typeface="Cambria" panose="02040503050406030204" pitchFamily="18" charset="0"/>
                <a:ea typeface="Cambria" panose="02040503050406030204" pitchFamily="18" charset="0"/>
              </a:endParaRPr>
            </a:p>
          </p:txBody>
        </p:sp>
        <p:pic>
          <p:nvPicPr>
            <p:cNvPr id="10" name="Picture 13">
              <a:extLst>
                <a:ext uri="{FF2B5EF4-FFF2-40B4-BE49-F238E27FC236}">
                  <a16:creationId xmlns:a16="http://schemas.microsoft.com/office/drawing/2014/main" id="{BC24080C-0781-083D-5198-696BDBAFED73}"/>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1" name="Group 14">
            <a:extLst>
              <a:ext uri="{FF2B5EF4-FFF2-40B4-BE49-F238E27FC236}">
                <a16:creationId xmlns:a16="http://schemas.microsoft.com/office/drawing/2014/main" id="{73265DCB-9395-B4AF-2D84-C153679C22E9}"/>
              </a:ext>
            </a:extLst>
          </p:cNvPr>
          <p:cNvGrpSpPr/>
          <p:nvPr/>
        </p:nvGrpSpPr>
        <p:grpSpPr>
          <a:xfrm>
            <a:off x="7831878" y="1927802"/>
            <a:ext cx="3329164" cy="1371679"/>
            <a:chOff x="8110962" y="1828720"/>
            <a:chExt cx="3329164" cy="1371679"/>
          </a:xfrm>
        </p:grpSpPr>
        <p:sp>
          <p:nvSpPr>
            <p:cNvPr id="12" name="Rectangle: Rounded Corners 26">
              <a:extLst>
                <a:ext uri="{FF2B5EF4-FFF2-40B4-BE49-F238E27FC236}">
                  <a16:creationId xmlns:a16="http://schemas.microsoft.com/office/drawing/2014/main" id="{49DC2C8F-C23B-F07C-3C52-6E0989E1F27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Tay </a:t>
              </a:r>
              <a:r>
                <a:rPr lang="en-US" sz="4800" b="1" dirty="0" err="1">
                  <a:solidFill>
                    <a:srgbClr val="002060"/>
                  </a:solidFill>
                  <a:latin typeface="Cambria" panose="02040503050406030204" pitchFamily="18" charset="0"/>
                  <a:ea typeface="Cambria" panose="02040503050406030204" pitchFamily="18" charset="0"/>
                </a:rPr>
                <a:t>dò</a:t>
              </a:r>
              <a:endParaRPr lang="en-US" sz="4800" b="1" dirty="0">
                <a:solidFill>
                  <a:srgbClr val="002060"/>
                </a:solidFill>
                <a:latin typeface="Cambria" panose="02040503050406030204" pitchFamily="18" charset="0"/>
                <a:ea typeface="Cambria" panose="02040503050406030204" pitchFamily="18" charset="0"/>
              </a:endParaRPr>
            </a:p>
          </p:txBody>
        </p:sp>
        <p:pic>
          <p:nvPicPr>
            <p:cNvPr id="14" name="Picture 16">
              <a:extLst>
                <a:ext uri="{FF2B5EF4-FFF2-40B4-BE49-F238E27FC236}">
                  <a16:creationId xmlns:a16="http://schemas.microsoft.com/office/drawing/2014/main" id="{E41936EA-22C9-3D3E-04FE-CA645D1F4994}"/>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5" name="Group 35">
            <a:extLst>
              <a:ext uri="{FF2B5EF4-FFF2-40B4-BE49-F238E27FC236}">
                <a16:creationId xmlns:a16="http://schemas.microsoft.com/office/drawing/2014/main" id="{CA2FB57C-C0E0-36D4-DBE5-D03AB6780286}"/>
              </a:ext>
            </a:extLst>
          </p:cNvPr>
          <p:cNvGrpSpPr/>
          <p:nvPr/>
        </p:nvGrpSpPr>
        <p:grpSpPr>
          <a:xfrm>
            <a:off x="3937123" y="3372315"/>
            <a:ext cx="4600214" cy="3462362"/>
            <a:chOff x="3853543" y="4366486"/>
            <a:chExt cx="3728365" cy="2664818"/>
          </a:xfrm>
        </p:grpSpPr>
        <p:pic>
          <p:nvPicPr>
            <p:cNvPr id="16" name="Picture 23">
              <a:extLst>
                <a:ext uri="{FF2B5EF4-FFF2-40B4-BE49-F238E27FC236}">
                  <a16:creationId xmlns:a16="http://schemas.microsoft.com/office/drawing/2014/main" id="{388F8823-A22C-CD86-D7D7-568249639C34}"/>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17" name="Picture 2">
              <a:extLst>
                <a:ext uri="{FF2B5EF4-FFF2-40B4-BE49-F238E27FC236}">
                  <a16:creationId xmlns:a16="http://schemas.microsoft.com/office/drawing/2014/main" id="{22CB1B3C-5D6F-FBE6-9D3A-BF4ACADDA34E}"/>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13" name="Picture 12">
            <a:extLst>
              <a:ext uri="{FF2B5EF4-FFF2-40B4-BE49-F238E27FC236}">
                <a16:creationId xmlns:a16="http://schemas.microsoft.com/office/drawing/2014/main" id="{0505CE94-DCE6-C181-FDA1-73E7BBBB0369}"/>
              </a:ext>
            </a:extLst>
          </p:cNvPr>
          <p:cNvPicPr>
            <a:picLocks noChangeAspect="1"/>
          </p:cNvPicPr>
          <p:nvPr/>
        </p:nvPicPr>
        <p:blipFill>
          <a:blip r:embed="rId9"/>
          <a:stretch>
            <a:fillRect/>
          </a:stretch>
        </p:blipFill>
        <p:spPr>
          <a:xfrm>
            <a:off x="3995669" y="0"/>
            <a:ext cx="4267570" cy="2347163"/>
          </a:xfrm>
          <a:prstGeom prst="rect">
            <a:avLst/>
          </a:prstGeom>
        </p:spPr>
      </p:pic>
    </p:spTree>
    <p:extLst>
      <p:ext uri="{BB962C8B-B14F-4D97-AF65-F5344CB8AC3E}">
        <p14:creationId xmlns:p14="http://schemas.microsoft.com/office/powerpoint/2010/main" val="4260879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14:bounceEnd="72000">
                                          <p:cBhvr additive="base">
                                            <p:cTn id="22"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18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8A05F21-4495-9F44-2555-7A95D49774F8}"/>
              </a:ext>
            </a:extLst>
          </p:cNvPr>
          <p:cNvSpPr/>
          <p:nvPr/>
        </p:nvSpPr>
        <p:spPr>
          <a:xfrm>
            <a:off x="145574" y="196478"/>
            <a:ext cx="11667555" cy="64650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Hộp Văn bản 2">
            <a:extLst>
              <a:ext uri="{FF2B5EF4-FFF2-40B4-BE49-F238E27FC236}">
                <a16:creationId xmlns:a16="http://schemas.microsoft.com/office/drawing/2014/main" id="{846A110E-73D0-D503-64E7-6E5CAA50170C}"/>
              </a:ext>
            </a:extLst>
          </p:cNvPr>
          <p:cNvSpPr txBox="1"/>
          <p:nvPr/>
        </p:nvSpPr>
        <p:spPr>
          <a:xfrm>
            <a:off x="390746" y="1112623"/>
            <a:ext cx="11270823" cy="5170646"/>
          </a:xfrm>
          <a:prstGeom prst="rect">
            <a:avLst/>
          </a:prstGeom>
          <a:noFill/>
        </p:spPr>
        <p:txBody>
          <a:bodyPr wrap="square">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Điện thoại di động là một vật dụng không thể thiếu trong cuộc sống của con người, nhất là trong cuộc sống hiện đại ngày nay. Thật khó hình dung khi thế giới này không có nó.</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Ngày 3 tháng 4 năm 1973, nhà phát minh Mác-tin Cúp-pơ thực hiện cuộc gọi với phiên bản đầu tiên của điện thoại di động “cục gạch” vì nó nặng tới 1,1 ki-lô-gam. Chiếc điện thoại này có màn hình chỉ hiển thị chữ, pin thì dùng được có hai mươi phút. Hẳn là bạn không muốn đi khắp nơi với một cục gạch to tướng như thế.</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Ngày nay, công nghệ cải tiến đã giúp kích thước của điện thoại di động nhỏ lại và nặng chưa đến 85 gam, bỏ vừa trong túi áo. Điện thoại di động có nhiều chức năng, chẳng khác gì một cái hộp chứa hàng loạt dụng cụ: chúng ta có thể gọi điện cho nhau bao gồm cả tiếng và hình ảnh, nhắn tin văn bản và nhắn tin thoại, chụp ảnh, nghe nhạc, chơi trò chơi điện tử, xem phim,...</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Điện thoại di động ngày càng thông minh hơn. Nó giúp mọi người mua sắm, giao dịch trực tuyến, phát, nhận video,... Hệ thống định vị toàn cầu cho phép điện thoại di động có thể xác định vị trí của bạn ở bất cứ đâu trên hành tinh này. Thật tuyệt vời!</a:t>
            </a:r>
          </a:p>
          <a:p>
            <a:pPr algn="r"/>
            <a:r>
              <a:rPr lang="vi-VN" sz="2200" b="0" i="0" dirty="0">
                <a:solidFill>
                  <a:srgbClr val="000000"/>
                </a:solidFill>
                <a:effectLst/>
                <a:latin typeface="Cambria" panose="02040503050406030204" pitchFamily="18" charset="0"/>
                <a:ea typeface="Cambria" panose="02040503050406030204" pitchFamily="18" charset="0"/>
              </a:rPr>
              <a:t>(</a:t>
            </a:r>
            <a:r>
              <a:rPr lang="vi-VN" sz="2200" b="0" i="1" dirty="0">
                <a:solidFill>
                  <a:srgbClr val="000000"/>
                </a:solidFill>
                <a:effectLst/>
                <a:latin typeface="Cambria" panose="02040503050406030204" pitchFamily="18" charset="0"/>
                <a:ea typeface="Cambria" panose="02040503050406030204" pitchFamily="18" charset="0"/>
              </a:rPr>
              <a:t>Theo</a:t>
            </a:r>
            <a:r>
              <a:rPr lang="vi-VN" sz="2200" b="0" i="0" dirty="0">
                <a:solidFill>
                  <a:srgbClr val="000000"/>
                </a:solidFill>
                <a:effectLst/>
                <a:latin typeface="Cambria" panose="02040503050406030204" pitchFamily="18" charset="0"/>
                <a:ea typeface="Cambria" panose="02040503050406030204" pitchFamily="18" charset="0"/>
              </a:rPr>
              <a:t> Gim Píp, Nguyễn Hoàng </a:t>
            </a:r>
            <a:r>
              <a:rPr lang="vi-VN" sz="2200" b="0" i="1" dirty="0">
                <a:solidFill>
                  <a:srgbClr val="000000"/>
                </a:solidFill>
                <a:effectLst/>
                <a:latin typeface="Cambria" panose="02040503050406030204" pitchFamily="18" charset="0"/>
                <a:ea typeface="Cambria" panose="02040503050406030204" pitchFamily="18" charset="0"/>
              </a:rPr>
              <a:t>dịch</a:t>
            </a:r>
            <a:r>
              <a:rPr lang="vi-VN" sz="2200" b="0" i="0" dirty="0">
                <a:solidFill>
                  <a:srgbClr val="000000"/>
                </a:solidFill>
                <a:effectLst/>
                <a:latin typeface="Cambria" panose="02040503050406030204" pitchFamily="18" charset="0"/>
                <a:ea typeface="Cambria" panose="02040503050406030204" pitchFamily="18" charset="0"/>
              </a:rPr>
              <a:t>)</a:t>
            </a:r>
          </a:p>
        </p:txBody>
      </p:sp>
      <p:sp>
        <p:nvSpPr>
          <p:cNvPr id="6" name="TextBox 8">
            <a:extLst>
              <a:ext uri="{FF2B5EF4-FFF2-40B4-BE49-F238E27FC236}">
                <a16:creationId xmlns:a16="http://schemas.microsoft.com/office/drawing/2014/main" id="{854D14B6-EB78-4FD3-ACC8-E5B434BCDA91}"/>
              </a:ext>
            </a:extLst>
          </p:cNvPr>
          <p:cNvSpPr txBox="1"/>
          <p:nvPr/>
        </p:nvSpPr>
        <p:spPr>
          <a:xfrm>
            <a:off x="1375640" y="527111"/>
            <a:ext cx="9770955" cy="85927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endParaRPr>
          </a:p>
        </p:txBody>
      </p:sp>
      <p:pic>
        <p:nvPicPr>
          <p:cNvPr id="8" name="Picture 7">
            <a:extLst>
              <a:ext uri="{FF2B5EF4-FFF2-40B4-BE49-F238E27FC236}">
                <a16:creationId xmlns:a16="http://schemas.microsoft.com/office/drawing/2014/main" id="{0AA4BA2C-CFFA-2374-473F-9C68DFB05A02}"/>
              </a:ext>
            </a:extLst>
          </p:cNvPr>
          <p:cNvPicPr>
            <a:picLocks noChangeAspect="1"/>
          </p:cNvPicPr>
          <p:nvPr/>
        </p:nvPicPr>
        <p:blipFill>
          <a:blip r:embed="rId3"/>
          <a:stretch>
            <a:fillRect/>
          </a:stretch>
        </p:blipFill>
        <p:spPr>
          <a:xfrm>
            <a:off x="2861953" y="275744"/>
            <a:ext cx="7989785" cy="767577"/>
          </a:xfrm>
          <a:prstGeom prst="rect">
            <a:avLst/>
          </a:prstGeom>
        </p:spPr>
      </p:pic>
    </p:spTree>
    <p:extLst>
      <p:ext uri="{BB962C8B-B14F-4D97-AF65-F5344CB8AC3E}">
        <p14:creationId xmlns:p14="http://schemas.microsoft.com/office/powerpoint/2010/main" val="419915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602669"/>
            <a:ext cx="11591778" cy="5879298"/>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0">
            <a:extLst>
              <a:ext uri="{FF2B5EF4-FFF2-40B4-BE49-F238E27FC236}">
                <a16:creationId xmlns:a16="http://schemas.microsoft.com/office/drawing/2014/main" id="{887AB309-03CF-F736-3091-9787C5DECBE6}"/>
              </a:ext>
            </a:extLst>
          </p:cNvPr>
          <p:cNvGrpSpPr/>
          <p:nvPr/>
        </p:nvGrpSpPr>
        <p:grpSpPr>
          <a:xfrm>
            <a:off x="535562" y="1095637"/>
            <a:ext cx="10902996" cy="919401"/>
            <a:chOff x="1446879" y="926145"/>
            <a:chExt cx="9312296" cy="919401"/>
          </a:xfrm>
        </p:grpSpPr>
        <p:sp>
          <p:nvSpPr>
            <p:cNvPr id="3" name="TextBox 2">
              <a:extLst>
                <a:ext uri="{FF2B5EF4-FFF2-40B4-BE49-F238E27FC236}">
                  <a16:creationId xmlns:a16="http://schemas.microsoft.com/office/drawing/2014/main" id="{BF2D4899-E8E9-9A22-F716-A49B67E01518}"/>
                </a:ext>
              </a:extLst>
            </p:cNvPr>
            <p:cNvSpPr txBox="1"/>
            <p:nvPr/>
          </p:nvSpPr>
          <p:spPr>
            <a:xfrm>
              <a:off x="1861905" y="926145"/>
              <a:ext cx="8897270" cy="919401"/>
            </a:xfrm>
            <a:prstGeom prst="roundRect">
              <a:avLst/>
            </a:prstGeom>
            <a:solidFill>
              <a:srgbClr val="FFCCFF"/>
            </a:solidFill>
            <a:ln w="38100">
              <a:solidFill>
                <a:srgbClr val="F04437"/>
              </a:solidFill>
            </a:ln>
          </p:spPr>
          <p:txBody>
            <a:bodyPr wrap="square" rtlCol="0">
              <a:spAutoFit/>
            </a:bodyPr>
            <a:lstStyle/>
            <a:p>
              <a:pPr algn="just"/>
              <a:r>
                <a:rPr lang="en-US" sz="4800" b="1">
                  <a:ea typeface="Roboto" panose="02000000000000000000" pitchFamily="2" charset="0"/>
                </a:rPr>
                <a:t>   Bài tập đọc được chia làm mấy đoạn?</a:t>
              </a:r>
              <a:endParaRPr lang="en-US" sz="4800" b="1" dirty="0">
                <a:ea typeface="Roboto" panose="02000000000000000000" pitchFamily="2" charset="0"/>
              </a:endParaRPr>
            </a:p>
          </p:txBody>
        </p:sp>
        <p:pic>
          <p:nvPicPr>
            <p:cNvPr id="4" name="Picture 19">
              <a:extLst>
                <a:ext uri="{FF2B5EF4-FFF2-40B4-BE49-F238E27FC236}">
                  <a16:creationId xmlns:a16="http://schemas.microsoft.com/office/drawing/2014/main" id="{83CC5DBB-0B69-079E-D617-910D64B8ADD9}"/>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5" name="TextBox 30">
            <a:extLst>
              <a:ext uri="{FF2B5EF4-FFF2-40B4-BE49-F238E27FC236}">
                <a16:creationId xmlns:a16="http://schemas.microsoft.com/office/drawing/2014/main" id="{864DBCC4-F1EE-3921-7A63-4475D47784F5}"/>
              </a:ext>
            </a:extLst>
          </p:cNvPr>
          <p:cNvSpPr txBox="1"/>
          <p:nvPr/>
        </p:nvSpPr>
        <p:spPr>
          <a:xfrm>
            <a:off x="755374" y="2426070"/>
            <a:ext cx="10288678" cy="715089"/>
          </a:xfrm>
          <a:prstGeom prst="roundRect">
            <a:avLst/>
          </a:prstGeom>
          <a:solidFill>
            <a:srgbClr val="FFFF99"/>
          </a:solidFill>
          <a:ln w="38100">
            <a:solidFill>
              <a:srgbClr val="FFC000"/>
            </a:solidFill>
          </a:ln>
        </p:spPr>
        <p:txBody>
          <a:bodyPr wrap="square" rtlCol="0">
            <a:spAutoFit/>
          </a:bodyPr>
          <a:lstStyle/>
          <a:p>
            <a:pPr algn="just"/>
            <a:r>
              <a:rPr lang="vi-VN" sz="3600" dirty="0">
                <a:ea typeface="Roboto" panose="02000000000000000000" pitchFamily="2" charset="0"/>
              </a:rPr>
              <a:t>Đoạn 1: Từ đầu đến cục gạch to tưởng như thế.</a:t>
            </a:r>
            <a:endParaRPr lang="en-US" sz="3600" dirty="0">
              <a:ea typeface="Roboto" panose="02000000000000000000" pitchFamily="2" charset="0"/>
            </a:endParaRPr>
          </a:p>
        </p:txBody>
      </p:sp>
      <p:sp>
        <p:nvSpPr>
          <p:cNvPr id="6" name="TextBox 32">
            <a:extLst>
              <a:ext uri="{FF2B5EF4-FFF2-40B4-BE49-F238E27FC236}">
                <a16:creationId xmlns:a16="http://schemas.microsoft.com/office/drawing/2014/main" id="{C38CEDF5-A8CD-9B3A-B7D2-5E88E3C3EDA4}"/>
              </a:ext>
            </a:extLst>
          </p:cNvPr>
          <p:cNvSpPr txBox="1"/>
          <p:nvPr/>
        </p:nvSpPr>
        <p:spPr>
          <a:xfrm>
            <a:off x="755374" y="3600585"/>
            <a:ext cx="8788351" cy="715089"/>
          </a:xfrm>
          <a:prstGeom prst="roundRect">
            <a:avLst/>
          </a:prstGeom>
          <a:solidFill>
            <a:srgbClr val="FFFF99"/>
          </a:solidFill>
          <a:ln w="38100">
            <a:solidFill>
              <a:srgbClr val="FFC000"/>
            </a:solidFill>
          </a:ln>
        </p:spPr>
        <p:txBody>
          <a:bodyPr wrap="square" rtlCol="0">
            <a:spAutoFit/>
          </a:bodyPr>
          <a:lstStyle/>
          <a:p>
            <a:pPr algn="just"/>
            <a:r>
              <a:rPr lang="en-US" sz="3600" dirty="0">
                <a:ea typeface="Roboto" panose="02000000000000000000" pitchFamily="2" charset="0"/>
              </a:rPr>
              <a:t>   </a:t>
            </a:r>
            <a:r>
              <a:rPr lang="en-US" sz="3600" dirty="0" err="1">
                <a:ea typeface="Roboto" panose="02000000000000000000" pitchFamily="2" charset="0"/>
              </a:rPr>
              <a:t>Đoạn</a:t>
            </a:r>
            <a:r>
              <a:rPr lang="en-US" sz="3600" dirty="0">
                <a:ea typeface="Roboto" panose="02000000000000000000" pitchFamily="2" charset="0"/>
              </a:rPr>
              <a:t> 2: </a:t>
            </a:r>
            <a:r>
              <a:rPr lang="en-US" sz="3600" dirty="0" err="1">
                <a:ea typeface="Roboto" panose="02000000000000000000" pitchFamily="2" charset="0"/>
              </a:rPr>
              <a:t>Còn</a:t>
            </a:r>
            <a:r>
              <a:rPr lang="en-US" sz="3600" dirty="0">
                <a:ea typeface="Roboto" panose="02000000000000000000" pitchFamily="2" charset="0"/>
              </a:rPr>
              <a:t> </a:t>
            </a:r>
            <a:r>
              <a:rPr lang="en-US" sz="3600" dirty="0" err="1">
                <a:ea typeface="Roboto" panose="02000000000000000000" pitchFamily="2" charset="0"/>
              </a:rPr>
              <a:t>lại</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064942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21">
            <a:extLst>
              <a:ext uri="{FF2B5EF4-FFF2-40B4-BE49-F238E27FC236}">
                <a16:creationId xmlns:a16="http://schemas.microsoft.com/office/drawing/2014/main" id="{91AA94D9-308B-5123-7C1E-76927C65DFA3}"/>
              </a:ext>
            </a:extLst>
          </p:cNvPr>
          <p:cNvSpPr/>
          <p:nvPr/>
        </p:nvSpPr>
        <p:spPr>
          <a:xfrm>
            <a:off x="1214662" y="2632155"/>
            <a:ext cx="6492423" cy="1448710"/>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Mác – tin Cúp – pơ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16" name="Rectangle: Rounded Corners 21">
            <a:extLst>
              <a:ext uri="{FF2B5EF4-FFF2-40B4-BE49-F238E27FC236}">
                <a16:creationId xmlns:a16="http://schemas.microsoft.com/office/drawing/2014/main" id="{D25BA65B-1BED-4488-8F06-CB0F8A82EAC7}"/>
              </a:ext>
            </a:extLst>
          </p:cNvPr>
          <p:cNvSpPr/>
          <p:nvPr/>
        </p:nvSpPr>
        <p:spPr>
          <a:xfrm>
            <a:off x="5515037" y="4734008"/>
            <a:ext cx="5655797" cy="1448710"/>
          </a:xfrm>
          <a:prstGeom prst="roundRect">
            <a:avLst>
              <a:gd name="adj" fmla="val 50000"/>
            </a:avLst>
          </a:prstGeom>
          <a:solidFill>
            <a:srgbClr val="FFFF99"/>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ki- lô –gam</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B27A57DA-4F0C-1AC5-ED90-724628CAF092}"/>
              </a:ext>
            </a:extLst>
          </p:cNvPr>
          <p:cNvPicPr>
            <a:picLocks noChangeAspect="1"/>
          </p:cNvPicPr>
          <p:nvPr/>
        </p:nvPicPr>
        <p:blipFill>
          <a:blip r:embed="rId3"/>
          <a:stretch>
            <a:fillRect/>
          </a:stretch>
        </p:blipFill>
        <p:spPr>
          <a:xfrm>
            <a:off x="1280884" y="641337"/>
            <a:ext cx="9772735" cy="1133954"/>
          </a:xfrm>
          <a:prstGeom prst="rect">
            <a:avLst/>
          </a:prstGeom>
        </p:spPr>
      </p:pic>
    </p:spTree>
    <p:extLst>
      <p:ext uri="{BB962C8B-B14F-4D97-AF65-F5344CB8AC3E}">
        <p14:creationId xmlns:p14="http://schemas.microsoft.com/office/powerpoint/2010/main" val="1409101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7" name="Rectangle: Rounded Corners 21">
            <a:extLst>
              <a:ext uri="{FF2B5EF4-FFF2-40B4-BE49-F238E27FC236}">
                <a16:creationId xmlns:a16="http://schemas.microsoft.com/office/drawing/2014/main" id="{40A27BB6-6909-CB0A-A08A-FD42D6295E52}"/>
              </a:ext>
            </a:extLst>
          </p:cNvPr>
          <p:cNvSpPr/>
          <p:nvPr/>
        </p:nvSpPr>
        <p:spPr>
          <a:xfrm>
            <a:off x="300111" y="265043"/>
            <a:ext cx="11591778" cy="6361044"/>
          </a:xfrm>
          <a:prstGeom prst="roundRect">
            <a:avLst>
              <a:gd name="adj" fmla="val 11589"/>
            </a:avLst>
          </a:prstGeom>
          <a:solidFill>
            <a:schemeClr val="bg1">
              <a:alpha val="79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21">
            <a:extLst>
              <a:ext uri="{FF2B5EF4-FFF2-40B4-BE49-F238E27FC236}">
                <a16:creationId xmlns:a16="http://schemas.microsoft.com/office/drawing/2014/main" id="{C1A16A32-92BF-4F7F-A0BA-BF151CD12249}"/>
              </a:ext>
            </a:extLst>
          </p:cNvPr>
          <p:cNvSpPr/>
          <p:nvPr/>
        </p:nvSpPr>
        <p:spPr>
          <a:xfrm>
            <a:off x="996644" y="2191657"/>
            <a:ext cx="10140350" cy="4064000"/>
          </a:xfrm>
          <a:prstGeom prst="roundRect">
            <a:avLst>
              <a:gd name="adj" fmla="val 11589"/>
            </a:avLst>
          </a:prstGeom>
          <a:solidFill>
            <a:schemeClr val="bg1">
              <a:alpha val="79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5400" i="1">
                <a:solidFill>
                  <a:srgbClr val="000000"/>
                </a:solidFill>
                <a:effectLst/>
                <a:latin typeface="Times New Roman" panose="02020603050405020304" pitchFamily="18" charset="0"/>
                <a:ea typeface="Calibri" panose="020F0502020204030204" pitchFamily="34" charset="0"/>
              </a:rPr>
              <a:t>Hồi đó,</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vì bận ôn thi/</a:t>
            </a:r>
            <a:r>
              <a:rPr lang="vi-VN" sz="5400" i="1">
                <a:solidFill>
                  <a:srgbClr val="FF0000"/>
                </a:solidFill>
                <a:effectLst/>
                <a:latin typeface="Times New Roman" panose="02020603050405020304" pitchFamily="18" charset="0"/>
                <a:ea typeface="Calibri" panose="020F0502020204030204" pitchFamily="34" charset="0"/>
              </a:rPr>
              <a:t> </a:t>
            </a:r>
            <a:r>
              <a:rPr lang="vi-VN" sz="5400" i="1">
                <a:solidFill>
                  <a:srgbClr val="000000"/>
                </a:solidFill>
                <a:effectLst/>
                <a:latin typeface="Times New Roman" panose="02020603050405020304" pitchFamily="18" charset="0"/>
                <a:ea typeface="Calibri" panose="020F0502020204030204" pitchFamily="34" charset="0"/>
              </a:rPr>
              <a:t>không có thời gian đi kiếm gạo,</a:t>
            </a:r>
            <a:r>
              <a:rPr lang="vi-VN" sz="5400" i="1">
                <a:solidFill>
                  <a:srgbClr val="FF0000"/>
                </a:solidFill>
                <a:effectLst/>
                <a:latin typeface="Times New Roman" panose="02020603050405020304" pitchFamily="18" charset="0"/>
                <a:ea typeface="Calibri" panose="020F0502020204030204" pitchFamily="34" charset="0"/>
              </a:rPr>
              <a:t>/</a:t>
            </a:r>
            <a:r>
              <a:rPr lang="vi-VN" sz="5400" i="1">
                <a:solidFill>
                  <a:srgbClr val="000000"/>
                </a:solidFill>
                <a:effectLst/>
                <a:latin typeface="Times New Roman" panose="02020603050405020304" pitchFamily="18" charset="0"/>
                <a:ea typeface="Calibri" panose="020F0502020204030204" pitchFamily="34" charset="0"/>
              </a:rPr>
              <a:t> nên tôi đã mượn nồi của nhà ông</a:t>
            </a:r>
            <a:r>
              <a:rPr lang="vi-VN" sz="5400" i="1">
                <a:solidFill>
                  <a:srgbClr val="FF0000"/>
                </a:solidFill>
                <a:effectLst/>
                <a:latin typeface="Times New Roman" panose="02020603050405020304" pitchFamily="18" charset="0"/>
                <a:ea typeface="Calibri" panose="020F0502020204030204" pitchFamily="34" charset="0"/>
              </a:rPr>
              <a:t>/ </a:t>
            </a:r>
            <a:r>
              <a:rPr lang="vi-VN" sz="5400" i="1">
                <a:solidFill>
                  <a:srgbClr val="000000"/>
                </a:solidFill>
                <a:effectLst/>
                <a:latin typeface="Times New Roman" panose="02020603050405020304" pitchFamily="18" charset="0"/>
                <a:ea typeface="Calibri" panose="020F0502020204030204" pitchFamily="34" charset="0"/>
              </a:rPr>
              <a:t>để ăn vét cơm cháy trong mấy tháng trời.</a:t>
            </a:r>
            <a:r>
              <a:rPr lang="vi-VN" sz="5400" i="1">
                <a:solidFill>
                  <a:srgbClr val="FF0000"/>
                </a:solidFill>
                <a:effectLst/>
                <a:latin typeface="Times New Roman" panose="02020603050405020304" pitchFamily="18" charset="0"/>
                <a:ea typeface="Calibri" panose="020F0502020204030204" pitchFamily="34" charset="0"/>
              </a:rPr>
              <a:t>//</a:t>
            </a:r>
            <a:endPar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Rounded Corners 21">
            <a:extLst>
              <a:ext uri="{FF2B5EF4-FFF2-40B4-BE49-F238E27FC236}">
                <a16:creationId xmlns:a16="http://schemas.microsoft.com/office/drawing/2014/main" id="{F6D4E21B-879E-4CF7-AAD3-23EE4695FFD9}"/>
              </a:ext>
            </a:extLst>
          </p:cNvPr>
          <p:cNvSpPr/>
          <p:nvPr/>
        </p:nvSpPr>
        <p:spPr>
          <a:xfrm>
            <a:off x="996644" y="2217003"/>
            <a:ext cx="10140350" cy="4064000"/>
          </a:xfrm>
          <a:prstGeom prst="roundRect">
            <a:avLst>
              <a:gd name="adj" fmla="val 11589"/>
            </a:avLst>
          </a:prstGeom>
          <a:solidFill>
            <a:schemeClr val="bg1"/>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i="1" dirty="0">
                <a:solidFill>
                  <a:srgbClr val="000000"/>
                </a:solidFill>
                <a:latin typeface="Cambria" panose="02040503050406030204" pitchFamily="18" charset="0"/>
                <a:ea typeface="Cambria" panose="02040503050406030204" pitchFamily="18" charset="0"/>
              </a:rPr>
              <a:t>   </a:t>
            </a:r>
            <a:r>
              <a:rPr lang="vi-VN" sz="4400" i="1" dirty="0">
                <a:solidFill>
                  <a:srgbClr val="000000"/>
                </a:solidFill>
                <a:latin typeface="Cambria" panose="02040503050406030204" pitchFamily="18" charset="0"/>
                <a:ea typeface="Cambria" panose="02040503050406030204" pitchFamily="18" charset="0"/>
              </a:rPr>
              <a:t>Ngày 3 tháng 4 năm</a:t>
            </a:r>
            <a:r>
              <a:rPr lang="en-US" sz="4400" i="1" dirty="0">
                <a:solidFill>
                  <a:srgbClr val="000000"/>
                </a:solidFill>
                <a:latin typeface="Cambria" panose="02040503050406030204" pitchFamily="18" charset="0"/>
                <a:ea typeface="Cambria" panose="02040503050406030204" pitchFamily="18" charset="0"/>
              </a:rPr>
              <a:t> </a:t>
            </a:r>
            <a:r>
              <a:rPr lang="vi-VN" sz="4400" i="1" dirty="0">
                <a:solidFill>
                  <a:srgbClr val="000000"/>
                </a:solidFill>
                <a:latin typeface="Cambria" panose="02040503050406030204" pitchFamily="18" charset="0"/>
                <a:ea typeface="Cambria" panose="02040503050406030204" pitchFamily="18" charset="0"/>
              </a:rPr>
              <a:t>1973, / nhà phát minh Mác – tin Cúp – pơ /thực hiện cuộc gọi với phiên bản đầu tiên/ của điện thoại di động “cục gạch” /vì nó nặng tới 1,1 ki- lô-gam.//</a:t>
            </a:r>
          </a:p>
        </p:txBody>
      </p:sp>
      <p:pic>
        <p:nvPicPr>
          <p:cNvPr id="2" name="Picture 1">
            <a:extLst>
              <a:ext uri="{FF2B5EF4-FFF2-40B4-BE49-F238E27FC236}">
                <a16:creationId xmlns:a16="http://schemas.microsoft.com/office/drawing/2014/main" id="{2A931D09-4E8E-00F8-88D3-1CAECAF414A8}"/>
              </a:ext>
            </a:extLst>
          </p:cNvPr>
          <p:cNvPicPr>
            <a:picLocks noChangeAspect="1"/>
          </p:cNvPicPr>
          <p:nvPr/>
        </p:nvPicPr>
        <p:blipFill>
          <a:blip r:embed="rId3"/>
          <a:stretch>
            <a:fillRect/>
          </a:stretch>
        </p:blipFill>
        <p:spPr>
          <a:xfrm>
            <a:off x="1257133" y="730560"/>
            <a:ext cx="9772735" cy="1121761"/>
          </a:xfrm>
          <a:prstGeom prst="rect">
            <a:avLst/>
          </a:prstGeom>
        </p:spPr>
      </p:pic>
    </p:spTree>
    <p:extLst>
      <p:ext uri="{BB962C8B-B14F-4D97-AF65-F5344CB8AC3E}">
        <p14:creationId xmlns:p14="http://schemas.microsoft.com/office/powerpoint/2010/main" val="108653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580</TotalTime>
  <Words>1185</Words>
  <Application>Microsoft Office PowerPoint</Application>
  <PresentationFormat>Widescreen</PresentationFormat>
  <Paragraphs>45</Paragraphs>
  <Slides>28</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Aptos</vt:lpstr>
      <vt:lpstr>Arial</vt:lpstr>
      <vt:lpstr>Calibri</vt:lpstr>
      <vt:lpstr>Cambria</vt:lpstr>
      <vt:lpstr>iCiel Pony</vt:lpstr>
      <vt:lpstr>Roboto</vt:lpstr>
      <vt:lpstr>Times New Roman</vt:lpstr>
      <vt:lpstr>Wingdings</vt:lpstr>
      <vt:lpstr>Chủ đề Office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thanhtrangsmallsun@gmail.com</cp:lastModifiedBy>
  <cp:revision>31</cp:revision>
  <dcterms:created xsi:type="dcterms:W3CDTF">2023-09-28T08:07:05Z</dcterms:created>
  <dcterms:modified xsi:type="dcterms:W3CDTF">2025-05-18T17:01:35Z</dcterms:modified>
  <cp:category>9Slide.vn</cp:category>
</cp:coreProperties>
</file>